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3.xml" ContentType="application/vnd.openxmlformats-officedocument.theme+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theme/theme4.xml" ContentType="application/vnd.openxmlformats-officedocument.theme+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5.xml" ContentType="application/vnd.openxmlformats-officedocument.theme+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theme/theme6.xml" ContentType="application/vnd.openxmlformats-officedocument.theme+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theme/theme7.xml" ContentType="application/vnd.openxmlformats-officedocument.theme+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8.xml" ContentType="application/vnd.openxmlformats-officedocument.theme+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theme/theme9.xml" ContentType="application/vnd.openxmlformats-officedocument.theme+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theme/theme10.xml" ContentType="application/vnd.openxmlformats-officedocument.theme+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theme/theme11.xml" ContentType="application/vnd.openxmlformats-officedocument.theme+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theme/theme12.xml" ContentType="application/vnd.openxmlformats-officedocument.theme+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3.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theme/theme14.xml" ContentType="application/vnd.openxmlformats-officedocument.theme+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theme/theme15.xml" ContentType="application/vnd.openxmlformats-officedocument.theme+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theme/theme16.xml" ContentType="application/vnd.openxmlformats-officedocument.theme+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theme/theme17.xml" ContentType="application/vnd.openxmlformats-officedocument.theme+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theme/theme18.xml" ContentType="application/vnd.openxmlformats-officedocument.theme+xml"/>
  <Override PartName="/ppt/theme/theme19.xml" ContentType="application/vnd.openxmlformats-officedocument.them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2.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7.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2" r:id="rId1"/>
    <p:sldMasterId id="2147484034" r:id="rId2"/>
    <p:sldMasterId id="2147484047" r:id="rId3"/>
    <p:sldMasterId id="2147484066" r:id="rId4"/>
    <p:sldMasterId id="2147484090" r:id="rId5"/>
    <p:sldMasterId id="2147484102" r:id="rId6"/>
    <p:sldMasterId id="2147484123" r:id="rId7"/>
    <p:sldMasterId id="2147484154" r:id="rId8"/>
    <p:sldMasterId id="2147484184" r:id="rId9"/>
    <p:sldMasterId id="2147484196" r:id="rId10"/>
    <p:sldMasterId id="2147484206" r:id="rId11"/>
    <p:sldMasterId id="2147484218" r:id="rId12"/>
    <p:sldMasterId id="2147484230" r:id="rId13"/>
    <p:sldMasterId id="2147484247" r:id="rId14"/>
    <p:sldMasterId id="2147484266" r:id="rId15"/>
    <p:sldMasterId id="2147484283" r:id="rId16"/>
    <p:sldMasterId id="2147484302" r:id="rId17"/>
    <p:sldMasterId id="2147484316" r:id="rId18"/>
  </p:sldMasterIdLst>
  <p:notesMasterIdLst>
    <p:notesMasterId r:id="rId151"/>
  </p:notesMasterIdLst>
  <p:sldIdLst>
    <p:sldId id="397" r:id="rId19"/>
    <p:sldId id="968" r:id="rId20"/>
    <p:sldId id="1719" r:id="rId21"/>
    <p:sldId id="875" r:id="rId22"/>
    <p:sldId id="877" r:id="rId23"/>
    <p:sldId id="874" r:id="rId24"/>
    <p:sldId id="845" r:id="rId25"/>
    <p:sldId id="878" r:id="rId26"/>
    <p:sldId id="879" r:id="rId27"/>
    <p:sldId id="880" r:id="rId28"/>
    <p:sldId id="689" r:id="rId29"/>
    <p:sldId id="881" r:id="rId30"/>
    <p:sldId id="882" r:id="rId31"/>
    <p:sldId id="883" r:id="rId32"/>
    <p:sldId id="884" r:id="rId33"/>
    <p:sldId id="631" r:id="rId34"/>
    <p:sldId id="885" r:id="rId35"/>
    <p:sldId id="886" r:id="rId36"/>
    <p:sldId id="887" r:id="rId37"/>
    <p:sldId id="888" r:id="rId38"/>
    <p:sldId id="704" r:id="rId39"/>
    <p:sldId id="889" r:id="rId40"/>
    <p:sldId id="890" r:id="rId41"/>
    <p:sldId id="891" r:id="rId42"/>
    <p:sldId id="892" r:id="rId43"/>
    <p:sldId id="893" r:id="rId44"/>
    <p:sldId id="894" r:id="rId45"/>
    <p:sldId id="895" r:id="rId46"/>
    <p:sldId id="897" r:id="rId47"/>
    <p:sldId id="899" r:id="rId48"/>
    <p:sldId id="900" r:id="rId49"/>
    <p:sldId id="901" r:id="rId50"/>
    <p:sldId id="902" r:id="rId51"/>
    <p:sldId id="903" r:id="rId52"/>
    <p:sldId id="904" r:id="rId53"/>
    <p:sldId id="972" r:id="rId54"/>
    <p:sldId id="1392" r:id="rId55"/>
    <p:sldId id="905" r:id="rId56"/>
    <p:sldId id="906" r:id="rId57"/>
    <p:sldId id="907" r:id="rId58"/>
    <p:sldId id="975" r:id="rId59"/>
    <p:sldId id="973" r:id="rId60"/>
    <p:sldId id="858" r:id="rId61"/>
    <p:sldId id="974" r:id="rId62"/>
    <p:sldId id="1393" r:id="rId63"/>
    <p:sldId id="909" r:id="rId64"/>
    <p:sldId id="910" r:id="rId65"/>
    <p:sldId id="911" r:id="rId66"/>
    <p:sldId id="912" r:id="rId67"/>
    <p:sldId id="913" r:id="rId68"/>
    <p:sldId id="914" r:id="rId69"/>
    <p:sldId id="915" r:id="rId70"/>
    <p:sldId id="916" r:id="rId71"/>
    <p:sldId id="917" r:id="rId72"/>
    <p:sldId id="918" r:id="rId73"/>
    <p:sldId id="919" r:id="rId74"/>
    <p:sldId id="920" r:id="rId75"/>
    <p:sldId id="921" r:id="rId76"/>
    <p:sldId id="922" r:id="rId77"/>
    <p:sldId id="856" r:id="rId78"/>
    <p:sldId id="923" r:id="rId79"/>
    <p:sldId id="924" r:id="rId80"/>
    <p:sldId id="925" r:id="rId81"/>
    <p:sldId id="926" r:id="rId82"/>
    <p:sldId id="928" r:id="rId83"/>
    <p:sldId id="965" r:id="rId84"/>
    <p:sldId id="655" r:id="rId85"/>
    <p:sldId id="966" r:id="rId86"/>
    <p:sldId id="967" r:id="rId87"/>
    <p:sldId id="929" r:id="rId88"/>
    <p:sldId id="930" r:id="rId89"/>
    <p:sldId id="261" r:id="rId90"/>
    <p:sldId id="931" r:id="rId91"/>
    <p:sldId id="1718" r:id="rId92"/>
    <p:sldId id="719" r:id="rId93"/>
    <p:sldId id="933" r:id="rId94"/>
    <p:sldId id="932" r:id="rId95"/>
    <p:sldId id="1229" r:id="rId96"/>
    <p:sldId id="657" r:id="rId97"/>
    <p:sldId id="934" r:id="rId98"/>
    <p:sldId id="846" r:id="rId99"/>
    <p:sldId id="935" r:id="rId100"/>
    <p:sldId id="936" r:id="rId101"/>
    <p:sldId id="937" r:id="rId102"/>
    <p:sldId id="938" r:id="rId103"/>
    <p:sldId id="939" r:id="rId104"/>
    <p:sldId id="574" r:id="rId105"/>
    <p:sldId id="940" r:id="rId106"/>
    <p:sldId id="944" r:id="rId107"/>
    <p:sldId id="943" r:id="rId108"/>
    <p:sldId id="942" r:id="rId109"/>
    <p:sldId id="941" r:id="rId110"/>
    <p:sldId id="823" r:id="rId111"/>
    <p:sldId id="843" r:id="rId112"/>
    <p:sldId id="945" r:id="rId113"/>
    <p:sldId id="946" r:id="rId114"/>
    <p:sldId id="947" r:id="rId115"/>
    <p:sldId id="949" r:id="rId116"/>
    <p:sldId id="826" r:id="rId117"/>
    <p:sldId id="827" r:id="rId118"/>
    <p:sldId id="828" r:id="rId119"/>
    <p:sldId id="950" r:id="rId120"/>
    <p:sldId id="951" r:id="rId121"/>
    <p:sldId id="952" r:id="rId122"/>
    <p:sldId id="953" r:id="rId123"/>
    <p:sldId id="954" r:id="rId124"/>
    <p:sldId id="955" r:id="rId125"/>
    <p:sldId id="956" r:id="rId126"/>
    <p:sldId id="957" r:id="rId127"/>
    <p:sldId id="958" r:id="rId128"/>
    <p:sldId id="873" r:id="rId129"/>
    <p:sldId id="1014" r:id="rId130"/>
    <p:sldId id="872" r:id="rId131"/>
    <p:sldId id="871" r:id="rId132"/>
    <p:sldId id="870" r:id="rId133"/>
    <p:sldId id="869" r:id="rId134"/>
    <p:sldId id="868" r:id="rId135"/>
    <p:sldId id="867" r:id="rId136"/>
    <p:sldId id="866" r:id="rId137"/>
    <p:sldId id="1637" r:id="rId138"/>
    <p:sldId id="841" r:id="rId139"/>
    <p:sldId id="863" r:id="rId140"/>
    <p:sldId id="861" r:id="rId141"/>
    <p:sldId id="860" r:id="rId142"/>
    <p:sldId id="959" r:id="rId143"/>
    <p:sldId id="960" r:id="rId144"/>
    <p:sldId id="961" r:id="rId145"/>
    <p:sldId id="962" r:id="rId146"/>
    <p:sldId id="963" r:id="rId147"/>
    <p:sldId id="1717" r:id="rId148"/>
    <p:sldId id="842" r:id="rId149"/>
    <p:sldId id="673" r:id="rId150"/>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66"/>
    <a:srgbClr val="0033CC"/>
    <a:srgbClr val="996633"/>
    <a:srgbClr val="000000"/>
    <a:srgbClr val="9900CC"/>
    <a:srgbClr val="800000"/>
    <a:srgbClr val="008000"/>
    <a:srgbClr val="3333FF"/>
    <a:srgbClr val="FF3399"/>
    <a:srgbClr val="D6009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040" autoAdjust="0"/>
    <p:restoredTop sz="96196" autoAdjust="0"/>
  </p:normalViewPr>
  <p:slideViewPr>
    <p:cSldViewPr snapToGrid="0">
      <p:cViewPr varScale="1">
        <p:scale>
          <a:sx n="74" d="100"/>
          <a:sy n="74" d="100"/>
        </p:scale>
        <p:origin x="492" y="72"/>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99.xml"/><Relationship Id="rId21" Type="http://schemas.openxmlformats.org/officeDocument/2006/relationships/slide" Target="slides/slide3.xml"/><Relationship Id="rId42" Type="http://schemas.openxmlformats.org/officeDocument/2006/relationships/slide" Target="slides/slide24.xml"/><Relationship Id="rId63" Type="http://schemas.openxmlformats.org/officeDocument/2006/relationships/slide" Target="slides/slide45.xml"/><Relationship Id="rId84" Type="http://schemas.openxmlformats.org/officeDocument/2006/relationships/slide" Target="slides/slide66.xml"/><Relationship Id="rId138" Type="http://schemas.openxmlformats.org/officeDocument/2006/relationships/slide" Target="slides/slide120.xml"/><Relationship Id="rId107" Type="http://schemas.openxmlformats.org/officeDocument/2006/relationships/slide" Target="slides/slide89.xml"/><Relationship Id="rId11" Type="http://schemas.openxmlformats.org/officeDocument/2006/relationships/slideMaster" Target="slideMasters/slideMaster11.xml"/><Relationship Id="rId32" Type="http://schemas.openxmlformats.org/officeDocument/2006/relationships/slide" Target="slides/slide14.xml"/><Relationship Id="rId53" Type="http://schemas.openxmlformats.org/officeDocument/2006/relationships/slide" Target="slides/slide35.xml"/><Relationship Id="rId74" Type="http://schemas.openxmlformats.org/officeDocument/2006/relationships/slide" Target="slides/slide56.xml"/><Relationship Id="rId128" Type="http://schemas.openxmlformats.org/officeDocument/2006/relationships/slide" Target="slides/slide110.xml"/><Relationship Id="rId149" Type="http://schemas.openxmlformats.org/officeDocument/2006/relationships/slide" Target="slides/slide131.xml"/><Relationship Id="rId5" Type="http://schemas.openxmlformats.org/officeDocument/2006/relationships/slideMaster" Target="slideMasters/slideMaster5.xml"/><Relationship Id="rId95" Type="http://schemas.openxmlformats.org/officeDocument/2006/relationships/slide" Target="slides/slide77.xml"/><Relationship Id="rId22" Type="http://schemas.openxmlformats.org/officeDocument/2006/relationships/slide" Target="slides/slide4.xml"/><Relationship Id="rId27" Type="http://schemas.openxmlformats.org/officeDocument/2006/relationships/slide" Target="slides/slide9.xml"/><Relationship Id="rId43" Type="http://schemas.openxmlformats.org/officeDocument/2006/relationships/slide" Target="slides/slide25.xml"/><Relationship Id="rId48" Type="http://schemas.openxmlformats.org/officeDocument/2006/relationships/slide" Target="slides/slide30.xml"/><Relationship Id="rId64" Type="http://schemas.openxmlformats.org/officeDocument/2006/relationships/slide" Target="slides/slide46.xml"/><Relationship Id="rId69" Type="http://schemas.openxmlformats.org/officeDocument/2006/relationships/slide" Target="slides/slide51.xml"/><Relationship Id="rId113" Type="http://schemas.openxmlformats.org/officeDocument/2006/relationships/slide" Target="slides/slide95.xml"/><Relationship Id="rId118" Type="http://schemas.openxmlformats.org/officeDocument/2006/relationships/slide" Target="slides/slide100.xml"/><Relationship Id="rId134" Type="http://schemas.openxmlformats.org/officeDocument/2006/relationships/slide" Target="slides/slide116.xml"/><Relationship Id="rId139" Type="http://schemas.openxmlformats.org/officeDocument/2006/relationships/slide" Target="slides/slide121.xml"/><Relationship Id="rId80" Type="http://schemas.openxmlformats.org/officeDocument/2006/relationships/slide" Target="slides/slide62.xml"/><Relationship Id="rId85" Type="http://schemas.openxmlformats.org/officeDocument/2006/relationships/slide" Target="slides/slide67.xml"/><Relationship Id="rId150" Type="http://schemas.openxmlformats.org/officeDocument/2006/relationships/slide" Target="slides/slide132.xml"/><Relationship Id="rId155" Type="http://schemas.openxmlformats.org/officeDocument/2006/relationships/tableStyles" Target="tableStyles.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 Target="slides/slide15.xml"/><Relationship Id="rId38" Type="http://schemas.openxmlformats.org/officeDocument/2006/relationships/slide" Target="slides/slide20.xml"/><Relationship Id="rId59" Type="http://schemas.openxmlformats.org/officeDocument/2006/relationships/slide" Target="slides/slide41.xml"/><Relationship Id="rId103" Type="http://schemas.openxmlformats.org/officeDocument/2006/relationships/slide" Target="slides/slide85.xml"/><Relationship Id="rId108" Type="http://schemas.openxmlformats.org/officeDocument/2006/relationships/slide" Target="slides/slide90.xml"/><Relationship Id="rId124" Type="http://schemas.openxmlformats.org/officeDocument/2006/relationships/slide" Target="slides/slide106.xml"/><Relationship Id="rId129" Type="http://schemas.openxmlformats.org/officeDocument/2006/relationships/slide" Target="slides/slide111.xml"/><Relationship Id="rId54" Type="http://schemas.openxmlformats.org/officeDocument/2006/relationships/slide" Target="slides/slide36.xml"/><Relationship Id="rId70" Type="http://schemas.openxmlformats.org/officeDocument/2006/relationships/slide" Target="slides/slide52.xml"/><Relationship Id="rId75" Type="http://schemas.openxmlformats.org/officeDocument/2006/relationships/slide" Target="slides/slide57.xml"/><Relationship Id="rId91" Type="http://schemas.openxmlformats.org/officeDocument/2006/relationships/slide" Target="slides/slide73.xml"/><Relationship Id="rId96" Type="http://schemas.openxmlformats.org/officeDocument/2006/relationships/slide" Target="slides/slide78.xml"/><Relationship Id="rId140" Type="http://schemas.openxmlformats.org/officeDocument/2006/relationships/slide" Target="slides/slide122.xml"/><Relationship Id="rId145" Type="http://schemas.openxmlformats.org/officeDocument/2006/relationships/slide" Target="slides/slide127.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5.xml"/><Relationship Id="rId28" Type="http://schemas.openxmlformats.org/officeDocument/2006/relationships/slide" Target="slides/slide10.xml"/><Relationship Id="rId49" Type="http://schemas.openxmlformats.org/officeDocument/2006/relationships/slide" Target="slides/slide31.xml"/><Relationship Id="rId114" Type="http://schemas.openxmlformats.org/officeDocument/2006/relationships/slide" Target="slides/slide96.xml"/><Relationship Id="rId119" Type="http://schemas.openxmlformats.org/officeDocument/2006/relationships/slide" Target="slides/slide101.xml"/><Relationship Id="rId44" Type="http://schemas.openxmlformats.org/officeDocument/2006/relationships/slide" Target="slides/slide26.xml"/><Relationship Id="rId60" Type="http://schemas.openxmlformats.org/officeDocument/2006/relationships/slide" Target="slides/slide42.xml"/><Relationship Id="rId65" Type="http://schemas.openxmlformats.org/officeDocument/2006/relationships/slide" Target="slides/slide47.xml"/><Relationship Id="rId81" Type="http://schemas.openxmlformats.org/officeDocument/2006/relationships/slide" Target="slides/slide63.xml"/><Relationship Id="rId86" Type="http://schemas.openxmlformats.org/officeDocument/2006/relationships/slide" Target="slides/slide68.xml"/><Relationship Id="rId130" Type="http://schemas.openxmlformats.org/officeDocument/2006/relationships/slide" Target="slides/slide112.xml"/><Relationship Id="rId135" Type="http://schemas.openxmlformats.org/officeDocument/2006/relationships/slide" Target="slides/slide117.xml"/><Relationship Id="rId151" Type="http://schemas.openxmlformats.org/officeDocument/2006/relationships/notesMaster" Target="notesMasters/notesMaster1.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21.xml"/><Relationship Id="rId109" Type="http://schemas.openxmlformats.org/officeDocument/2006/relationships/slide" Target="slides/slide91.xml"/><Relationship Id="rId34" Type="http://schemas.openxmlformats.org/officeDocument/2006/relationships/slide" Target="slides/slide16.xml"/><Relationship Id="rId50" Type="http://schemas.openxmlformats.org/officeDocument/2006/relationships/slide" Target="slides/slide32.xml"/><Relationship Id="rId55" Type="http://schemas.openxmlformats.org/officeDocument/2006/relationships/slide" Target="slides/slide37.xml"/><Relationship Id="rId76" Type="http://schemas.openxmlformats.org/officeDocument/2006/relationships/slide" Target="slides/slide58.xml"/><Relationship Id="rId97" Type="http://schemas.openxmlformats.org/officeDocument/2006/relationships/slide" Target="slides/slide79.xml"/><Relationship Id="rId104" Type="http://schemas.openxmlformats.org/officeDocument/2006/relationships/slide" Target="slides/slide86.xml"/><Relationship Id="rId120" Type="http://schemas.openxmlformats.org/officeDocument/2006/relationships/slide" Target="slides/slide102.xml"/><Relationship Id="rId125" Type="http://schemas.openxmlformats.org/officeDocument/2006/relationships/slide" Target="slides/slide107.xml"/><Relationship Id="rId141" Type="http://schemas.openxmlformats.org/officeDocument/2006/relationships/slide" Target="slides/slide123.xml"/><Relationship Id="rId146" Type="http://schemas.openxmlformats.org/officeDocument/2006/relationships/slide" Target="slides/slide128.xml"/><Relationship Id="rId7" Type="http://schemas.openxmlformats.org/officeDocument/2006/relationships/slideMaster" Target="slideMasters/slideMaster7.xml"/><Relationship Id="rId71" Type="http://schemas.openxmlformats.org/officeDocument/2006/relationships/slide" Target="slides/slide53.xml"/><Relationship Id="rId92" Type="http://schemas.openxmlformats.org/officeDocument/2006/relationships/slide" Target="slides/slide74.xml"/><Relationship Id="rId2" Type="http://schemas.openxmlformats.org/officeDocument/2006/relationships/slideMaster" Target="slideMasters/slideMaster2.xml"/><Relationship Id="rId29" Type="http://schemas.openxmlformats.org/officeDocument/2006/relationships/slide" Target="slides/slide11.xml"/><Relationship Id="rId24" Type="http://schemas.openxmlformats.org/officeDocument/2006/relationships/slide" Target="slides/slide6.xml"/><Relationship Id="rId40" Type="http://schemas.openxmlformats.org/officeDocument/2006/relationships/slide" Target="slides/slide22.xml"/><Relationship Id="rId45" Type="http://schemas.openxmlformats.org/officeDocument/2006/relationships/slide" Target="slides/slide27.xml"/><Relationship Id="rId66" Type="http://schemas.openxmlformats.org/officeDocument/2006/relationships/slide" Target="slides/slide48.xml"/><Relationship Id="rId87" Type="http://schemas.openxmlformats.org/officeDocument/2006/relationships/slide" Target="slides/slide69.xml"/><Relationship Id="rId110" Type="http://schemas.openxmlformats.org/officeDocument/2006/relationships/slide" Target="slides/slide92.xml"/><Relationship Id="rId115" Type="http://schemas.openxmlformats.org/officeDocument/2006/relationships/slide" Target="slides/slide97.xml"/><Relationship Id="rId131" Type="http://schemas.openxmlformats.org/officeDocument/2006/relationships/slide" Target="slides/slide113.xml"/><Relationship Id="rId136" Type="http://schemas.openxmlformats.org/officeDocument/2006/relationships/slide" Target="slides/slide118.xml"/><Relationship Id="rId61" Type="http://schemas.openxmlformats.org/officeDocument/2006/relationships/slide" Target="slides/slide43.xml"/><Relationship Id="rId82" Type="http://schemas.openxmlformats.org/officeDocument/2006/relationships/slide" Target="slides/slide64.xml"/><Relationship Id="rId152" Type="http://schemas.openxmlformats.org/officeDocument/2006/relationships/presProps" Target="presProps.xml"/><Relationship Id="rId19" Type="http://schemas.openxmlformats.org/officeDocument/2006/relationships/slide" Target="slides/slide1.xml"/><Relationship Id="rId14" Type="http://schemas.openxmlformats.org/officeDocument/2006/relationships/slideMaster" Target="slideMasters/slideMaster14.xml"/><Relationship Id="rId30" Type="http://schemas.openxmlformats.org/officeDocument/2006/relationships/slide" Target="slides/slide12.xml"/><Relationship Id="rId35" Type="http://schemas.openxmlformats.org/officeDocument/2006/relationships/slide" Target="slides/slide17.xml"/><Relationship Id="rId56" Type="http://schemas.openxmlformats.org/officeDocument/2006/relationships/slide" Target="slides/slide38.xml"/><Relationship Id="rId77" Type="http://schemas.openxmlformats.org/officeDocument/2006/relationships/slide" Target="slides/slide59.xml"/><Relationship Id="rId100" Type="http://schemas.openxmlformats.org/officeDocument/2006/relationships/slide" Target="slides/slide82.xml"/><Relationship Id="rId105" Type="http://schemas.openxmlformats.org/officeDocument/2006/relationships/slide" Target="slides/slide87.xml"/><Relationship Id="rId126" Type="http://schemas.openxmlformats.org/officeDocument/2006/relationships/slide" Target="slides/slide108.xml"/><Relationship Id="rId147" Type="http://schemas.openxmlformats.org/officeDocument/2006/relationships/slide" Target="slides/slide129.xml"/><Relationship Id="rId8" Type="http://schemas.openxmlformats.org/officeDocument/2006/relationships/slideMaster" Target="slideMasters/slideMaster8.xml"/><Relationship Id="rId51" Type="http://schemas.openxmlformats.org/officeDocument/2006/relationships/slide" Target="slides/slide33.xml"/><Relationship Id="rId72" Type="http://schemas.openxmlformats.org/officeDocument/2006/relationships/slide" Target="slides/slide54.xml"/><Relationship Id="rId93" Type="http://schemas.openxmlformats.org/officeDocument/2006/relationships/slide" Target="slides/slide75.xml"/><Relationship Id="rId98" Type="http://schemas.openxmlformats.org/officeDocument/2006/relationships/slide" Target="slides/slide80.xml"/><Relationship Id="rId121" Type="http://schemas.openxmlformats.org/officeDocument/2006/relationships/slide" Target="slides/slide103.xml"/><Relationship Id="rId142" Type="http://schemas.openxmlformats.org/officeDocument/2006/relationships/slide" Target="slides/slide124.xml"/><Relationship Id="rId3" Type="http://schemas.openxmlformats.org/officeDocument/2006/relationships/slideMaster" Target="slideMasters/slideMaster3.xml"/><Relationship Id="rId25" Type="http://schemas.openxmlformats.org/officeDocument/2006/relationships/slide" Target="slides/slide7.xml"/><Relationship Id="rId46" Type="http://schemas.openxmlformats.org/officeDocument/2006/relationships/slide" Target="slides/slide28.xml"/><Relationship Id="rId67" Type="http://schemas.openxmlformats.org/officeDocument/2006/relationships/slide" Target="slides/slide49.xml"/><Relationship Id="rId116" Type="http://schemas.openxmlformats.org/officeDocument/2006/relationships/slide" Target="slides/slide98.xml"/><Relationship Id="rId137" Type="http://schemas.openxmlformats.org/officeDocument/2006/relationships/slide" Target="slides/slide119.xml"/><Relationship Id="rId20" Type="http://schemas.openxmlformats.org/officeDocument/2006/relationships/slide" Target="slides/slide2.xml"/><Relationship Id="rId41" Type="http://schemas.openxmlformats.org/officeDocument/2006/relationships/slide" Target="slides/slide23.xml"/><Relationship Id="rId62" Type="http://schemas.openxmlformats.org/officeDocument/2006/relationships/slide" Target="slides/slide44.xml"/><Relationship Id="rId83" Type="http://schemas.openxmlformats.org/officeDocument/2006/relationships/slide" Target="slides/slide65.xml"/><Relationship Id="rId88" Type="http://schemas.openxmlformats.org/officeDocument/2006/relationships/slide" Target="slides/slide70.xml"/><Relationship Id="rId111" Type="http://schemas.openxmlformats.org/officeDocument/2006/relationships/slide" Target="slides/slide93.xml"/><Relationship Id="rId132" Type="http://schemas.openxmlformats.org/officeDocument/2006/relationships/slide" Target="slides/slide114.xml"/><Relationship Id="rId153" Type="http://schemas.openxmlformats.org/officeDocument/2006/relationships/viewProps" Target="viewProps.xml"/><Relationship Id="rId15" Type="http://schemas.openxmlformats.org/officeDocument/2006/relationships/slideMaster" Target="slideMasters/slideMaster15.xml"/><Relationship Id="rId36" Type="http://schemas.openxmlformats.org/officeDocument/2006/relationships/slide" Target="slides/slide18.xml"/><Relationship Id="rId57" Type="http://schemas.openxmlformats.org/officeDocument/2006/relationships/slide" Target="slides/slide39.xml"/><Relationship Id="rId106" Type="http://schemas.openxmlformats.org/officeDocument/2006/relationships/slide" Target="slides/slide88.xml"/><Relationship Id="rId127" Type="http://schemas.openxmlformats.org/officeDocument/2006/relationships/slide" Target="slides/slide109.xml"/><Relationship Id="rId10" Type="http://schemas.openxmlformats.org/officeDocument/2006/relationships/slideMaster" Target="slideMasters/slideMaster10.xml"/><Relationship Id="rId31" Type="http://schemas.openxmlformats.org/officeDocument/2006/relationships/slide" Target="slides/slide13.xml"/><Relationship Id="rId52" Type="http://schemas.openxmlformats.org/officeDocument/2006/relationships/slide" Target="slides/slide34.xml"/><Relationship Id="rId73" Type="http://schemas.openxmlformats.org/officeDocument/2006/relationships/slide" Target="slides/slide55.xml"/><Relationship Id="rId78" Type="http://schemas.openxmlformats.org/officeDocument/2006/relationships/slide" Target="slides/slide60.xml"/><Relationship Id="rId94" Type="http://schemas.openxmlformats.org/officeDocument/2006/relationships/slide" Target="slides/slide76.xml"/><Relationship Id="rId99" Type="http://schemas.openxmlformats.org/officeDocument/2006/relationships/slide" Target="slides/slide81.xml"/><Relationship Id="rId101" Type="http://schemas.openxmlformats.org/officeDocument/2006/relationships/slide" Target="slides/slide83.xml"/><Relationship Id="rId122" Type="http://schemas.openxmlformats.org/officeDocument/2006/relationships/slide" Target="slides/slide104.xml"/><Relationship Id="rId143" Type="http://schemas.openxmlformats.org/officeDocument/2006/relationships/slide" Target="slides/slide125.xml"/><Relationship Id="rId148" Type="http://schemas.openxmlformats.org/officeDocument/2006/relationships/slide" Target="slides/slide130.xml"/><Relationship Id="rId4" Type="http://schemas.openxmlformats.org/officeDocument/2006/relationships/slideMaster" Target="slideMasters/slideMaster4.xml"/><Relationship Id="rId9" Type="http://schemas.openxmlformats.org/officeDocument/2006/relationships/slideMaster" Target="slideMasters/slideMaster9.xml"/><Relationship Id="rId26" Type="http://schemas.openxmlformats.org/officeDocument/2006/relationships/slide" Target="slides/slide8.xml"/><Relationship Id="rId47" Type="http://schemas.openxmlformats.org/officeDocument/2006/relationships/slide" Target="slides/slide29.xml"/><Relationship Id="rId68" Type="http://schemas.openxmlformats.org/officeDocument/2006/relationships/slide" Target="slides/slide50.xml"/><Relationship Id="rId89" Type="http://schemas.openxmlformats.org/officeDocument/2006/relationships/slide" Target="slides/slide71.xml"/><Relationship Id="rId112" Type="http://schemas.openxmlformats.org/officeDocument/2006/relationships/slide" Target="slides/slide94.xml"/><Relationship Id="rId133" Type="http://schemas.openxmlformats.org/officeDocument/2006/relationships/slide" Target="slides/slide115.xml"/><Relationship Id="rId154" Type="http://schemas.openxmlformats.org/officeDocument/2006/relationships/theme" Target="theme/theme1.xml"/><Relationship Id="rId16" Type="http://schemas.openxmlformats.org/officeDocument/2006/relationships/slideMaster" Target="slideMasters/slideMaster16.xml"/><Relationship Id="rId37" Type="http://schemas.openxmlformats.org/officeDocument/2006/relationships/slide" Target="slides/slide19.xml"/><Relationship Id="rId58" Type="http://schemas.openxmlformats.org/officeDocument/2006/relationships/slide" Target="slides/slide40.xml"/><Relationship Id="rId79" Type="http://schemas.openxmlformats.org/officeDocument/2006/relationships/slide" Target="slides/slide61.xml"/><Relationship Id="rId102" Type="http://schemas.openxmlformats.org/officeDocument/2006/relationships/slide" Target="slides/slide84.xml"/><Relationship Id="rId123" Type="http://schemas.openxmlformats.org/officeDocument/2006/relationships/slide" Target="slides/slide105.xml"/><Relationship Id="rId144" Type="http://schemas.openxmlformats.org/officeDocument/2006/relationships/slide" Target="slides/slide126.xml"/><Relationship Id="rId90" Type="http://schemas.openxmlformats.org/officeDocument/2006/relationships/slide" Target="slides/slide72.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0" dirty="0" err="1">
              <a:solidFill>
                <a:srgbClr val="F8F8F8"/>
              </a:solidFill>
              <a:latin typeface="+mj-lt"/>
            </a:rPr>
            <a:t>Triết</a:t>
          </a:r>
          <a:r>
            <a:rPr lang="en-US" sz="2800" b="0" dirty="0">
              <a:solidFill>
                <a:srgbClr val="F8F8F8"/>
              </a:solidFill>
              <a:latin typeface="+mj-lt"/>
            </a:rPr>
            <a:t> </a:t>
          </a:r>
          <a:r>
            <a:rPr lang="en-US" sz="2800" b="0" dirty="0" err="1">
              <a:solidFill>
                <a:srgbClr val="F8F8F8"/>
              </a:solidFill>
              <a:latin typeface="+mj-lt"/>
            </a:rPr>
            <a:t>học</a:t>
          </a:r>
          <a:endParaRPr lang="en-US" sz="2800" b="0" dirty="0">
            <a:solidFill>
              <a:srgbClr val="F8F8F8"/>
            </a:solidFill>
            <a:latin typeface="+mj-lt"/>
          </a:endParaRPr>
        </a:p>
        <a:p>
          <a:r>
            <a:rPr lang="en-US" sz="2800" b="0" dirty="0" err="1">
              <a:solidFill>
                <a:srgbClr val="F8F8F8"/>
              </a:solidFill>
              <a:latin typeface="+mj-lt"/>
            </a:rPr>
            <a:t>Mác</a:t>
          </a:r>
          <a:r>
            <a:rPr lang="en-US" sz="2800" b="0" dirty="0">
              <a:solidFill>
                <a:srgbClr val="F8F8F8"/>
              </a:solidFill>
              <a:latin typeface="+mj-lt"/>
            </a:rPr>
            <a:t> - </a:t>
          </a:r>
          <a:r>
            <a:rPr lang="en-US" sz="2800" b="0" dirty="0" err="1">
              <a:solidFill>
                <a:srgbClr val="F8F8F8"/>
              </a:solidFill>
              <a:latin typeface="+mj-lt"/>
            </a:rPr>
            <a:t>Lênin</a:t>
          </a:r>
          <a:endParaRPr lang="en-US" sz="2800" b="0" dirty="0">
            <a:latin typeface="+mj-lt"/>
          </a:endParaRPr>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r>
            <a:rPr lang="en-US" sz="2400" dirty="0">
              <a:solidFill>
                <a:srgbClr val="0000CC"/>
              </a:solidFill>
            </a:rPr>
            <a:t>B</a:t>
          </a:r>
          <a:r>
            <a:rPr lang="vi-VN" sz="2400" dirty="0">
              <a:solidFill>
                <a:srgbClr val="0000CC"/>
              </a:solidFill>
            </a:rPr>
            <a:t>ao gồm </a:t>
          </a:r>
          <a:r>
            <a:rPr lang="vi-VN" sz="2400" b="1" u="sng" dirty="0">
              <a:solidFill>
                <a:srgbClr val="D60093"/>
              </a:solidFill>
            </a:rPr>
            <a:t>chủ nghĩa duy vật biện chứng</a:t>
          </a:r>
          <a:r>
            <a:rPr lang="vi-VN" sz="2400" dirty="0">
              <a:solidFill>
                <a:srgbClr val="D60093"/>
              </a:solidFill>
            </a:rPr>
            <a:t> </a:t>
          </a:r>
          <a:r>
            <a:rPr lang="vi-VN" sz="2400" dirty="0">
              <a:solidFill>
                <a:srgbClr val="0000CC"/>
              </a:solidFill>
            </a:rPr>
            <a:t>và </a:t>
          </a:r>
          <a:r>
            <a:rPr lang="vi-VN" sz="2400" b="1" u="sng" dirty="0">
              <a:solidFill>
                <a:srgbClr val="D60093"/>
              </a:solidFill>
            </a:rPr>
            <a:t>chủ nghĩa duy vật lịch sử</a:t>
          </a:r>
          <a:endParaRPr lang="en-US" sz="2400" b="1" u="sng" dirty="0">
            <a:solidFill>
              <a:srgbClr val="D60093"/>
            </a:solidFill>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400" dirty="0">
              <a:solidFill>
                <a:srgbClr val="0000CC"/>
              </a:solidFill>
            </a:rPr>
            <a:t>L</a:t>
          </a:r>
          <a:r>
            <a:rPr lang="vi-VN" sz="2400" dirty="0">
              <a:solidFill>
                <a:srgbClr val="0000CC"/>
              </a:solidFill>
            </a:rPr>
            <a:t>à khoa học về những </a:t>
          </a:r>
          <a:r>
            <a:rPr lang="vi-VN" sz="2400" b="1" dirty="0">
              <a:solidFill>
                <a:srgbClr val="FF0000"/>
              </a:solidFill>
            </a:rPr>
            <a:t>quy luật</a:t>
          </a:r>
          <a:r>
            <a:rPr lang="vi-VN" sz="2400" dirty="0">
              <a:solidFill>
                <a:srgbClr val="0000CC"/>
              </a:solidFill>
            </a:rPr>
            <a:t> chung nhất của </a:t>
          </a:r>
          <a:r>
            <a:rPr lang="vi-VN" sz="2400" b="1" u="sng" dirty="0">
              <a:solidFill>
                <a:srgbClr val="660066"/>
              </a:solidFill>
            </a:rPr>
            <a:t>tự nhiên</a:t>
          </a:r>
          <a:r>
            <a:rPr lang="vi-VN" sz="2400" dirty="0">
              <a:solidFill>
                <a:srgbClr val="0000CC"/>
              </a:solidFill>
            </a:rPr>
            <a:t>, </a:t>
          </a:r>
          <a:r>
            <a:rPr lang="vi-VN" sz="2400" b="1" u="sng" dirty="0">
              <a:solidFill>
                <a:srgbClr val="660066"/>
              </a:solidFill>
            </a:rPr>
            <a:t>xã hội</a:t>
          </a:r>
          <a:r>
            <a:rPr lang="vi-VN" sz="2400" b="1" dirty="0">
              <a:solidFill>
                <a:srgbClr val="660066"/>
              </a:solidFill>
            </a:rPr>
            <a:t> </a:t>
          </a:r>
          <a:r>
            <a:rPr lang="vi-VN" sz="2400" dirty="0">
              <a:solidFill>
                <a:srgbClr val="0000CC"/>
              </a:solidFill>
            </a:rPr>
            <a:t>và </a:t>
          </a:r>
          <a:r>
            <a:rPr lang="vi-VN" sz="2400" b="1" u="sng" dirty="0">
              <a:solidFill>
                <a:srgbClr val="660066"/>
              </a:solidFill>
            </a:rPr>
            <a:t>tư duy</a:t>
          </a:r>
          <a:endParaRPr lang="en-US" sz="24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400" dirty="0">
              <a:solidFill>
                <a:srgbClr val="0000CC"/>
              </a:solidFill>
            </a:rPr>
            <a:t>Đ</a:t>
          </a:r>
          <a:r>
            <a:rPr lang="vi-VN" sz="2400" dirty="0">
              <a:solidFill>
                <a:srgbClr val="0000CC"/>
              </a:solidFill>
            </a:rPr>
            <a:t>em lại cho con người </a:t>
          </a:r>
          <a:r>
            <a:rPr lang="vi-VN" sz="2400" b="1" dirty="0">
              <a:solidFill>
                <a:srgbClr val="C00000"/>
              </a:solidFill>
            </a:rPr>
            <a:t>thế giới quan khoa học</a:t>
          </a:r>
          <a:r>
            <a:rPr lang="vi-VN" sz="2400" dirty="0">
              <a:solidFill>
                <a:srgbClr val="0000CC"/>
              </a:solidFill>
            </a:rPr>
            <a:t> và </a:t>
          </a:r>
          <a:r>
            <a:rPr lang="vi-VN" sz="2400" b="1" dirty="0">
              <a:solidFill>
                <a:srgbClr val="C00000"/>
              </a:solidFill>
            </a:rPr>
            <a:t>phương pháp luận </a:t>
          </a:r>
          <a:r>
            <a:rPr lang="vi-VN" sz="2400" dirty="0">
              <a:solidFill>
                <a:srgbClr val="0000CC"/>
              </a:solidFill>
            </a:rPr>
            <a:t>đúng đắn để </a:t>
          </a:r>
          <a:r>
            <a:rPr lang="vi-VN" sz="2400" b="1" u="sng" dirty="0">
              <a:solidFill>
                <a:srgbClr val="D60093"/>
              </a:solidFill>
            </a:rPr>
            <a:t>nhận thức</a:t>
          </a:r>
          <a:r>
            <a:rPr lang="vi-VN" sz="2400" dirty="0">
              <a:solidFill>
                <a:srgbClr val="D60093"/>
              </a:solidFill>
            </a:rPr>
            <a:t> </a:t>
          </a:r>
          <a:r>
            <a:rPr lang="vi-VN" sz="2400" dirty="0">
              <a:solidFill>
                <a:srgbClr val="0000CC"/>
              </a:solidFill>
            </a:rPr>
            <a:t>và </a:t>
          </a:r>
          <a:r>
            <a:rPr lang="vi-VN" sz="2400" b="1" u="sng" dirty="0">
              <a:solidFill>
                <a:srgbClr val="D60093"/>
              </a:solidFill>
            </a:rPr>
            <a:t>cải tạo</a:t>
          </a:r>
          <a:r>
            <a:rPr lang="vi-VN" sz="2400" dirty="0">
              <a:solidFill>
                <a:srgbClr val="0000CC"/>
              </a:solidFill>
            </a:rPr>
            <a:t> thế giới</a:t>
          </a:r>
          <a:endParaRPr lang="en-US" sz="24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t>
        <a:bodyPr/>
        <a:lstStyle/>
        <a:p>
          <a:endParaRPr lang="en-US"/>
        </a:p>
      </dgm:t>
    </dgm:pt>
    <dgm:pt modelId="{FE8330A4-7BB3-487D-80B8-88CFB8F7EDDA}" type="pres">
      <dgm:prSet presAssocID="{073AD901-0C10-4AA4-96FE-CCEF59E36933}" presName="Parent" presStyleLbl="node1" presStyleIdx="0" presStyleCnt="2" custScaleX="95317" custLinFactNeighborX="-10081" custLinFactNeighborY="671">
        <dgm:presLayoutVars>
          <dgm:chMax val="4"/>
          <dgm:chPref val="3"/>
        </dgm:presLayoutVars>
      </dgm:prSet>
      <dgm:spPr/>
      <dgm:t>
        <a:bodyPr/>
        <a:lstStyle/>
        <a:p>
          <a:endParaRPr lang="en-US"/>
        </a:p>
      </dgm:t>
    </dgm:pt>
    <dgm:pt modelId="{C4903F81-46F5-442A-A2AA-E1A2B022C7DF}" type="pres">
      <dgm:prSet presAssocID="{D075839E-A957-4782-922D-B213D89D9744}" presName="Accent" presStyleLbl="node1" presStyleIdx="1" presStyleCnt="2" custScaleX="68576" custLinFactNeighborX="-9252"/>
      <dgm:spPr>
        <a:solidFill>
          <a:srgbClr val="FF3300"/>
        </a:solidFill>
      </dgm:spPr>
    </dgm:pt>
    <dgm:pt modelId="{066DA549-CD24-4A94-9BA0-DB0C9E2FBB87}" type="pres">
      <dgm:prSet presAssocID="{D075839E-A957-4782-922D-B213D89D9744}" presName="Image1" presStyleLbl="fgImgPlace1" presStyleIdx="0" presStyleCnt="3" custScaleX="38173" custScaleY="42718" custLinFactNeighborX="-74023" custLinFactNeighborY="356"/>
      <dgm:spPr>
        <a:solidFill>
          <a:srgbClr val="33CC33"/>
        </a:solidFill>
      </dgm:spPr>
    </dgm:pt>
    <dgm:pt modelId="{2C27B982-9D80-4C0A-BA83-7D46D1697D0E}" type="pres">
      <dgm:prSet presAssocID="{D075839E-A957-4782-922D-B213D89D9744}" presName="Child1" presStyleLbl="revTx" presStyleIdx="0" presStyleCnt="3" custScaleX="257253" custLinFactNeighborX="-58" custLinFactNeighborY="-1294">
        <dgm:presLayoutVars>
          <dgm:chMax val="0"/>
          <dgm:chPref val="0"/>
          <dgm:bulletEnabled val="1"/>
        </dgm:presLayoutVars>
      </dgm:prSet>
      <dgm:spPr/>
      <dgm:t>
        <a:bodyPr/>
        <a:lstStyle/>
        <a:p>
          <a:endParaRPr lang="en-US"/>
        </a:p>
      </dgm:t>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39150" custScaleY="42719" custLinFactNeighborX="-81769" custLinFactNeighborY="-8391"/>
      <dgm:spPr>
        <a:solidFill>
          <a:srgbClr val="D60093"/>
        </a:solidFill>
      </dgm:spPr>
    </dgm:pt>
    <dgm:pt modelId="{C58F067C-BDB8-470D-B392-484740C3C44A}" type="pres">
      <dgm:prSet presAssocID="{7F620D08-2CE6-4593-9810-2EE9CE5C2020}" presName="Child2" presStyleLbl="revTx" presStyleIdx="1" presStyleCnt="3" custScaleX="227118" custLinFactNeighborX="-16352" custLinFactNeighborY="-265">
        <dgm:presLayoutVars>
          <dgm:chMax val="0"/>
          <dgm:chPref val="0"/>
          <dgm:bulletEnabled val="1"/>
        </dgm:presLayoutVars>
      </dgm:prSet>
      <dgm:spPr/>
      <dgm:t>
        <a:bodyPr/>
        <a:lstStyle/>
        <a:p>
          <a:endParaRPr lang="en-US"/>
        </a:p>
      </dgm:t>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8416" custScaleY="43205" custLinFactNeighborX="-62396" custLinFactNeighborY="-13731"/>
      <dgm:spPr>
        <a:solidFill>
          <a:srgbClr val="FF9900"/>
        </a:solidFill>
      </dgm:spPr>
    </dgm:pt>
    <dgm:pt modelId="{12E49E7C-C578-41FA-9D93-1E89E4BE1C37}" type="pres">
      <dgm:prSet presAssocID="{441AF097-C8E6-480C-B110-4104D8D9F72E}" presName="Child3" presStyleLbl="revTx" presStyleIdx="2" presStyleCnt="3" custScaleX="252857" custLinFactNeighborX="4878" custLinFactNeighborY="8115">
        <dgm:presLayoutVars>
          <dgm:chMax val="0"/>
          <dgm:chPref val="0"/>
          <dgm:bulletEnabled val="1"/>
        </dgm:presLayoutVars>
      </dgm:prSet>
      <dgm:spPr/>
      <dgm:t>
        <a:bodyPr/>
        <a:lstStyle/>
        <a:p>
          <a:endParaRPr lang="en-US"/>
        </a:p>
      </dgm:t>
    </dgm:pt>
  </dgm:ptLst>
  <dgm:cxnLst>
    <dgm:cxn modelId="{AEA9DBD9-D328-4CC3-BFF6-EFEAA406DA28}" srcId="{073AD901-0C10-4AA4-96FE-CCEF59E36933}" destId="{7F620D08-2CE6-4593-9810-2EE9CE5C2020}" srcOrd="1" destOrd="0" parTransId="{1DE000F7-EE94-4389-A432-34ACCF6D28AA}" sibTransId="{01DD5B0D-671D-4E4A-882F-1C02F74A04CF}"/>
    <dgm:cxn modelId="{7D48BEC8-0033-4F8B-93F5-0A043B138865}" type="presOf" srcId="{073AD901-0C10-4AA4-96FE-CCEF59E36933}" destId="{FE8330A4-7BB3-487D-80B8-88CFB8F7EDDA}" srcOrd="0" destOrd="0" presId="urn:microsoft.com/office/officeart/2011/layout/RadialPictureList"/>
    <dgm:cxn modelId="{FE16CAD3-3BB2-4E02-82F9-28C146A7F3B2}" srcId="{073AD901-0C10-4AA4-96FE-CCEF59E36933}" destId="{441AF097-C8E6-480C-B110-4104D8D9F72E}" srcOrd="2" destOrd="0" parTransId="{05833B39-50AD-44EE-B613-94617D374B43}" sibTransId="{5181645E-08D5-41CD-AE13-A0B33AAA728B}"/>
    <dgm:cxn modelId="{2408DA13-7932-4C05-B75B-49BC142C302E}" type="presOf" srcId="{441AF097-C8E6-480C-B110-4104D8D9F72E}" destId="{12E49E7C-C578-41FA-9D93-1E89E4BE1C37}" srcOrd="0" destOrd="0" presId="urn:microsoft.com/office/officeart/2011/layout/RadialPictureList"/>
    <dgm:cxn modelId="{E2AEF1EC-B073-4CEA-BA01-3A1698937525}" type="presOf" srcId="{D075839E-A957-4782-922D-B213D89D9744}" destId="{2C27B982-9D80-4C0A-BA83-7D46D1697D0E}" srcOrd="0" destOrd="0" presId="urn:microsoft.com/office/officeart/2011/layout/RadialPictureList"/>
    <dgm:cxn modelId="{CE4966A4-FDE6-4FEB-8DC3-7DB0E2D5EECA}" type="presOf" srcId="{7F620D08-2CE6-4593-9810-2EE9CE5C2020}" destId="{C58F067C-BDB8-470D-B392-484740C3C44A}" srcOrd="0" destOrd="0" presId="urn:microsoft.com/office/officeart/2011/layout/RadialPictureList"/>
    <dgm:cxn modelId="{B7626B98-105C-4DF2-9490-F27D8AEB5469}" type="presOf" srcId="{852AA29C-74EE-4972-BFEC-9B304AA71072}" destId="{60E9E51D-C5B9-44D3-B2F6-8B489BCA30D0}" srcOrd="0" destOrd="0" presId="urn:microsoft.com/office/officeart/2011/layout/RadialPictureList"/>
    <dgm:cxn modelId="{71827EEA-5040-4903-922D-DE94F7A32557}" srcId="{073AD901-0C10-4AA4-96FE-CCEF59E36933}" destId="{D075839E-A957-4782-922D-B213D89D9744}" srcOrd="0" destOrd="0" parTransId="{5959F9EE-5DC8-4A46-B2C9-0FCFAAB8F5B3}" sibTransId="{E7B1BCFA-4A78-415A-8C83-26118597AC86}"/>
    <dgm:cxn modelId="{F1C265E6-039A-49A4-B305-419EB2A2ED7D}" srcId="{852AA29C-74EE-4972-BFEC-9B304AA71072}" destId="{073AD901-0C10-4AA4-96FE-CCEF59E36933}" srcOrd="0" destOrd="0" parTransId="{98CB0ABD-BF7B-4568-9D48-545E5B6E045C}" sibTransId="{B08A839C-18AE-4B38-B30B-D3E013700ED8}"/>
    <dgm:cxn modelId="{20039538-4ECB-4BA0-8FB9-3E5699E2194D}" type="presParOf" srcId="{60E9E51D-C5B9-44D3-B2F6-8B489BCA30D0}" destId="{FE8330A4-7BB3-487D-80B8-88CFB8F7EDDA}" srcOrd="0" destOrd="0" presId="urn:microsoft.com/office/officeart/2011/layout/RadialPictureList"/>
    <dgm:cxn modelId="{4C3DB614-E8EC-4165-85F7-2767A9FD4C6E}" type="presParOf" srcId="{60E9E51D-C5B9-44D3-B2F6-8B489BCA30D0}" destId="{C4903F81-46F5-442A-A2AA-E1A2B022C7DF}" srcOrd="1" destOrd="0" presId="urn:microsoft.com/office/officeart/2011/layout/RadialPictureList"/>
    <dgm:cxn modelId="{AD147A79-6D6B-4AB9-B0EA-6AECA0949D24}" type="presParOf" srcId="{60E9E51D-C5B9-44D3-B2F6-8B489BCA30D0}" destId="{066DA549-CD24-4A94-9BA0-DB0C9E2FBB87}" srcOrd="2" destOrd="0" presId="urn:microsoft.com/office/officeart/2011/layout/RadialPictureList"/>
    <dgm:cxn modelId="{B6A1C45D-1C49-4FB9-B21A-6601AD7BA0B7}" type="presParOf" srcId="{60E9E51D-C5B9-44D3-B2F6-8B489BCA30D0}" destId="{2C27B982-9D80-4C0A-BA83-7D46D1697D0E}" srcOrd="3" destOrd="0" presId="urn:microsoft.com/office/officeart/2011/layout/RadialPictureList"/>
    <dgm:cxn modelId="{25354537-A038-48CC-81D3-DF7ADE971DD6}" type="presParOf" srcId="{60E9E51D-C5B9-44D3-B2F6-8B489BCA30D0}" destId="{30B4BE2A-1177-4E4D-B0BC-140DF60FFBD4}" srcOrd="4" destOrd="0" presId="urn:microsoft.com/office/officeart/2011/layout/RadialPictureList"/>
    <dgm:cxn modelId="{5D184316-4A29-4B80-A7B0-03770515AE87}" type="presParOf" srcId="{30B4BE2A-1177-4E4D-B0BC-140DF60FFBD4}" destId="{0590E5DE-65AC-41A9-A140-011D5A1FA11F}" srcOrd="0" destOrd="0" presId="urn:microsoft.com/office/officeart/2011/layout/RadialPictureList"/>
    <dgm:cxn modelId="{B1300F03-8344-4699-B587-10A20B2B1378}" type="presParOf" srcId="{60E9E51D-C5B9-44D3-B2F6-8B489BCA30D0}" destId="{C58F067C-BDB8-470D-B392-484740C3C44A}" srcOrd="5" destOrd="0" presId="urn:microsoft.com/office/officeart/2011/layout/RadialPictureList"/>
    <dgm:cxn modelId="{EC696D94-C221-4D42-8093-1115C440CECC}" type="presParOf" srcId="{60E9E51D-C5B9-44D3-B2F6-8B489BCA30D0}" destId="{F908D13C-3FBE-4B66-A3D5-A224760AFA0F}" srcOrd="6" destOrd="0" presId="urn:microsoft.com/office/officeart/2011/layout/RadialPictureList"/>
    <dgm:cxn modelId="{35312E84-E779-48A1-BD99-36A1022146FA}" type="presParOf" srcId="{F908D13C-3FBE-4B66-A3D5-A224760AFA0F}" destId="{68F8DACF-3B50-4085-964B-B496557E9CAA}" srcOrd="0" destOrd="0" presId="urn:microsoft.com/office/officeart/2011/layout/RadialPictureList"/>
    <dgm:cxn modelId="{A635B9CE-CD6F-43CA-95F9-F28A93C8D936}"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dgm:spPr>
        <a:solidFill>
          <a:srgbClr val="FF9900"/>
        </a:solidFill>
      </dgm:spPr>
      <dgm:t>
        <a:bodyPr/>
        <a:lstStyle/>
        <a:p>
          <a:pPr algn="ctr"/>
          <a:endParaRPr lang="en-US" b="1">
            <a:solidFill>
              <a:srgbClr val="D60093"/>
            </a:solidFill>
            <a:latin typeface="Tahoma" pitchFamily="34" charset="0"/>
          </a:endParaRPr>
        </a:p>
        <a:p>
          <a:pPr algn="ctr"/>
          <a:r>
            <a:rPr lang="en-US" b="1">
              <a:solidFill>
                <a:schemeClr val="bg1"/>
              </a:solidFill>
              <a:latin typeface="Tahoma" pitchFamily="34" charset="0"/>
            </a:rPr>
            <a:t>Kinh tế </a:t>
          </a:r>
        </a:p>
        <a:p>
          <a:pPr algn="ctr"/>
          <a:r>
            <a:rPr lang="en-US" b="1">
              <a:solidFill>
                <a:schemeClr val="bg1"/>
              </a:solidFill>
              <a:latin typeface="Tahoma" pitchFamily="34" charset="0"/>
            </a:rPr>
            <a:t>chính trị Mác - Lênin</a:t>
          </a:r>
          <a:endParaRPr lang="en-US">
            <a:solidFill>
              <a:schemeClr val="bg1"/>
            </a:solidFill>
          </a:endParaRPr>
        </a:p>
      </dgm:t>
    </dgm:pt>
    <dgm:pt modelId="{A1F09A48-CB16-4386-AA39-9E542F4A4298}" type="parTrans" cxnId="{60905FC2-C610-4A86-8068-6A2B1566B839}">
      <dgm:prSet/>
      <dgm:spPr/>
      <dgm:t>
        <a:bodyPr/>
        <a:lstStyle/>
        <a:p>
          <a:endParaRPr lang="en-US"/>
        </a:p>
      </dgm:t>
    </dgm:pt>
    <dgm:pt modelId="{7C5E0CBF-CAFB-46D6-A552-2B418BF7C1C4}" type="sibTrans" cxnId="{60905FC2-C610-4A86-8068-6A2B1566B839}">
      <dgm:prSet/>
      <dgm:spPr/>
      <dgm:t>
        <a:bodyPr/>
        <a:lstStyle/>
        <a:p>
          <a:endParaRPr lang="en-US"/>
        </a:p>
      </dgm:t>
    </dgm:pt>
    <dgm:pt modelId="{02B3A7DC-7358-4F0A-BACE-A45A6EC1D938}">
      <dgm:prSet phldrT="[Text]" custT="1"/>
      <dgm:spPr/>
      <dgm:t>
        <a:bodyPr/>
        <a:lstStyle/>
        <a:p>
          <a:pPr algn="just"/>
          <a:r>
            <a:rPr lang="en-US" sz="2400" dirty="0">
              <a:solidFill>
                <a:srgbClr val="000099"/>
              </a:solidFill>
            </a:rPr>
            <a:t>-</a:t>
          </a:r>
          <a:r>
            <a:rPr lang="en-US" sz="2400" dirty="0"/>
            <a:t> </a:t>
          </a:r>
          <a:r>
            <a:rPr lang="en-US" sz="2400" dirty="0">
              <a:solidFill>
                <a:srgbClr val="000099"/>
              </a:solidFill>
            </a:rPr>
            <a:t>L</a:t>
          </a:r>
          <a:r>
            <a:rPr lang="vi-VN" sz="2400" dirty="0">
              <a:solidFill>
                <a:srgbClr val="000099"/>
              </a:solidFill>
            </a:rPr>
            <a:t>à khoa học nghiên cứu </a:t>
          </a:r>
          <a:r>
            <a:rPr lang="vi-VN" sz="2400" b="1" u="sng" dirty="0">
              <a:solidFill>
                <a:srgbClr val="D60093"/>
              </a:solidFill>
            </a:rPr>
            <a:t>phương thức sản xuất </a:t>
          </a:r>
          <a:r>
            <a:rPr lang="en-US" sz="2400" b="1" u="sng" dirty="0">
              <a:solidFill>
                <a:srgbClr val="D60093"/>
              </a:solidFill>
            </a:rPr>
            <a:t>TBCN</a:t>
          </a:r>
          <a:r>
            <a:rPr lang="vi-VN" sz="2400" dirty="0">
              <a:solidFill>
                <a:srgbClr val="000099"/>
              </a:solidFill>
            </a:rPr>
            <a:t>, chỉ rõ </a:t>
          </a:r>
          <a:r>
            <a:rPr lang="vi-VN" sz="2400" b="1" u="sng" dirty="0">
              <a:solidFill>
                <a:srgbClr val="FF3300"/>
              </a:solidFill>
            </a:rPr>
            <a:t>bản chất bóc lột</a:t>
          </a:r>
          <a:r>
            <a:rPr lang="vi-VN" sz="2400" dirty="0">
              <a:solidFill>
                <a:srgbClr val="000099"/>
              </a:solidFill>
            </a:rPr>
            <a:t> của quan hệ sản xuất</a:t>
          </a:r>
          <a:r>
            <a:rPr lang="en-US" sz="2400" dirty="0">
              <a:solidFill>
                <a:srgbClr val="000099"/>
              </a:solidFill>
            </a:rPr>
            <a:t> TBCN</a:t>
          </a:r>
        </a:p>
      </dgm:t>
    </dgm:pt>
    <dgm:pt modelId="{83D70E44-55C6-41A8-9D5C-C61A48528591}" type="parTrans" cxnId="{5856DCB3-40D5-4D19-B8DA-F3E65DD711B3}">
      <dgm:prSet/>
      <dgm:spPr/>
      <dgm:t>
        <a:bodyPr/>
        <a:lstStyle/>
        <a:p>
          <a:endParaRPr lang="en-US"/>
        </a:p>
      </dgm:t>
    </dgm:pt>
    <dgm:pt modelId="{6946AEF8-06F5-40CD-874F-D82D324B2EDA}" type="sibTrans" cxnId="{5856DCB3-40D5-4D19-B8DA-F3E65DD711B3}">
      <dgm:prSet/>
      <dgm:spPr/>
      <dgm:t>
        <a:bodyPr/>
        <a:lstStyle/>
        <a:p>
          <a:endParaRPr lang="en-US"/>
        </a:p>
      </dgm:t>
    </dgm:pt>
    <dgm:pt modelId="{8DCAA57F-A9BF-4DE7-B243-40C3404649FD}">
      <dgm:prSet phldrT="[Text]" custT="1"/>
      <dgm:spPr/>
      <dgm:t>
        <a:bodyPr/>
        <a:lstStyle/>
        <a:p>
          <a:pPr algn="just"/>
          <a:r>
            <a:rPr lang="en-US" sz="2400" dirty="0">
              <a:solidFill>
                <a:srgbClr val="000099"/>
              </a:solidFill>
            </a:rPr>
            <a:t>- N</a:t>
          </a:r>
          <a:r>
            <a:rPr lang="vi-VN" sz="2400" dirty="0">
              <a:solidFill>
                <a:srgbClr val="000099"/>
              </a:solidFill>
            </a:rPr>
            <a:t>hững </a:t>
          </a:r>
          <a:r>
            <a:rPr lang="vi-VN" sz="2400" b="1" dirty="0">
              <a:solidFill>
                <a:srgbClr val="C00000"/>
              </a:solidFill>
            </a:rPr>
            <a:t>quy luật kinh tế</a:t>
          </a:r>
          <a:r>
            <a:rPr lang="vi-VN" sz="2400" dirty="0">
              <a:solidFill>
                <a:srgbClr val="000099"/>
              </a:solidFill>
            </a:rPr>
            <a:t> chủ yếu hình thành, phát triển và đưa </a:t>
          </a:r>
          <a:r>
            <a:rPr lang="en-US" sz="2400" dirty="0">
              <a:solidFill>
                <a:srgbClr val="000099"/>
              </a:solidFill>
            </a:rPr>
            <a:t>CNTB </a:t>
          </a:r>
          <a:r>
            <a:rPr lang="vi-VN" sz="2400" dirty="0">
              <a:solidFill>
                <a:srgbClr val="000099"/>
              </a:solidFill>
            </a:rPr>
            <a:t>tới chỗ </a:t>
          </a:r>
          <a:r>
            <a:rPr lang="vi-VN" sz="2400" b="1" u="sng" dirty="0">
              <a:solidFill>
                <a:srgbClr val="CC6600"/>
              </a:solidFill>
            </a:rPr>
            <a:t>diệt vong</a:t>
          </a:r>
          <a:endParaRPr lang="en-US" sz="2400" b="1" u="sng" dirty="0">
            <a:solidFill>
              <a:srgbClr val="CC6600"/>
            </a:solidFill>
          </a:endParaRPr>
        </a:p>
      </dgm:t>
    </dgm:pt>
    <dgm:pt modelId="{02BBB6AB-5DFD-486B-900E-A8D9233367CA}" type="parTrans" cxnId="{992B52F6-CB57-46FD-A811-3584F17BA612}">
      <dgm:prSet/>
      <dgm:spPr/>
      <dgm:t>
        <a:bodyPr/>
        <a:lstStyle/>
        <a:p>
          <a:endParaRPr lang="en-US"/>
        </a:p>
      </dgm:t>
    </dgm:pt>
    <dgm:pt modelId="{A12DA53C-46FB-4AC8-A184-238E87479D12}" type="sibTrans" cxnId="{992B52F6-CB57-46FD-A811-3584F17BA612}">
      <dgm:prSet/>
      <dgm:spPr/>
      <dgm:t>
        <a:bodyPr/>
        <a:lstStyle/>
        <a:p>
          <a:endParaRPr lang="en-US"/>
        </a:p>
      </dgm:t>
    </dgm:pt>
    <dgm:pt modelId="{E21CDF12-71A4-4296-855E-98DB789D5E48}">
      <dgm:prSet phldrT="[Text]" custT="1"/>
      <dgm:spPr/>
      <dgm:t>
        <a:bodyPr/>
        <a:lstStyle/>
        <a:p>
          <a:pPr algn="just"/>
          <a:r>
            <a:rPr lang="en-US" sz="2400" dirty="0">
              <a:solidFill>
                <a:srgbClr val="000099"/>
              </a:solidFill>
            </a:rPr>
            <a:t>- N</a:t>
          </a:r>
          <a:r>
            <a:rPr lang="vi-VN" sz="2400" dirty="0">
              <a:solidFill>
                <a:srgbClr val="000099"/>
              </a:solidFill>
            </a:rPr>
            <a:t>hững quy luật phát triển của </a:t>
          </a:r>
          <a:r>
            <a:rPr lang="vi-VN" sz="2400" b="1" u="sng" dirty="0">
              <a:solidFill>
                <a:srgbClr val="008000"/>
              </a:solidFill>
            </a:rPr>
            <a:t>quan hệ sản xuất</a:t>
          </a:r>
          <a:r>
            <a:rPr lang="en-US" sz="2400" b="1" u="sng" dirty="0">
              <a:solidFill>
                <a:srgbClr val="008000"/>
              </a:solidFill>
            </a:rPr>
            <a:t> XHCN</a:t>
          </a:r>
          <a:r>
            <a:rPr lang="vi-VN" sz="2400" dirty="0">
              <a:solidFill>
                <a:srgbClr val="000099"/>
              </a:solidFill>
            </a:rPr>
            <a:t>. </a:t>
          </a:r>
          <a:endParaRPr lang="en-US" sz="2400" dirty="0">
            <a:solidFill>
              <a:srgbClr val="000099"/>
            </a:solidFill>
          </a:endParaRPr>
        </a:p>
      </dgm:t>
    </dgm:pt>
    <dgm:pt modelId="{F8E5D9E8-B6C9-431B-81EB-9E0086A62E7C}" type="parTrans" cxnId="{855FF767-8702-4398-95CA-B37C96924A08}">
      <dgm:prSet/>
      <dgm:spPr/>
      <dgm:t>
        <a:bodyPr/>
        <a:lstStyle/>
        <a:p>
          <a:endParaRPr lang="en-US"/>
        </a:p>
      </dgm:t>
    </dgm:pt>
    <dgm:pt modelId="{361AF3E6-2DEE-420A-AD90-129ECC237C26}" type="sibTrans" cxnId="{855FF767-8702-4398-95CA-B37C96924A08}">
      <dgm:prSet/>
      <dgm:spPr/>
      <dgm:t>
        <a:bodyPr/>
        <a:lstStyle/>
        <a:p>
          <a:endParaRPr lang="en-US"/>
        </a:p>
      </dgm:t>
    </dgm:pt>
    <dgm:pt modelId="{AFB6821B-D0CB-440A-94B6-4C2CE22BC996}" type="pres">
      <dgm:prSet presAssocID="{7B7B7C78-168A-448C-8E2A-03F6F50AE391}" presName="vert0" presStyleCnt="0">
        <dgm:presLayoutVars>
          <dgm:dir/>
          <dgm:animOne val="branch"/>
          <dgm:animLvl val="lvl"/>
        </dgm:presLayoutVars>
      </dgm:prSet>
      <dgm:spPr/>
      <dgm:t>
        <a:bodyPr/>
        <a:lstStyle/>
        <a:p>
          <a:endParaRPr lang="en-US"/>
        </a:p>
      </dgm:t>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dgm:spPr/>
      <dgm:t>
        <a:bodyPr/>
        <a:lstStyle/>
        <a:p>
          <a:endParaRPr lang="en-US"/>
        </a:p>
      </dgm:t>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548" custLinFactNeighborY="9312"/>
      <dgm:spPr/>
      <dgm:t>
        <a:bodyPr/>
        <a:lstStyle/>
        <a:p>
          <a:endParaRPr lang="en-US"/>
        </a:p>
      </dgm:t>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dgm:spPr/>
      <dgm:t>
        <a:bodyPr/>
        <a:lstStyle/>
        <a:p>
          <a:endParaRPr lang="en-US"/>
        </a:p>
      </dgm:t>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dgm:spPr/>
      <dgm:t>
        <a:bodyPr/>
        <a:lstStyle/>
        <a:p>
          <a:endParaRPr lang="en-US"/>
        </a:p>
      </dgm:t>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855FF767-8702-4398-95CA-B37C96924A08}" srcId="{A404ED01-5B49-4749-9CE7-44259A74FC0F}" destId="{E21CDF12-71A4-4296-855E-98DB789D5E48}" srcOrd="2" destOrd="0" parTransId="{F8E5D9E8-B6C9-431B-81EB-9E0086A62E7C}" sibTransId="{361AF3E6-2DEE-420A-AD90-129ECC237C26}"/>
    <dgm:cxn modelId="{B784661E-72C1-4240-A33E-72B565C4EA4E}" type="presOf" srcId="{8DCAA57F-A9BF-4DE7-B243-40C3404649FD}" destId="{339ED7F1-CEF0-41CE-B3ED-A95615683B29}" srcOrd="0" destOrd="0" presId="urn:microsoft.com/office/officeart/2008/layout/LinedList"/>
    <dgm:cxn modelId="{26F6D0DA-63B1-48A3-8603-70C97C4FC73F}" type="presOf" srcId="{A404ED01-5B49-4749-9CE7-44259A74FC0F}" destId="{B0B30C30-BD8C-4E53-9165-0519B482DEC7}" srcOrd="0" destOrd="0" presId="urn:microsoft.com/office/officeart/2008/layout/LinedList"/>
    <dgm:cxn modelId="{61439BE7-D43C-488A-9819-223169086617}" type="presOf" srcId="{E21CDF12-71A4-4296-855E-98DB789D5E48}" destId="{3206CC91-6C14-4711-976C-7F8E9F1D54C7}" srcOrd="0" destOrd="0" presId="urn:microsoft.com/office/officeart/2008/layout/LinedList"/>
    <dgm:cxn modelId="{992B52F6-CB57-46FD-A811-3584F17BA612}" srcId="{A404ED01-5B49-4749-9CE7-44259A74FC0F}" destId="{8DCAA57F-A9BF-4DE7-B243-40C3404649FD}" srcOrd="1" destOrd="0" parTransId="{02BBB6AB-5DFD-486B-900E-A8D9233367CA}" sibTransId="{A12DA53C-46FB-4AC8-A184-238E87479D12}"/>
    <dgm:cxn modelId="{5856DCB3-40D5-4D19-B8DA-F3E65DD711B3}" srcId="{A404ED01-5B49-4749-9CE7-44259A74FC0F}" destId="{02B3A7DC-7358-4F0A-BACE-A45A6EC1D938}" srcOrd="0" destOrd="0" parTransId="{83D70E44-55C6-41A8-9D5C-C61A48528591}" sibTransId="{6946AEF8-06F5-40CD-874F-D82D324B2EDA}"/>
    <dgm:cxn modelId="{60905FC2-C610-4A86-8068-6A2B1566B839}" srcId="{7B7B7C78-168A-448C-8E2A-03F6F50AE391}" destId="{A404ED01-5B49-4749-9CE7-44259A74FC0F}" srcOrd="0" destOrd="0" parTransId="{A1F09A48-CB16-4386-AA39-9E542F4A4298}" sibTransId="{7C5E0CBF-CAFB-46D6-A552-2B418BF7C1C4}"/>
    <dgm:cxn modelId="{083CD3E7-DBB3-43C9-A09A-827A82478917}" type="presOf" srcId="{7B7B7C78-168A-448C-8E2A-03F6F50AE391}" destId="{AFB6821B-D0CB-440A-94B6-4C2CE22BC996}" srcOrd="0" destOrd="0" presId="urn:microsoft.com/office/officeart/2008/layout/LinedList"/>
    <dgm:cxn modelId="{9AB1A61E-EADB-4E11-A993-F9CB82169186}" type="presOf" srcId="{02B3A7DC-7358-4F0A-BACE-A45A6EC1D938}" destId="{E31149F0-54AB-49E5-8426-62970BA096AE}" srcOrd="0" destOrd="0" presId="urn:microsoft.com/office/officeart/2008/layout/LinedList"/>
    <dgm:cxn modelId="{043FABA4-B020-4106-84EE-C190CC4CAA4D}" type="presParOf" srcId="{AFB6821B-D0CB-440A-94B6-4C2CE22BC996}" destId="{5D9D962E-901D-4A98-B628-BEB9A0C5CA49}" srcOrd="0" destOrd="0" presId="urn:microsoft.com/office/officeart/2008/layout/LinedList"/>
    <dgm:cxn modelId="{3D19820C-1A0E-444B-AA17-3FC068128D3F}" type="presParOf" srcId="{AFB6821B-D0CB-440A-94B6-4C2CE22BC996}" destId="{5C58FCD9-9A29-44B2-90E8-44A30DF77DEB}" srcOrd="1" destOrd="0" presId="urn:microsoft.com/office/officeart/2008/layout/LinedList"/>
    <dgm:cxn modelId="{93774284-AE4C-41F2-90F6-B9C7FBA511F8}" type="presParOf" srcId="{5C58FCD9-9A29-44B2-90E8-44A30DF77DEB}" destId="{B0B30C30-BD8C-4E53-9165-0519B482DEC7}" srcOrd="0" destOrd="0" presId="urn:microsoft.com/office/officeart/2008/layout/LinedList"/>
    <dgm:cxn modelId="{07FCA772-B63D-42CA-A617-D59A27C27887}" type="presParOf" srcId="{5C58FCD9-9A29-44B2-90E8-44A30DF77DEB}" destId="{ADBABD2F-4CDF-4ECB-82DE-797A4CB0CA4A}" srcOrd="1" destOrd="0" presId="urn:microsoft.com/office/officeart/2008/layout/LinedList"/>
    <dgm:cxn modelId="{151302B9-49E6-406D-BE63-CF0B63E26045}" type="presParOf" srcId="{ADBABD2F-4CDF-4ECB-82DE-797A4CB0CA4A}" destId="{D1E2E584-DC86-4637-B789-D1F6A342591C}" srcOrd="0" destOrd="0" presId="urn:microsoft.com/office/officeart/2008/layout/LinedList"/>
    <dgm:cxn modelId="{696EB078-7972-4559-B10C-299510426EE3}" type="presParOf" srcId="{ADBABD2F-4CDF-4ECB-82DE-797A4CB0CA4A}" destId="{DDE2A7B5-24EC-420F-BFFB-BBE99AA08AD4}" srcOrd="1" destOrd="0" presId="urn:microsoft.com/office/officeart/2008/layout/LinedList"/>
    <dgm:cxn modelId="{99E6151B-A40A-4951-A0D2-76C6C6E6DC3B}" type="presParOf" srcId="{DDE2A7B5-24EC-420F-BFFB-BBE99AA08AD4}" destId="{6832CECA-F56D-4E9E-B262-F516D89FAFCE}" srcOrd="0" destOrd="0" presId="urn:microsoft.com/office/officeart/2008/layout/LinedList"/>
    <dgm:cxn modelId="{82270BCF-BFBD-49E2-BCB3-076CCC41395C}" type="presParOf" srcId="{DDE2A7B5-24EC-420F-BFFB-BBE99AA08AD4}" destId="{E31149F0-54AB-49E5-8426-62970BA096AE}" srcOrd="1" destOrd="0" presId="urn:microsoft.com/office/officeart/2008/layout/LinedList"/>
    <dgm:cxn modelId="{110CFF55-DF17-42A9-B869-8C1779B8D851}" type="presParOf" srcId="{DDE2A7B5-24EC-420F-BFFB-BBE99AA08AD4}" destId="{9B7BF963-41A6-4068-881A-159417BD09EF}" srcOrd="2" destOrd="0" presId="urn:microsoft.com/office/officeart/2008/layout/LinedList"/>
    <dgm:cxn modelId="{BCC3B222-7EFB-4F2F-A1FC-428D27EDE190}" type="presParOf" srcId="{ADBABD2F-4CDF-4ECB-82DE-797A4CB0CA4A}" destId="{C0C2CE3E-9D21-4226-9B03-A6F372CEC701}" srcOrd="2" destOrd="0" presId="urn:microsoft.com/office/officeart/2008/layout/LinedList"/>
    <dgm:cxn modelId="{4D3F94EE-06D7-4B36-9E07-4F58457BBD9F}" type="presParOf" srcId="{ADBABD2F-4CDF-4ECB-82DE-797A4CB0CA4A}" destId="{460029DD-2E00-4BAD-95A6-EFF4730CE5DD}" srcOrd="3" destOrd="0" presId="urn:microsoft.com/office/officeart/2008/layout/LinedList"/>
    <dgm:cxn modelId="{3EAED85D-1487-4489-8FE1-E30EE39672D0}" type="presParOf" srcId="{ADBABD2F-4CDF-4ECB-82DE-797A4CB0CA4A}" destId="{D384DD9D-E228-46F3-B778-EC522CAF3CDA}" srcOrd="4" destOrd="0" presId="urn:microsoft.com/office/officeart/2008/layout/LinedList"/>
    <dgm:cxn modelId="{54AD1C23-40C6-4808-83BA-1A48EC38982E}" type="presParOf" srcId="{D384DD9D-E228-46F3-B778-EC522CAF3CDA}" destId="{AFF32A06-5A76-4772-8B2D-881AF14EC0CE}" srcOrd="0" destOrd="0" presId="urn:microsoft.com/office/officeart/2008/layout/LinedList"/>
    <dgm:cxn modelId="{8EABCDD5-6793-484D-A98B-8625066B731F}" type="presParOf" srcId="{D384DD9D-E228-46F3-B778-EC522CAF3CDA}" destId="{339ED7F1-CEF0-41CE-B3ED-A95615683B29}" srcOrd="1" destOrd="0" presId="urn:microsoft.com/office/officeart/2008/layout/LinedList"/>
    <dgm:cxn modelId="{AFBC11FF-37EB-4B14-B7F1-DD7BB6FAA4B6}" type="presParOf" srcId="{D384DD9D-E228-46F3-B778-EC522CAF3CDA}" destId="{4B5E4BFB-0BEC-4D68-B095-A1D07B9E8C69}" srcOrd="2" destOrd="0" presId="urn:microsoft.com/office/officeart/2008/layout/LinedList"/>
    <dgm:cxn modelId="{6BF56318-3C57-4F46-8A01-538D8C482486}" type="presParOf" srcId="{ADBABD2F-4CDF-4ECB-82DE-797A4CB0CA4A}" destId="{C1EEB32A-0372-4C33-BEEF-E614ECB97AF4}" srcOrd="5" destOrd="0" presId="urn:microsoft.com/office/officeart/2008/layout/LinedList"/>
    <dgm:cxn modelId="{B60FA741-54B1-425E-84F4-E0828A8BC32C}" type="presParOf" srcId="{ADBABD2F-4CDF-4ECB-82DE-797A4CB0CA4A}" destId="{A2DB6355-58BD-45B6-B5BD-B48EADD217E5}" srcOrd="6" destOrd="0" presId="urn:microsoft.com/office/officeart/2008/layout/LinedList"/>
    <dgm:cxn modelId="{1E5F4EEB-771F-4AA9-A4C3-4E2C27AC4641}" type="presParOf" srcId="{ADBABD2F-4CDF-4ECB-82DE-797A4CB0CA4A}" destId="{C2097E24-A336-4FAC-B615-56C0B148FDF2}" srcOrd="7" destOrd="0" presId="urn:microsoft.com/office/officeart/2008/layout/LinedList"/>
    <dgm:cxn modelId="{0FB23B37-FBB8-4141-ACAD-9BFC614B8F7F}" type="presParOf" srcId="{C2097E24-A336-4FAC-B615-56C0B148FDF2}" destId="{7CE7E324-C7AC-40D2-BA71-A6E474D85139}" srcOrd="0" destOrd="0" presId="urn:microsoft.com/office/officeart/2008/layout/LinedList"/>
    <dgm:cxn modelId="{0783E196-87C7-4908-9719-00E07D341F5A}" type="presParOf" srcId="{C2097E24-A336-4FAC-B615-56C0B148FDF2}" destId="{3206CC91-6C14-4711-976C-7F8E9F1D54C7}" srcOrd="1" destOrd="0" presId="urn:microsoft.com/office/officeart/2008/layout/LinedList"/>
    <dgm:cxn modelId="{5B69A476-0DBC-4ECB-9827-85E2352A2FE8}" type="presParOf" srcId="{C2097E24-A336-4FAC-B615-56C0B148FDF2}" destId="{60C68F5B-2E03-407D-99B0-5EE48975C07B}" srcOrd="2" destOrd="0" presId="urn:microsoft.com/office/officeart/2008/layout/LinedList"/>
    <dgm:cxn modelId="{B6E090D5-7C00-47D3-926A-73DA4B0940BD}" type="presParOf" srcId="{ADBABD2F-4CDF-4ECB-82DE-797A4CB0CA4A}" destId="{561B2B28-2C7C-4156-9E15-05182751822A}" srcOrd="8" destOrd="0" presId="urn:microsoft.com/office/officeart/2008/layout/LinedList"/>
    <dgm:cxn modelId="{1AC81120-D903-48D5-B7A0-70A19F50AC64}"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88351CA5-A753-4CD9-88EB-1D03171B4FB2}"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D55B0F3D-64DA-41FC-9E99-97EF3A7F488D}">
      <dgm:prSet phldrT="[Text]" custT="1"/>
      <dgm:spPr>
        <a:solidFill>
          <a:srgbClr val="FF0066"/>
        </a:solidFill>
      </dgm:spPr>
      <dgm:t>
        <a:bodyPr/>
        <a:lstStyle/>
        <a:p>
          <a:r>
            <a:rPr lang="en-US" sz="2400" b="1" dirty="0"/>
            <a:t>CHƯƠNG 1</a:t>
          </a:r>
        </a:p>
      </dgm:t>
    </dgm:pt>
    <dgm:pt modelId="{1DE27A2F-E1AB-4257-AB4C-90374BB4BEFA}" type="parTrans" cxnId="{614E80E5-65FB-4CCA-A2F4-BC8AE15DBF82}">
      <dgm:prSet/>
      <dgm:spPr/>
      <dgm:t>
        <a:bodyPr/>
        <a:lstStyle/>
        <a:p>
          <a:endParaRPr lang="en-US"/>
        </a:p>
      </dgm:t>
    </dgm:pt>
    <dgm:pt modelId="{CBEB54C9-F217-4BBF-B669-9297FF283FDD}" type="sibTrans" cxnId="{614E80E5-65FB-4CCA-A2F4-BC8AE15DBF82}">
      <dgm:prSet/>
      <dgm:spPr/>
      <dgm:t>
        <a:bodyPr/>
        <a:lstStyle/>
        <a:p>
          <a:endParaRPr lang="en-US"/>
        </a:p>
      </dgm:t>
    </dgm:pt>
    <dgm:pt modelId="{5B2CCEA1-F946-420D-9344-90BA71E4027F}">
      <dgm:prSet phldrT="[Text]" custT="1"/>
      <dgm:spPr/>
      <dgm:t>
        <a:bodyPr/>
        <a:lstStyle/>
        <a:p>
          <a:pPr algn="just">
            <a:lnSpc>
              <a:spcPct val="100000"/>
            </a:lnSpc>
          </a:pPr>
          <a:r>
            <a:rPr lang="en-US" sz="2400" b="1" dirty="0" err="1">
              <a:solidFill>
                <a:srgbClr val="FF0066"/>
              </a:solidFill>
            </a:rPr>
            <a:t>Khái</a:t>
          </a:r>
          <a:r>
            <a:rPr lang="en-US" sz="2400" b="1" dirty="0">
              <a:solidFill>
                <a:srgbClr val="FF0066"/>
              </a:solidFill>
            </a:rPr>
            <a:t> </a:t>
          </a:r>
          <a:r>
            <a:rPr lang="en-US" sz="2400" b="1" dirty="0" err="1">
              <a:solidFill>
                <a:srgbClr val="FF0066"/>
              </a:solidFill>
            </a:rPr>
            <a:t>luận</a:t>
          </a:r>
          <a:r>
            <a:rPr lang="en-US" sz="2400" b="1" dirty="0">
              <a:solidFill>
                <a:srgbClr val="FF0066"/>
              </a:solidFill>
            </a:rPr>
            <a:t> </a:t>
          </a:r>
          <a:r>
            <a:rPr lang="en-US" sz="2400" b="1" dirty="0" err="1">
              <a:solidFill>
                <a:srgbClr val="FF0066"/>
              </a:solidFill>
            </a:rPr>
            <a:t>về</a:t>
          </a:r>
          <a:r>
            <a:rPr lang="en-US" sz="2400" b="1" dirty="0">
              <a:solidFill>
                <a:srgbClr val="FF0066"/>
              </a:solidFill>
            </a:rPr>
            <a:t> t</a:t>
          </a:r>
          <a:r>
            <a:rPr lang="vi-VN" sz="2400" b="1" dirty="0">
              <a:solidFill>
                <a:srgbClr val="FF0066"/>
              </a:solidFill>
            </a:rPr>
            <a:t>riết học </a:t>
          </a:r>
          <a:r>
            <a:rPr lang="en-US" sz="2400" b="1" dirty="0" err="1">
              <a:solidFill>
                <a:srgbClr val="FF0066"/>
              </a:solidFill>
            </a:rPr>
            <a:t>và</a:t>
          </a:r>
          <a:r>
            <a:rPr lang="en-US" sz="2400" b="1" dirty="0">
              <a:solidFill>
                <a:srgbClr val="FF0066"/>
              </a:solidFill>
            </a:rPr>
            <a:t> </a:t>
          </a:r>
          <a:r>
            <a:rPr lang="en-US" sz="2400" b="1" dirty="0" err="1">
              <a:solidFill>
                <a:srgbClr val="FF0066"/>
              </a:solidFill>
            </a:rPr>
            <a:t>triết</a:t>
          </a:r>
          <a:r>
            <a:rPr lang="en-US" sz="2400" b="1" dirty="0">
              <a:solidFill>
                <a:srgbClr val="FF0066"/>
              </a:solidFill>
            </a:rPr>
            <a:t> </a:t>
          </a:r>
          <a:r>
            <a:rPr lang="en-US" sz="2400" b="1" dirty="0" err="1">
              <a:solidFill>
                <a:srgbClr val="FF0066"/>
              </a:solidFill>
            </a:rPr>
            <a:t>học</a:t>
          </a:r>
          <a:r>
            <a:rPr lang="en-US" sz="2400" b="1" dirty="0">
              <a:solidFill>
                <a:srgbClr val="FF0066"/>
              </a:solidFill>
            </a:rPr>
            <a:t> </a:t>
          </a:r>
          <a:r>
            <a:rPr lang="en-US" sz="2400" b="1" dirty="0" err="1">
              <a:solidFill>
                <a:srgbClr val="FF0066"/>
              </a:solidFill>
            </a:rPr>
            <a:t>Mác</a:t>
          </a:r>
          <a:r>
            <a:rPr lang="en-US" sz="2400" b="1" dirty="0">
              <a:solidFill>
                <a:srgbClr val="FF0066"/>
              </a:solidFill>
            </a:rPr>
            <a:t> - </a:t>
          </a:r>
          <a:r>
            <a:rPr lang="en-US" sz="2400" b="1" dirty="0" err="1">
              <a:solidFill>
                <a:srgbClr val="FF0066"/>
              </a:solidFill>
            </a:rPr>
            <a:t>Lênin</a:t>
          </a:r>
          <a:endParaRPr lang="en-US" sz="2400" dirty="0">
            <a:solidFill>
              <a:srgbClr val="FF0066"/>
            </a:solidFill>
          </a:endParaRPr>
        </a:p>
      </dgm:t>
    </dgm:pt>
    <dgm:pt modelId="{468A6ACD-C447-4C6F-AE7D-55382DF04005}" type="parTrans" cxnId="{BFA43260-240E-40EE-A325-FE616462CF53}">
      <dgm:prSet/>
      <dgm:spPr/>
      <dgm:t>
        <a:bodyPr/>
        <a:lstStyle/>
        <a:p>
          <a:endParaRPr lang="en-US"/>
        </a:p>
      </dgm:t>
    </dgm:pt>
    <dgm:pt modelId="{B69E8B38-AAAE-4A36-BD2E-AE73B479D91F}" type="sibTrans" cxnId="{BFA43260-240E-40EE-A325-FE616462CF53}">
      <dgm:prSet/>
      <dgm:spPr/>
      <dgm:t>
        <a:bodyPr/>
        <a:lstStyle/>
        <a:p>
          <a:endParaRPr lang="en-US"/>
        </a:p>
      </dgm:t>
    </dgm:pt>
    <dgm:pt modelId="{E2CEBB83-D824-45BE-8B74-290D554B6CE4}">
      <dgm:prSet phldrT="[Text]" custT="1"/>
      <dgm:spPr>
        <a:solidFill>
          <a:srgbClr val="660066"/>
        </a:solidFill>
      </dgm:spPr>
      <dgm:t>
        <a:bodyPr/>
        <a:lstStyle/>
        <a:p>
          <a:r>
            <a:rPr lang="en-US" sz="2400" b="1" dirty="0"/>
            <a:t>CHƯƠNG 2</a:t>
          </a:r>
        </a:p>
      </dgm:t>
    </dgm:pt>
    <dgm:pt modelId="{17AA943A-50D0-49D7-9A6E-9761A19BB76A}" type="parTrans" cxnId="{74A3C665-A0DA-4103-A69A-2F38DD456B14}">
      <dgm:prSet/>
      <dgm:spPr/>
      <dgm:t>
        <a:bodyPr/>
        <a:lstStyle/>
        <a:p>
          <a:endParaRPr lang="en-US"/>
        </a:p>
      </dgm:t>
    </dgm:pt>
    <dgm:pt modelId="{CDED6E21-5AC8-4F90-B116-BE1B9758E4FD}" type="sibTrans" cxnId="{74A3C665-A0DA-4103-A69A-2F38DD456B14}">
      <dgm:prSet/>
      <dgm:spPr/>
      <dgm:t>
        <a:bodyPr/>
        <a:lstStyle/>
        <a:p>
          <a:endParaRPr lang="en-US"/>
        </a:p>
      </dgm:t>
    </dgm:pt>
    <dgm:pt modelId="{8EDF5088-41D6-4A05-9BBE-DEB1A7FAADD5}">
      <dgm:prSet phldrT="[Text]" custT="1"/>
      <dgm:spPr/>
      <dgm:t>
        <a:bodyPr/>
        <a:lstStyle/>
        <a:p>
          <a:pPr>
            <a:lnSpc>
              <a:spcPct val="100000"/>
            </a:lnSpc>
          </a:pPr>
          <a:r>
            <a:rPr lang="en-US" sz="2400" b="1" dirty="0" err="1">
              <a:solidFill>
                <a:srgbClr val="660066"/>
              </a:solidFill>
            </a:rPr>
            <a:t>Chủ</a:t>
          </a:r>
          <a:r>
            <a:rPr lang="en-US" sz="2400" b="1" dirty="0">
              <a:solidFill>
                <a:srgbClr val="660066"/>
              </a:solidFill>
            </a:rPr>
            <a:t> </a:t>
          </a:r>
          <a:r>
            <a:rPr lang="en-US" sz="2400" b="1" dirty="0" err="1">
              <a:solidFill>
                <a:srgbClr val="660066"/>
              </a:solidFill>
            </a:rPr>
            <a:t>nghĩa</a:t>
          </a:r>
          <a:r>
            <a:rPr lang="en-US" sz="2400" b="1" dirty="0">
              <a:solidFill>
                <a:srgbClr val="660066"/>
              </a:solidFill>
            </a:rPr>
            <a:t> </a:t>
          </a:r>
          <a:r>
            <a:rPr lang="en-US" sz="2400" b="1" dirty="0" err="1">
              <a:solidFill>
                <a:srgbClr val="660066"/>
              </a:solidFill>
            </a:rPr>
            <a:t>duy</a:t>
          </a:r>
          <a:r>
            <a:rPr lang="en-US" sz="2400" b="1" dirty="0">
              <a:solidFill>
                <a:srgbClr val="660066"/>
              </a:solidFill>
            </a:rPr>
            <a:t> </a:t>
          </a:r>
          <a:r>
            <a:rPr lang="en-US" sz="2400" b="1" dirty="0" err="1">
              <a:solidFill>
                <a:srgbClr val="660066"/>
              </a:solidFill>
            </a:rPr>
            <a:t>vật</a:t>
          </a:r>
          <a:r>
            <a:rPr lang="en-US" sz="2400" b="1" dirty="0">
              <a:solidFill>
                <a:srgbClr val="660066"/>
              </a:solidFill>
            </a:rPr>
            <a:t> </a:t>
          </a:r>
          <a:r>
            <a:rPr lang="en-US" sz="2400" b="1" dirty="0" err="1">
              <a:solidFill>
                <a:srgbClr val="660066"/>
              </a:solidFill>
            </a:rPr>
            <a:t>biện</a:t>
          </a:r>
          <a:r>
            <a:rPr lang="en-US" sz="2400" b="1" dirty="0">
              <a:solidFill>
                <a:srgbClr val="660066"/>
              </a:solidFill>
            </a:rPr>
            <a:t> </a:t>
          </a:r>
          <a:r>
            <a:rPr lang="en-US" sz="2400" b="1" dirty="0" err="1">
              <a:solidFill>
                <a:srgbClr val="660066"/>
              </a:solidFill>
            </a:rPr>
            <a:t>chứng</a:t>
          </a:r>
          <a:endParaRPr lang="en-US" sz="2400" b="1" dirty="0">
            <a:solidFill>
              <a:srgbClr val="660066"/>
            </a:solidFill>
          </a:endParaRPr>
        </a:p>
      </dgm:t>
    </dgm:pt>
    <dgm:pt modelId="{2AA576E3-D7D8-40DE-A824-3CE5DC8413A4}" type="parTrans" cxnId="{2A041B9D-93B0-4A89-B5C0-651FEA4F6583}">
      <dgm:prSet/>
      <dgm:spPr/>
      <dgm:t>
        <a:bodyPr/>
        <a:lstStyle/>
        <a:p>
          <a:endParaRPr lang="en-US"/>
        </a:p>
      </dgm:t>
    </dgm:pt>
    <dgm:pt modelId="{7567F6CB-2454-4E2B-8DD8-CDFE1BBC5C76}" type="sibTrans" cxnId="{2A041B9D-93B0-4A89-B5C0-651FEA4F6583}">
      <dgm:prSet/>
      <dgm:spPr/>
      <dgm:t>
        <a:bodyPr/>
        <a:lstStyle/>
        <a:p>
          <a:endParaRPr lang="en-US"/>
        </a:p>
      </dgm:t>
    </dgm:pt>
    <dgm:pt modelId="{07109330-FEB9-4498-9374-3829A1F25140}">
      <dgm:prSet phldrT="[Text]" custT="1"/>
      <dgm:spPr>
        <a:solidFill>
          <a:srgbClr val="008000"/>
        </a:solidFill>
      </dgm:spPr>
      <dgm:t>
        <a:bodyPr/>
        <a:lstStyle/>
        <a:p>
          <a:r>
            <a:rPr lang="vi-VN" sz="2400" b="1" dirty="0"/>
            <a:t>C</a:t>
          </a:r>
          <a:r>
            <a:rPr lang="en-US" sz="2400" b="1" dirty="0"/>
            <a:t>HƯƠNG 3</a:t>
          </a:r>
        </a:p>
      </dgm:t>
    </dgm:pt>
    <dgm:pt modelId="{B6828938-376B-4FE8-BC47-BD57467D1835}" type="parTrans" cxnId="{17B05D1A-499F-41AF-AFBC-252C31127446}">
      <dgm:prSet/>
      <dgm:spPr/>
      <dgm:t>
        <a:bodyPr/>
        <a:lstStyle/>
        <a:p>
          <a:endParaRPr lang="en-US"/>
        </a:p>
      </dgm:t>
    </dgm:pt>
    <dgm:pt modelId="{D3B25C22-8235-4295-8147-F4C7976FAFB8}" type="sibTrans" cxnId="{17B05D1A-499F-41AF-AFBC-252C31127446}">
      <dgm:prSet/>
      <dgm:spPr/>
      <dgm:t>
        <a:bodyPr/>
        <a:lstStyle/>
        <a:p>
          <a:endParaRPr lang="en-US"/>
        </a:p>
      </dgm:t>
    </dgm:pt>
    <dgm:pt modelId="{ED8C9797-55E7-4533-94B5-74C3BB982D63}">
      <dgm:prSet phldrT="[Text]" custT="1"/>
      <dgm:spPr/>
      <dgm:t>
        <a:bodyPr/>
        <a:lstStyle/>
        <a:p>
          <a:pPr>
            <a:lnSpc>
              <a:spcPct val="100000"/>
            </a:lnSpc>
          </a:pPr>
          <a:r>
            <a:rPr lang="pt-BR" sz="2400" b="1" dirty="0">
              <a:solidFill>
                <a:srgbClr val="008000"/>
              </a:solidFill>
            </a:rPr>
            <a:t>Chủ nghĩa duy vật lịch sử</a:t>
          </a:r>
          <a:endParaRPr lang="en-US" sz="2400" b="1" dirty="0">
            <a:solidFill>
              <a:srgbClr val="008000"/>
            </a:solidFill>
          </a:endParaRPr>
        </a:p>
      </dgm:t>
    </dgm:pt>
    <dgm:pt modelId="{47DF6AC3-0138-4307-A56A-44CC0373F14D}" type="parTrans" cxnId="{ACE27CFD-B376-408B-A1CC-AE797936D2A0}">
      <dgm:prSet/>
      <dgm:spPr/>
      <dgm:t>
        <a:bodyPr/>
        <a:lstStyle/>
        <a:p>
          <a:endParaRPr lang="en-US"/>
        </a:p>
      </dgm:t>
    </dgm:pt>
    <dgm:pt modelId="{3D43D9D2-F55E-4227-9AFE-265E0D0CAAC8}" type="sibTrans" cxnId="{ACE27CFD-B376-408B-A1CC-AE797936D2A0}">
      <dgm:prSet/>
      <dgm:spPr/>
      <dgm:t>
        <a:bodyPr/>
        <a:lstStyle/>
        <a:p>
          <a:endParaRPr lang="en-US"/>
        </a:p>
      </dgm:t>
    </dgm:pt>
    <dgm:pt modelId="{AAC7C810-D191-4119-9DB7-61C3F70E6F01}">
      <dgm:prSet phldrT="[Text]" phldr="1"/>
      <dgm:spPr/>
      <dgm:t>
        <a:bodyPr/>
        <a:lstStyle/>
        <a:p>
          <a:endParaRPr lang="en-US" dirty="0"/>
        </a:p>
      </dgm:t>
    </dgm:pt>
    <dgm:pt modelId="{55418D05-4A2A-4F65-BAF8-9BEE6CB8E5DA}" type="parTrans" cxnId="{796F2F36-8F4A-4DF7-9D9A-6E5A422E6A16}">
      <dgm:prSet/>
      <dgm:spPr/>
      <dgm:t>
        <a:bodyPr/>
        <a:lstStyle/>
        <a:p>
          <a:endParaRPr lang="en-US"/>
        </a:p>
      </dgm:t>
    </dgm:pt>
    <dgm:pt modelId="{F8B71976-9123-47AD-A4DB-9C78C7E2BB1B}" type="sibTrans" cxnId="{796F2F36-8F4A-4DF7-9D9A-6E5A422E6A16}">
      <dgm:prSet/>
      <dgm:spPr/>
      <dgm:t>
        <a:bodyPr/>
        <a:lstStyle/>
        <a:p>
          <a:endParaRPr lang="en-US"/>
        </a:p>
      </dgm:t>
    </dgm:pt>
    <dgm:pt modelId="{0FC4F2F8-9F2A-4379-8BB8-0C2168454860}">
      <dgm:prSet phldrT="[Text]" phldr="1"/>
      <dgm:spPr/>
      <dgm:t>
        <a:bodyPr/>
        <a:lstStyle/>
        <a:p>
          <a:endParaRPr lang="en-US" dirty="0"/>
        </a:p>
      </dgm:t>
    </dgm:pt>
    <dgm:pt modelId="{00D6F6D8-E3A3-4C2D-B436-37A2F7B36856}" type="sibTrans" cxnId="{D862E52C-ADB9-4244-AC8A-55769DA75492}">
      <dgm:prSet/>
      <dgm:spPr/>
      <dgm:t>
        <a:bodyPr/>
        <a:lstStyle/>
        <a:p>
          <a:endParaRPr lang="en-US"/>
        </a:p>
      </dgm:t>
    </dgm:pt>
    <dgm:pt modelId="{B597D5DB-DD3D-4133-BA3D-790DE7C02B62}" type="parTrans" cxnId="{D862E52C-ADB9-4244-AC8A-55769DA75492}">
      <dgm:prSet/>
      <dgm:spPr/>
      <dgm:t>
        <a:bodyPr/>
        <a:lstStyle/>
        <a:p>
          <a:endParaRPr lang="en-US"/>
        </a:p>
      </dgm:t>
    </dgm:pt>
    <dgm:pt modelId="{9E812708-296D-4322-ABF2-7001F193B45D}" type="pres">
      <dgm:prSet presAssocID="{88351CA5-A753-4CD9-88EB-1D03171B4FB2}" presName="Name0" presStyleCnt="0">
        <dgm:presLayoutVars>
          <dgm:chMax/>
          <dgm:chPref val="3"/>
          <dgm:dir/>
          <dgm:animOne val="branch"/>
          <dgm:animLvl val="lvl"/>
        </dgm:presLayoutVars>
      </dgm:prSet>
      <dgm:spPr/>
      <dgm:t>
        <a:bodyPr/>
        <a:lstStyle/>
        <a:p>
          <a:endParaRPr lang="en-US"/>
        </a:p>
      </dgm:t>
    </dgm:pt>
    <dgm:pt modelId="{2EEE1FAB-50BE-4FE0-9E9B-CB4291BB7E0E}" type="pres">
      <dgm:prSet presAssocID="{D55B0F3D-64DA-41FC-9E99-97EF3A7F488D}" presName="composite" presStyleCnt="0"/>
      <dgm:spPr/>
    </dgm:pt>
    <dgm:pt modelId="{6353BB9B-09FE-4E20-847B-2FB26D2CFFC7}" type="pres">
      <dgm:prSet presAssocID="{D55B0F3D-64DA-41FC-9E99-97EF3A7F488D}" presName="FirstChild" presStyleLbl="revTx" presStyleIdx="0" presStyleCnt="5" custScaleX="104881" custScaleY="189164" custLinFactNeighborX="-918" custLinFactNeighborY="33188">
        <dgm:presLayoutVars>
          <dgm:chMax val="0"/>
          <dgm:chPref val="0"/>
          <dgm:bulletEnabled val="1"/>
        </dgm:presLayoutVars>
      </dgm:prSet>
      <dgm:spPr/>
      <dgm:t>
        <a:bodyPr/>
        <a:lstStyle/>
        <a:p>
          <a:endParaRPr lang="en-US"/>
        </a:p>
      </dgm:t>
    </dgm:pt>
    <dgm:pt modelId="{16C9C471-A3BA-4DA9-B817-64B09E06A877}" type="pres">
      <dgm:prSet presAssocID="{D55B0F3D-64DA-41FC-9E99-97EF3A7F488D}" presName="Parent" presStyleLbl="alignNode1" presStyleIdx="0" presStyleCnt="3" custScaleX="72149" custScaleY="241357" custLinFactNeighborX="-6752" custLinFactNeighborY="18677">
        <dgm:presLayoutVars>
          <dgm:chMax val="3"/>
          <dgm:chPref val="3"/>
          <dgm:bulletEnabled val="1"/>
        </dgm:presLayoutVars>
      </dgm:prSet>
      <dgm:spPr/>
      <dgm:t>
        <a:bodyPr/>
        <a:lstStyle/>
        <a:p>
          <a:endParaRPr lang="en-US"/>
        </a:p>
      </dgm:t>
    </dgm:pt>
    <dgm:pt modelId="{296FFD1B-E1A3-496D-B8D1-63B6D4B79197}" type="pres">
      <dgm:prSet presAssocID="{D55B0F3D-64DA-41FC-9E99-97EF3A7F488D}" presName="Accent" presStyleLbl="parChTrans1D1" presStyleIdx="0" presStyleCnt="3" custFlipVert="1" custSzY="65452" custScaleX="98906" custLinFactY="444225" custLinFactNeighborX="872" custLinFactNeighborY="500000"/>
      <dgm:spPr/>
    </dgm:pt>
    <dgm:pt modelId="{5ACBB765-5B4F-48F4-BC44-857CBC1FA3C5}" type="pres">
      <dgm:prSet presAssocID="{CBEB54C9-F217-4BBF-B669-9297FF283FDD}" presName="sibTrans" presStyleCnt="0"/>
      <dgm:spPr/>
    </dgm:pt>
    <dgm:pt modelId="{FBB1223B-76A9-4710-8592-67D00F4EFB64}" type="pres">
      <dgm:prSet presAssocID="{E2CEBB83-D824-45BE-8B74-290D554B6CE4}" presName="composite" presStyleCnt="0"/>
      <dgm:spPr/>
    </dgm:pt>
    <dgm:pt modelId="{ABA4D377-9DD5-4D3E-B1FF-67644535EF36}" type="pres">
      <dgm:prSet presAssocID="{E2CEBB83-D824-45BE-8B74-290D554B6CE4}" presName="FirstChild" presStyleLbl="revTx" presStyleIdx="1" presStyleCnt="5" custScaleX="98600" custLinFactNeighborX="-5681" custLinFactNeighborY="92994">
        <dgm:presLayoutVars>
          <dgm:chMax val="0"/>
          <dgm:chPref val="0"/>
          <dgm:bulletEnabled val="1"/>
        </dgm:presLayoutVars>
      </dgm:prSet>
      <dgm:spPr/>
      <dgm:t>
        <a:bodyPr/>
        <a:lstStyle/>
        <a:p>
          <a:endParaRPr lang="en-US"/>
        </a:p>
      </dgm:t>
    </dgm:pt>
    <dgm:pt modelId="{55CBB550-5D1E-4E3B-ABEC-78A09C2B0D1F}" type="pres">
      <dgm:prSet presAssocID="{E2CEBB83-D824-45BE-8B74-290D554B6CE4}" presName="Parent" presStyleLbl="alignNode1" presStyleIdx="1" presStyleCnt="3" custScaleX="71839" custScaleY="245485" custLinFactNeighborX="-13043" custLinFactNeighborY="69407">
        <dgm:presLayoutVars>
          <dgm:chMax val="3"/>
          <dgm:chPref val="3"/>
          <dgm:bulletEnabled val="1"/>
        </dgm:presLayoutVars>
      </dgm:prSet>
      <dgm:spPr/>
      <dgm:t>
        <a:bodyPr/>
        <a:lstStyle/>
        <a:p>
          <a:endParaRPr lang="en-US"/>
        </a:p>
      </dgm:t>
    </dgm:pt>
    <dgm:pt modelId="{BCBC01D7-3313-461F-BA0B-62A238F8FDF6}" type="pres">
      <dgm:prSet presAssocID="{E2CEBB83-D824-45BE-8B74-290D554B6CE4}" presName="Accent" presStyleLbl="parChTrans1D1" presStyleIdx="1" presStyleCnt="3" custLinFactY="743860" custLinFactNeighborX="-128" custLinFactNeighborY="800000"/>
      <dgm:spPr/>
    </dgm:pt>
    <dgm:pt modelId="{98987930-DFB1-4A31-8ADE-A6D4518B1A5D}" type="pres">
      <dgm:prSet presAssocID="{E2CEBB83-D824-45BE-8B74-290D554B6CE4}" presName="Child" presStyleLbl="revTx" presStyleIdx="2" presStyleCnt="5">
        <dgm:presLayoutVars>
          <dgm:chMax val="0"/>
          <dgm:chPref val="0"/>
          <dgm:bulletEnabled val="1"/>
        </dgm:presLayoutVars>
      </dgm:prSet>
      <dgm:spPr/>
      <dgm:t>
        <a:bodyPr/>
        <a:lstStyle/>
        <a:p>
          <a:endParaRPr lang="en-US"/>
        </a:p>
      </dgm:t>
    </dgm:pt>
    <dgm:pt modelId="{DC566318-DB3D-4803-9D6B-0FD0F831C973}" type="pres">
      <dgm:prSet presAssocID="{CDED6E21-5AC8-4F90-B116-BE1B9758E4FD}" presName="sibTrans" presStyleCnt="0"/>
      <dgm:spPr/>
    </dgm:pt>
    <dgm:pt modelId="{B8C16736-5EAB-49DD-B2AE-2819F65E5625}" type="pres">
      <dgm:prSet presAssocID="{07109330-FEB9-4498-9374-3829A1F25140}" presName="composite" presStyleCnt="0"/>
      <dgm:spPr/>
    </dgm:pt>
    <dgm:pt modelId="{6F302CEE-B15F-490A-AA04-A4F1A1EFC446}" type="pres">
      <dgm:prSet presAssocID="{07109330-FEB9-4498-9374-3829A1F25140}" presName="FirstChild" presStyleLbl="revTx" presStyleIdx="3" presStyleCnt="5" custScaleX="97521" custLinFactNeighborX="-6122" custLinFactNeighborY="-693">
        <dgm:presLayoutVars>
          <dgm:chMax val="0"/>
          <dgm:chPref val="0"/>
          <dgm:bulletEnabled val="1"/>
        </dgm:presLayoutVars>
      </dgm:prSet>
      <dgm:spPr/>
      <dgm:t>
        <a:bodyPr/>
        <a:lstStyle/>
        <a:p>
          <a:endParaRPr lang="en-US"/>
        </a:p>
      </dgm:t>
    </dgm:pt>
    <dgm:pt modelId="{EF71AF84-6A73-48B3-A193-7C22E839CCBB}" type="pres">
      <dgm:prSet presAssocID="{07109330-FEB9-4498-9374-3829A1F25140}" presName="Parent" presStyleLbl="alignNode1" presStyleIdx="2" presStyleCnt="3" custScaleX="72477" custScaleY="287945" custLinFactNeighborX="-12646" custLinFactNeighborY="1313">
        <dgm:presLayoutVars>
          <dgm:chMax val="3"/>
          <dgm:chPref val="3"/>
          <dgm:bulletEnabled val="1"/>
        </dgm:presLayoutVars>
      </dgm:prSet>
      <dgm:spPr/>
      <dgm:t>
        <a:bodyPr/>
        <a:lstStyle/>
        <a:p>
          <a:endParaRPr lang="en-US"/>
        </a:p>
      </dgm:t>
    </dgm:pt>
    <dgm:pt modelId="{6A3D810E-C06F-47B6-81AF-E58DAAD84F16}" type="pres">
      <dgm:prSet presAssocID="{07109330-FEB9-4498-9374-3829A1F25140}" presName="Accent" presStyleLbl="parChTrans1D1" presStyleIdx="2" presStyleCnt="3" custLinFactY="400000" custLinFactNeighborX="290" custLinFactNeighborY="446572"/>
      <dgm:spPr/>
    </dgm:pt>
    <dgm:pt modelId="{B3E9A708-4CB4-4353-AD47-44DF0507B705}" type="pres">
      <dgm:prSet presAssocID="{07109330-FEB9-4498-9374-3829A1F25140}" presName="Child" presStyleLbl="revTx" presStyleIdx="4" presStyleCnt="5">
        <dgm:presLayoutVars>
          <dgm:chMax val="0"/>
          <dgm:chPref val="0"/>
          <dgm:bulletEnabled val="1"/>
        </dgm:presLayoutVars>
      </dgm:prSet>
      <dgm:spPr/>
      <dgm:t>
        <a:bodyPr/>
        <a:lstStyle/>
        <a:p>
          <a:endParaRPr lang="en-US"/>
        </a:p>
      </dgm:t>
    </dgm:pt>
  </dgm:ptLst>
  <dgm:cxnLst>
    <dgm:cxn modelId="{ACE27CFD-B376-408B-A1CC-AE797936D2A0}" srcId="{07109330-FEB9-4498-9374-3829A1F25140}" destId="{ED8C9797-55E7-4533-94B5-74C3BB982D63}" srcOrd="0" destOrd="0" parTransId="{47DF6AC3-0138-4307-A56A-44CC0373F14D}" sibTransId="{3D43D9D2-F55E-4227-9AFE-265E0D0CAAC8}"/>
    <dgm:cxn modelId="{7A3E17B3-8BD9-4162-ADD3-FA91242691B7}" type="presOf" srcId="{88351CA5-A753-4CD9-88EB-1D03171B4FB2}" destId="{9E812708-296D-4322-ABF2-7001F193B45D}" srcOrd="0" destOrd="0" presId="urn:microsoft.com/office/officeart/2011/layout/TabList"/>
    <dgm:cxn modelId="{E80883A3-EE57-4DCC-8E66-0195FBB69A6A}" type="presOf" srcId="{E2CEBB83-D824-45BE-8B74-290D554B6CE4}" destId="{55CBB550-5D1E-4E3B-ABEC-78A09C2B0D1F}" srcOrd="0" destOrd="0" presId="urn:microsoft.com/office/officeart/2011/layout/TabList"/>
    <dgm:cxn modelId="{D862E52C-ADB9-4244-AC8A-55769DA75492}" srcId="{E2CEBB83-D824-45BE-8B74-290D554B6CE4}" destId="{0FC4F2F8-9F2A-4379-8BB8-0C2168454860}" srcOrd="1" destOrd="0" parTransId="{B597D5DB-DD3D-4133-BA3D-790DE7C02B62}" sibTransId="{00D6F6D8-E3A3-4C2D-B436-37A2F7B36856}"/>
    <dgm:cxn modelId="{108B6C67-80FD-49DF-9BFC-C4C9AD7B26A1}" type="presOf" srcId="{0FC4F2F8-9F2A-4379-8BB8-0C2168454860}" destId="{98987930-DFB1-4A31-8ADE-A6D4518B1A5D}" srcOrd="0" destOrd="0" presId="urn:microsoft.com/office/officeart/2011/layout/TabList"/>
    <dgm:cxn modelId="{17B05D1A-499F-41AF-AFBC-252C31127446}" srcId="{88351CA5-A753-4CD9-88EB-1D03171B4FB2}" destId="{07109330-FEB9-4498-9374-3829A1F25140}" srcOrd="2" destOrd="0" parTransId="{B6828938-376B-4FE8-BC47-BD57467D1835}" sibTransId="{D3B25C22-8235-4295-8147-F4C7976FAFB8}"/>
    <dgm:cxn modelId="{D7F606A2-CAAC-490F-B358-6B9EF7951C3D}" type="presOf" srcId="{AAC7C810-D191-4119-9DB7-61C3F70E6F01}" destId="{B3E9A708-4CB4-4353-AD47-44DF0507B705}" srcOrd="0" destOrd="0" presId="urn:microsoft.com/office/officeart/2011/layout/TabList"/>
    <dgm:cxn modelId="{00739112-CAA3-42E3-91AC-AA15CF5454E3}" type="presOf" srcId="{ED8C9797-55E7-4533-94B5-74C3BB982D63}" destId="{6F302CEE-B15F-490A-AA04-A4F1A1EFC446}" srcOrd="0" destOrd="0" presId="urn:microsoft.com/office/officeart/2011/layout/TabList"/>
    <dgm:cxn modelId="{0D34B6C2-0FD3-4016-9957-ED74D22273AA}" type="presOf" srcId="{07109330-FEB9-4498-9374-3829A1F25140}" destId="{EF71AF84-6A73-48B3-A193-7C22E839CCBB}" srcOrd="0" destOrd="0" presId="urn:microsoft.com/office/officeart/2011/layout/TabList"/>
    <dgm:cxn modelId="{62A7AA2F-18DA-4AFD-9FBE-3A6E11ABC9CD}" type="presOf" srcId="{5B2CCEA1-F946-420D-9344-90BA71E4027F}" destId="{6353BB9B-09FE-4E20-847B-2FB26D2CFFC7}" srcOrd="0" destOrd="0" presId="urn:microsoft.com/office/officeart/2011/layout/TabList"/>
    <dgm:cxn modelId="{614E80E5-65FB-4CCA-A2F4-BC8AE15DBF82}" srcId="{88351CA5-A753-4CD9-88EB-1D03171B4FB2}" destId="{D55B0F3D-64DA-41FC-9E99-97EF3A7F488D}" srcOrd="0" destOrd="0" parTransId="{1DE27A2F-E1AB-4257-AB4C-90374BB4BEFA}" sibTransId="{CBEB54C9-F217-4BBF-B669-9297FF283FDD}"/>
    <dgm:cxn modelId="{3AB8D406-6EBE-4552-8C25-C99C486141FA}" type="presOf" srcId="{D55B0F3D-64DA-41FC-9E99-97EF3A7F488D}" destId="{16C9C471-A3BA-4DA9-B817-64B09E06A877}" srcOrd="0" destOrd="0" presId="urn:microsoft.com/office/officeart/2011/layout/TabList"/>
    <dgm:cxn modelId="{BFA43260-240E-40EE-A325-FE616462CF53}" srcId="{D55B0F3D-64DA-41FC-9E99-97EF3A7F488D}" destId="{5B2CCEA1-F946-420D-9344-90BA71E4027F}" srcOrd="0" destOrd="0" parTransId="{468A6ACD-C447-4C6F-AE7D-55382DF04005}" sibTransId="{B69E8B38-AAAE-4A36-BD2E-AE73B479D91F}"/>
    <dgm:cxn modelId="{74A3C665-A0DA-4103-A69A-2F38DD456B14}" srcId="{88351CA5-A753-4CD9-88EB-1D03171B4FB2}" destId="{E2CEBB83-D824-45BE-8B74-290D554B6CE4}" srcOrd="1" destOrd="0" parTransId="{17AA943A-50D0-49D7-9A6E-9761A19BB76A}" sibTransId="{CDED6E21-5AC8-4F90-B116-BE1B9758E4FD}"/>
    <dgm:cxn modelId="{08FF683D-CCC0-4355-834C-8D1FF95886E5}" type="presOf" srcId="{8EDF5088-41D6-4A05-9BBE-DEB1A7FAADD5}" destId="{ABA4D377-9DD5-4D3E-B1FF-67644535EF36}" srcOrd="0" destOrd="0" presId="urn:microsoft.com/office/officeart/2011/layout/TabList"/>
    <dgm:cxn modelId="{796F2F36-8F4A-4DF7-9D9A-6E5A422E6A16}" srcId="{07109330-FEB9-4498-9374-3829A1F25140}" destId="{AAC7C810-D191-4119-9DB7-61C3F70E6F01}" srcOrd="1" destOrd="0" parTransId="{55418D05-4A2A-4F65-BAF8-9BEE6CB8E5DA}" sibTransId="{F8B71976-9123-47AD-A4DB-9C78C7E2BB1B}"/>
    <dgm:cxn modelId="{2A041B9D-93B0-4A89-B5C0-651FEA4F6583}" srcId="{E2CEBB83-D824-45BE-8B74-290D554B6CE4}" destId="{8EDF5088-41D6-4A05-9BBE-DEB1A7FAADD5}" srcOrd="0" destOrd="0" parTransId="{2AA576E3-D7D8-40DE-A824-3CE5DC8413A4}" sibTransId="{7567F6CB-2454-4E2B-8DD8-CDFE1BBC5C76}"/>
    <dgm:cxn modelId="{0023C224-2DC4-4B9C-B1CA-8B4AE57585CB}" type="presParOf" srcId="{9E812708-296D-4322-ABF2-7001F193B45D}" destId="{2EEE1FAB-50BE-4FE0-9E9B-CB4291BB7E0E}" srcOrd="0" destOrd="0" presId="urn:microsoft.com/office/officeart/2011/layout/TabList"/>
    <dgm:cxn modelId="{A0D5F4F6-D098-4E7E-88F3-6169E0EC85DB}" type="presParOf" srcId="{2EEE1FAB-50BE-4FE0-9E9B-CB4291BB7E0E}" destId="{6353BB9B-09FE-4E20-847B-2FB26D2CFFC7}" srcOrd="0" destOrd="0" presId="urn:microsoft.com/office/officeart/2011/layout/TabList"/>
    <dgm:cxn modelId="{9ACE956C-82B8-4D57-88E6-34165A3A6CEE}" type="presParOf" srcId="{2EEE1FAB-50BE-4FE0-9E9B-CB4291BB7E0E}" destId="{16C9C471-A3BA-4DA9-B817-64B09E06A877}" srcOrd="1" destOrd="0" presId="urn:microsoft.com/office/officeart/2011/layout/TabList"/>
    <dgm:cxn modelId="{E942CB07-B681-4F8A-8DF5-159FE55E8E64}" type="presParOf" srcId="{2EEE1FAB-50BE-4FE0-9E9B-CB4291BB7E0E}" destId="{296FFD1B-E1A3-496D-B8D1-63B6D4B79197}" srcOrd="2" destOrd="0" presId="urn:microsoft.com/office/officeart/2011/layout/TabList"/>
    <dgm:cxn modelId="{CE147452-B3D1-4FC4-9652-957A73B782C2}" type="presParOf" srcId="{9E812708-296D-4322-ABF2-7001F193B45D}" destId="{5ACBB765-5B4F-48F4-BC44-857CBC1FA3C5}" srcOrd="1" destOrd="0" presId="urn:microsoft.com/office/officeart/2011/layout/TabList"/>
    <dgm:cxn modelId="{6331087C-E25A-49F2-8660-504506FBD696}" type="presParOf" srcId="{9E812708-296D-4322-ABF2-7001F193B45D}" destId="{FBB1223B-76A9-4710-8592-67D00F4EFB64}" srcOrd="2" destOrd="0" presId="urn:microsoft.com/office/officeart/2011/layout/TabList"/>
    <dgm:cxn modelId="{A335EC28-EFCC-4E01-AF52-6A7B0FAF7739}" type="presParOf" srcId="{FBB1223B-76A9-4710-8592-67D00F4EFB64}" destId="{ABA4D377-9DD5-4D3E-B1FF-67644535EF36}" srcOrd="0" destOrd="0" presId="urn:microsoft.com/office/officeart/2011/layout/TabList"/>
    <dgm:cxn modelId="{FCCB055A-462F-4B7D-B996-5F1CA340307D}" type="presParOf" srcId="{FBB1223B-76A9-4710-8592-67D00F4EFB64}" destId="{55CBB550-5D1E-4E3B-ABEC-78A09C2B0D1F}" srcOrd="1" destOrd="0" presId="urn:microsoft.com/office/officeart/2011/layout/TabList"/>
    <dgm:cxn modelId="{FB6E5A2F-4DA9-410B-8076-57ED5C6F91A0}" type="presParOf" srcId="{FBB1223B-76A9-4710-8592-67D00F4EFB64}" destId="{BCBC01D7-3313-461F-BA0B-62A238F8FDF6}" srcOrd="2" destOrd="0" presId="urn:microsoft.com/office/officeart/2011/layout/TabList"/>
    <dgm:cxn modelId="{3B35CC3B-5FAD-46D9-98D1-D12B36AED732}" type="presParOf" srcId="{9E812708-296D-4322-ABF2-7001F193B45D}" destId="{98987930-DFB1-4A31-8ADE-A6D4518B1A5D}" srcOrd="3" destOrd="0" presId="urn:microsoft.com/office/officeart/2011/layout/TabList"/>
    <dgm:cxn modelId="{C4989CCD-C06E-4EEE-89EF-9ED2C6B93121}" type="presParOf" srcId="{9E812708-296D-4322-ABF2-7001F193B45D}" destId="{DC566318-DB3D-4803-9D6B-0FD0F831C973}" srcOrd="4" destOrd="0" presId="urn:microsoft.com/office/officeart/2011/layout/TabList"/>
    <dgm:cxn modelId="{C9EB68FE-48B9-4143-8A35-CA519FBC4238}" type="presParOf" srcId="{9E812708-296D-4322-ABF2-7001F193B45D}" destId="{B8C16736-5EAB-49DD-B2AE-2819F65E5625}" srcOrd="5" destOrd="0" presId="urn:microsoft.com/office/officeart/2011/layout/TabList"/>
    <dgm:cxn modelId="{B850D39E-B3D5-4763-95B4-20998E6F977B}" type="presParOf" srcId="{B8C16736-5EAB-49DD-B2AE-2819F65E5625}" destId="{6F302CEE-B15F-490A-AA04-A4F1A1EFC446}" srcOrd="0" destOrd="0" presId="urn:microsoft.com/office/officeart/2011/layout/TabList"/>
    <dgm:cxn modelId="{C997EFE2-D8B1-4168-B042-C6B2E1A76849}" type="presParOf" srcId="{B8C16736-5EAB-49DD-B2AE-2819F65E5625}" destId="{EF71AF84-6A73-48B3-A193-7C22E839CCBB}" srcOrd="1" destOrd="0" presId="urn:microsoft.com/office/officeart/2011/layout/TabList"/>
    <dgm:cxn modelId="{D02620F5-6544-4695-92F5-223540A17C29}" type="presParOf" srcId="{B8C16736-5EAB-49DD-B2AE-2819F65E5625}" destId="{6A3D810E-C06F-47B6-81AF-E58DAAD84F16}" srcOrd="2" destOrd="0" presId="urn:microsoft.com/office/officeart/2011/layout/TabList"/>
    <dgm:cxn modelId="{4EAB93A9-75CB-41F8-BB0F-151678BDFD72}" type="presParOf" srcId="{9E812708-296D-4322-ABF2-7001F193B45D}" destId="{B3E9A708-4CB4-4353-AD47-44DF0507B705}" srcOrd="6" destOrd="0" presId="urn:microsoft.com/office/officeart/2011/layout/Tab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9C2443E5-F515-4501-B201-3A434B26FCF1}"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US"/>
        </a:p>
      </dgm:t>
    </dgm:pt>
    <dgm:pt modelId="{27968FC7-6CAE-4084-8D5A-9513D4D7D848}">
      <dgm:prSet phldrT="[Text]" custT="1">
        <dgm:style>
          <a:lnRef idx="2">
            <a:schemeClr val="accent2"/>
          </a:lnRef>
          <a:fillRef idx="1">
            <a:schemeClr val="lt1"/>
          </a:fillRef>
          <a:effectRef idx="0">
            <a:schemeClr val="accent2"/>
          </a:effectRef>
          <a:fontRef idx="minor">
            <a:schemeClr val="dk1"/>
          </a:fontRef>
        </dgm:style>
      </dgm:prSet>
      <dgm:spPr/>
      <dgm:t>
        <a:bodyPr/>
        <a:lstStyle/>
        <a:p>
          <a:pPr algn="just"/>
          <a:r>
            <a:rPr lang="en-US" sz="2800" b="1" dirty="0">
              <a:solidFill>
                <a:srgbClr val="990099"/>
              </a:solidFill>
              <a:latin typeface="+mn-lt"/>
              <a:cs typeface="Times New Roman" panose="02020603050405020304" pitchFamily="18" charset="0"/>
            </a:rPr>
            <a:t>TRIẾT HỌC VÀ VẤN ĐỀ CƠ BẢN CỦA </a:t>
          </a:r>
        </a:p>
        <a:p>
          <a:pPr algn="ctr"/>
          <a:r>
            <a:rPr lang="en-US" sz="2800" b="1" dirty="0">
              <a:solidFill>
                <a:srgbClr val="990099"/>
              </a:solidFill>
              <a:latin typeface="+mn-lt"/>
              <a:cs typeface="Times New Roman" panose="02020603050405020304" pitchFamily="18" charset="0"/>
            </a:rPr>
            <a:t>TRIẾT HỌC</a:t>
          </a:r>
        </a:p>
      </dgm:t>
    </dgm:pt>
    <dgm:pt modelId="{E8762775-0A93-4E03-9CBC-7A8C7842CAE0}" type="parTrans" cxnId="{5CE7B879-DFBD-4EFD-80B6-452C13AC7EB6}">
      <dgm:prSet/>
      <dgm:spPr/>
      <dgm:t>
        <a:bodyPr/>
        <a:lstStyle/>
        <a:p>
          <a:endParaRPr lang="en-US"/>
        </a:p>
      </dgm:t>
    </dgm:pt>
    <dgm:pt modelId="{0F360431-8F7D-4257-85DA-79E09AAE1898}" type="sibTrans" cxnId="{5CE7B879-DFBD-4EFD-80B6-452C13AC7EB6}">
      <dgm:prSet/>
      <dgm:spPr/>
      <dgm:t>
        <a:bodyPr/>
        <a:lstStyle/>
        <a:p>
          <a:endParaRPr lang="en-US"/>
        </a:p>
      </dgm:t>
    </dgm:pt>
    <dgm:pt modelId="{43EF27E7-3554-44C9-904F-FC29F9329E0A}">
      <dgm:prSet phldrT="[Text]" custT="1">
        <dgm:style>
          <a:lnRef idx="2">
            <a:schemeClr val="accent2"/>
          </a:lnRef>
          <a:fillRef idx="1">
            <a:schemeClr val="lt1"/>
          </a:fillRef>
          <a:effectRef idx="0">
            <a:schemeClr val="accent2"/>
          </a:effectRef>
          <a:fontRef idx="minor">
            <a:schemeClr val="dk1"/>
          </a:fontRef>
        </dgm:style>
      </dgm:prSet>
      <dgm:spPr/>
      <dgm:t>
        <a:bodyPr/>
        <a:lstStyle/>
        <a:p>
          <a:pPr algn="ctr">
            <a:lnSpc>
              <a:spcPct val="100000"/>
            </a:lnSpc>
            <a:spcAft>
              <a:spcPts val="0"/>
            </a:spcAft>
          </a:pPr>
          <a:r>
            <a:rPr lang="en-US" sz="2800" b="1" dirty="0">
              <a:solidFill>
                <a:srgbClr val="0033CC"/>
              </a:solidFill>
              <a:latin typeface="+mn-lt"/>
              <a:cs typeface="Times New Roman" panose="02020603050405020304" pitchFamily="18" charset="0"/>
            </a:rPr>
            <a:t>TRIẾT HỌC MÁC - LÊNIN VÀ VAI TRÒ CỦA TRIẾT HỌC MÁC - LÊNIN TRONG ĐỜI SỐNG </a:t>
          </a:r>
        </a:p>
        <a:p>
          <a:pPr algn="ctr">
            <a:lnSpc>
              <a:spcPct val="100000"/>
            </a:lnSpc>
            <a:spcAft>
              <a:spcPts val="0"/>
            </a:spcAft>
          </a:pPr>
          <a:r>
            <a:rPr lang="en-US" sz="2800" b="1" dirty="0">
              <a:solidFill>
                <a:srgbClr val="0033CC"/>
              </a:solidFill>
              <a:latin typeface="+mn-lt"/>
              <a:cs typeface="Times New Roman" panose="02020603050405020304" pitchFamily="18" charset="0"/>
            </a:rPr>
            <a:t>XÃ HỘI</a:t>
          </a:r>
        </a:p>
      </dgm:t>
    </dgm:pt>
    <dgm:pt modelId="{8AA01F3B-0EE5-45EF-A2E1-35004A9C5C54}" type="parTrans" cxnId="{271E4DC0-8CE4-49CF-907C-185013C64345}">
      <dgm:prSet/>
      <dgm:spPr/>
      <dgm:t>
        <a:bodyPr/>
        <a:lstStyle/>
        <a:p>
          <a:endParaRPr lang="en-US"/>
        </a:p>
      </dgm:t>
    </dgm:pt>
    <dgm:pt modelId="{7B2C1246-D560-4997-9EE6-32A618F20961}" type="sibTrans" cxnId="{271E4DC0-8CE4-49CF-907C-185013C64345}">
      <dgm:prSet/>
      <dgm:spPr/>
      <dgm:t>
        <a:bodyPr/>
        <a:lstStyle/>
        <a:p>
          <a:endParaRPr lang="en-US"/>
        </a:p>
      </dgm:t>
    </dgm:pt>
    <dgm:pt modelId="{E58B3043-4CAE-4803-AC3B-64E8BA6D427B}" type="pres">
      <dgm:prSet presAssocID="{9C2443E5-F515-4501-B201-3A434B26FCF1}" presName="Name0" presStyleCnt="0">
        <dgm:presLayoutVars>
          <dgm:chMax val="7"/>
          <dgm:chPref val="7"/>
          <dgm:dir/>
        </dgm:presLayoutVars>
      </dgm:prSet>
      <dgm:spPr/>
      <dgm:t>
        <a:bodyPr/>
        <a:lstStyle/>
        <a:p>
          <a:endParaRPr lang="en-US"/>
        </a:p>
      </dgm:t>
    </dgm:pt>
    <dgm:pt modelId="{2B586D0E-C993-4F97-AEAB-40027A2B6B57}" type="pres">
      <dgm:prSet presAssocID="{9C2443E5-F515-4501-B201-3A434B26FCF1}" presName="Name1" presStyleCnt="0"/>
      <dgm:spPr/>
    </dgm:pt>
    <dgm:pt modelId="{2087BD71-B953-46EB-8440-3EACAB4E8BE1}" type="pres">
      <dgm:prSet presAssocID="{9C2443E5-F515-4501-B201-3A434B26FCF1}" presName="cycle" presStyleCnt="0"/>
      <dgm:spPr/>
    </dgm:pt>
    <dgm:pt modelId="{47E3CCCD-3D0D-4205-8996-8FB4F0B625A3}" type="pres">
      <dgm:prSet presAssocID="{9C2443E5-F515-4501-B201-3A434B26FCF1}" presName="srcNode" presStyleLbl="node1" presStyleIdx="0" presStyleCnt="2"/>
      <dgm:spPr/>
    </dgm:pt>
    <dgm:pt modelId="{347BFC91-1736-4F27-B261-EC74F6A8C976}" type="pres">
      <dgm:prSet presAssocID="{9C2443E5-F515-4501-B201-3A434B26FCF1}" presName="conn" presStyleLbl="parChTrans1D2" presStyleIdx="0" presStyleCnt="1"/>
      <dgm:spPr/>
      <dgm:t>
        <a:bodyPr/>
        <a:lstStyle/>
        <a:p>
          <a:endParaRPr lang="en-US"/>
        </a:p>
      </dgm:t>
    </dgm:pt>
    <dgm:pt modelId="{C214DE82-8876-4BD9-BDC7-B734B36DF906}" type="pres">
      <dgm:prSet presAssocID="{9C2443E5-F515-4501-B201-3A434B26FCF1}" presName="extraNode" presStyleLbl="node1" presStyleIdx="0" presStyleCnt="2"/>
      <dgm:spPr/>
    </dgm:pt>
    <dgm:pt modelId="{DCD02F95-7C6E-4484-8782-C37D932915F2}" type="pres">
      <dgm:prSet presAssocID="{9C2443E5-F515-4501-B201-3A434B26FCF1}" presName="dstNode" presStyleLbl="node1" presStyleIdx="0" presStyleCnt="2"/>
      <dgm:spPr/>
    </dgm:pt>
    <dgm:pt modelId="{68B1C590-FA4C-4521-BA21-CDBA602483C1}" type="pres">
      <dgm:prSet presAssocID="{27968FC7-6CAE-4084-8D5A-9513D4D7D848}" presName="text_1" presStyleLbl="node1" presStyleIdx="0" presStyleCnt="2">
        <dgm:presLayoutVars>
          <dgm:bulletEnabled val="1"/>
        </dgm:presLayoutVars>
      </dgm:prSet>
      <dgm:spPr/>
      <dgm:t>
        <a:bodyPr/>
        <a:lstStyle/>
        <a:p>
          <a:endParaRPr lang="en-US"/>
        </a:p>
      </dgm:t>
    </dgm:pt>
    <dgm:pt modelId="{E92C7AA3-FD03-48AE-A429-C87CB62EA195}" type="pres">
      <dgm:prSet presAssocID="{27968FC7-6CAE-4084-8D5A-9513D4D7D848}" presName="accent_1" presStyleCnt="0"/>
      <dgm:spPr/>
    </dgm:pt>
    <dgm:pt modelId="{7BCC4E72-2343-4576-9F52-53C9BDC6C950}" type="pres">
      <dgm:prSet presAssocID="{27968FC7-6CAE-4084-8D5A-9513D4D7D848}" presName="accentRepeatNode" presStyleLbl="solidFgAcc1" presStyleIdx="0" presStyleCnt="2" custLinFactNeighborX="-3570" custLinFactNeighborY="2455"/>
      <dgm:spPr>
        <a:solidFill>
          <a:srgbClr val="00B050"/>
        </a:solidFill>
        <a:ln>
          <a:solidFill>
            <a:srgbClr val="00B050"/>
          </a:solidFill>
        </a:ln>
      </dgm:spPr>
    </dgm:pt>
    <dgm:pt modelId="{BEA5D8E4-C348-4056-86BD-D367D7260C0D}" type="pres">
      <dgm:prSet presAssocID="{43EF27E7-3554-44C9-904F-FC29F9329E0A}" presName="text_2" presStyleLbl="node1" presStyleIdx="1" presStyleCnt="2" custScaleY="146977">
        <dgm:presLayoutVars>
          <dgm:bulletEnabled val="1"/>
        </dgm:presLayoutVars>
      </dgm:prSet>
      <dgm:spPr/>
      <dgm:t>
        <a:bodyPr/>
        <a:lstStyle/>
        <a:p>
          <a:endParaRPr lang="en-US"/>
        </a:p>
      </dgm:t>
    </dgm:pt>
    <dgm:pt modelId="{B8792A63-59FA-44F6-BD9F-16E50993FB4F}" type="pres">
      <dgm:prSet presAssocID="{43EF27E7-3554-44C9-904F-FC29F9329E0A}" presName="accent_2" presStyleCnt="0"/>
      <dgm:spPr/>
    </dgm:pt>
    <dgm:pt modelId="{65E977BA-81D1-4B94-A176-DF1D02B96AAB}" type="pres">
      <dgm:prSet presAssocID="{43EF27E7-3554-44C9-904F-FC29F9329E0A}" presName="accentRepeatNode" presStyleLbl="solidFgAcc1" presStyleIdx="1" presStyleCnt="2"/>
      <dgm:spPr>
        <a:solidFill>
          <a:srgbClr val="FF0066"/>
        </a:solidFill>
        <a:ln>
          <a:solidFill>
            <a:srgbClr val="FF0066"/>
          </a:solidFill>
        </a:ln>
      </dgm:spPr>
    </dgm:pt>
  </dgm:ptLst>
  <dgm:cxnLst>
    <dgm:cxn modelId="{437EE1BD-3233-443A-9643-056F770F0D5A}" type="presOf" srcId="{43EF27E7-3554-44C9-904F-FC29F9329E0A}" destId="{BEA5D8E4-C348-4056-86BD-D367D7260C0D}" srcOrd="0" destOrd="0" presId="urn:microsoft.com/office/officeart/2008/layout/VerticalCurvedList"/>
    <dgm:cxn modelId="{271E4DC0-8CE4-49CF-907C-185013C64345}" srcId="{9C2443E5-F515-4501-B201-3A434B26FCF1}" destId="{43EF27E7-3554-44C9-904F-FC29F9329E0A}" srcOrd="1" destOrd="0" parTransId="{8AA01F3B-0EE5-45EF-A2E1-35004A9C5C54}" sibTransId="{7B2C1246-D560-4997-9EE6-32A618F20961}"/>
    <dgm:cxn modelId="{5CE7B879-DFBD-4EFD-80B6-452C13AC7EB6}" srcId="{9C2443E5-F515-4501-B201-3A434B26FCF1}" destId="{27968FC7-6CAE-4084-8D5A-9513D4D7D848}" srcOrd="0" destOrd="0" parTransId="{E8762775-0A93-4E03-9CBC-7A8C7842CAE0}" sibTransId="{0F360431-8F7D-4257-85DA-79E09AAE1898}"/>
    <dgm:cxn modelId="{F58AEAEA-6CAD-47EB-82D9-D9A4BFA7D257}" type="presOf" srcId="{27968FC7-6CAE-4084-8D5A-9513D4D7D848}" destId="{68B1C590-FA4C-4521-BA21-CDBA602483C1}" srcOrd="0" destOrd="0" presId="urn:microsoft.com/office/officeart/2008/layout/VerticalCurvedList"/>
    <dgm:cxn modelId="{DBD9DF77-71D2-4BD4-9889-A367BF8389CC}" type="presOf" srcId="{9C2443E5-F515-4501-B201-3A434B26FCF1}" destId="{E58B3043-4CAE-4803-AC3B-64E8BA6D427B}" srcOrd="0" destOrd="0" presId="urn:microsoft.com/office/officeart/2008/layout/VerticalCurvedList"/>
    <dgm:cxn modelId="{DBE1D2BF-53E5-497A-B5DD-650AA11D766E}" type="presOf" srcId="{0F360431-8F7D-4257-85DA-79E09AAE1898}" destId="{347BFC91-1736-4F27-B261-EC74F6A8C976}" srcOrd="0" destOrd="0" presId="urn:microsoft.com/office/officeart/2008/layout/VerticalCurvedList"/>
    <dgm:cxn modelId="{ABA378AB-D530-42D8-948E-4AAEEA797755}" type="presParOf" srcId="{E58B3043-4CAE-4803-AC3B-64E8BA6D427B}" destId="{2B586D0E-C993-4F97-AEAB-40027A2B6B57}" srcOrd="0" destOrd="0" presId="urn:microsoft.com/office/officeart/2008/layout/VerticalCurvedList"/>
    <dgm:cxn modelId="{D1AC3471-F5DC-4414-ADA4-9C69C1CFD484}" type="presParOf" srcId="{2B586D0E-C993-4F97-AEAB-40027A2B6B57}" destId="{2087BD71-B953-46EB-8440-3EACAB4E8BE1}" srcOrd="0" destOrd="0" presId="urn:microsoft.com/office/officeart/2008/layout/VerticalCurvedList"/>
    <dgm:cxn modelId="{62FB00DE-0C39-4FD6-A7F9-E5BE47476F2D}" type="presParOf" srcId="{2087BD71-B953-46EB-8440-3EACAB4E8BE1}" destId="{47E3CCCD-3D0D-4205-8996-8FB4F0B625A3}" srcOrd="0" destOrd="0" presId="urn:microsoft.com/office/officeart/2008/layout/VerticalCurvedList"/>
    <dgm:cxn modelId="{4BCAD416-D874-4157-84A7-2EC13C0AD386}" type="presParOf" srcId="{2087BD71-B953-46EB-8440-3EACAB4E8BE1}" destId="{347BFC91-1736-4F27-B261-EC74F6A8C976}" srcOrd="1" destOrd="0" presId="urn:microsoft.com/office/officeart/2008/layout/VerticalCurvedList"/>
    <dgm:cxn modelId="{8445A3E4-4531-49F5-B9C8-1C246A09E312}" type="presParOf" srcId="{2087BD71-B953-46EB-8440-3EACAB4E8BE1}" destId="{C214DE82-8876-4BD9-BDC7-B734B36DF906}" srcOrd="2" destOrd="0" presId="urn:microsoft.com/office/officeart/2008/layout/VerticalCurvedList"/>
    <dgm:cxn modelId="{24C46C69-A6A3-47CD-8510-14BB93749679}" type="presParOf" srcId="{2087BD71-B953-46EB-8440-3EACAB4E8BE1}" destId="{DCD02F95-7C6E-4484-8782-C37D932915F2}" srcOrd="3" destOrd="0" presId="urn:microsoft.com/office/officeart/2008/layout/VerticalCurvedList"/>
    <dgm:cxn modelId="{39D82F90-58EB-4DCA-B736-C5DD60B0BA00}" type="presParOf" srcId="{2B586D0E-C993-4F97-AEAB-40027A2B6B57}" destId="{68B1C590-FA4C-4521-BA21-CDBA602483C1}" srcOrd="1" destOrd="0" presId="urn:microsoft.com/office/officeart/2008/layout/VerticalCurvedList"/>
    <dgm:cxn modelId="{A380EFCF-96F1-45EA-9E18-DC79CCCA6CD1}" type="presParOf" srcId="{2B586D0E-C993-4F97-AEAB-40027A2B6B57}" destId="{E92C7AA3-FD03-48AE-A429-C87CB62EA195}" srcOrd="2" destOrd="0" presId="urn:microsoft.com/office/officeart/2008/layout/VerticalCurvedList"/>
    <dgm:cxn modelId="{F63E45F2-8F69-4535-919E-636C58F14BA4}" type="presParOf" srcId="{E92C7AA3-FD03-48AE-A429-C87CB62EA195}" destId="{7BCC4E72-2343-4576-9F52-53C9BDC6C950}" srcOrd="0" destOrd="0" presId="urn:microsoft.com/office/officeart/2008/layout/VerticalCurvedList"/>
    <dgm:cxn modelId="{00A9C91F-84D5-407A-8F4A-731B8B169E16}" type="presParOf" srcId="{2B586D0E-C993-4F97-AEAB-40027A2B6B57}" destId="{BEA5D8E4-C348-4056-86BD-D367D7260C0D}" srcOrd="3" destOrd="0" presId="urn:microsoft.com/office/officeart/2008/layout/VerticalCurvedList"/>
    <dgm:cxn modelId="{1AD63B75-D057-4B3B-B057-04F32E3ECBA0}" type="presParOf" srcId="{2B586D0E-C993-4F97-AEAB-40027A2B6B57}" destId="{B8792A63-59FA-44F6-BD9F-16E50993FB4F}" srcOrd="4" destOrd="0" presId="urn:microsoft.com/office/officeart/2008/layout/VerticalCurvedList"/>
    <dgm:cxn modelId="{A8C6B22D-217D-4D73-BD35-5598F1DB8823}" type="presParOf" srcId="{B8792A63-59FA-44F6-BD9F-16E50993FB4F}" destId="{65E977BA-81D1-4B94-A176-DF1D02B96AAB}"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000099"/>
        </a:solidFill>
      </dgm:spPr>
      <dgm:t>
        <a:bodyPr/>
        <a:lstStyle/>
        <a:p>
          <a:r>
            <a:rPr lang="en-US" sz="2400" b="1" dirty="0" err="1"/>
            <a:t>Mục</a:t>
          </a:r>
          <a:r>
            <a:rPr lang="en-US" sz="2400" b="1" dirty="0"/>
            <a:t> </a:t>
          </a:r>
          <a:r>
            <a:rPr lang="en-US" sz="2400" b="1" dirty="0" err="1"/>
            <a:t>đích</a:t>
          </a:r>
          <a:r>
            <a:rPr lang="en-US" sz="2400" b="1" dirty="0"/>
            <a:t> </a:t>
          </a:r>
          <a:r>
            <a:rPr lang="en-US" sz="2400" b="1" dirty="0" err="1"/>
            <a:t>chương</a:t>
          </a:r>
          <a:r>
            <a:rPr lang="en-US" sz="2400" b="1" dirty="0"/>
            <a:t> 1</a:t>
          </a:r>
        </a:p>
      </dgm:t>
    </dgm:pt>
    <dgm:pt modelId="{98CB0ABD-BF7B-4568-9D48-545E5B6E045C}" type="parTrans" cxnId="{F1C265E6-039A-49A4-B305-419EB2A2ED7D}">
      <dgm:prSet/>
      <dgm:spPr/>
      <dgm:t>
        <a:bodyPr/>
        <a:lstStyle/>
        <a:p>
          <a:endParaRPr lang="en-US" sz="2400"/>
        </a:p>
      </dgm:t>
    </dgm:pt>
    <dgm:pt modelId="{B08A839C-18AE-4B38-B30B-D3E013700ED8}" type="sibTrans" cxnId="{F1C265E6-039A-49A4-B305-419EB2A2ED7D}">
      <dgm:prSet/>
      <dgm:spPr/>
      <dgm:t>
        <a:bodyPr/>
        <a:lstStyle/>
        <a:p>
          <a:endParaRPr lang="en-US" sz="2400"/>
        </a:p>
      </dgm:t>
    </dgm:pt>
    <dgm:pt modelId="{D075839E-A957-4782-922D-B213D89D9744}">
      <dgm:prSet phldrT="[Text]" custT="1"/>
      <dgm:spPr/>
      <dgm:t>
        <a:bodyPr/>
        <a:lstStyle/>
        <a:p>
          <a:pPr algn="ctr"/>
          <a:r>
            <a:rPr lang="en-US" sz="2400" b="1" u="sng" dirty="0" err="1">
              <a:solidFill>
                <a:schemeClr val="bg1"/>
              </a:solidFill>
            </a:rPr>
            <a:t>Nắm</a:t>
          </a:r>
          <a:r>
            <a:rPr lang="en-US" sz="2400" b="1" u="sng" dirty="0">
              <a:solidFill>
                <a:schemeClr val="bg1"/>
              </a:solidFill>
            </a:rPr>
            <a:t> </a:t>
          </a:r>
          <a:r>
            <a:rPr lang="en-US" sz="2400" b="1" u="sng" dirty="0" err="1">
              <a:solidFill>
                <a:schemeClr val="bg1"/>
              </a:solidFill>
            </a:rPr>
            <a:t>bắt</a:t>
          </a:r>
          <a:r>
            <a:rPr lang="en-US" sz="2400" b="0" u="none" dirty="0">
              <a:solidFill>
                <a:schemeClr val="bg1"/>
              </a:solidFill>
            </a:rPr>
            <a:t> </a:t>
          </a:r>
          <a:r>
            <a:rPr lang="en-US" sz="2400" b="0" u="none" dirty="0" err="1">
              <a:solidFill>
                <a:schemeClr val="bg1"/>
              </a:solidFill>
            </a:rPr>
            <a:t>được</a:t>
          </a:r>
          <a:r>
            <a:rPr lang="en-US" sz="2400" b="0" u="none" dirty="0">
              <a:solidFill>
                <a:schemeClr val="bg1"/>
              </a:solidFill>
            </a:rPr>
            <a:t> </a:t>
          </a:r>
          <a:r>
            <a:rPr lang="en-US" sz="2400" b="1" u="sng" dirty="0" err="1">
              <a:solidFill>
                <a:schemeClr val="bg1"/>
              </a:solidFill>
            </a:rPr>
            <a:t>khái</a:t>
          </a:r>
          <a:r>
            <a:rPr lang="en-US" sz="2400" b="1" u="sng" dirty="0">
              <a:solidFill>
                <a:schemeClr val="bg1"/>
              </a:solidFill>
            </a:rPr>
            <a:t> </a:t>
          </a:r>
          <a:r>
            <a:rPr lang="en-US" sz="2400" b="1" u="sng" dirty="0" err="1">
              <a:solidFill>
                <a:schemeClr val="bg1"/>
              </a:solidFill>
            </a:rPr>
            <a:t>lược</a:t>
          </a:r>
          <a:r>
            <a:rPr lang="en-US" sz="2400" b="0" u="none" dirty="0">
              <a:solidFill>
                <a:schemeClr val="bg1"/>
              </a:solidFill>
            </a:rPr>
            <a:t> </a:t>
          </a:r>
          <a:r>
            <a:rPr lang="en-US" sz="2400" b="0" u="none" dirty="0" err="1">
              <a:solidFill>
                <a:schemeClr val="bg1"/>
              </a:solidFill>
            </a:rPr>
            <a:t>về</a:t>
          </a:r>
          <a:r>
            <a:rPr lang="en-US" sz="2400" b="0" u="none" dirty="0">
              <a:solidFill>
                <a:schemeClr val="bg1"/>
              </a:solidFill>
            </a:rPr>
            <a:t> </a:t>
          </a:r>
          <a:r>
            <a:rPr lang="en-US" sz="2400" b="0" u="none" dirty="0" err="1">
              <a:solidFill>
                <a:schemeClr val="bg1"/>
              </a:solidFill>
            </a:rPr>
            <a:t>triết</a:t>
          </a:r>
          <a:r>
            <a:rPr lang="en-US" sz="2400" b="0" u="none" dirty="0">
              <a:solidFill>
                <a:schemeClr val="bg1"/>
              </a:solidFill>
            </a:rPr>
            <a:t> </a:t>
          </a:r>
          <a:r>
            <a:rPr lang="en-US" sz="2400" b="0" u="none" dirty="0" err="1">
              <a:solidFill>
                <a:schemeClr val="bg1"/>
              </a:solidFill>
            </a:rPr>
            <a:t>học</a:t>
          </a:r>
          <a:r>
            <a:rPr lang="en-US" sz="2400" b="0" u="none" dirty="0">
              <a:solidFill>
                <a:schemeClr val="bg1"/>
              </a:solidFill>
            </a:rPr>
            <a:t> </a:t>
          </a:r>
          <a:r>
            <a:rPr lang="en-US" sz="2400" b="0" u="none" dirty="0" err="1">
              <a:solidFill>
                <a:schemeClr val="bg1"/>
              </a:solidFill>
            </a:rPr>
            <a:t>và</a:t>
          </a:r>
          <a:r>
            <a:rPr lang="en-US" sz="2400" b="0" u="none" dirty="0">
              <a:solidFill>
                <a:schemeClr val="bg1"/>
              </a:solidFill>
            </a:rPr>
            <a:t> </a:t>
          </a:r>
          <a:r>
            <a:rPr lang="en-US" sz="2400" b="0" u="none" dirty="0" err="1">
              <a:solidFill>
                <a:schemeClr val="bg1"/>
              </a:solidFill>
            </a:rPr>
            <a:t>triết</a:t>
          </a:r>
          <a:r>
            <a:rPr lang="en-US" sz="2400" b="0" u="none" dirty="0">
              <a:solidFill>
                <a:schemeClr val="bg1"/>
              </a:solidFill>
            </a:rPr>
            <a:t> </a:t>
          </a:r>
          <a:r>
            <a:rPr lang="en-US" sz="2400" b="0" u="none" dirty="0" err="1">
              <a:solidFill>
                <a:schemeClr val="bg1"/>
              </a:solidFill>
            </a:rPr>
            <a:t>học</a:t>
          </a:r>
          <a:endParaRPr lang="en-US" sz="2400" b="0" u="none" dirty="0">
            <a:solidFill>
              <a:schemeClr val="bg1"/>
            </a:solidFill>
          </a:endParaRPr>
        </a:p>
        <a:p>
          <a:pPr algn="ctr"/>
          <a:r>
            <a:rPr lang="en-US" sz="2400" b="0" u="none" dirty="0" err="1">
              <a:solidFill>
                <a:schemeClr val="bg1"/>
              </a:solidFill>
            </a:rPr>
            <a:t>Mác</a:t>
          </a:r>
          <a:r>
            <a:rPr lang="en-US" sz="2400" b="0" u="none" dirty="0">
              <a:solidFill>
                <a:schemeClr val="bg1"/>
              </a:solidFill>
            </a:rPr>
            <a:t> -  </a:t>
          </a:r>
          <a:r>
            <a:rPr lang="en-US" sz="2400" b="0" u="none" dirty="0" err="1">
              <a:solidFill>
                <a:schemeClr val="bg1"/>
              </a:solidFill>
            </a:rPr>
            <a:t>Lênin</a:t>
          </a:r>
          <a:r>
            <a:rPr lang="en-US" sz="2400" b="0" u="none" dirty="0">
              <a:solidFill>
                <a:schemeClr val="bg1"/>
              </a:solidFill>
            </a:rPr>
            <a:t>.</a:t>
          </a:r>
        </a:p>
      </dgm:t>
    </dgm:pt>
    <dgm:pt modelId="{5959F9EE-5DC8-4A46-B2C9-0FCFAAB8F5B3}" type="parTrans" cxnId="{71827EEA-5040-4903-922D-DE94F7A32557}">
      <dgm:prSet/>
      <dgm:spPr/>
      <dgm:t>
        <a:bodyPr/>
        <a:lstStyle/>
        <a:p>
          <a:endParaRPr lang="en-US" sz="2400"/>
        </a:p>
      </dgm:t>
    </dgm:pt>
    <dgm:pt modelId="{E7B1BCFA-4A78-415A-8C83-26118597AC86}" type="sibTrans" cxnId="{71827EEA-5040-4903-922D-DE94F7A32557}">
      <dgm:prSet/>
      <dgm:spPr/>
      <dgm:t>
        <a:bodyPr/>
        <a:lstStyle/>
        <a:p>
          <a:endParaRPr lang="en-US" sz="2400"/>
        </a:p>
      </dgm:t>
    </dgm:pt>
    <dgm:pt modelId="{7F620D08-2CE6-4593-9810-2EE9CE5C2020}">
      <dgm:prSet phldrT="[Text]" custT="1"/>
      <dgm:spPr/>
      <dgm:t>
        <a:bodyPr/>
        <a:lstStyle/>
        <a:p>
          <a:pPr algn="ctr"/>
          <a:r>
            <a:rPr lang="en-US" sz="2400" b="1" u="sng" dirty="0" err="1">
              <a:solidFill>
                <a:schemeClr val="bg1"/>
              </a:solidFill>
            </a:rPr>
            <a:t>Xác</a:t>
          </a:r>
          <a:r>
            <a:rPr lang="en-US" sz="2400" b="1" u="sng" dirty="0">
              <a:solidFill>
                <a:schemeClr val="bg1"/>
              </a:solidFill>
            </a:rPr>
            <a:t> </a:t>
          </a:r>
          <a:r>
            <a:rPr lang="en-US" sz="2400" b="1" u="sng" dirty="0" err="1">
              <a:solidFill>
                <a:schemeClr val="bg1"/>
              </a:solidFill>
            </a:rPr>
            <a:t>định</a:t>
          </a:r>
          <a:r>
            <a:rPr lang="en-US" sz="2400" b="0" u="none" dirty="0">
              <a:solidFill>
                <a:schemeClr val="bg1"/>
              </a:solidFill>
            </a:rPr>
            <a:t> </a:t>
          </a:r>
          <a:r>
            <a:rPr lang="en-US" sz="2400" b="0" u="none" dirty="0" err="1">
              <a:solidFill>
                <a:schemeClr val="bg1"/>
              </a:solidFill>
            </a:rPr>
            <a:t>được</a:t>
          </a:r>
          <a:r>
            <a:rPr lang="en-US" sz="2400" b="0" u="none" dirty="0">
              <a:solidFill>
                <a:schemeClr val="bg1"/>
              </a:solidFill>
            </a:rPr>
            <a:t> </a:t>
          </a:r>
          <a:r>
            <a:rPr lang="en-US" sz="2400" b="0" u="none" dirty="0" err="1">
              <a:solidFill>
                <a:schemeClr val="bg1"/>
              </a:solidFill>
            </a:rPr>
            <a:t>đối</a:t>
          </a:r>
          <a:r>
            <a:rPr lang="en-US" sz="2400" b="0" u="none" dirty="0">
              <a:solidFill>
                <a:schemeClr val="bg1"/>
              </a:solidFill>
            </a:rPr>
            <a:t> </a:t>
          </a:r>
          <a:r>
            <a:rPr lang="en-US" sz="2400" b="0" u="none" dirty="0" err="1">
              <a:solidFill>
                <a:schemeClr val="bg1"/>
              </a:solidFill>
            </a:rPr>
            <a:t>tượng</a:t>
          </a:r>
          <a:r>
            <a:rPr lang="en-US" sz="2400" b="0" u="none" dirty="0">
              <a:solidFill>
                <a:schemeClr val="bg1"/>
              </a:solidFill>
            </a:rPr>
            <a:t>, </a:t>
          </a:r>
          <a:r>
            <a:rPr lang="en-US" sz="2400" b="0" u="none" dirty="0" err="1">
              <a:solidFill>
                <a:schemeClr val="bg1"/>
              </a:solidFill>
            </a:rPr>
            <a:t>mục</a:t>
          </a:r>
          <a:r>
            <a:rPr lang="en-US" sz="2400" b="0" u="none" dirty="0">
              <a:solidFill>
                <a:schemeClr val="bg1"/>
              </a:solidFill>
            </a:rPr>
            <a:t> </a:t>
          </a:r>
          <a:r>
            <a:rPr lang="en-US" sz="2400" b="0" u="none" dirty="0" err="1">
              <a:solidFill>
                <a:schemeClr val="bg1"/>
              </a:solidFill>
            </a:rPr>
            <a:t>đích</a:t>
          </a:r>
          <a:r>
            <a:rPr lang="en-US" sz="2400" b="0" u="none" dirty="0">
              <a:solidFill>
                <a:schemeClr val="bg1"/>
              </a:solidFill>
            </a:rPr>
            <a:t>, </a:t>
          </a:r>
          <a:r>
            <a:rPr lang="en-US" sz="2400" b="0" u="none" dirty="0" err="1">
              <a:solidFill>
                <a:schemeClr val="bg1"/>
              </a:solidFill>
            </a:rPr>
            <a:t>phương</a:t>
          </a:r>
          <a:r>
            <a:rPr lang="en-US" sz="2400" b="0" u="none" dirty="0">
              <a:solidFill>
                <a:schemeClr val="bg1"/>
              </a:solidFill>
            </a:rPr>
            <a:t> </a:t>
          </a:r>
          <a:r>
            <a:rPr lang="en-US" sz="2400" b="0" u="none" dirty="0" err="1">
              <a:solidFill>
                <a:schemeClr val="bg1"/>
              </a:solidFill>
            </a:rPr>
            <a:t>pháp</a:t>
          </a:r>
          <a:r>
            <a:rPr lang="en-US" sz="2400" b="0" u="none" dirty="0">
              <a:solidFill>
                <a:schemeClr val="bg1"/>
              </a:solidFill>
            </a:rPr>
            <a:t> </a:t>
          </a:r>
          <a:r>
            <a:rPr lang="en-US" sz="2400" b="0" u="none" dirty="0" err="1">
              <a:solidFill>
                <a:schemeClr val="bg1"/>
              </a:solidFill>
            </a:rPr>
            <a:t>học</a:t>
          </a:r>
          <a:r>
            <a:rPr lang="en-US" sz="2400" b="0" u="none" dirty="0">
              <a:solidFill>
                <a:schemeClr val="bg1"/>
              </a:solidFill>
            </a:rPr>
            <a:t> </a:t>
          </a:r>
          <a:r>
            <a:rPr lang="en-US" sz="2400" b="0" u="none" dirty="0" err="1">
              <a:solidFill>
                <a:schemeClr val="bg1"/>
              </a:solidFill>
            </a:rPr>
            <a:t>tập</a:t>
          </a:r>
          <a:r>
            <a:rPr lang="en-US" sz="2400" b="0" u="none" dirty="0">
              <a:solidFill>
                <a:schemeClr val="bg1"/>
              </a:solidFill>
            </a:rPr>
            <a:t>.</a:t>
          </a:r>
        </a:p>
      </dgm:t>
    </dgm:pt>
    <dgm:pt modelId="{1DE000F7-EE94-4389-A432-34ACCF6D28AA}" type="parTrans" cxnId="{AEA9DBD9-D328-4CC3-BFF6-EFEAA406DA28}">
      <dgm:prSet/>
      <dgm:spPr/>
      <dgm:t>
        <a:bodyPr/>
        <a:lstStyle/>
        <a:p>
          <a:endParaRPr lang="en-US" sz="2400"/>
        </a:p>
      </dgm:t>
    </dgm:pt>
    <dgm:pt modelId="{01DD5B0D-671D-4E4A-882F-1C02F74A04CF}" type="sibTrans" cxnId="{AEA9DBD9-D328-4CC3-BFF6-EFEAA406DA28}">
      <dgm:prSet/>
      <dgm:spPr/>
      <dgm:t>
        <a:bodyPr/>
        <a:lstStyle/>
        <a:p>
          <a:endParaRPr lang="en-US" sz="2400"/>
        </a:p>
      </dgm:t>
    </dgm:pt>
    <dgm:pt modelId="{441AF097-C8E6-480C-B110-4104D8D9F72E}">
      <dgm:prSet phldrT="[Text]" custT="1"/>
      <dgm:spPr/>
      <dgm:t>
        <a:bodyPr/>
        <a:lstStyle/>
        <a:p>
          <a:pPr algn="ctr">
            <a:lnSpc>
              <a:spcPct val="100000"/>
            </a:lnSpc>
            <a:spcAft>
              <a:spcPts val="0"/>
            </a:spcAft>
          </a:pPr>
          <a:r>
            <a:rPr lang="en-US" sz="2400" b="1" u="sng" dirty="0" err="1">
              <a:solidFill>
                <a:schemeClr val="bg1"/>
              </a:solidFill>
            </a:rPr>
            <a:t>Vận</a:t>
          </a:r>
          <a:r>
            <a:rPr lang="en-US" sz="2400" b="1" u="sng" dirty="0">
              <a:solidFill>
                <a:schemeClr val="bg1"/>
              </a:solidFill>
            </a:rPr>
            <a:t> </a:t>
          </a:r>
          <a:r>
            <a:rPr lang="en-US" sz="2400" b="1" u="sng" dirty="0" err="1">
              <a:solidFill>
                <a:schemeClr val="bg1"/>
              </a:solidFill>
            </a:rPr>
            <a:t>dụng</a:t>
          </a:r>
          <a:r>
            <a:rPr lang="en-US" sz="2400" dirty="0">
              <a:solidFill>
                <a:schemeClr val="bg1"/>
              </a:solidFill>
            </a:rPr>
            <a:t> </a:t>
          </a:r>
          <a:r>
            <a:rPr lang="en-US" sz="2400" dirty="0" err="1">
              <a:solidFill>
                <a:schemeClr val="bg1"/>
              </a:solidFill>
            </a:rPr>
            <a:t>vào</a:t>
          </a:r>
          <a:r>
            <a:rPr lang="en-US" sz="2400" dirty="0">
              <a:solidFill>
                <a:schemeClr val="bg1"/>
              </a:solidFill>
            </a:rPr>
            <a:t> </a:t>
          </a:r>
          <a:r>
            <a:rPr lang="en-US" sz="2400" dirty="0" err="1">
              <a:solidFill>
                <a:schemeClr val="bg1"/>
              </a:solidFill>
            </a:rPr>
            <a:t>trong</a:t>
          </a:r>
          <a:r>
            <a:rPr lang="en-US" sz="2400" dirty="0">
              <a:solidFill>
                <a:schemeClr val="bg1"/>
              </a:solidFill>
            </a:rPr>
            <a:t> </a:t>
          </a:r>
          <a:r>
            <a:rPr lang="en-US" sz="2400" dirty="0" err="1">
              <a:solidFill>
                <a:schemeClr val="bg1"/>
              </a:solidFill>
            </a:rPr>
            <a:t>hoạt</a:t>
          </a:r>
          <a:r>
            <a:rPr lang="en-US" sz="2400" dirty="0">
              <a:solidFill>
                <a:schemeClr val="bg1"/>
              </a:solidFill>
            </a:rPr>
            <a:t> </a:t>
          </a:r>
          <a:r>
            <a:rPr lang="en-US" sz="2400" dirty="0" err="1">
              <a:solidFill>
                <a:schemeClr val="bg1"/>
              </a:solidFill>
            </a:rPr>
            <a:t>động</a:t>
          </a:r>
          <a:r>
            <a:rPr lang="en-US" sz="2400" dirty="0">
              <a:solidFill>
                <a:schemeClr val="bg1"/>
              </a:solidFill>
            </a:rPr>
            <a:t> </a:t>
          </a:r>
          <a:r>
            <a:rPr lang="en-US" sz="2400" b="1" u="sng" dirty="0" err="1">
              <a:solidFill>
                <a:schemeClr val="bg1"/>
              </a:solidFill>
            </a:rPr>
            <a:t>nhận</a:t>
          </a:r>
          <a:r>
            <a:rPr lang="en-US" sz="2400" b="1" u="sng" dirty="0">
              <a:solidFill>
                <a:schemeClr val="bg1"/>
              </a:solidFill>
            </a:rPr>
            <a:t> </a:t>
          </a:r>
          <a:r>
            <a:rPr lang="en-US" sz="2400" b="1" u="sng" dirty="0" err="1">
              <a:solidFill>
                <a:schemeClr val="bg1"/>
              </a:solidFill>
            </a:rPr>
            <a:t>thức</a:t>
          </a:r>
          <a:r>
            <a:rPr lang="en-US" sz="2400" dirty="0">
              <a:solidFill>
                <a:schemeClr val="bg1"/>
              </a:solidFill>
            </a:rPr>
            <a:t> </a:t>
          </a:r>
          <a:r>
            <a:rPr lang="en-US" sz="2400" dirty="0" err="1">
              <a:solidFill>
                <a:schemeClr val="bg1"/>
              </a:solidFill>
            </a:rPr>
            <a:t>và</a:t>
          </a:r>
          <a:r>
            <a:rPr lang="en-US" sz="2400" dirty="0">
              <a:solidFill>
                <a:schemeClr val="bg1"/>
              </a:solidFill>
            </a:rPr>
            <a:t> </a:t>
          </a:r>
          <a:r>
            <a:rPr lang="en-US" sz="2400" b="1" u="sng" dirty="0" err="1">
              <a:solidFill>
                <a:schemeClr val="bg1"/>
              </a:solidFill>
            </a:rPr>
            <a:t>thực</a:t>
          </a:r>
          <a:r>
            <a:rPr lang="en-US" sz="2400" b="1" u="sng" dirty="0">
              <a:solidFill>
                <a:schemeClr val="bg1"/>
              </a:solidFill>
            </a:rPr>
            <a:t> </a:t>
          </a:r>
          <a:r>
            <a:rPr lang="en-US" sz="2400" b="1" u="sng" dirty="0" err="1">
              <a:solidFill>
                <a:schemeClr val="bg1"/>
              </a:solidFill>
            </a:rPr>
            <a:t>tiễn</a:t>
          </a:r>
          <a:r>
            <a:rPr lang="en-US" sz="2400" dirty="0">
              <a:solidFill>
                <a:schemeClr val="bg1"/>
              </a:solidFill>
            </a:rPr>
            <a:t>.</a:t>
          </a:r>
        </a:p>
      </dgm:t>
    </dgm:pt>
    <dgm:pt modelId="{05833B39-50AD-44EE-B613-94617D374B43}" type="parTrans" cxnId="{FE16CAD3-3BB2-4E02-82F9-28C146A7F3B2}">
      <dgm:prSet/>
      <dgm:spPr/>
      <dgm:t>
        <a:bodyPr/>
        <a:lstStyle/>
        <a:p>
          <a:endParaRPr lang="en-US" sz="2400"/>
        </a:p>
      </dgm:t>
    </dgm:pt>
    <dgm:pt modelId="{5181645E-08D5-41CD-AE13-A0B33AAA728B}" type="sibTrans" cxnId="{FE16CAD3-3BB2-4E02-82F9-28C146A7F3B2}">
      <dgm:prSet/>
      <dgm:spPr/>
      <dgm:t>
        <a:bodyPr/>
        <a:lstStyle/>
        <a:p>
          <a:endParaRPr lang="en-US" sz="2400"/>
        </a:p>
      </dgm:t>
    </dgm:pt>
    <dgm:pt modelId="{60E9E51D-C5B9-44D3-B2F6-8B489BCA30D0}" type="pres">
      <dgm:prSet presAssocID="{852AA29C-74EE-4972-BFEC-9B304AA71072}" presName="Name0" presStyleCnt="0">
        <dgm:presLayoutVars>
          <dgm:chMax val="1"/>
          <dgm:chPref val="1"/>
          <dgm:dir/>
          <dgm:resizeHandles/>
        </dgm:presLayoutVars>
      </dgm:prSet>
      <dgm:spPr/>
      <dgm:t>
        <a:bodyPr/>
        <a:lstStyle/>
        <a:p>
          <a:endParaRPr lang="en-US"/>
        </a:p>
      </dgm:t>
    </dgm:pt>
    <dgm:pt modelId="{FE8330A4-7BB3-487D-80B8-88CFB8F7EDDA}" type="pres">
      <dgm:prSet presAssocID="{073AD901-0C10-4AA4-96FE-CCEF59E36933}" presName="Parent" presStyleLbl="node1" presStyleIdx="0" presStyleCnt="2" custScaleX="109521" custLinFactNeighborX="-34785" custLinFactNeighborY="5246">
        <dgm:presLayoutVars>
          <dgm:chMax val="4"/>
          <dgm:chPref val="3"/>
        </dgm:presLayoutVars>
      </dgm:prSet>
      <dgm:spPr/>
      <dgm:t>
        <a:bodyPr/>
        <a:lstStyle/>
        <a:p>
          <a:endParaRPr lang="en-US"/>
        </a:p>
      </dgm:t>
    </dgm:pt>
    <dgm:pt modelId="{C4903F81-46F5-442A-A2AA-E1A2B022C7DF}" type="pres">
      <dgm:prSet presAssocID="{D075839E-A957-4782-922D-B213D89D9744}" presName="Accent" presStyleLbl="node1" presStyleIdx="1" presStyleCnt="2" custScaleX="84998" custLinFactNeighborX="-27634" custLinFactNeighborY="1464"/>
      <dgm:spPr>
        <a:solidFill>
          <a:srgbClr val="FF3300"/>
        </a:solidFill>
      </dgm:spPr>
    </dgm:pt>
    <dgm:pt modelId="{066DA549-CD24-4A94-9BA0-DB0C9E2FBB87}" type="pres">
      <dgm:prSet presAssocID="{D075839E-A957-4782-922D-B213D89D9744}" presName="Image1" presStyleLbl="fgImgPlace1" presStyleIdx="0" presStyleCnt="3" custScaleX="48377" custScaleY="42718" custLinFactX="-30285" custLinFactNeighborX="-100000" custLinFactNeighborY="-6517"/>
      <dgm:spPr>
        <a:solidFill>
          <a:srgbClr val="33CC33"/>
        </a:solidFill>
      </dgm:spPr>
    </dgm:pt>
    <dgm:pt modelId="{2C27B982-9D80-4C0A-BA83-7D46D1697D0E}" type="pres">
      <dgm:prSet presAssocID="{D075839E-A957-4782-922D-B213D89D9744}" presName="Child1" presStyleLbl="revTx" presStyleIdx="0" presStyleCnt="3" custScaleX="351757" custLinFactNeighborX="2542" custLinFactNeighborY="668">
        <dgm:presLayoutVars>
          <dgm:chMax val="0"/>
          <dgm:chPref val="0"/>
          <dgm:bulletEnabled val="1"/>
        </dgm:presLayoutVars>
      </dgm:prSet>
      <dgm:spPr/>
      <dgm:t>
        <a:bodyPr/>
        <a:lstStyle/>
        <a:p>
          <a:endParaRPr lang="en-US"/>
        </a:p>
      </dgm:t>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44800" custScaleY="42719" custLinFactX="-25978" custLinFactNeighborX="-100000" custLinFactNeighborY="-28421"/>
      <dgm:spPr>
        <a:solidFill>
          <a:srgbClr val="D60093"/>
        </a:solidFill>
      </dgm:spPr>
    </dgm:pt>
    <dgm:pt modelId="{C58F067C-BDB8-470D-B392-484740C3C44A}" type="pres">
      <dgm:prSet presAssocID="{7F620D08-2CE6-4593-9810-2EE9CE5C2020}" presName="Child2" presStyleLbl="revTx" presStyleIdx="1" presStyleCnt="3" custScaleX="328435" custLinFactNeighborX="-18707" custLinFactNeighborY="-15822">
        <dgm:presLayoutVars>
          <dgm:chMax val="0"/>
          <dgm:chPref val="0"/>
          <dgm:bulletEnabled val="1"/>
        </dgm:presLayoutVars>
      </dgm:prSet>
      <dgm:spPr/>
      <dgm:t>
        <a:bodyPr/>
        <a:lstStyle/>
        <a:p>
          <a:endParaRPr lang="en-US"/>
        </a:p>
      </dgm:t>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5258" custScaleY="43205" custLinFactNeighborX="-94370" custLinFactNeighborY="-57773"/>
      <dgm:spPr>
        <a:solidFill>
          <a:srgbClr val="FF9900"/>
        </a:solidFill>
      </dgm:spPr>
    </dgm:pt>
    <dgm:pt modelId="{12E49E7C-C578-41FA-9D93-1E89E4BE1C37}" type="pres">
      <dgm:prSet presAssocID="{441AF097-C8E6-480C-B110-4104D8D9F72E}" presName="Child3" presStyleLbl="revTx" presStyleIdx="2" presStyleCnt="3" custScaleX="334341" custLinFactNeighborX="28776" custLinFactNeighborY="-42952">
        <dgm:presLayoutVars>
          <dgm:chMax val="0"/>
          <dgm:chPref val="0"/>
          <dgm:bulletEnabled val="1"/>
        </dgm:presLayoutVars>
      </dgm:prSet>
      <dgm:spPr/>
      <dgm:t>
        <a:bodyPr/>
        <a:lstStyle/>
        <a:p>
          <a:endParaRPr lang="en-US"/>
        </a:p>
      </dgm:t>
    </dgm:pt>
  </dgm:ptLst>
  <dgm:cxnLst>
    <dgm:cxn modelId="{AF5D4437-C56E-400E-A055-89243B0E43C9}" type="presOf" srcId="{7F620D08-2CE6-4593-9810-2EE9CE5C2020}" destId="{C58F067C-BDB8-470D-B392-484740C3C44A}" srcOrd="0" destOrd="0" presId="urn:microsoft.com/office/officeart/2011/layout/RadialPictureList"/>
    <dgm:cxn modelId="{7BBE54E5-40C7-471D-AC23-13237B213CFC}" type="presOf" srcId="{441AF097-C8E6-480C-B110-4104D8D9F72E}" destId="{12E49E7C-C578-41FA-9D93-1E89E4BE1C37}" srcOrd="0" destOrd="0" presId="urn:microsoft.com/office/officeart/2011/layout/RadialPictureList"/>
    <dgm:cxn modelId="{F3DC4D3E-EFDE-4AA2-8BA2-EE78A7DE8AA1}" type="presOf" srcId="{073AD901-0C10-4AA4-96FE-CCEF59E36933}" destId="{FE8330A4-7BB3-487D-80B8-88CFB8F7EDDA}" srcOrd="0" destOrd="0" presId="urn:microsoft.com/office/officeart/2011/layout/RadialPictureList"/>
    <dgm:cxn modelId="{FBD259D6-B78E-4E1A-824D-7E12AB8CDE28}" type="presOf" srcId="{D075839E-A957-4782-922D-B213D89D9744}" destId="{2C27B982-9D80-4C0A-BA83-7D46D1697D0E}" srcOrd="0" destOrd="0" presId="urn:microsoft.com/office/officeart/2011/layout/RadialPictureList"/>
    <dgm:cxn modelId="{0F6F6B4D-07F3-47A8-B800-A985ABD45730}" type="presOf" srcId="{852AA29C-74EE-4972-BFEC-9B304AA71072}" destId="{60E9E51D-C5B9-44D3-B2F6-8B489BCA30D0}" srcOrd="0" destOrd="0" presId="urn:microsoft.com/office/officeart/2011/layout/RadialPictureList"/>
    <dgm:cxn modelId="{71827EEA-5040-4903-922D-DE94F7A32557}" srcId="{073AD901-0C10-4AA4-96FE-CCEF59E36933}" destId="{D075839E-A957-4782-922D-B213D89D9744}" srcOrd="0" destOrd="0" parTransId="{5959F9EE-5DC8-4A46-B2C9-0FCFAAB8F5B3}" sibTransId="{E7B1BCFA-4A78-415A-8C83-26118597AC86}"/>
    <dgm:cxn modelId="{AEA9DBD9-D328-4CC3-BFF6-EFEAA406DA28}" srcId="{073AD901-0C10-4AA4-96FE-CCEF59E36933}" destId="{7F620D08-2CE6-4593-9810-2EE9CE5C2020}" srcOrd="1" destOrd="0" parTransId="{1DE000F7-EE94-4389-A432-34ACCF6D28AA}" sibTransId="{01DD5B0D-671D-4E4A-882F-1C02F74A04CF}"/>
    <dgm:cxn modelId="{FE16CAD3-3BB2-4E02-82F9-28C146A7F3B2}" srcId="{073AD901-0C10-4AA4-96FE-CCEF59E36933}" destId="{441AF097-C8E6-480C-B110-4104D8D9F72E}" srcOrd="2" destOrd="0" parTransId="{05833B39-50AD-44EE-B613-94617D374B43}" sibTransId="{5181645E-08D5-41CD-AE13-A0B33AAA728B}"/>
    <dgm:cxn modelId="{F1C265E6-039A-49A4-B305-419EB2A2ED7D}" srcId="{852AA29C-74EE-4972-BFEC-9B304AA71072}" destId="{073AD901-0C10-4AA4-96FE-CCEF59E36933}" srcOrd="0" destOrd="0" parTransId="{98CB0ABD-BF7B-4568-9D48-545E5B6E045C}" sibTransId="{B08A839C-18AE-4B38-B30B-D3E013700ED8}"/>
    <dgm:cxn modelId="{E3B5276F-83DA-418C-93D7-A29B4D1A4FF6}" type="presParOf" srcId="{60E9E51D-C5B9-44D3-B2F6-8B489BCA30D0}" destId="{FE8330A4-7BB3-487D-80B8-88CFB8F7EDDA}" srcOrd="0" destOrd="0" presId="urn:microsoft.com/office/officeart/2011/layout/RadialPictureList"/>
    <dgm:cxn modelId="{C6D48F87-87D0-4986-9AF2-A6D4844AEABB}" type="presParOf" srcId="{60E9E51D-C5B9-44D3-B2F6-8B489BCA30D0}" destId="{C4903F81-46F5-442A-A2AA-E1A2B022C7DF}" srcOrd="1" destOrd="0" presId="urn:microsoft.com/office/officeart/2011/layout/RadialPictureList"/>
    <dgm:cxn modelId="{64B35290-4445-49E4-AD7B-D44A7AA478D1}" type="presParOf" srcId="{60E9E51D-C5B9-44D3-B2F6-8B489BCA30D0}" destId="{066DA549-CD24-4A94-9BA0-DB0C9E2FBB87}" srcOrd="2" destOrd="0" presId="urn:microsoft.com/office/officeart/2011/layout/RadialPictureList"/>
    <dgm:cxn modelId="{9E963FBB-53D2-43A2-B9B1-7FC29CCF22CA}" type="presParOf" srcId="{60E9E51D-C5B9-44D3-B2F6-8B489BCA30D0}" destId="{2C27B982-9D80-4C0A-BA83-7D46D1697D0E}" srcOrd="3" destOrd="0" presId="urn:microsoft.com/office/officeart/2011/layout/RadialPictureList"/>
    <dgm:cxn modelId="{9E03CC52-4A70-4E7A-894A-5A6157ABB138}" type="presParOf" srcId="{60E9E51D-C5B9-44D3-B2F6-8B489BCA30D0}" destId="{30B4BE2A-1177-4E4D-B0BC-140DF60FFBD4}" srcOrd="4" destOrd="0" presId="urn:microsoft.com/office/officeart/2011/layout/RadialPictureList"/>
    <dgm:cxn modelId="{F9CB9EBB-9518-49B8-84D5-FEED6B649B30}" type="presParOf" srcId="{30B4BE2A-1177-4E4D-B0BC-140DF60FFBD4}" destId="{0590E5DE-65AC-41A9-A140-011D5A1FA11F}" srcOrd="0" destOrd="0" presId="urn:microsoft.com/office/officeart/2011/layout/RadialPictureList"/>
    <dgm:cxn modelId="{36DAABE5-3555-4655-B0CC-FC2480623B0C}" type="presParOf" srcId="{60E9E51D-C5B9-44D3-B2F6-8B489BCA30D0}" destId="{C58F067C-BDB8-470D-B392-484740C3C44A}" srcOrd="5" destOrd="0" presId="urn:microsoft.com/office/officeart/2011/layout/RadialPictureList"/>
    <dgm:cxn modelId="{686210D3-3415-4BC6-9C3C-190B8366A8B4}" type="presParOf" srcId="{60E9E51D-C5B9-44D3-B2F6-8B489BCA30D0}" destId="{F908D13C-3FBE-4B66-A3D5-A224760AFA0F}" srcOrd="6" destOrd="0" presId="urn:microsoft.com/office/officeart/2011/layout/RadialPictureList"/>
    <dgm:cxn modelId="{5E9BB685-72F8-4775-9789-0934FFD3F432}" type="presParOf" srcId="{F908D13C-3FBE-4B66-A3D5-A224760AFA0F}" destId="{68F8DACF-3B50-4085-964B-B496557E9CAA}" srcOrd="0" destOrd="0" presId="urn:microsoft.com/office/officeart/2011/layout/RadialPictureList"/>
    <dgm:cxn modelId="{039B7C8C-6D2E-48DB-8A4A-AE555B5BC576}"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C00000"/>
        </a:solidFill>
      </dgm:spPr>
      <dgm:t>
        <a:bodyPr/>
        <a:lstStyle/>
        <a:p>
          <a:r>
            <a:rPr lang="en-US" sz="3200" b="1">
              <a:solidFill>
                <a:schemeClr val="bg1"/>
              </a:solidFill>
              <a:latin typeface="Times New Roman" pitchFamily="18" charset="0"/>
              <a:cs typeface="Times New Roman" pitchFamily="18" charset="0"/>
            </a:rPr>
            <a:t>a.</a:t>
          </a:r>
          <a:endParaRPr lang="en-US" sz="32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660066"/>
        </a:solidFill>
      </dgm:spPr>
      <dgm:t>
        <a:bodyPr/>
        <a:lstStyle/>
        <a:p>
          <a:pPr algn="ctr"/>
          <a:r>
            <a:rPr lang="en-US" sz="3200" b="1">
              <a:solidFill>
                <a:schemeClr val="bg1"/>
              </a:solidFill>
              <a:latin typeface="Times New Roman" pitchFamily="18" charset="0"/>
              <a:cs typeface="Times New Roman" pitchFamily="18" charset="0"/>
            </a:rPr>
            <a:t>b.</a:t>
          </a:r>
          <a:endParaRPr lang="en-US" sz="32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ln>
          <a:solidFill>
            <a:srgbClr val="660066">
              <a:alpha val="76667"/>
            </a:srgbClr>
          </a:solidFill>
        </a:ln>
      </dgm:spPr>
      <dgm:t>
        <a:bodyPr/>
        <a:lstStyle/>
        <a:p>
          <a:pPr algn="just"/>
          <a:r>
            <a:rPr lang="en-US" sz="2800" b="1" dirty="0" err="1">
              <a:solidFill>
                <a:srgbClr val="660066"/>
              </a:solidFill>
              <a:latin typeface="+mn-lt"/>
              <a:cs typeface="Times New Roman" pitchFamily="18" charset="0"/>
            </a:rPr>
            <a:t>Khái</a:t>
          </a:r>
          <a:r>
            <a:rPr lang="en-US" sz="2800" b="1" dirty="0">
              <a:solidFill>
                <a:srgbClr val="660066"/>
              </a:solidFill>
              <a:latin typeface="+mn-lt"/>
              <a:cs typeface="Times New Roman" pitchFamily="18" charset="0"/>
            </a:rPr>
            <a:t> </a:t>
          </a:r>
          <a:r>
            <a:rPr lang="en-US" sz="2800" b="1" dirty="0" err="1">
              <a:solidFill>
                <a:srgbClr val="660066"/>
              </a:solidFill>
              <a:latin typeface="+mn-lt"/>
              <a:cs typeface="Times New Roman" pitchFamily="18" charset="0"/>
            </a:rPr>
            <a:t>niệm</a:t>
          </a:r>
          <a:r>
            <a:rPr lang="en-US" sz="2800" b="1" dirty="0">
              <a:solidFill>
                <a:srgbClr val="660066"/>
              </a:solidFill>
              <a:latin typeface="+mn-lt"/>
              <a:cs typeface="Times New Roman" pitchFamily="18" charset="0"/>
            </a:rPr>
            <a:t> </a:t>
          </a:r>
          <a:r>
            <a:rPr lang="en-US" sz="2800" b="1" dirty="0" err="1">
              <a:solidFill>
                <a:srgbClr val="660066"/>
              </a:solidFill>
              <a:latin typeface="+mn-lt"/>
              <a:cs typeface="Times New Roman" pitchFamily="18" charset="0"/>
            </a:rPr>
            <a:t>triết</a:t>
          </a:r>
          <a:r>
            <a:rPr lang="en-US" sz="2800" b="1" dirty="0">
              <a:solidFill>
                <a:srgbClr val="660066"/>
              </a:solidFill>
              <a:latin typeface="+mn-lt"/>
              <a:cs typeface="Times New Roman" pitchFamily="18" charset="0"/>
            </a:rPr>
            <a:t> học</a:t>
          </a: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74AA2FE8-A2BD-419C-85C9-E1E6865917A0}">
      <dgm:prSet custT="1"/>
      <dgm:spPr>
        <a:solidFill>
          <a:srgbClr val="008000"/>
        </a:solidFill>
      </dgm:spPr>
      <dgm:t>
        <a:bodyPr/>
        <a:lstStyle/>
        <a:p>
          <a:r>
            <a:rPr lang="en-US" sz="3200" b="1">
              <a:solidFill>
                <a:schemeClr val="bg1"/>
              </a:solidFill>
              <a:latin typeface="Times New Roman" panose="02020603050405020304" pitchFamily="18" charset="0"/>
              <a:cs typeface="Times New Roman" panose="02020603050405020304" pitchFamily="18" charset="0"/>
            </a:rPr>
            <a:t>c.</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60E0169B-68F1-40D9-B806-7BB15780C9D9}" type="parTrans" cxnId="{0F93F87A-0C18-48EB-8B77-C1B2C7986B5B}">
      <dgm:prSet/>
      <dgm:spPr/>
      <dgm:t>
        <a:bodyPr/>
        <a:lstStyle/>
        <a:p>
          <a:endParaRPr lang="en-US"/>
        </a:p>
      </dgm:t>
    </dgm:pt>
    <dgm:pt modelId="{03DB28A5-185A-48CB-AFF6-29B22EBB5368}" type="sibTrans" cxnId="{0F93F87A-0C18-48EB-8B77-C1B2C7986B5B}">
      <dgm:prSet/>
      <dgm:spPr/>
      <dgm:t>
        <a:bodyPr/>
        <a:lstStyle/>
        <a:p>
          <a:endParaRPr lang="en-US"/>
        </a:p>
      </dgm:t>
    </dgm:pt>
    <dgm:pt modelId="{B96620C5-B12C-4B2A-B9AF-51F546A095D7}">
      <dgm:prSet custT="1"/>
      <dgm:spPr/>
      <dgm:t>
        <a:bodyPr/>
        <a:lstStyle/>
        <a:p>
          <a:pPr algn="just"/>
          <a:r>
            <a:rPr lang="en-US" sz="2800" b="1" dirty="0" err="1">
              <a:solidFill>
                <a:srgbClr val="008000"/>
              </a:solidFill>
              <a:latin typeface="+mn-lt"/>
              <a:cs typeface="Times New Roman" panose="02020603050405020304" pitchFamily="18" charset="0"/>
            </a:rPr>
            <a:t>Đối</a:t>
          </a:r>
          <a:r>
            <a:rPr lang="en-US" sz="2800" b="1" dirty="0">
              <a:solidFill>
                <a:srgbClr val="008000"/>
              </a:solidFill>
              <a:latin typeface="+mn-lt"/>
              <a:cs typeface="Times New Roman" panose="02020603050405020304" pitchFamily="18" charset="0"/>
            </a:rPr>
            <a:t> </a:t>
          </a:r>
          <a:r>
            <a:rPr lang="en-US" sz="2800" b="1" dirty="0" err="1">
              <a:solidFill>
                <a:srgbClr val="008000"/>
              </a:solidFill>
              <a:latin typeface="+mn-lt"/>
              <a:cs typeface="Times New Roman" panose="02020603050405020304" pitchFamily="18" charset="0"/>
            </a:rPr>
            <a:t>tượng</a:t>
          </a:r>
          <a:r>
            <a:rPr lang="en-US" sz="2800" b="1" dirty="0">
              <a:solidFill>
                <a:srgbClr val="008000"/>
              </a:solidFill>
              <a:latin typeface="+mn-lt"/>
              <a:cs typeface="Times New Roman" panose="02020603050405020304" pitchFamily="18" charset="0"/>
            </a:rPr>
            <a:t> của </a:t>
          </a:r>
          <a:r>
            <a:rPr lang="en-US" sz="2800" b="1" dirty="0" err="1">
              <a:solidFill>
                <a:srgbClr val="008000"/>
              </a:solidFill>
              <a:latin typeface="+mn-lt"/>
              <a:cs typeface="Times New Roman" panose="02020603050405020304" pitchFamily="18" charset="0"/>
            </a:rPr>
            <a:t>triết</a:t>
          </a:r>
          <a:r>
            <a:rPr lang="en-US" sz="2800" b="1" dirty="0">
              <a:solidFill>
                <a:srgbClr val="008000"/>
              </a:solidFill>
              <a:latin typeface="+mn-lt"/>
              <a:cs typeface="Times New Roman" panose="02020603050405020304" pitchFamily="18" charset="0"/>
            </a:rPr>
            <a:t> học </a:t>
          </a:r>
          <a:r>
            <a:rPr lang="en-US" sz="2800" b="1" dirty="0" err="1">
              <a:solidFill>
                <a:srgbClr val="008000"/>
              </a:solidFill>
              <a:latin typeface="+mn-lt"/>
              <a:cs typeface="Times New Roman" panose="02020603050405020304" pitchFamily="18" charset="0"/>
            </a:rPr>
            <a:t>trong</a:t>
          </a:r>
          <a:r>
            <a:rPr lang="en-US" sz="2800" b="1" dirty="0">
              <a:solidFill>
                <a:srgbClr val="008000"/>
              </a:solidFill>
              <a:latin typeface="+mn-lt"/>
              <a:cs typeface="Times New Roman" panose="02020603050405020304" pitchFamily="18" charset="0"/>
            </a:rPr>
            <a:t> </a:t>
          </a:r>
          <a:r>
            <a:rPr lang="en-US" sz="2800" b="1" dirty="0" err="1">
              <a:solidFill>
                <a:srgbClr val="008000"/>
              </a:solidFill>
              <a:latin typeface="+mn-lt"/>
              <a:cs typeface="Times New Roman" panose="02020603050405020304" pitchFamily="18" charset="0"/>
            </a:rPr>
            <a:t>lịch</a:t>
          </a:r>
          <a:r>
            <a:rPr lang="en-US" sz="2800" b="1" dirty="0">
              <a:solidFill>
                <a:srgbClr val="008000"/>
              </a:solidFill>
              <a:latin typeface="+mn-lt"/>
              <a:cs typeface="Times New Roman" panose="02020603050405020304" pitchFamily="18" charset="0"/>
            </a:rPr>
            <a:t> </a:t>
          </a:r>
          <a:r>
            <a:rPr lang="en-US" sz="2800" b="1" dirty="0" err="1">
              <a:solidFill>
                <a:srgbClr val="008000"/>
              </a:solidFill>
              <a:latin typeface="+mn-lt"/>
              <a:cs typeface="Times New Roman" panose="02020603050405020304" pitchFamily="18" charset="0"/>
            </a:rPr>
            <a:t>sử</a:t>
          </a:r>
          <a:endParaRPr lang="en-US" sz="2800" b="1" dirty="0">
            <a:solidFill>
              <a:srgbClr val="008000"/>
            </a:solidFill>
            <a:latin typeface="+mn-lt"/>
            <a:cs typeface="Times New Roman" panose="02020603050405020304" pitchFamily="18" charset="0"/>
          </a:endParaRPr>
        </a:p>
      </dgm:t>
    </dgm:pt>
    <dgm:pt modelId="{83EB246F-1A94-4B48-8FE8-B81A895F3EC6}" type="parTrans" cxnId="{D9EE0E9C-4E2F-429E-8DA0-89DAD150B0FD}">
      <dgm:prSet/>
      <dgm:spPr/>
      <dgm:t>
        <a:bodyPr/>
        <a:lstStyle/>
        <a:p>
          <a:endParaRPr lang="en-US"/>
        </a:p>
      </dgm:t>
    </dgm:pt>
    <dgm:pt modelId="{7C9C7B83-0F4D-4CFC-B457-0B318D2EFEF1}" type="sibTrans" cxnId="{D9EE0E9C-4E2F-429E-8DA0-89DAD150B0FD}">
      <dgm:prSet/>
      <dgm:spPr/>
      <dgm:t>
        <a:bodyPr/>
        <a:lstStyle/>
        <a:p>
          <a:endParaRPr lang="en-US"/>
        </a:p>
      </dgm:t>
    </dgm:pt>
    <dgm:pt modelId="{0B17514B-3180-475C-83D3-B2468EF164FC}">
      <dgm:prSet custT="1"/>
      <dgm:spPr>
        <a:solidFill>
          <a:srgbClr val="3333FF"/>
        </a:solidFill>
        <a:ln>
          <a:solidFill>
            <a:schemeClr val="bg1">
              <a:alpha val="50000"/>
            </a:schemeClr>
          </a:solidFill>
        </a:ln>
      </dgm:spPr>
      <dgm:t>
        <a:bodyPr/>
        <a:lstStyle/>
        <a:p>
          <a:r>
            <a:rPr lang="en-US" sz="3200" b="1">
              <a:solidFill>
                <a:schemeClr val="bg1"/>
              </a:solidFill>
              <a:latin typeface="Times New Roman" panose="02020603050405020304" pitchFamily="18" charset="0"/>
              <a:cs typeface="Times New Roman" panose="02020603050405020304" pitchFamily="18" charset="0"/>
            </a:rPr>
            <a:t>d.</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E9EB2691-AF8C-4458-922D-CE2FB7B71734}" type="parTrans" cxnId="{81FD0EAE-1A5A-45B7-93D6-7E709EE969F6}">
      <dgm:prSet/>
      <dgm:spPr/>
      <dgm:t>
        <a:bodyPr/>
        <a:lstStyle/>
        <a:p>
          <a:endParaRPr lang="en-US"/>
        </a:p>
      </dgm:t>
    </dgm:pt>
    <dgm:pt modelId="{5F2A61D8-7A56-44FE-8DB8-8272676935E9}" type="sibTrans" cxnId="{81FD0EAE-1A5A-45B7-93D6-7E709EE969F6}">
      <dgm:prSet/>
      <dgm:spPr/>
      <dgm:t>
        <a:bodyPr/>
        <a:lstStyle/>
        <a:p>
          <a:endParaRPr lang="en-US"/>
        </a:p>
      </dgm:t>
    </dgm:pt>
    <dgm:pt modelId="{B1636257-93F7-4D60-9BF4-3D5D2A915953}">
      <dgm:prSet custT="1"/>
      <dgm:spPr/>
      <dgm:t>
        <a:bodyPr/>
        <a:lstStyle/>
        <a:p>
          <a:pPr algn="just">
            <a:lnSpc>
              <a:spcPct val="100000"/>
            </a:lnSpc>
          </a:pPr>
          <a:r>
            <a:rPr lang="en-US" sz="2800" b="1" dirty="0" err="1">
              <a:solidFill>
                <a:srgbClr val="0000FF"/>
              </a:solidFill>
              <a:latin typeface="+mn-lt"/>
              <a:cs typeface="Times New Roman" panose="02020603050405020304" pitchFamily="18" charset="0"/>
            </a:rPr>
            <a:t>Triết</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học</a:t>
          </a:r>
          <a:r>
            <a:rPr lang="en-US" sz="2800" b="1" dirty="0">
              <a:solidFill>
                <a:srgbClr val="0000FF"/>
              </a:solidFill>
              <a:latin typeface="+mn-lt"/>
              <a:cs typeface="Times New Roman" panose="02020603050405020304" pitchFamily="18" charset="0"/>
            </a:rPr>
            <a:t> - </a:t>
          </a:r>
          <a:r>
            <a:rPr lang="en-US" sz="2800" b="1" dirty="0" err="1">
              <a:solidFill>
                <a:srgbClr val="0000FF"/>
              </a:solidFill>
              <a:latin typeface="+mn-lt"/>
              <a:cs typeface="Times New Roman" panose="02020603050405020304" pitchFamily="18" charset="0"/>
            </a:rPr>
            <a:t>hạt</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nhân</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lý</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luận</a:t>
          </a:r>
          <a:r>
            <a:rPr lang="en-US" sz="2800" b="1" dirty="0">
              <a:solidFill>
                <a:srgbClr val="0000FF"/>
              </a:solidFill>
              <a:latin typeface="+mn-lt"/>
              <a:cs typeface="Times New Roman" panose="02020603050405020304" pitchFamily="18" charset="0"/>
            </a:rPr>
            <a:t> của </a:t>
          </a:r>
          <a:r>
            <a:rPr lang="en-US" sz="2800" b="1" dirty="0" err="1">
              <a:solidFill>
                <a:srgbClr val="0000FF"/>
              </a:solidFill>
              <a:latin typeface="+mn-lt"/>
              <a:cs typeface="Times New Roman" panose="02020603050405020304" pitchFamily="18" charset="0"/>
            </a:rPr>
            <a:t>thế</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giới</a:t>
          </a:r>
          <a:r>
            <a:rPr lang="en-US" sz="2800" b="1" dirty="0">
              <a:solidFill>
                <a:srgbClr val="0000FF"/>
              </a:solidFill>
              <a:latin typeface="+mn-lt"/>
              <a:cs typeface="Times New Roman" panose="02020603050405020304" pitchFamily="18" charset="0"/>
            </a:rPr>
            <a:t> </a:t>
          </a:r>
          <a:r>
            <a:rPr lang="en-US" sz="2800" b="1" dirty="0" err="1">
              <a:solidFill>
                <a:srgbClr val="0000FF"/>
              </a:solidFill>
              <a:latin typeface="+mn-lt"/>
              <a:cs typeface="Times New Roman" panose="02020603050405020304" pitchFamily="18" charset="0"/>
            </a:rPr>
            <a:t>quan</a:t>
          </a:r>
          <a:endParaRPr lang="en-US" sz="2800" b="1" dirty="0">
            <a:solidFill>
              <a:srgbClr val="0000FF"/>
            </a:solidFill>
            <a:latin typeface="+mn-lt"/>
            <a:cs typeface="Times New Roman" panose="02020603050405020304" pitchFamily="18" charset="0"/>
          </a:endParaRPr>
        </a:p>
      </dgm:t>
    </dgm:pt>
    <dgm:pt modelId="{C6BAD127-594A-4C01-9CCA-FA1D44015454}" type="sibTrans" cxnId="{C4C9C7F4-DB75-49C6-A8B0-4146110468E2}">
      <dgm:prSet/>
      <dgm:spPr/>
      <dgm:t>
        <a:bodyPr/>
        <a:lstStyle/>
        <a:p>
          <a:endParaRPr lang="en-US"/>
        </a:p>
      </dgm:t>
    </dgm:pt>
    <dgm:pt modelId="{0257564D-65E5-4944-BE63-B0BC15E7FDE4}" type="parTrans" cxnId="{C4C9C7F4-DB75-49C6-A8B0-4146110468E2}">
      <dgm:prSet/>
      <dgm:spPr/>
      <dgm:t>
        <a:bodyPr/>
        <a:lstStyle/>
        <a:p>
          <a:endParaRPr lang="en-US"/>
        </a:p>
      </dgm:t>
    </dgm:pt>
    <dgm:pt modelId="{1D3F762B-C24B-4AED-81EC-C5404096EB3B}">
      <dgm:prSet phldrT="[Text]" custT="1"/>
      <dgm:spPr/>
      <dgm:t>
        <a:bodyPr/>
        <a:lstStyle/>
        <a:p>
          <a:pPr algn="just"/>
          <a:r>
            <a:rPr lang="en-US" sz="2800" b="1" dirty="0" err="1">
              <a:solidFill>
                <a:srgbClr val="C00000"/>
              </a:solidFill>
              <a:latin typeface="+mn-lt"/>
              <a:cs typeface="Times New Roman" pitchFamily="18" charset="0"/>
            </a:rPr>
            <a:t>Nguồn</a:t>
          </a:r>
          <a:r>
            <a:rPr lang="en-US" sz="2800" b="1" dirty="0">
              <a:solidFill>
                <a:srgbClr val="C00000"/>
              </a:solidFill>
              <a:latin typeface="+mn-lt"/>
              <a:cs typeface="Times New Roman" pitchFamily="18" charset="0"/>
            </a:rPr>
            <a:t> </a:t>
          </a:r>
          <a:r>
            <a:rPr lang="en-US" sz="2800" b="1" dirty="0" err="1">
              <a:solidFill>
                <a:srgbClr val="C00000"/>
              </a:solidFill>
              <a:latin typeface="+mn-lt"/>
              <a:cs typeface="Times New Roman" pitchFamily="18" charset="0"/>
            </a:rPr>
            <a:t>gốc</a:t>
          </a:r>
          <a:r>
            <a:rPr lang="en-US" sz="2800" b="1" dirty="0">
              <a:solidFill>
                <a:srgbClr val="C00000"/>
              </a:solidFill>
              <a:latin typeface="+mn-lt"/>
              <a:cs typeface="Times New Roman" pitchFamily="18" charset="0"/>
            </a:rPr>
            <a:t> của </a:t>
          </a:r>
          <a:r>
            <a:rPr lang="en-US" sz="2800" b="1" dirty="0" err="1">
              <a:solidFill>
                <a:srgbClr val="C00000"/>
              </a:solidFill>
              <a:latin typeface="+mn-lt"/>
              <a:cs typeface="Times New Roman" pitchFamily="18" charset="0"/>
            </a:rPr>
            <a:t>triết</a:t>
          </a:r>
          <a:r>
            <a:rPr lang="en-US" sz="2800" b="1" dirty="0">
              <a:solidFill>
                <a:srgbClr val="C00000"/>
              </a:solidFill>
              <a:latin typeface="+mn-lt"/>
              <a:cs typeface="Times New Roman" pitchFamily="18" charset="0"/>
            </a:rPr>
            <a:t> học</a:t>
          </a: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4">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4">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4">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4">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4">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4">
        <dgm:presLayoutVars>
          <dgm:bulletEnabled val="1"/>
        </dgm:presLayoutVars>
      </dgm:prSet>
      <dgm:spPr/>
      <dgm:t>
        <a:bodyPr/>
        <a:lstStyle/>
        <a:p>
          <a:endParaRPr lang="en-US"/>
        </a:p>
      </dgm:t>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4">
        <dgm:presLayoutVars>
          <dgm:chMax val="1"/>
          <dgm:bulletEnabled val="1"/>
        </dgm:presLayoutVars>
      </dgm:prSet>
      <dgm:spPr/>
      <dgm:t>
        <a:bodyPr/>
        <a:lstStyle/>
        <a:p>
          <a:endParaRPr lang="en-US"/>
        </a:p>
      </dgm:t>
    </dgm:pt>
    <dgm:pt modelId="{794ED453-5941-44C1-8F8A-5BB5B6875D3A}" type="pres">
      <dgm:prSet presAssocID="{0B17514B-3180-475C-83D3-B2468EF164FC}" presName="descendantText" presStyleLbl="alignAcc1" presStyleIdx="3" presStyleCnt="4">
        <dgm:presLayoutVars>
          <dgm:bulletEnabled val="1"/>
        </dgm:presLayoutVars>
      </dgm:prSet>
      <dgm:spPr/>
      <dgm:t>
        <a:bodyPr/>
        <a:lstStyle/>
        <a:p>
          <a:endParaRPr lang="en-US"/>
        </a:p>
      </dgm:t>
    </dgm:pt>
  </dgm:ptLst>
  <dgm:cxnLst>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C4C9C7F4-DB75-49C6-A8B0-4146110468E2}" srcId="{0B17514B-3180-475C-83D3-B2468EF164FC}" destId="{B1636257-93F7-4D60-9BF4-3D5D2A915953}" srcOrd="0" destOrd="0" parTransId="{0257564D-65E5-4944-BE63-B0BC15E7FDE4}" sibTransId="{C6BAD127-594A-4C01-9CCA-FA1D44015454}"/>
    <dgm:cxn modelId="{F8B02FE4-644B-4F7A-9790-EF76B04E9287}" type="presOf" srcId="{0B17514B-3180-475C-83D3-B2468EF164FC}" destId="{AFC4631B-6313-4AB7-8A2F-0D66BA62D014}" srcOrd="0" destOrd="0" presId="urn:microsoft.com/office/officeart/2005/8/layout/chevron2"/>
    <dgm:cxn modelId="{81FD0EAE-1A5A-45B7-93D6-7E709EE969F6}" srcId="{06499D92-1B58-4ABB-B177-83C497903464}" destId="{0B17514B-3180-475C-83D3-B2468EF164FC}" srcOrd="3" destOrd="0" parTransId="{E9EB2691-AF8C-4458-922D-CE2FB7B71734}" sibTransId="{5F2A61D8-7A56-44FE-8DB8-8272676935E9}"/>
    <dgm:cxn modelId="{A397B186-0FC3-4655-A7A8-CB477CF7167A}" type="presOf" srcId="{EE87098A-61D7-40D5-AB9C-74ADF2D7BC2A}" destId="{66EE8A80-F4D4-4B0E-81C4-C67A772FA914}" srcOrd="0" destOrd="0" presId="urn:microsoft.com/office/officeart/2005/8/layout/chevron2"/>
    <dgm:cxn modelId="{65EC8B80-F578-4801-B6AE-0CB9BF044326}" type="presOf" srcId="{B96620C5-B12C-4B2A-B9AF-51F546A095D7}" destId="{4B2AED02-D5BC-40AD-B501-D2D53907E6A6}" srcOrd="0" destOrd="0" presId="urn:microsoft.com/office/officeart/2005/8/layout/chevron2"/>
    <dgm:cxn modelId="{FF16CF7B-CB9B-4257-B567-16EA0DD7B274}"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0F93F87A-0C18-48EB-8B77-C1B2C7986B5B}" srcId="{06499D92-1B58-4ABB-B177-83C497903464}" destId="{74AA2FE8-A2BD-419C-85C9-E1E6865917A0}" srcOrd="2" destOrd="0" parTransId="{60E0169B-68F1-40D9-B806-7BB15780C9D9}" sibTransId="{03DB28A5-185A-48CB-AFF6-29B22EBB5368}"/>
    <dgm:cxn modelId="{D9EE0E9C-4E2F-429E-8DA0-89DAD150B0FD}" srcId="{74AA2FE8-A2BD-419C-85C9-E1E6865917A0}" destId="{B96620C5-B12C-4B2A-B9AF-51F546A095D7}" srcOrd="0" destOrd="0" parTransId="{83EB246F-1A94-4B48-8FE8-B81A895F3EC6}" sibTransId="{7C9C7B83-0F4D-4CFC-B457-0B318D2EFEF1}"/>
    <dgm:cxn modelId="{34D7D7CC-F039-409D-B811-7DF85955B201}"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60724E76-06B6-40EE-A436-1D8B2A5C64AC}" type="presOf" srcId="{9FF8373A-6519-49BB-9B1C-267FE05AD0D1}" destId="{D2E498E5-5D32-477C-AD89-F3DFDEA2421E}" srcOrd="0" destOrd="0" presId="urn:microsoft.com/office/officeart/2005/8/layout/chevron2"/>
    <dgm:cxn modelId="{EE4F804A-B638-4120-A8BA-67D15A381830}" type="presOf" srcId="{B1636257-93F7-4D60-9BF4-3D5D2A915953}" destId="{794ED453-5941-44C1-8F8A-5BB5B6875D3A}" srcOrd="0" destOrd="0" presId="urn:microsoft.com/office/officeart/2005/8/layout/chevron2"/>
    <dgm:cxn modelId="{32DCF113-AEEE-4A99-94B2-3D14006DE23C}" type="presOf" srcId="{6D78E838-C40B-4A2D-96AB-3C36A2D0DC16}" destId="{A7A3CE45-31EC-4F1E-B460-AE5C11441564}" srcOrd="0" destOrd="0" presId="urn:microsoft.com/office/officeart/2005/8/layout/chevron2"/>
    <dgm:cxn modelId="{86D74E5E-33DB-48EE-8267-0BD9DAB893D8}" type="presOf" srcId="{74AA2FE8-A2BD-419C-85C9-E1E6865917A0}" destId="{D0A976F6-7E08-4F35-87C1-B13E36AF9C4D}" srcOrd="0" destOrd="0" presId="urn:microsoft.com/office/officeart/2005/8/layout/chevron2"/>
    <dgm:cxn modelId="{D50A20D0-4551-424C-898C-10C85C95B70A}" type="presParOf" srcId="{A8385CC5-9E3D-4630-8A14-80529E56AA25}" destId="{983C9849-91B6-45B4-BBE3-096EDDB9258B}" srcOrd="0" destOrd="0" presId="urn:microsoft.com/office/officeart/2005/8/layout/chevron2"/>
    <dgm:cxn modelId="{47322F00-2E84-49CE-A3C3-FCC2821D5E9C}" type="presParOf" srcId="{983C9849-91B6-45B4-BBE3-096EDDB9258B}" destId="{A7A3CE45-31EC-4F1E-B460-AE5C11441564}" srcOrd="0" destOrd="0" presId="urn:microsoft.com/office/officeart/2005/8/layout/chevron2"/>
    <dgm:cxn modelId="{0F3F4413-1DB5-4879-B1EA-08D16DB33CC0}" type="presParOf" srcId="{983C9849-91B6-45B4-BBE3-096EDDB9258B}" destId="{0DAB1469-03E9-4D9F-BEEA-7BAD8D0AC49F}" srcOrd="1" destOrd="0" presId="urn:microsoft.com/office/officeart/2005/8/layout/chevron2"/>
    <dgm:cxn modelId="{1EF12123-84A1-437A-979B-D8714529B5A6}" type="presParOf" srcId="{A8385CC5-9E3D-4630-8A14-80529E56AA25}" destId="{263644C0-3AEF-472C-BC5B-C2E99FB885CD}" srcOrd="1" destOrd="0" presId="urn:microsoft.com/office/officeart/2005/8/layout/chevron2"/>
    <dgm:cxn modelId="{938A08ED-18E9-4847-80BF-8BAEEC64032D}" type="presParOf" srcId="{A8385CC5-9E3D-4630-8A14-80529E56AA25}" destId="{0EC25FD6-90FD-4D80-8465-5C87A0822180}" srcOrd="2" destOrd="0" presId="urn:microsoft.com/office/officeart/2005/8/layout/chevron2"/>
    <dgm:cxn modelId="{1746863D-C7B2-46DB-8854-730FF6B90671}" type="presParOf" srcId="{0EC25FD6-90FD-4D80-8465-5C87A0822180}" destId="{D2E498E5-5D32-477C-AD89-F3DFDEA2421E}" srcOrd="0" destOrd="0" presId="urn:microsoft.com/office/officeart/2005/8/layout/chevron2"/>
    <dgm:cxn modelId="{D40C164A-F39C-4F62-BDE5-F46F6635A1B2}" type="presParOf" srcId="{0EC25FD6-90FD-4D80-8465-5C87A0822180}" destId="{66EE8A80-F4D4-4B0E-81C4-C67A772FA914}" srcOrd="1" destOrd="0" presId="urn:microsoft.com/office/officeart/2005/8/layout/chevron2"/>
    <dgm:cxn modelId="{EC19915D-85D7-4569-A4B6-576283C7C35E}" type="presParOf" srcId="{A8385CC5-9E3D-4630-8A14-80529E56AA25}" destId="{86339035-AE5D-401C-9561-EFA785165AA0}" srcOrd="3" destOrd="0" presId="urn:microsoft.com/office/officeart/2005/8/layout/chevron2"/>
    <dgm:cxn modelId="{627BA74C-2D71-4A13-A728-DEEF748AEAD9}" type="presParOf" srcId="{A8385CC5-9E3D-4630-8A14-80529E56AA25}" destId="{DD3FC643-C26B-4E01-8A18-AE496E9C57D8}" srcOrd="4" destOrd="0" presId="urn:microsoft.com/office/officeart/2005/8/layout/chevron2"/>
    <dgm:cxn modelId="{7B0490FC-0200-4D58-B8C9-8D41BB27836B}" type="presParOf" srcId="{DD3FC643-C26B-4E01-8A18-AE496E9C57D8}" destId="{D0A976F6-7E08-4F35-87C1-B13E36AF9C4D}" srcOrd="0" destOrd="0" presId="urn:microsoft.com/office/officeart/2005/8/layout/chevron2"/>
    <dgm:cxn modelId="{D9E9880A-31AB-4B3F-A49D-B940881CAA79}" type="presParOf" srcId="{DD3FC643-C26B-4E01-8A18-AE496E9C57D8}" destId="{4B2AED02-D5BC-40AD-B501-D2D53907E6A6}" srcOrd="1" destOrd="0" presId="urn:microsoft.com/office/officeart/2005/8/layout/chevron2"/>
    <dgm:cxn modelId="{EE9CDA5F-BC9F-47B8-BDAE-90F5595B2972}" type="presParOf" srcId="{A8385CC5-9E3D-4630-8A14-80529E56AA25}" destId="{F6F46C16-4F0E-433C-A7DE-5BD074717274}" srcOrd="5" destOrd="0" presId="urn:microsoft.com/office/officeart/2005/8/layout/chevron2"/>
    <dgm:cxn modelId="{AABD36B9-81F0-45EC-B54E-0A5A939D3809}" type="presParOf" srcId="{A8385CC5-9E3D-4630-8A14-80529E56AA25}" destId="{FC2F1364-4ECC-4671-AF7B-A7FBF5628F00}" srcOrd="6" destOrd="0" presId="urn:microsoft.com/office/officeart/2005/8/layout/chevron2"/>
    <dgm:cxn modelId="{10D18C94-CAD7-4222-A40F-76C0D0B71DB4}" type="presParOf" srcId="{FC2F1364-4ECC-4671-AF7B-A7FBF5628F00}" destId="{AFC4631B-6313-4AB7-8A2F-0D66BA62D014}" srcOrd="0" destOrd="0" presId="urn:microsoft.com/office/officeart/2005/8/layout/chevron2"/>
    <dgm:cxn modelId="{01B6C4A8-9724-42B8-BC7E-EE59FD3E8A8B}" type="presParOf" srcId="{FC2F1364-4ECC-4671-AF7B-A7FBF5628F00}" destId="{794ED453-5941-44C1-8F8A-5BB5B6875D3A}"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0033CC"/>
        </a:solidFill>
        <a:ln>
          <a:solidFill>
            <a:schemeClr val="bg1">
              <a:alpha val="90000"/>
            </a:schemeClr>
          </a:solidFill>
        </a:ln>
      </dgm:spPr>
      <dgm:t>
        <a:bodyPr/>
        <a:lstStyle/>
        <a:p>
          <a:r>
            <a:rPr lang="en-US" sz="2400" b="1" dirty="0">
              <a:solidFill>
                <a:schemeClr val="bg1"/>
              </a:solidFill>
              <a:latin typeface="+mn-lt"/>
              <a:cs typeface="Times New Roman" pitchFamily="18" charset="0"/>
            </a:rPr>
            <a:t>a.</a:t>
          </a:r>
        </a:p>
      </dgm:t>
    </dgm:pt>
    <dgm:pt modelId="{81DF2ED5-9575-42AD-9EB5-4110B8498BE5}" type="parTrans" cxnId="{9AB38DAF-B29F-4F19-994F-3826BB11E119}">
      <dgm:prSet/>
      <dgm:spPr/>
      <dgm:t>
        <a:bodyPr/>
        <a:lstStyle/>
        <a:p>
          <a:endParaRPr lang="en-US" sz="2400">
            <a:latin typeface="+mn-lt"/>
            <a:cs typeface="Times New Roman" pitchFamily="18" charset="0"/>
          </a:endParaRPr>
        </a:p>
      </dgm:t>
    </dgm:pt>
    <dgm:pt modelId="{4CC4098A-8FBF-41BF-B760-909AFAE0B4B5}" type="sibTrans" cxnId="{9AB38DAF-B29F-4F19-994F-3826BB11E119}">
      <dgm:prSet/>
      <dgm:spPr/>
      <dgm:t>
        <a:bodyPr/>
        <a:lstStyle/>
        <a:p>
          <a:endParaRPr lang="en-US" sz="2400">
            <a:latin typeface="+mn-lt"/>
            <a:cs typeface="Times New Roman" pitchFamily="18" charset="0"/>
          </a:endParaRPr>
        </a:p>
      </dgm:t>
    </dgm:pt>
    <dgm:pt modelId="{1D3F762B-C24B-4AED-81EC-C5404096EB3B}">
      <dgm:prSet phldrT="[Text]" custT="1"/>
      <dgm:spPr>
        <a:ln>
          <a:solidFill>
            <a:srgbClr val="000000">
              <a:alpha val="90000"/>
            </a:srgbClr>
          </a:solidFill>
        </a:ln>
      </dgm:spPr>
      <dgm:t>
        <a:bodyPr/>
        <a:lstStyle/>
        <a:p>
          <a:pPr algn="just"/>
          <a:r>
            <a:rPr lang="en-US" sz="2400" b="1" dirty="0" err="1">
              <a:solidFill>
                <a:srgbClr val="3333CC"/>
              </a:solidFill>
              <a:latin typeface="+mn-lt"/>
              <a:cs typeface="Times New Roman" pitchFamily="18" charset="0"/>
            </a:rPr>
            <a:t>Nội</a:t>
          </a:r>
          <a:r>
            <a:rPr lang="en-US" sz="2400" b="1" dirty="0">
              <a:solidFill>
                <a:srgbClr val="3333CC"/>
              </a:solidFill>
              <a:latin typeface="+mn-lt"/>
              <a:cs typeface="Times New Roman" pitchFamily="18" charset="0"/>
            </a:rPr>
            <a:t> dung </a:t>
          </a:r>
          <a:r>
            <a:rPr lang="en-US" sz="2400" b="1" dirty="0" err="1">
              <a:solidFill>
                <a:srgbClr val="3333CC"/>
              </a:solidFill>
              <a:latin typeface="+mn-lt"/>
              <a:cs typeface="Times New Roman" pitchFamily="18" charset="0"/>
            </a:rPr>
            <a:t>vấn</a:t>
          </a:r>
          <a:r>
            <a:rPr lang="en-US" sz="2400" b="1" dirty="0">
              <a:solidFill>
                <a:srgbClr val="3333CC"/>
              </a:solidFill>
              <a:latin typeface="+mn-lt"/>
              <a:cs typeface="Times New Roman" pitchFamily="18" charset="0"/>
            </a:rPr>
            <a:t> </a:t>
          </a:r>
          <a:r>
            <a:rPr lang="en-US" sz="2400" b="1" dirty="0" err="1">
              <a:solidFill>
                <a:srgbClr val="3333CC"/>
              </a:solidFill>
              <a:latin typeface="+mn-lt"/>
              <a:cs typeface="Times New Roman" pitchFamily="18" charset="0"/>
            </a:rPr>
            <a:t>đề</a:t>
          </a:r>
          <a:r>
            <a:rPr lang="en-US" sz="2400" b="1" dirty="0">
              <a:solidFill>
                <a:srgbClr val="3333CC"/>
              </a:solidFill>
              <a:latin typeface="+mn-lt"/>
              <a:cs typeface="Times New Roman" pitchFamily="18" charset="0"/>
            </a:rPr>
            <a:t> </a:t>
          </a:r>
          <a:r>
            <a:rPr lang="en-US" sz="2400" b="1" dirty="0" err="1">
              <a:solidFill>
                <a:srgbClr val="3333CC"/>
              </a:solidFill>
              <a:latin typeface="+mn-lt"/>
              <a:cs typeface="Times New Roman" pitchFamily="18" charset="0"/>
            </a:rPr>
            <a:t>cơ</a:t>
          </a:r>
          <a:r>
            <a:rPr lang="en-US" sz="2400" b="1" dirty="0">
              <a:solidFill>
                <a:srgbClr val="3333CC"/>
              </a:solidFill>
              <a:latin typeface="+mn-lt"/>
              <a:cs typeface="Times New Roman" pitchFamily="18" charset="0"/>
            </a:rPr>
            <a:t> </a:t>
          </a:r>
          <a:r>
            <a:rPr lang="en-US" sz="2400" b="1" dirty="0" err="1">
              <a:solidFill>
                <a:srgbClr val="3333CC"/>
              </a:solidFill>
              <a:latin typeface="+mn-lt"/>
              <a:cs typeface="Times New Roman" pitchFamily="18" charset="0"/>
            </a:rPr>
            <a:t>bản</a:t>
          </a:r>
          <a:r>
            <a:rPr lang="en-US" sz="2400" b="1" dirty="0">
              <a:solidFill>
                <a:srgbClr val="3333CC"/>
              </a:solidFill>
              <a:latin typeface="+mn-lt"/>
              <a:cs typeface="Times New Roman" pitchFamily="18" charset="0"/>
            </a:rPr>
            <a:t> của </a:t>
          </a:r>
          <a:r>
            <a:rPr lang="en-US" sz="2400" b="1" dirty="0" err="1">
              <a:solidFill>
                <a:srgbClr val="3333CC"/>
              </a:solidFill>
              <a:latin typeface="+mn-lt"/>
              <a:cs typeface="Times New Roman" pitchFamily="18" charset="0"/>
            </a:rPr>
            <a:t>triết</a:t>
          </a:r>
          <a:r>
            <a:rPr lang="en-US" sz="2400" b="1" dirty="0">
              <a:solidFill>
                <a:srgbClr val="3333CC"/>
              </a:solidFill>
              <a:latin typeface="+mn-lt"/>
              <a:cs typeface="Times New Roman" pitchFamily="18" charset="0"/>
            </a:rPr>
            <a:t> học</a:t>
          </a:r>
        </a:p>
      </dgm:t>
    </dgm:pt>
    <dgm:pt modelId="{6F0FD763-3F2C-43E6-AD4D-3C962D1AB9CC}" type="parTrans" cxnId="{55561BE6-CC2E-40E9-AEBE-1D8FB12620F1}">
      <dgm:prSet/>
      <dgm:spPr/>
      <dgm:t>
        <a:bodyPr/>
        <a:lstStyle/>
        <a:p>
          <a:endParaRPr lang="en-US" sz="2400">
            <a:latin typeface="+mn-lt"/>
            <a:cs typeface="Times New Roman" pitchFamily="18" charset="0"/>
          </a:endParaRPr>
        </a:p>
      </dgm:t>
    </dgm:pt>
    <dgm:pt modelId="{111959EF-A31F-4484-878B-BF0B08273C13}" type="sibTrans" cxnId="{55561BE6-CC2E-40E9-AEBE-1D8FB12620F1}">
      <dgm:prSet/>
      <dgm:spPr/>
      <dgm:t>
        <a:bodyPr/>
        <a:lstStyle/>
        <a:p>
          <a:endParaRPr lang="en-US" sz="2400">
            <a:latin typeface="+mn-lt"/>
            <a:cs typeface="Times New Roman" pitchFamily="18" charset="0"/>
          </a:endParaRPr>
        </a:p>
      </dgm:t>
    </dgm:pt>
    <dgm:pt modelId="{9FF8373A-6519-49BB-9B1C-267FE05AD0D1}">
      <dgm:prSet phldrT="[Text]" custT="1"/>
      <dgm:spPr>
        <a:solidFill>
          <a:srgbClr val="D60093"/>
        </a:solidFill>
        <a:ln>
          <a:solidFill>
            <a:schemeClr val="bg1">
              <a:alpha val="70000"/>
            </a:schemeClr>
          </a:solidFill>
        </a:ln>
      </dgm:spPr>
      <dgm:t>
        <a:bodyPr/>
        <a:lstStyle/>
        <a:p>
          <a:pPr algn="ctr"/>
          <a:r>
            <a:rPr lang="en-US" sz="2400" b="1" dirty="0">
              <a:solidFill>
                <a:schemeClr val="bg1"/>
              </a:solidFill>
              <a:latin typeface="+mn-lt"/>
              <a:cs typeface="Times New Roman" pitchFamily="18" charset="0"/>
            </a:rPr>
            <a:t>b.</a:t>
          </a:r>
        </a:p>
      </dgm:t>
    </dgm:pt>
    <dgm:pt modelId="{612F8D83-B44F-4931-95F9-3204CC9E1198}" type="parTrans" cxnId="{94A8D32D-9245-4598-BFC4-41535380054B}">
      <dgm:prSet/>
      <dgm:spPr/>
      <dgm:t>
        <a:bodyPr/>
        <a:lstStyle/>
        <a:p>
          <a:endParaRPr lang="en-US" sz="2400">
            <a:latin typeface="+mn-lt"/>
            <a:cs typeface="Times New Roman" pitchFamily="18" charset="0"/>
          </a:endParaRPr>
        </a:p>
      </dgm:t>
    </dgm:pt>
    <dgm:pt modelId="{B3DA407D-0D72-4CE5-B3EF-8307CA7052B0}" type="sibTrans" cxnId="{94A8D32D-9245-4598-BFC4-41535380054B}">
      <dgm:prSet/>
      <dgm:spPr/>
      <dgm:t>
        <a:bodyPr/>
        <a:lstStyle/>
        <a:p>
          <a:endParaRPr lang="en-US" sz="2400">
            <a:latin typeface="+mn-lt"/>
            <a:cs typeface="Times New Roman" pitchFamily="18" charset="0"/>
          </a:endParaRPr>
        </a:p>
      </dgm:t>
    </dgm:pt>
    <dgm:pt modelId="{EE87098A-61D7-40D5-AB9C-74ADF2D7BC2A}">
      <dgm:prSet phldrT="[Text]" custT="1"/>
      <dgm:spPr>
        <a:ln>
          <a:solidFill>
            <a:srgbClr val="000000">
              <a:alpha val="70000"/>
            </a:srgbClr>
          </a:solidFill>
        </a:ln>
      </dgm:spPr>
      <dgm:t>
        <a:bodyPr/>
        <a:lstStyle/>
        <a:p>
          <a:pPr algn="just"/>
          <a:r>
            <a:rPr lang="en-US" sz="2400" b="1" dirty="0" err="1">
              <a:solidFill>
                <a:srgbClr val="CC0066"/>
              </a:solidFill>
              <a:latin typeface="+mn-lt"/>
              <a:cs typeface="Times New Roman" pitchFamily="18" charset="0"/>
            </a:rPr>
            <a:t>Chủ</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nghĩa</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duy</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vật</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và</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chủ</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nghĩa</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duy</a:t>
          </a:r>
          <a:r>
            <a:rPr lang="en-US" sz="2400" b="1" dirty="0">
              <a:solidFill>
                <a:srgbClr val="CC0066"/>
              </a:solidFill>
              <a:latin typeface="+mn-lt"/>
              <a:cs typeface="Times New Roman" pitchFamily="18" charset="0"/>
            </a:rPr>
            <a:t> </a:t>
          </a:r>
          <a:r>
            <a:rPr lang="en-US" sz="2400" b="1" dirty="0" err="1">
              <a:solidFill>
                <a:srgbClr val="CC0066"/>
              </a:solidFill>
              <a:latin typeface="+mn-lt"/>
              <a:cs typeface="Times New Roman" pitchFamily="18" charset="0"/>
            </a:rPr>
            <a:t>tâm</a:t>
          </a:r>
          <a:endParaRPr lang="en-US" sz="2400" b="1" dirty="0">
            <a:solidFill>
              <a:srgbClr val="CC0066"/>
            </a:solidFill>
            <a:latin typeface="+mn-lt"/>
            <a:cs typeface="Times New Roman" pitchFamily="18" charset="0"/>
          </a:endParaRPr>
        </a:p>
      </dgm:t>
    </dgm:pt>
    <dgm:pt modelId="{2805ECA1-21A3-4F8F-AA97-A9F008951F86}" type="parTrans" cxnId="{BE7ACB66-DCD4-47DF-992F-D151188EC994}">
      <dgm:prSet/>
      <dgm:spPr/>
      <dgm:t>
        <a:bodyPr/>
        <a:lstStyle/>
        <a:p>
          <a:endParaRPr lang="en-US" sz="2400">
            <a:latin typeface="+mn-lt"/>
            <a:cs typeface="Times New Roman" pitchFamily="18" charset="0"/>
          </a:endParaRPr>
        </a:p>
      </dgm:t>
    </dgm:pt>
    <dgm:pt modelId="{185FB2E3-4F8B-4609-ACC4-0782EEF88E18}" type="sibTrans" cxnId="{BE7ACB66-DCD4-47DF-992F-D151188EC994}">
      <dgm:prSet/>
      <dgm:spPr/>
      <dgm:t>
        <a:bodyPr/>
        <a:lstStyle/>
        <a:p>
          <a:endParaRPr lang="en-US" sz="2400">
            <a:latin typeface="+mn-lt"/>
            <a:cs typeface="Times New Roman" pitchFamily="18" charset="0"/>
          </a:endParaRPr>
        </a:p>
      </dgm:t>
    </dgm:pt>
    <dgm:pt modelId="{74AA2FE8-A2BD-419C-85C9-E1E6865917A0}">
      <dgm:prSet custT="1"/>
      <dgm:spPr>
        <a:solidFill>
          <a:srgbClr val="008000"/>
        </a:solidFill>
      </dgm:spPr>
      <dgm:t>
        <a:bodyPr/>
        <a:lstStyle/>
        <a:p>
          <a:r>
            <a:rPr lang="en-US" sz="2400" b="1" dirty="0">
              <a:solidFill>
                <a:schemeClr val="bg1"/>
              </a:solidFill>
              <a:latin typeface="+mn-lt"/>
              <a:cs typeface="Times New Roman" panose="02020603050405020304" pitchFamily="18" charset="0"/>
            </a:rPr>
            <a:t>c.</a:t>
          </a:r>
        </a:p>
      </dgm:t>
    </dgm:pt>
    <dgm:pt modelId="{60E0169B-68F1-40D9-B806-7BB15780C9D9}" type="parTrans" cxnId="{0F93F87A-0C18-48EB-8B77-C1B2C7986B5B}">
      <dgm:prSet/>
      <dgm:spPr/>
      <dgm:t>
        <a:bodyPr/>
        <a:lstStyle/>
        <a:p>
          <a:endParaRPr lang="en-US" sz="2400">
            <a:latin typeface="+mn-lt"/>
          </a:endParaRPr>
        </a:p>
      </dgm:t>
    </dgm:pt>
    <dgm:pt modelId="{03DB28A5-185A-48CB-AFF6-29B22EBB5368}" type="sibTrans" cxnId="{0F93F87A-0C18-48EB-8B77-C1B2C7986B5B}">
      <dgm:prSet/>
      <dgm:spPr/>
      <dgm:t>
        <a:bodyPr/>
        <a:lstStyle/>
        <a:p>
          <a:endParaRPr lang="en-US" sz="2400">
            <a:latin typeface="+mn-lt"/>
          </a:endParaRPr>
        </a:p>
      </dgm:t>
    </dgm:pt>
    <dgm:pt modelId="{B96620C5-B12C-4B2A-B9AF-51F546A095D7}">
      <dgm:prSet custT="1"/>
      <dgm:spPr>
        <a:ln>
          <a:solidFill>
            <a:srgbClr val="000000">
              <a:alpha val="50000"/>
            </a:srgbClr>
          </a:solidFill>
        </a:ln>
      </dgm:spPr>
      <dgm:t>
        <a:bodyPr/>
        <a:lstStyle/>
        <a:p>
          <a:pPr algn="just"/>
          <a:r>
            <a:rPr lang="en-US" sz="2400" b="1" dirty="0" err="1">
              <a:solidFill>
                <a:srgbClr val="006600"/>
              </a:solidFill>
              <a:latin typeface="+mn-lt"/>
              <a:cs typeface="Times New Roman" panose="02020603050405020304" pitchFamily="18" charset="0"/>
            </a:rPr>
            <a:t>Thuyết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có</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thể</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biết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Khả</a:t>
          </a:r>
          <a:r>
            <a:rPr lang="en-US" sz="2400" b="1" dirty="0">
              <a:solidFill>
                <a:srgbClr val="006600"/>
              </a:solidFill>
              <a:latin typeface="+mn-lt"/>
              <a:cs typeface="Times New Roman" panose="02020603050405020304" pitchFamily="18" charset="0"/>
            </a:rPr>
            <a:t> tri </a:t>
          </a:r>
          <a:r>
            <a:rPr lang="en-US" sz="2400" b="1" dirty="0" err="1">
              <a:solidFill>
                <a:srgbClr val="006600"/>
              </a:solidFill>
              <a:latin typeface="+mn-lt"/>
              <a:cs typeface="Times New Roman" panose="02020603050405020304" pitchFamily="18" charset="0"/>
            </a:rPr>
            <a:t>luận</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và</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thuyết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không</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thể</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biết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Bất</a:t>
          </a:r>
          <a:r>
            <a:rPr lang="en-US" sz="2400" b="1" dirty="0">
              <a:solidFill>
                <a:srgbClr val="006600"/>
              </a:solidFill>
              <a:latin typeface="+mn-lt"/>
              <a:cs typeface="Times New Roman" panose="02020603050405020304" pitchFamily="18" charset="0"/>
            </a:rPr>
            <a:t> </a:t>
          </a:r>
          <a:r>
            <a:rPr lang="en-US" sz="2400" b="1" dirty="0" err="1">
              <a:solidFill>
                <a:srgbClr val="006600"/>
              </a:solidFill>
              <a:latin typeface="+mn-lt"/>
              <a:cs typeface="Times New Roman" panose="02020603050405020304" pitchFamily="18" charset="0"/>
            </a:rPr>
            <a:t>khả</a:t>
          </a:r>
          <a:r>
            <a:rPr lang="en-US" sz="2400" b="1" dirty="0">
              <a:solidFill>
                <a:srgbClr val="006600"/>
              </a:solidFill>
              <a:latin typeface="+mn-lt"/>
              <a:cs typeface="Times New Roman" panose="02020603050405020304" pitchFamily="18" charset="0"/>
            </a:rPr>
            <a:t> tri) </a:t>
          </a:r>
        </a:p>
      </dgm:t>
    </dgm:pt>
    <dgm:pt modelId="{83EB246F-1A94-4B48-8FE8-B81A895F3EC6}" type="parTrans" cxnId="{D9EE0E9C-4E2F-429E-8DA0-89DAD150B0FD}">
      <dgm:prSet/>
      <dgm:spPr/>
      <dgm:t>
        <a:bodyPr/>
        <a:lstStyle/>
        <a:p>
          <a:endParaRPr lang="en-US" sz="2400">
            <a:latin typeface="+mn-lt"/>
          </a:endParaRPr>
        </a:p>
      </dgm:t>
    </dgm:pt>
    <dgm:pt modelId="{7C9C7B83-0F4D-4CFC-B457-0B318D2EFEF1}" type="sibTrans" cxnId="{D9EE0E9C-4E2F-429E-8DA0-89DAD150B0FD}">
      <dgm:prSet/>
      <dgm:spPr/>
      <dgm:t>
        <a:bodyPr/>
        <a:lstStyle/>
        <a:p>
          <a:endParaRPr lang="en-US" sz="2400">
            <a:latin typeface="+mn-lt"/>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3" custScaleX="106733" custLinFactNeighborY="0">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3" custScaleX="98853" custLinFactNeighborX="1086" custLinFactNeighborY="10005">
        <dgm:presLayoutVars>
          <dgm:bulletEnabled val="1"/>
        </dgm:presLayoutVars>
      </dgm:prSet>
      <dgm:spPr/>
      <dgm:t>
        <a:bodyPr/>
        <a:lstStyle/>
        <a:p>
          <a:endParaRPr lang="en-US"/>
        </a:p>
      </dgm:t>
    </dgm:pt>
  </dgm:ptLst>
  <dgm:cxnLst>
    <dgm:cxn modelId="{0F93F87A-0C18-48EB-8B77-C1B2C7986B5B}" srcId="{06499D92-1B58-4ABB-B177-83C497903464}" destId="{74AA2FE8-A2BD-419C-85C9-E1E6865917A0}" srcOrd="2" destOrd="0" parTransId="{60E0169B-68F1-40D9-B806-7BB15780C9D9}" sibTransId="{03DB28A5-185A-48CB-AFF6-29B22EBB5368}"/>
    <dgm:cxn modelId="{55561BE6-CC2E-40E9-AEBE-1D8FB12620F1}" srcId="{6D78E838-C40B-4A2D-96AB-3C36A2D0DC16}" destId="{1D3F762B-C24B-4AED-81EC-C5404096EB3B}" srcOrd="0" destOrd="0" parTransId="{6F0FD763-3F2C-43E6-AD4D-3C962D1AB9CC}" sibTransId="{111959EF-A31F-4484-878B-BF0B08273C13}"/>
    <dgm:cxn modelId="{9B427136-1A77-4A1E-A914-AF33DFD6D8C9}" type="presOf" srcId="{9FF8373A-6519-49BB-9B1C-267FE05AD0D1}" destId="{D2E498E5-5D32-477C-AD89-F3DFDEA2421E}"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66889BAB-EDAC-4DF9-AA51-780BB63B0841}" type="presOf" srcId="{6D78E838-C40B-4A2D-96AB-3C36A2D0DC16}" destId="{A7A3CE45-31EC-4F1E-B460-AE5C11441564}"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ACB800BE-ADED-451D-8AD2-D16748324D1E}" type="presOf" srcId="{EE87098A-61D7-40D5-AB9C-74ADF2D7BC2A}" destId="{66EE8A80-F4D4-4B0E-81C4-C67A772FA914}" srcOrd="0" destOrd="0" presId="urn:microsoft.com/office/officeart/2005/8/layout/chevron2"/>
    <dgm:cxn modelId="{37397452-E728-49EE-808A-BA1FB09AC7B9}" type="presOf" srcId="{74AA2FE8-A2BD-419C-85C9-E1E6865917A0}" destId="{D0A976F6-7E08-4F35-87C1-B13E36AF9C4D}" srcOrd="0" destOrd="0" presId="urn:microsoft.com/office/officeart/2005/8/layout/chevron2"/>
    <dgm:cxn modelId="{5A5029FB-18AE-42A0-8F63-BDE891BACC86}" type="presOf" srcId="{1D3F762B-C24B-4AED-81EC-C5404096EB3B}" destId="{0DAB1469-03E9-4D9F-BEEA-7BAD8D0AC49F}" srcOrd="0" destOrd="0" presId="urn:microsoft.com/office/officeart/2005/8/layout/chevron2"/>
    <dgm:cxn modelId="{9A059DB4-BF1B-4A30-9519-0C7D50B8F757}" type="presOf" srcId="{06499D92-1B58-4ABB-B177-83C497903464}" destId="{A8385CC5-9E3D-4630-8A14-80529E56AA25}" srcOrd="0" destOrd="0" presId="urn:microsoft.com/office/officeart/2005/8/layout/chevron2"/>
    <dgm:cxn modelId="{B2FDBC2D-730D-4D2C-9542-C0749E79E589}" type="presOf" srcId="{B96620C5-B12C-4B2A-B9AF-51F546A095D7}" destId="{4B2AED02-D5BC-40AD-B501-D2D53907E6A6}" srcOrd="0" destOrd="0" presId="urn:microsoft.com/office/officeart/2005/8/layout/chevron2"/>
    <dgm:cxn modelId="{D9EE0E9C-4E2F-429E-8DA0-89DAD150B0FD}" srcId="{74AA2FE8-A2BD-419C-85C9-E1E6865917A0}" destId="{B96620C5-B12C-4B2A-B9AF-51F546A095D7}" srcOrd="0" destOrd="0" parTransId="{83EB246F-1A94-4B48-8FE8-B81A895F3EC6}" sibTransId="{7C9C7B83-0F4D-4CFC-B457-0B318D2EFEF1}"/>
    <dgm:cxn modelId="{BE7ACB66-DCD4-47DF-992F-D151188EC994}" srcId="{9FF8373A-6519-49BB-9B1C-267FE05AD0D1}" destId="{EE87098A-61D7-40D5-AB9C-74ADF2D7BC2A}" srcOrd="0" destOrd="0" parTransId="{2805ECA1-21A3-4F8F-AA97-A9F008951F86}" sibTransId="{185FB2E3-4F8B-4609-ACC4-0782EEF88E18}"/>
    <dgm:cxn modelId="{FD3D943D-5643-4308-B974-F0DB333AF4DD}" type="presParOf" srcId="{A8385CC5-9E3D-4630-8A14-80529E56AA25}" destId="{983C9849-91B6-45B4-BBE3-096EDDB9258B}" srcOrd="0" destOrd="0" presId="urn:microsoft.com/office/officeart/2005/8/layout/chevron2"/>
    <dgm:cxn modelId="{99098838-41DF-4A5A-91D0-9A14FC8E4F3D}" type="presParOf" srcId="{983C9849-91B6-45B4-BBE3-096EDDB9258B}" destId="{A7A3CE45-31EC-4F1E-B460-AE5C11441564}" srcOrd="0" destOrd="0" presId="urn:microsoft.com/office/officeart/2005/8/layout/chevron2"/>
    <dgm:cxn modelId="{9A108B90-D59C-4C62-9BE4-4FABFB2C96F3}" type="presParOf" srcId="{983C9849-91B6-45B4-BBE3-096EDDB9258B}" destId="{0DAB1469-03E9-4D9F-BEEA-7BAD8D0AC49F}" srcOrd="1" destOrd="0" presId="urn:microsoft.com/office/officeart/2005/8/layout/chevron2"/>
    <dgm:cxn modelId="{E134B4B5-D054-4909-96FD-78998C92809E}" type="presParOf" srcId="{A8385CC5-9E3D-4630-8A14-80529E56AA25}" destId="{263644C0-3AEF-472C-BC5B-C2E99FB885CD}" srcOrd="1" destOrd="0" presId="urn:microsoft.com/office/officeart/2005/8/layout/chevron2"/>
    <dgm:cxn modelId="{1BD555A9-111F-44F3-AF3F-76B14FF5F1E9}" type="presParOf" srcId="{A8385CC5-9E3D-4630-8A14-80529E56AA25}" destId="{0EC25FD6-90FD-4D80-8465-5C87A0822180}" srcOrd="2" destOrd="0" presId="urn:microsoft.com/office/officeart/2005/8/layout/chevron2"/>
    <dgm:cxn modelId="{9FEEDD2B-9741-4B36-8ADE-0BBB8A5F4B04}" type="presParOf" srcId="{0EC25FD6-90FD-4D80-8465-5C87A0822180}" destId="{D2E498E5-5D32-477C-AD89-F3DFDEA2421E}" srcOrd="0" destOrd="0" presId="urn:microsoft.com/office/officeart/2005/8/layout/chevron2"/>
    <dgm:cxn modelId="{F33473E4-9DFE-47B9-8A48-FC16BF5E7CBB}" type="presParOf" srcId="{0EC25FD6-90FD-4D80-8465-5C87A0822180}" destId="{66EE8A80-F4D4-4B0E-81C4-C67A772FA914}" srcOrd="1" destOrd="0" presId="urn:microsoft.com/office/officeart/2005/8/layout/chevron2"/>
    <dgm:cxn modelId="{6AA16516-AB44-4293-A887-E7E802451EE3}" type="presParOf" srcId="{A8385CC5-9E3D-4630-8A14-80529E56AA25}" destId="{86339035-AE5D-401C-9561-EFA785165AA0}" srcOrd="3" destOrd="0" presId="urn:microsoft.com/office/officeart/2005/8/layout/chevron2"/>
    <dgm:cxn modelId="{EAD6F54D-969B-4CBB-8D29-2B5A2FF9496B}" type="presParOf" srcId="{A8385CC5-9E3D-4630-8A14-80529E56AA25}" destId="{DD3FC643-C26B-4E01-8A18-AE496E9C57D8}" srcOrd="4" destOrd="0" presId="urn:microsoft.com/office/officeart/2005/8/layout/chevron2"/>
    <dgm:cxn modelId="{D955F12A-7065-4F78-962C-59E1A9D20ABC}" type="presParOf" srcId="{DD3FC643-C26B-4E01-8A18-AE496E9C57D8}" destId="{D0A976F6-7E08-4F35-87C1-B13E36AF9C4D}" srcOrd="0" destOrd="0" presId="urn:microsoft.com/office/officeart/2005/8/layout/chevron2"/>
    <dgm:cxn modelId="{EB6618A1-B590-4F44-830F-22AA096C3AFB}" type="presParOf" srcId="{DD3FC643-C26B-4E01-8A18-AE496E9C57D8}" destId="{4B2AED02-D5BC-40AD-B501-D2D53907E6A6}" srcOrd="1" destOrd="0" presId="urn:microsoft.com/office/officeart/2005/8/layout/chevron2"/>
  </dgm:cxnLst>
  <dgm:bg/>
  <dgm:whole>
    <a:ln>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9E48D358-C3D7-4DBB-83A7-BBF53D1E5A8E}" type="doc">
      <dgm:prSet loTypeId="urn:microsoft.com/office/officeart/2005/8/layout/arrow3" loCatId="relationship" qsTypeId="urn:microsoft.com/office/officeart/2005/8/quickstyle/simple1" qsCatId="simple" csTypeId="urn:microsoft.com/office/officeart/2005/8/colors/accent1_2" csCatId="accent1" phldr="1"/>
      <dgm:spPr/>
      <dgm:t>
        <a:bodyPr/>
        <a:lstStyle/>
        <a:p>
          <a:endParaRPr lang="en-US"/>
        </a:p>
      </dgm:t>
    </dgm:pt>
    <dgm:pt modelId="{919B781A-9A10-46D1-94B4-5C2E4F6286A0}">
      <dgm:prSet phldrT="[Text]" custT="1"/>
      <dgm:spPr/>
      <dgm:t>
        <a:bodyPr/>
        <a:lstStyle/>
        <a:p>
          <a:pPr algn="l"/>
          <a:r>
            <a:rPr lang="en-US" sz="2400" b="1" dirty="0" err="1">
              <a:solidFill>
                <a:srgbClr val="FF0000"/>
              </a:solidFill>
              <a:latin typeface="+mn-lt"/>
              <a:cs typeface="Times New Roman" panose="02020603050405020304" pitchFamily="18" charset="0"/>
            </a:rPr>
            <a:t>Thuyết</a:t>
          </a:r>
          <a:r>
            <a:rPr lang="en-US" sz="2400" b="1" dirty="0">
              <a:solidFill>
                <a:srgbClr val="FF0000"/>
              </a:solidFill>
              <a:latin typeface="+mn-lt"/>
              <a:cs typeface="Times New Roman" panose="02020603050405020304" pitchFamily="18" charset="0"/>
            </a:rPr>
            <a:t> </a:t>
          </a:r>
          <a:r>
            <a:rPr lang="en-US" sz="2400" b="1" dirty="0" err="1">
              <a:solidFill>
                <a:srgbClr val="FF0000"/>
              </a:solidFill>
              <a:latin typeface="+mn-lt"/>
              <a:cs typeface="Times New Roman" panose="02020603050405020304" pitchFamily="18" charset="0"/>
            </a:rPr>
            <a:t>khả</a:t>
          </a:r>
          <a:r>
            <a:rPr lang="en-US" sz="2400" b="1" dirty="0">
              <a:solidFill>
                <a:srgbClr val="FF0000"/>
              </a:solidFill>
              <a:latin typeface="+mn-lt"/>
              <a:cs typeface="Times New Roman" panose="02020603050405020304" pitchFamily="18" charset="0"/>
            </a:rPr>
            <a:t> tri</a:t>
          </a:r>
          <a:endParaRPr lang="en-US" sz="2400" b="0" dirty="0">
            <a:solidFill>
              <a:srgbClr val="3333CC"/>
            </a:solidFill>
            <a:latin typeface="+mn-lt"/>
            <a:cs typeface="Times New Roman" panose="02020603050405020304" pitchFamily="18" charset="0"/>
          </a:endParaRPr>
        </a:p>
      </dgm:t>
    </dgm:pt>
    <dgm:pt modelId="{94E5D122-2B24-423B-B31E-C9742F6DEF98}" type="parTrans" cxnId="{DD6B279B-F026-40D6-AC7F-17FA5A6C3F1B}">
      <dgm:prSet/>
      <dgm:spPr/>
      <dgm:t>
        <a:bodyPr/>
        <a:lstStyle/>
        <a:p>
          <a:endParaRPr lang="en-US"/>
        </a:p>
      </dgm:t>
    </dgm:pt>
    <dgm:pt modelId="{2EE1E4D3-316D-41D6-A994-3F495B5C805A}" type="sibTrans" cxnId="{DD6B279B-F026-40D6-AC7F-17FA5A6C3F1B}">
      <dgm:prSet/>
      <dgm:spPr/>
      <dgm:t>
        <a:bodyPr/>
        <a:lstStyle/>
        <a:p>
          <a:endParaRPr lang="en-US"/>
        </a:p>
      </dgm:t>
    </dgm:pt>
    <dgm:pt modelId="{9E87464E-6011-46FC-B683-221CE05FB984}">
      <dgm:prSet phldrT="[Text]" custT="1"/>
      <dgm:spPr/>
      <dgm:t>
        <a:bodyPr/>
        <a:lstStyle/>
        <a:p>
          <a:pPr algn="l"/>
          <a:r>
            <a:rPr lang="en-US" sz="2400" b="1" dirty="0" err="1">
              <a:solidFill>
                <a:srgbClr val="FF0000"/>
              </a:solidFill>
              <a:latin typeface="+mn-lt"/>
              <a:cs typeface="Times New Roman" panose="02020603050405020304" pitchFamily="18" charset="0"/>
            </a:rPr>
            <a:t>Thuyết</a:t>
          </a:r>
          <a:r>
            <a:rPr lang="en-US" sz="2400" b="1" dirty="0">
              <a:solidFill>
                <a:srgbClr val="FF0000"/>
              </a:solidFill>
              <a:latin typeface="+mn-lt"/>
              <a:cs typeface="Times New Roman" panose="02020603050405020304" pitchFamily="18" charset="0"/>
            </a:rPr>
            <a:t> </a:t>
          </a:r>
          <a:r>
            <a:rPr lang="en-US" sz="2400" b="1" dirty="0" err="1">
              <a:solidFill>
                <a:srgbClr val="FF0000"/>
              </a:solidFill>
              <a:latin typeface="+mn-lt"/>
              <a:cs typeface="Times New Roman" panose="02020603050405020304" pitchFamily="18" charset="0"/>
            </a:rPr>
            <a:t>bất</a:t>
          </a:r>
          <a:r>
            <a:rPr lang="en-US" sz="2400" b="1" dirty="0">
              <a:solidFill>
                <a:srgbClr val="FF0000"/>
              </a:solidFill>
              <a:latin typeface="+mn-lt"/>
              <a:cs typeface="Times New Roman" panose="02020603050405020304" pitchFamily="18" charset="0"/>
            </a:rPr>
            <a:t> </a:t>
          </a:r>
          <a:r>
            <a:rPr lang="en-US" sz="2400" b="1" dirty="0" err="1">
              <a:solidFill>
                <a:srgbClr val="FF0000"/>
              </a:solidFill>
              <a:latin typeface="+mn-lt"/>
              <a:cs typeface="Times New Roman" panose="02020603050405020304" pitchFamily="18" charset="0"/>
            </a:rPr>
            <a:t>khả</a:t>
          </a:r>
          <a:r>
            <a:rPr lang="en-US" sz="2400" b="1" dirty="0">
              <a:solidFill>
                <a:srgbClr val="FF0000"/>
              </a:solidFill>
              <a:latin typeface="+mn-lt"/>
              <a:cs typeface="Times New Roman" panose="02020603050405020304" pitchFamily="18" charset="0"/>
            </a:rPr>
            <a:t> tri</a:t>
          </a:r>
          <a:endParaRPr lang="en-US" sz="2400" b="0" dirty="0">
            <a:solidFill>
              <a:srgbClr val="3333CC"/>
            </a:solidFill>
            <a:latin typeface="+mn-lt"/>
            <a:cs typeface="Times New Roman" panose="02020603050405020304" pitchFamily="18" charset="0"/>
          </a:endParaRPr>
        </a:p>
      </dgm:t>
    </dgm:pt>
    <dgm:pt modelId="{15431AC3-8D3E-47D8-B626-316B7126D0F0}" type="parTrans" cxnId="{6CEC70DA-93D6-40EF-AE8E-147572DCCD33}">
      <dgm:prSet/>
      <dgm:spPr/>
      <dgm:t>
        <a:bodyPr/>
        <a:lstStyle/>
        <a:p>
          <a:endParaRPr lang="en-US"/>
        </a:p>
      </dgm:t>
    </dgm:pt>
    <dgm:pt modelId="{1127443B-E171-460D-B081-5BB6CF20BD54}" type="sibTrans" cxnId="{6CEC70DA-93D6-40EF-AE8E-147572DCCD33}">
      <dgm:prSet/>
      <dgm:spPr/>
      <dgm:t>
        <a:bodyPr/>
        <a:lstStyle/>
        <a:p>
          <a:endParaRPr lang="en-US"/>
        </a:p>
      </dgm:t>
    </dgm:pt>
    <dgm:pt modelId="{0A324CC9-2508-428E-9329-9E1C496FF995}" type="pres">
      <dgm:prSet presAssocID="{9E48D358-C3D7-4DBB-83A7-BBF53D1E5A8E}" presName="compositeShape" presStyleCnt="0">
        <dgm:presLayoutVars>
          <dgm:chMax val="2"/>
          <dgm:dir/>
          <dgm:resizeHandles val="exact"/>
        </dgm:presLayoutVars>
      </dgm:prSet>
      <dgm:spPr/>
      <dgm:t>
        <a:bodyPr/>
        <a:lstStyle/>
        <a:p>
          <a:endParaRPr lang="en-US"/>
        </a:p>
      </dgm:t>
    </dgm:pt>
    <dgm:pt modelId="{84B20533-4E64-42D8-9F9E-18C99626DF76}" type="pres">
      <dgm:prSet presAssocID="{9E48D358-C3D7-4DBB-83A7-BBF53D1E5A8E}" presName="divider" presStyleLbl="fgShp" presStyleIdx="0" presStyleCnt="1"/>
      <dgm:spPr>
        <a:solidFill>
          <a:schemeClr val="tx1"/>
        </a:solidFill>
      </dgm:spPr>
    </dgm:pt>
    <dgm:pt modelId="{4F779E6A-8809-44D8-AC0E-11322D5BFD46}" type="pres">
      <dgm:prSet presAssocID="{919B781A-9A10-46D1-94B4-5C2E4F6286A0}" presName="downArrow" presStyleLbl="node1" presStyleIdx="0" presStyleCnt="2"/>
      <dgm:spPr>
        <a:solidFill>
          <a:srgbClr val="FF0066"/>
        </a:solidFill>
      </dgm:spPr>
    </dgm:pt>
    <dgm:pt modelId="{E3E282B0-89DE-4903-A8AC-56660491AF71}" type="pres">
      <dgm:prSet presAssocID="{919B781A-9A10-46D1-94B4-5C2E4F6286A0}" presName="downArrowText" presStyleLbl="revTx" presStyleIdx="0" presStyleCnt="2" custScaleX="146131" custScaleY="59712">
        <dgm:presLayoutVars>
          <dgm:bulletEnabled val="1"/>
        </dgm:presLayoutVars>
      </dgm:prSet>
      <dgm:spPr/>
      <dgm:t>
        <a:bodyPr/>
        <a:lstStyle/>
        <a:p>
          <a:endParaRPr lang="en-US"/>
        </a:p>
      </dgm:t>
    </dgm:pt>
    <dgm:pt modelId="{3D32EFEA-8E86-49C9-AF26-65DD9EC5DDEC}" type="pres">
      <dgm:prSet presAssocID="{9E87464E-6011-46FC-B683-221CE05FB984}" presName="upArrow" presStyleLbl="node1" presStyleIdx="1" presStyleCnt="2" custLinFactNeighborX="9126"/>
      <dgm:spPr>
        <a:solidFill>
          <a:srgbClr val="0033CC"/>
        </a:solidFill>
      </dgm:spPr>
    </dgm:pt>
    <dgm:pt modelId="{603F74D3-90DD-45AA-8B56-770CDE1A3BDF}" type="pres">
      <dgm:prSet presAssocID="{9E87464E-6011-46FC-B683-221CE05FB984}" presName="upArrowText" presStyleLbl="revTx" presStyleIdx="1" presStyleCnt="2" custScaleX="119743" custScaleY="61620" custLinFactNeighborX="417" custLinFactNeighborY="-17204">
        <dgm:presLayoutVars>
          <dgm:bulletEnabled val="1"/>
        </dgm:presLayoutVars>
      </dgm:prSet>
      <dgm:spPr/>
      <dgm:t>
        <a:bodyPr/>
        <a:lstStyle/>
        <a:p>
          <a:endParaRPr lang="en-US"/>
        </a:p>
      </dgm:t>
    </dgm:pt>
  </dgm:ptLst>
  <dgm:cxnLst>
    <dgm:cxn modelId="{6CEC70DA-93D6-40EF-AE8E-147572DCCD33}" srcId="{9E48D358-C3D7-4DBB-83A7-BBF53D1E5A8E}" destId="{9E87464E-6011-46FC-B683-221CE05FB984}" srcOrd="1" destOrd="0" parTransId="{15431AC3-8D3E-47D8-B626-316B7126D0F0}" sibTransId="{1127443B-E171-460D-B081-5BB6CF20BD54}"/>
    <dgm:cxn modelId="{4AED67D3-D10B-4CA5-96B3-F837C1ED7C9D}" type="presOf" srcId="{9E48D358-C3D7-4DBB-83A7-BBF53D1E5A8E}" destId="{0A324CC9-2508-428E-9329-9E1C496FF995}" srcOrd="0" destOrd="0" presId="urn:microsoft.com/office/officeart/2005/8/layout/arrow3"/>
    <dgm:cxn modelId="{DD6B279B-F026-40D6-AC7F-17FA5A6C3F1B}" srcId="{9E48D358-C3D7-4DBB-83A7-BBF53D1E5A8E}" destId="{919B781A-9A10-46D1-94B4-5C2E4F6286A0}" srcOrd="0" destOrd="0" parTransId="{94E5D122-2B24-423B-B31E-C9742F6DEF98}" sibTransId="{2EE1E4D3-316D-41D6-A994-3F495B5C805A}"/>
    <dgm:cxn modelId="{109F8EB5-8FE4-43E7-BBA6-44006B769EDB}" type="presOf" srcId="{9E87464E-6011-46FC-B683-221CE05FB984}" destId="{603F74D3-90DD-45AA-8B56-770CDE1A3BDF}" srcOrd="0" destOrd="0" presId="urn:microsoft.com/office/officeart/2005/8/layout/arrow3"/>
    <dgm:cxn modelId="{34E48EA9-1825-4032-94F0-073C6626A481}" type="presOf" srcId="{919B781A-9A10-46D1-94B4-5C2E4F6286A0}" destId="{E3E282B0-89DE-4903-A8AC-56660491AF71}" srcOrd="0" destOrd="0" presId="urn:microsoft.com/office/officeart/2005/8/layout/arrow3"/>
    <dgm:cxn modelId="{8DF90028-B2A9-40D1-8194-DB0735813323}" type="presParOf" srcId="{0A324CC9-2508-428E-9329-9E1C496FF995}" destId="{84B20533-4E64-42D8-9F9E-18C99626DF76}" srcOrd="0" destOrd="0" presId="urn:microsoft.com/office/officeart/2005/8/layout/arrow3"/>
    <dgm:cxn modelId="{EC80747D-C877-41C0-B07D-EAA7544E7884}" type="presParOf" srcId="{0A324CC9-2508-428E-9329-9E1C496FF995}" destId="{4F779E6A-8809-44D8-AC0E-11322D5BFD46}" srcOrd="1" destOrd="0" presId="urn:microsoft.com/office/officeart/2005/8/layout/arrow3"/>
    <dgm:cxn modelId="{7413A0CB-AF90-4016-94C3-E83FB986758D}" type="presParOf" srcId="{0A324CC9-2508-428E-9329-9E1C496FF995}" destId="{E3E282B0-89DE-4903-A8AC-56660491AF71}" srcOrd="2" destOrd="0" presId="urn:microsoft.com/office/officeart/2005/8/layout/arrow3"/>
    <dgm:cxn modelId="{39B0182B-24AD-4E8B-BCDA-ECE2FBCB9B46}" type="presParOf" srcId="{0A324CC9-2508-428E-9329-9E1C496FF995}" destId="{3D32EFEA-8E86-49C9-AF26-65DD9EC5DDEC}" srcOrd="3" destOrd="0" presId="urn:microsoft.com/office/officeart/2005/8/layout/arrow3"/>
    <dgm:cxn modelId="{7485F8FC-A32C-466A-A0C3-7721032BC7F8}" type="presParOf" srcId="{0A324CC9-2508-428E-9329-9E1C496FF995}" destId="{603F74D3-90DD-45AA-8B56-770CDE1A3BDF}" srcOrd="4" destOrd="0" presId="urn:microsoft.com/office/officeart/2005/8/layout/arrow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04518774-DFD9-467A-8BC9-E7DE0E8BA9AF}" type="doc">
      <dgm:prSet loTypeId="urn:microsoft.com/office/officeart/2009/3/layout/OpposingIdeas" loCatId="relationship" qsTypeId="urn:microsoft.com/office/officeart/2005/8/quickstyle/simple1" qsCatId="simple" csTypeId="urn:microsoft.com/office/officeart/2005/8/colors/accent1_2" csCatId="accent1" phldr="1"/>
      <dgm:spPr/>
      <dgm:t>
        <a:bodyPr/>
        <a:lstStyle/>
        <a:p>
          <a:endParaRPr lang="en-US"/>
        </a:p>
      </dgm:t>
    </dgm:pt>
    <dgm:pt modelId="{11D45D4B-441A-4F63-B7DE-BAC6A6B53CF9}">
      <dgm:prSet phldrT="[Text]" custT="1"/>
      <dgm:spPr>
        <a:solidFill>
          <a:srgbClr val="008000"/>
        </a:solidFill>
      </dgm:spPr>
      <dgm:t>
        <a:bodyPr/>
        <a:lstStyle/>
        <a:p>
          <a:pPr algn="ctr"/>
          <a:r>
            <a:rPr lang="en-US" sz="2000" b="1" dirty="0" err="1">
              <a:solidFill>
                <a:schemeClr val="bg1"/>
              </a:solidFill>
              <a:latin typeface="Times New Roman" panose="02020603050405020304" pitchFamily="18" charset="0"/>
              <a:cs typeface="Times New Roman" panose="02020603050405020304" pitchFamily="18" charset="0"/>
            </a:rPr>
            <a:t>Biện</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err="1">
              <a:solidFill>
                <a:schemeClr val="bg1"/>
              </a:solidFill>
              <a:latin typeface="Times New Roman" panose="02020603050405020304" pitchFamily="18" charset="0"/>
              <a:cs typeface="Times New Roman" panose="02020603050405020304" pitchFamily="18" charset="0"/>
            </a:rPr>
            <a:t>chứng</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17BECB55-A962-422A-911A-03A9083C2D7E}" type="parTrans" cxnId="{D7AEFE38-36A2-4A12-ABCC-5C40A43A02EC}">
      <dgm:prSet/>
      <dgm:spPr/>
      <dgm:t>
        <a:bodyPr/>
        <a:lstStyle/>
        <a:p>
          <a:endParaRPr lang="en-US"/>
        </a:p>
      </dgm:t>
    </dgm:pt>
    <dgm:pt modelId="{8ABF39C2-0EA8-4F57-BD69-D0BE6021D0B8}" type="sibTrans" cxnId="{D7AEFE38-36A2-4A12-ABCC-5C40A43A02EC}">
      <dgm:prSet/>
      <dgm:spPr/>
      <dgm:t>
        <a:bodyPr/>
        <a:lstStyle/>
        <a:p>
          <a:endParaRPr lang="en-US"/>
        </a:p>
      </dgm:t>
    </dgm:pt>
    <dgm:pt modelId="{18CC0DB2-FCD5-4427-A927-26B4CEC91B18}">
      <dgm:prSet phldrT="[Text]" custT="1"/>
      <dgm:spPr/>
      <dgm:t>
        <a:bodyPr/>
        <a:lstStyle/>
        <a:p>
          <a:pPr algn="ctr"/>
          <a:r>
            <a:rPr lang="en-US" sz="1800" b="0" i="0" dirty="0" err="1">
              <a:solidFill>
                <a:schemeClr val="bg1"/>
              </a:solidFill>
              <a:latin typeface="+mj-lt"/>
              <a:cs typeface="Times New Roman"/>
            </a:rPr>
            <a:t>Là</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nghệ</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thuật</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tranh</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luận</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để</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tìm</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chân</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lý</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bằng</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cách</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phát</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hiện</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mâu</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thuẫn</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trong</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cách</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lập</a:t>
          </a:r>
          <a:r>
            <a:rPr lang="en-US" sz="1800" b="0" i="0" dirty="0">
              <a:solidFill>
                <a:schemeClr val="bg1"/>
              </a:solidFill>
              <a:latin typeface="+mj-lt"/>
              <a:cs typeface="Times New Roman"/>
            </a:rPr>
            <a:t> </a:t>
          </a:r>
          <a:r>
            <a:rPr lang="en-US" sz="1800" b="0" i="0" dirty="0" err="1">
              <a:solidFill>
                <a:schemeClr val="bg1"/>
              </a:solidFill>
              <a:latin typeface="+mj-lt"/>
              <a:cs typeface="Times New Roman"/>
            </a:rPr>
            <a:t>luận</a:t>
          </a:r>
          <a:endParaRPr lang="en-US" sz="1800" b="0" i="0" dirty="0">
            <a:solidFill>
              <a:schemeClr val="bg1"/>
            </a:solidFill>
            <a:latin typeface="+mj-lt"/>
            <a:cs typeface="Times New Roman"/>
          </a:endParaRPr>
        </a:p>
        <a:p>
          <a:pPr algn="ctr"/>
          <a:r>
            <a:rPr lang="en-US" sz="1800" b="0" i="0" dirty="0">
              <a:solidFill>
                <a:schemeClr val="bg1"/>
              </a:solidFill>
              <a:latin typeface="+mj-lt"/>
              <a:cs typeface="Times New Roman"/>
            </a:rPr>
            <a:t>( </a:t>
          </a:r>
          <a:r>
            <a:rPr lang="en-US" sz="1800" b="0" i="0" dirty="0" err="1">
              <a:solidFill>
                <a:schemeClr val="bg1"/>
              </a:solidFill>
              <a:latin typeface="+mj-lt"/>
              <a:cs typeface="Times New Roman"/>
            </a:rPr>
            <a:t>Xôcrát</a:t>
          </a:r>
          <a:r>
            <a:rPr lang="en-US" sz="1800" b="0" i="0" dirty="0">
              <a:solidFill>
                <a:schemeClr val="bg1"/>
              </a:solidFill>
              <a:latin typeface="+mj-lt"/>
              <a:cs typeface="Times New Roman"/>
            </a:rPr>
            <a:t>)</a:t>
          </a:r>
          <a:endParaRPr lang="en-US" sz="1800" b="0" i="0" dirty="0">
            <a:solidFill>
              <a:schemeClr val="bg1"/>
            </a:solidFill>
            <a:latin typeface="+mj-lt"/>
          </a:endParaRPr>
        </a:p>
      </dgm:t>
    </dgm:pt>
    <dgm:pt modelId="{F059D2C2-01FE-4525-B190-D24D8BBAC64D}" type="parTrans" cxnId="{3073A374-ECD7-4894-8465-296B2547DFAA}">
      <dgm:prSet/>
      <dgm:spPr/>
      <dgm:t>
        <a:bodyPr/>
        <a:lstStyle/>
        <a:p>
          <a:endParaRPr lang="en-US"/>
        </a:p>
      </dgm:t>
    </dgm:pt>
    <dgm:pt modelId="{ABFB3CFC-6F6A-461F-B7DB-1C090B4E6F46}" type="sibTrans" cxnId="{3073A374-ECD7-4894-8465-296B2547DFAA}">
      <dgm:prSet/>
      <dgm:spPr/>
      <dgm:t>
        <a:bodyPr/>
        <a:lstStyle/>
        <a:p>
          <a:endParaRPr lang="en-US"/>
        </a:p>
      </dgm:t>
    </dgm:pt>
    <dgm:pt modelId="{FECB5484-EA97-43E8-ACE1-7F3647FA87FD}" type="pres">
      <dgm:prSet presAssocID="{04518774-DFD9-467A-8BC9-E7DE0E8BA9AF}" presName="Name0" presStyleCnt="0">
        <dgm:presLayoutVars>
          <dgm:chMax val="2"/>
          <dgm:dir/>
          <dgm:animOne val="branch"/>
          <dgm:animLvl val="lvl"/>
          <dgm:resizeHandles val="exact"/>
        </dgm:presLayoutVars>
      </dgm:prSet>
      <dgm:spPr/>
      <dgm:t>
        <a:bodyPr/>
        <a:lstStyle/>
        <a:p>
          <a:endParaRPr lang="en-US"/>
        </a:p>
      </dgm:t>
    </dgm:pt>
    <dgm:pt modelId="{48A816BA-8B02-4A07-BED9-4112D4715111}" type="pres">
      <dgm:prSet presAssocID="{04518774-DFD9-467A-8BC9-E7DE0E8BA9AF}" presName="Background" presStyleLbl="node1" presStyleIdx="0" presStyleCnt="1" custScaleX="178402" custScaleY="116489" custLinFactNeighborX="11312" custLinFactNeighborY="-9672"/>
      <dgm:spPr>
        <a:solidFill>
          <a:srgbClr val="990099"/>
        </a:solidFill>
      </dgm:spPr>
    </dgm:pt>
    <dgm:pt modelId="{857A2237-99FC-422F-87D0-6E5CDC1F0521}" type="pres">
      <dgm:prSet presAssocID="{04518774-DFD9-467A-8BC9-E7DE0E8BA9AF}" presName="ChildText1" presStyleLbl="revTx" presStyleIdx="0" presStyleCnt="0" custScaleX="189478" custScaleY="68360" custLinFactNeighborX="9621" custLinFactNeighborY="-19031">
        <dgm:presLayoutVars>
          <dgm:chMax val="0"/>
          <dgm:chPref val="0"/>
          <dgm:bulletEnabled val="1"/>
        </dgm:presLayoutVars>
      </dgm:prSet>
      <dgm:spPr/>
      <dgm:t>
        <a:bodyPr/>
        <a:lstStyle/>
        <a:p>
          <a:endParaRPr lang="en-US"/>
        </a:p>
      </dgm:t>
    </dgm:pt>
    <dgm:pt modelId="{A4FEB271-7EA1-49C0-8F6E-F8A967471D31}" type="pres">
      <dgm:prSet presAssocID="{04518774-DFD9-467A-8BC9-E7DE0E8BA9AF}" presName="ParentText1" presStyleLbl="revTx" presStyleIdx="0" presStyleCnt="0">
        <dgm:presLayoutVars>
          <dgm:chMax val="1"/>
          <dgm:chPref val="1"/>
        </dgm:presLayoutVars>
      </dgm:prSet>
      <dgm:spPr/>
      <dgm:t>
        <a:bodyPr/>
        <a:lstStyle/>
        <a:p>
          <a:endParaRPr lang="en-US"/>
        </a:p>
      </dgm:t>
    </dgm:pt>
    <dgm:pt modelId="{FA663BE5-4461-417C-9BF4-05E0D14CA6C9}" type="pres">
      <dgm:prSet presAssocID="{04518774-DFD9-467A-8BC9-E7DE0E8BA9AF}" presName="ParentShape1" presStyleLbl="alignImgPlace1" presStyleIdx="0" presStyleCnt="1" custScaleX="134791" custScaleY="114771" custLinFactX="-3445" custLinFactNeighborX="-100000" custLinFactNeighborY="5396">
        <dgm:presLayoutVars/>
      </dgm:prSet>
      <dgm:spPr/>
      <dgm:t>
        <a:bodyPr/>
        <a:lstStyle/>
        <a:p>
          <a:endParaRPr lang="en-US"/>
        </a:p>
      </dgm:t>
    </dgm:pt>
  </dgm:ptLst>
  <dgm:cxnLst>
    <dgm:cxn modelId="{D7F861C5-E641-4112-B7D6-95E3EE3F1EE2}" type="presOf" srcId="{18CC0DB2-FCD5-4427-A927-26B4CEC91B18}" destId="{857A2237-99FC-422F-87D0-6E5CDC1F0521}" srcOrd="0" destOrd="0" presId="urn:microsoft.com/office/officeart/2009/3/layout/OpposingIdeas"/>
    <dgm:cxn modelId="{3073A374-ECD7-4894-8465-296B2547DFAA}" srcId="{11D45D4B-441A-4F63-B7DE-BAC6A6B53CF9}" destId="{18CC0DB2-FCD5-4427-A927-26B4CEC91B18}" srcOrd="0" destOrd="0" parTransId="{F059D2C2-01FE-4525-B190-D24D8BBAC64D}" sibTransId="{ABFB3CFC-6F6A-461F-B7DB-1C090B4E6F46}"/>
    <dgm:cxn modelId="{D7AEFE38-36A2-4A12-ABCC-5C40A43A02EC}" srcId="{04518774-DFD9-467A-8BC9-E7DE0E8BA9AF}" destId="{11D45D4B-441A-4F63-B7DE-BAC6A6B53CF9}" srcOrd="0" destOrd="0" parTransId="{17BECB55-A962-422A-911A-03A9083C2D7E}" sibTransId="{8ABF39C2-0EA8-4F57-BD69-D0BE6021D0B8}"/>
    <dgm:cxn modelId="{1C396E56-E976-49A8-B415-5EC390BB7EDE}" type="presOf" srcId="{11D45D4B-441A-4F63-B7DE-BAC6A6B53CF9}" destId="{A4FEB271-7EA1-49C0-8F6E-F8A967471D31}" srcOrd="0" destOrd="0" presId="urn:microsoft.com/office/officeart/2009/3/layout/OpposingIdeas"/>
    <dgm:cxn modelId="{65278E3B-9F1A-4370-A8E9-87A37967786E}" type="presOf" srcId="{04518774-DFD9-467A-8BC9-E7DE0E8BA9AF}" destId="{FECB5484-EA97-43E8-ACE1-7F3647FA87FD}" srcOrd="0" destOrd="0" presId="urn:microsoft.com/office/officeart/2009/3/layout/OpposingIdeas"/>
    <dgm:cxn modelId="{BD9B029B-025A-4DA7-92FA-383DE6B5A4B1}" type="presOf" srcId="{11D45D4B-441A-4F63-B7DE-BAC6A6B53CF9}" destId="{FA663BE5-4461-417C-9BF4-05E0D14CA6C9}" srcOrd="1" destOrd="0" presId="urn:microsoft.com/office/officeart/2009/3/layout/OpposingIdeas"/>
    <dgm:cxn modelId="{5882D4B3-4E73-4331-8D51-163F529F6C40}" type="presParOf" srcId="{FECB5484-EA97-43E8-ACE1-7F3647FA87FD}" destId="{48A816BA-8B02-4A07-BED9-4112D4715111}" srcOrd="0" destOrd="0" presId="urn:microsoft.com/office/officeart/2009/3/layout/OpposingIdeas"/>
    <dgm:cxn modelId="{FDEC7378-8BF8-4207-99B7-33CF587F6D10}" type="presParOf" srcId="{FECB5484-EA97-43E8-ACE1-7F3647FA87FD}" destId="{857A2237-99FC-422F-87D0-6E5CDC1F0521}" srcOrd="1" destOrd="0" presId="urn:microsoft.com/office/officeart/2009/3/layout/OpposingIdeas"/>
    <dgm:cxn modelId="{01FCBA07-FE60-4A6E-AC42-DB6F57CE6A4D}" type="presParOf" srcId="{FECB5484-EA97-43E8-ACE1-7F3647FA87FD}" destId="{A4FEB271-7EA1-49C0-8F6E-F8A967471D31}" srcOrd="2" destOrd="0" presId="urn:microsoft.com/office/officeart/2009/3/layout/OpposingIdeas"/>
    <dgm:cxn modelId="{CED238A0-B858-462E-B4D0-C245F6CEA680}" type="presParOf" srcId="{FECB5484-EA97-43E8-ACE1-7F3647FA87FD}" destId="{FA663BE5-4461-417C-9BF4-05E0D14CA6C9}" srcOrd="3" destOrd="0" presId="urn:microsoft.com/office/officeart/2009/3/layout/OpposingIdea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0033CC"/>
        </a:solidFill>
        <a:ln>
          <a:solidFill>
            <a:schemeClr val="bg1">
              <a:alpha val="90000"/>
            </a:schemeClr>
          </a:solidFill>
        </a:ln>
      </dgm:spPr>
      <dgm:t>
        <a:bodyPr/>
        <a:lstStyle/>
        <a:p>
          <a:pPr>
            <a:lnSpc>
              <a:spcPct val="100000"/>
            </a:lnSpc>
          </a:pPr>
          <a:r>
            <a:rPr lang="en-US" sz="2400" b="0" dirty="0">
              <a:solidFill>
                <a:schemeClr val="bg1"/>
              </a:solidFill>
              <a:latin typeface="Arial" panose="020B0604020202020204" pitchFamily="34" charset="0"/>
              <a:cs typeface="Arial" panose="020B0604020202020204" pitchFamily="34" charset="0"/>
            </a:rPr>
            <a:t>a.</a:t>
          </a:r>
        </a:p>
      </dgm:t>
    </dgm:pt>
    <dgm:pt modelId="{81DF2ED5-9575-42AD-9EB5-4110B8498BE5}" type="parTrans" cxnId="{9AB38DAF-B29F-4F19-994F-3826BB11E119}">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4CC4098A-8FBF-41BF-B760-909AFAE0B4B5}" type="sibTrans" cxnId="{9AB38DAF-B29F-4F19-994F-3826BB11E119}">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9FF8373A-6519-49BB-9B1C-267FE05AD0D1}">
      <dgm:prSet phldrT="[Text]" custT="1"/>
      <dgm:spPr>
        <a:solidFill>
          <a:srgbClr val="800000"/>
        </a:solidFill>
        <a:ln>
          <a:solidFill>
            <a:schemeClr val="bg1">
              <a:alpha val="76667"/>
            </a:schemeClr>
          </a:solidFill>
        </a:ln>
      </dgm:spPr>
      <dgm:t>
        <a:bodyPr/>
        <a:lstStyle/>
        <a:p>
          <a:pPr algn="ctr">
            <a:lnSpc>
              <a:spcPct val="100000"/>
            </a:lnSpc>
          </a:pPr>
          <a:r>
            <a:rPr lang="en-US" sz="2400" b="0" dirty="0">
              <a:solidFill>
                <a:schemeClr val="bg1"/>
              </a:solidFill>
              <a:latin typeface="Arial" panose="020B0604020202020204" pitchFamily="34" charset="0"/>
              <a:cs typeface="Arial" panose="020B0604020202020204" pitchFamily="34" charset="0"/>
            </a:rPr>
            <a:t>b.</a:t>
          </a:r>
        </a:p>
      </dgm:t>
    </dgm:pt>
    <dgm:pt modelId="{612F8D83-B44F-4931-95F9-3204CC9E1198}" type="parTrans" cxnId="{94A8D32D-9245-4598-BFC4-41535380054B}">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B3DA407D-0D72-4CE5-B3EF-8307CA7052B0}" type="sibTrans" cxnId="{94A8D32D-9245-4598-BFC4-41535380054B}">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EE87098A-61D7-40D5-AB9C-74ADF2D7BC2A}">
      <dgm:prSet phldrT="[Text]" custT="1"/>
      <dgm:spPr/>
      <dgm:t>
        <a:bodyPr/>
        <a:lstStyle/>
        <a:p>
          <a:pPr algn="just">
            <a:lnSpc>
              <a:spcPct val="100000"/>
            </a:lnSpc>
          </a:pPr>
          <a:r>
            <a:rPr lang="en-US" sz="2400" b="0" dirty="0">
              <a:solidFill>
                <a:srgbClr val="C00000"/>
              </a:solidFill>
              <a:latin typeface="Arial" panose="020B0604020202020204" pitchFamily="34" charset="0"/>
              <a:cs typeface="Arial" panose="020B0604020202020204" pitchFamily="34" charset="0"/>
            </a:rPr>
            <a:t>Những </a:t>
          </a:r>
          <a:r>
            <a:rPr lang="en-US" sz="2400" b="0" dirty="0" err="1">
              <a:solidFill>
                <a:srgbClr val="C00000"/>
              </a:solidFill>
              <a:latin typeface="Arial" panose="020B0604020202020204" pitchFamily="34" charset="0"/>
              <a:cs typeface="Arial" panose="020B0604020202020204" pitchFamily="34" charset="0"/>
            </a:rPr>
            <a:t>thời</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kỳ</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chủ</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yếu</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trong</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sự</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hình</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thành</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và</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phát</a:t>
          </a:r>
          <a:r>
            <a:rPr lang="en-US" sz="2400" b="0" dirty="0">
              <a:solidFill>
                <a:srgbClr val="C00000"/>
              </a:solidFill>
              <a:latin typeface="Arial" panose="020B0604020202020204" pitchFamily="34" charset="0"/>
              <a:cs typeface="Arial" panose="020B0604020202020204" pitchFamily="34" charset="0"/>
            </a:rPr>
            <a:t> </a:t>
          </a:r>
          <a:r>
            <a:rPr lang="en-US" sz="2400" b="0" dirty="0" err="1">
              <a:solidFill>
                <a:srgbClr val="C00000"/>
              </a:solidFill>
              <a:latin typeface="Arial" panose="020B0604020202020204" pitchFamily="34" charset="0"/>
              <a:cs typeface="Arial" panose="020B0604020202020204" pitchFamily="34" charset="0"/>
            </a:rPr>
            <a:t>triển</a:t>
          </a:r>
          <a:r>
            <a:rPr lang="en-US" sz="2400" b="0" dirty="0">
              <a:solidFill>
                <a:srgbClr val="C00000"/>
              </a:solidFill>
              <a:latin typeface="Arial" panose="020B0604020202020204" pitchFamily="34" charset="0"/>
              <a:cs typeface="Arial" panose="020B0604020202020204" pitchFamily="34" charset="0"/>
            </a:rPr>
            <a:t> của </a:t>
          </a:r>
          <a:r>
            <a:rPr lang="en-US" sz="2400" b="0" dirty="0" err="1">
              <a:solidFill>
                <a:srgbClr val="C00000"/>
              </a:solidFill>
              <a:latin typeface="Arial" panose="020B0604020202020204" pitchFamily="34" charset="0"/>
              <a:cs typeface="Arial" panose="020B0604020202020204" pitchFamily="34" charset="0"/>
            </a:rPr>
            <a:t>triết</a:t>
          </a:r>
          <a:r>
            <a:rPr lang="en-US" sz="2400" b="0" dirty="0">
              <a:solidFill>
                <a:srgbClr val="C00000"/>
              </a:solidFill>
              <a:latin typeface="Arial" panose="020B0604020202020204" pitchFamily="34" charset="0"/>
              <a:cs typeface="Arial" panose="020B0604020202020204" pitchFamily="34" charset="0"/>
            </a:rPr>
            <a:t> học </a:t>
          </a:r>
          <a:r>
            <a:rPr lang="en-US" sz="2400" b="0" dirty="0" err="1">
              <a:solidFill>
                <a:srgbClr val="C00000"/>
              </a:solidFill>
              <a:latin typeface="Arial" panose="020B0604020202020204" pitchFamily="34" charset="0"/>
              <a:cs typeface="Arial" panose="020B0604020202020204" pitchFamily="34" charset="0"/>
            </a:rPr>
            <a:t>Mác</a:t>
          </a:r>
          <a:endParaRPr lang="en-US" sz="2400" b="0" dirty="0">
            <a:solidFill>
              <a:srgbClr val="C00000"/>
            </a:solidFill>
            <a:latin typeface="Arial" panose="020B0604020202020204" pitchFamily="34" charset="0"/>
            <a:cs typeface="Arial" panose="020B0604020202020204" pitchFamily="34" charset="0"/>
          </a:endParaRPr>
        </a:p>
      </dgm:t>
    </dgm:pt>
    <dgm:pt modelId="{2805ECA1-21A3-4F8F-AA97-A9F008951F86}" type="parTrans" cxnId="{BE7ACB66-DCD4-47DF-992F-D151188EC994}">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185FB2E3-4F8B-4609-ACC4-0782EEF88E18}" type="sibTrans" cxnId="{BE7ACB66-DCD4-47DF-992F-D151188EC994}">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74AA2FE8-A2BD-419C-85C9-E1E6865917A0}">
      <dgm:prSet custT="1"/>
      <dgm:spPr>
        <a:solidFill>
          <a:srgbClr val="008000"/>
        </a:solidFill>
        <a:ln>
          <a:solidFill>
            <a:schemeClr val="bg1">
              <a:alpha val="63333"/>
            </a:schemeClr>
          </a:solidFill>
        </a:ln>
      </dgm:spPr>
      <dgm:t>
        <a:bodyPr/>
        <a:lstStyle/>
        <a:p>
          <a:pPr>
            <a:lnSpc>
              <a:spcPct val="100000"/>
            </a:lnSpc>
          </a:pPr>
          <a:r>
            <a:rPr lang="en-US" sz="2400" b="0" dirty="0">
              <a:solidFill>
                <a:schemeClr val="bg1"/>
              </a:solidFill>
              <a:latin typeface="Arial" panose="020B0604020202020204" pitchFamily="34" charset="0"/>
              <a:cs typeface="Arial" panose="020B0604020202020204" pitchFamily="34" charset="0"/>
            </a:rPr>
            <a:t>c.</a:t>
          </a:r>
        </a:p>
      </dgm:t>
    </dgm:pt>
    <dgm:pt modelId="{60E0169B-68F1-40D9-B806-7BB15780C9D9}" type="parTrans" cxnId="{0F93F87A-0C18-48EB-8B77-C1B2C7986B5B}">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03DB28A5-185A-48CB-AFF6-29B22EBB5368}" type="sibTrans" cxnId="{0F93F87A-0C18-48EB-8B77-C1B2C7986B5B}">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B96620C5-B12C-4B2A-B9AF-51F546A095D7}">
      <dgm:prSet custT="1"/>
      <dgm:spPr/>
      <dgm:t>
        <a:bodyPr/>
        <a:lstStyle/>
        <a:p>
          <a:pPr algn="just">
            <a:lnSpc>
              <a:spcPct val="100000"/>
            </a:lnSpc>
          </a:pPr>
          <a:r>
            <a:rPr lang="en-US" sz="2400" b="0" dirty="0" err="1">
              <a:solidFill>
                <a:srgbClr val="006600"/>
              </a:solidFill>
              <a:latin typeface="Arial" panose="020B0604020202020204" pitchFamily="34" charset="0"/>
              <a:cs typeface="Arial" panose="020B0604020202020204" pitchFamily="34" charset="0"/>
            </a:rPr>
            <a:t>Thực</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chất</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và</a:t>
          </a:r>
          <a:r>
            <a:rPr lang="en-US" sz="2400" b="0" dirty="0">
              <a:solidFill>
                <a:srgbClr val="006600"/>
              </a:solidFill>
              <a:latin typeface="Arial" panose="020B0604020202020204" pitchFamily="34" charset="0"/>
              <a:cs typeface="Arial" panose="020B0604020202020204" pitchFamily="34" charset="0"/>
            </a:rPr>
            <a:t> ý </a:t>
          </a:r>
          <a:r>
            <a:rPr lang="en-US" sz="2400" b="0" dirty="0" err="1">
              <a:solidFill>
                <a:srgbClr val="006600"/>
              </a:solidFill>
              <a:latin typeface="Arial" panose="020B0604020202020204" pitchFamily="34" charset="0"/>
              <a:cs typeface="Arial" panose="020B0604020202020204" pitchFamily="34" charset="0"/>
            </a:rPr>
            <a:t>nghĩa</a:t>
          </a:r>
          <a:r>
            <a:rPr lang="en-US" sz="2400" b="0" dirty="0">
              <a:solidFill>
                <a:srgbClr val="006600"/>
              </a:solidFill>
              <a:latin typeface="Arial" panose="020B0604020202020204" pitchFamily="34" charset="0"/>
              <a:cs typeface="Arial" panose="020B0604020202020204" pitchFamily="34" charset="0"/>
            </a:rPr>
            <a:t> của </a:t>
          </a:r>
          <a:r>
            <a:rPr lang="en-US" sz="2400" b="0" dirty="0" err="1">
              <a:solidFill>
                <a:srgbClr val="006600"/>
              </a:solidFill>
              <a:latin typeface="Arial" panose="020B0604020202020204" pitchFamily="34" charset="0"/>
              <a:cs typeface="Arial" panose="020B0604020202020204" pitchFamily="34" charset="0"/>
            </a:rPr>
            <a:t>cuộc</a:t>
          </a:r>
          <a:r>
            <a:rPr lang="en-US" sz="2400" b="0" dirty="0">
              <a:solidFill>
                <a:srgbClr val="006600"/>
              </a:solidFill>
              <a:latin typeface="Arial" panose="020B0604020202020204" pitchFamily="34" charset="0"/>
              <a:cs typeface="Arial" panose="020B0604020202020204" pitchFamily="34" charset="0"/>
            </a:rPr>
            <a:t> CM </a:t>
          </a:r>
          <a:r>
            <a:rPr lang="en-US" sz="2400" b="0" err="1">
              <a:solidFill>
                <a:srgbClr val="006600"/>
              </a:solidFill>
              <a:latin typeface="Arial" panose="020B0604020202020204" pitchFamily="34" charset="0"/>
              <a:cs typeface="Arial" panose="020B0604020202020204" pitchFamily="34" charset="0"/>
            </a:rPr>
            <a:t>trong</a:t>
          </a:r>
          <a:r>
            <a:rPr lang="en-US" sz="2400" b="0">
              <a:solidFill>
                <a:srgbClr val="006600"/>
              </a:solidFill>
              <a:latin typeface="Arial" panose="020B0604020202020204" pitchFamily="34" charset="0"/>
              <a:cs typeface="Arial" panose="020B0604020202020204" pitchFamily="34" charset="0"/>
            </a:rPr>
            <a:t> triết học </a:t>
          </a:r>
          <a:r>
            <a:rPr lang="en-US" sz="2400" b="0" dirty="0">
              <a:solidFill>
                <a:srgbClr val="006600"/>
              </a:solidFill>
              <a:latin typeface="Arial" panose="020B0604020202020204" pitchFamily="34" charset="0"/>
              <a:cs typeface="Arial" panose="020B0604020202020204" pitchFamily="34" charset="0"/>
            </a:rPr>
            <a:t>do </a:t>
          </a:r>
          <a:r>
            <a:rPr lang="en-US" sz="2400" b="0" dirty="0" err="1">
              <a:solidFill>
                <a:srgbClr val="006600"/>
              </a:solidFill>
              <a:latin typeface="Arial" panose="020B0604020202020204" pitchFamily="34" charset="0"/>
              <a:cs typeface="Arial" panose="020B0604020202020204" pitchFamily="34" charset="0"/>
            </a:rPr>
            <a:t>C.Mác</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và</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Ph.Ăngghen</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thực</a:t>
          </a:r>
          <a:r>
            <a:rPr lang="en-US" sz="2400" b="0" dirty="0">
              <a:solidFill>
                <a:srgbClr val="006600"/>
              </a:solidFill>
              <a:latin typeface="Arial" panose="020B0604020202020204" pitchFamily="34" charset="0"/>
              <a:cs typeface="Arial" panose="020B0604020202020204" pitchFamily="34" charset="0"/>
            </a:rPr>
            <a:t> </a:t>
          </a:r>
          <a:r>
            <a:rPr lang="en-US" sz="2400" b="0" dirty="0" err="1">
              <a:solidFill>
                <a:srgbClr val="006600"/>
              </a:solidFill>
              <a:latin typeface="Arial" panose="020B0604020202020204" pitchFamily="34" charset="0"/>
              <a:cs typeface="Arial" panose="020B0604020202020204" pitchFamily="34" charset="0"/>
            </a:rPr>
            <a:t>hiện</a:t>
          </a:r>
          <a:endParaRPr lang="en-US" sz="2400" b="0" dirty="0">
            <a:solidFill>
              <a:srgbClr val="006600"/>
            </a:solidFill>
            <a:latin typeface="Arial" panose="020B0604020202020204" pitchFamily="34" charset="0"/>
            <a:cs typeface="Arial" panose="020B0604020202020204" pitchFamily="34" charset="0"/>
          </a:endParaRPr>
        </a:p>
      </dgm:t>
    </dgm:pt>
    <dgm:pt modelId="{83EB246F-1A94-4B48-8FE8-B81A895F3EC6}" type="parTrans" cxnId="{D9EE0E9C-4E2F-429E-8DA0-89DAD150B0FD}">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7C9C7B83-0F4D-4CFC-B457-0B318D2EFEF1}" type="sibTrans" cxnId="{D9EE0E9C-4E2F-429E-8DA0-89DAD150B0FD}">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0B17514B-3180-475C-83D3-B2468EF164FC}">
      <dgm:prSet custT="1"/>
      <dgm:spPr>
        <a:solidFill>
          <a:srgbClr val="FF0066"/>
        </a:solidFill>
        <a:ln>
          <a:solidFill>
            <a:srgbClr val="FF0066">
              <a:alpha val="50000"/>
            </a:srgbClr>
          </a:solidFill>
        </a:ln>
      </dgm:spPr>
      <dgm:t>
        <a:bodyPr/>
        <a:lstStyle/>
        <a:p>
          <a:pPr>
            <a:lnSpc>
              <a:spcPct val="100000"/>
            </a:lnSpc>
          </a:pPr>
          <a:r>
            <a:rPr lang="en-US" sz="2400" b="0" dirty="0">
              <a:solidFill>
                <a:schemeClr val="bg1"/>
              </a:solidFill>
              <a:latin typeface="Arial" panose="020B0604020202020204" pitchFamily="34" charset="0"/>
              <a:cs typeface="Arial" panose="020B0604020202020204" pitchFamily="34" charset="0"/>
            </a:rPr>
            <a:t>d.</a:t>
          </a:r>
        </a:p>
      </dgm:t>
    </dgm:pt>
    <dgm:pt modelId="{E9EB2691-AF8C-4458-922D-CE2FB7B71734}" type="parTrans" cxnId="{81FD0EAE-1A5A-45B7-93D6-7E709EE969F6}">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5F2A61D8-7A56-44FE-8DB8-8272676935E9}" type="sibTrans" cxnId="{81FD0EAE-1A5A-45B7-93D6-7E709EE969F6}">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B1636257-93F7-4D60-9BF4-3D5D2A915953}">
      <dgm:prSet custT="1"/>
      <dgm:spPr/>
      <dgm:t>
        <a:bodyPr/>
        <a:lstStyle/>
        <a:p>
          <a:pPr algn="just">
            <a:lnSpc>
              <a:spcPct val="100000"/>
            </a:lnSpc>
          </a:pPr>
          <a:r>
            <a:rPr lang="en-US" sz="2400" b="0" dirty="0" err="1">
              <a:solidFill>
                <a:srgbClr val="FF0066"/>
              </a:solidFill>
              <a:latin typeface="Arial" panose="020B0604020202020204" pitchFamily="34" charset="0"/>
              <a:cs typeface="Arial" panose="020B0604020202020204" pitchFamily="34" charset="0"/>
            </a:rPr>
            <a:t>Giai</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đoạn</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Lênin</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trong</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sự</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phát</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triển</a:t>
          </a:r>
          <a:r>
            <a:rPr lang="en-US" sz="2400" b="0" dirty="0">
              <a:solidFill>
                <a:srgbClr val="FF0066"/>
              </a:solidFill>
              <a:latin typeface="Arial" panose="020B0604020202020204" pitchFamily="34" charset="0"/>
              <a:cs typeface="Arial" panose="020B0604020202020204" pitchFamily="34" charset="0"/>
            </a:rPr>
            <a:t> </a:t>
          </a:r>
          <a:r>
            <a:rPr lang="en-US" sz="2400" b="0" dirty="0" err="1">
              <a:solidFill>
                <a:srgbClr val="FF0066"/>
              </a:solidFill>
              <a:latin typeface="Arial" panose="020B0604020202020204" pitchFamily="34" charset="0"/>
              <a:cs typeface="Arial" panose="020B0604020202020204" pitchFamily="34" charset="0"/>
            </a:rPr>
            <a:t>triết</a:t>
          </a:r>
          <a:r>
            <a:rPr lang="en-US" sz="2400" b="0" dirty="0">
              <a:solidFill>
                <a:srgbClr val="FF0066"/>
              </a:solidFill>
              <a:latin typeface="Arial" panose="020B0604020202020204" pitchFamily="34" charset="0"/>
              <a:cs typeface="Arial" panose="020B0604020202020204" pitchFamily="34" charset="0"/>
            </a:rPr>
            <a:t> học </a:t>
          </a:r>
          <a:r>
            <a:rPr lang="en-US" sz="2400" b="0" dirty="0" err="1">
              <a:solidFill>
                <a:srgbClr val="FF0066"/>
              </a:solidFill>
              <a:latin typeface="Arial" panose="020B0604020202020204" pitchFamily="34" charset="0"/>
              <a:cs typeface="Arial" panose="020B0604020202020204" pitchFamily="34" charset="0"/>
            </a:rPr>
            <a:t>Mác</a:t>
          </a:r>
          <a:endParaRPr lang="en-US" sz="2400" b="0" dirty="0">
            <a:solidFill>
              <a:srgbClr val="FF0066"/>
            </a:solidFill>
            <a:latin typeface="Arial" panose="020B0604020202020204" pitchFamily="34" charset="0"/>
            <a:cs typeface="Arial" panose="020B0604020202020204" pitchFamily="34" charset="0"/>
          </a:endParaRPr>
        </a:p>
      </dgm:t>
    </dgm:pt>
    <dgm:pt modelId="{C6BAD127-594A-4C01-9CCA-FA1D44015454}" type="sibTrans" cxnId="{C4C9C7F4-DB75-49C6-A8B0-4146110468E2}">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0257564D-65E5-4944-BE63-B0BC15E7FDE4}" type="parTrans" cxnId="{C4C9C7F4-DB75-49C6-A8B0-4146110468E2}">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1D3F762B-C24B-4AED-81EC-C5404096EB3B}">
      <dgm:prSet phldrT="[Text]" custT="1"/>
      <dgm:spPr/>
      <dgm:t>
        <a:bodyPr/>
        <a:lstStyle/>
        <a:p>
          <a:pPr algn="just">
            <a:lnSpc>
              <a:spcPct val="100000"/>
            </a:lnSpc>
          </a:pPr>
          <a:r>
            <a:rPr lang="en-US" sz="2400" b="0" dirty="0">
              <a:solidFill>
                <a:srgbClr val="3333CC"/>
              </a:solidFill>
              <a:latin typeface="Arial" panose="020B0604020202020204" pitchFamily="34" charset="0"/>
              <a:cs typeface="Arial" panose="020B0604020202020204" pitchFamily="34" charset="0"/>
            </a:rPr>
            <a:t>Những </a:t>
          </a:r>
          <a:r>
            <a:rPr lang="en-US" sz="2400" b="0" dirty="0" err="1">
              <a:solidFill>
                <a:srgbClr val="3333CC"/>
              </a:solidFill>
              <a:latin typeface="Arial" panose="020B0604020202020204" pitchFamily="34" charset="0"/>
              <a:cs typeface="Arial" panose="020B0604020202020204" pitchFamily="34" charset="0"/>
            </a:rPr>
            <a:t>điều</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kiện</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lịch</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sử</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cho</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sự</a:t>
          </a:r>
          <a:r>
            <a:rPr lang="en-US" sz="2400" b="0" dirty="0">
              <a:solidFill>
                <a:srgbClr val="3333CC"/>
              </a:solidFill>
              <a:latin typeface="Arial" panose="020B0604020202020204" pitchFamily="34" charset="0"/>
              <a:cs typeface="Arial" panose="020B0604020202020204" pitchFamily="34" charset="0"/>
            </a:rPr>
            <a:t> ra </a:t>
          </a:r>
          <a:r>
            <a:rPr lang="en-US" sz="2400" b="0" dirty="0" err="1">
              <a:solidFill>
                <a:srgbClr val="3333CC"/>
              </a:solidFill>
              <a:latin typeface="Arial" panose="020B0604020202020204" pitchFamily="34" charset="0"/>
              <a:cs typeface="Arial" panose="020B0604020202020204" pitchFamily="34" charset="0"/>
            </a:rPr>
            <a:t>đời</a:t>
          </a:r>
          <a:r>
            <a:rPr lang="en-US" sz="2400" b="0" dirty="0">
              <a:solidFill>
                <a:srgbClr val="3333CC"/>
              </a:solidFill>
              <a:latin typeface="Arial" panose="020B0604020202020204" pitchFamily="34" charset="0"/>
              <a:cs typeface="Arial" panose="020B0604020202020204" pitchFamily="34" charset="0"/>
            </a:rPr>
            <a:t> </a:t>
          </a:r>
          <a:r>
            <a:rPr lang="en-US" sz="2400" b="0" dirty="0" err="1">
              <a:solidFill>
                <a:srgbClr val="3333CC"/>
              </a:solidFill>
              <a:latin typeface="Arial" panose="020B0604020202020204" pitchFamily="34" charset="0"/>
              <a:cs typeface="Arial" panose="020B0604020202020204" pitchFamily="34" charset="0"/>
            </a:rPr>
            <a:t>triết</a:t>
          </a:r>
          <a:r>
            <a:rPr lang="en-US" sz="2400" b="0" dirty="0">
              <a:solidFill>
                <a:srgbClr val="3333CC"/>
              </a:solidFill>
              <a:latin typeface="Arial" panose="020B0604020202020204" pitchFamily="34" charset="0"/>
              <a:cs typeface="Arial" panose="020B0604020202020204" pitchFamily="34" charset="0"/>
            </a:rPr>
            <a:t> học </a:t>
          </a:r>
          <a:r>
            <a:rPr lang="en-US" sz="2400" b="0" dirty="0" err="1">
              <a:solidFill>
                <a:srgbClr val="3333CC"/>
              </a:solidFill>
              <a:latin typeface="Arial" panose="020B0604020202020204" pitchFamily="34" charset="0"/>
              <a:cs typeface="Arial" panose="020B0604020202020204" pitchFamily="34" charset="0"/>
            </a:rPr>
            <a:t>Mác</a:t>
          </a:r>
          <a:r>
            <a:rPr lang="en-US" sz="2400" b="0">
              <a:solidFill>
                <a:srgbClr val="3333CC"/>
              </a:solidFill>
              <a:latin typeface="Arial" panose="020B0604020202020204" pitchFamily="34" charset="0"/>
              <a:cs typeface="Arial" panose="020B0604020202020204" pitchFamily="34" charset="0"/>
            </a:rPr>
            <a:t> </a:t>
          </a:r>
          <a:endParaRPr lang="en-US" sz="2400" b="0" dirty="0">
            <a:solidFill>
              <a:srgbClr val="3333CC"/>
            </a:solidFill>
            <a:latin typeface="Arial" panose="020B0604020202020204" pitchFamily="34" charset="0"/>
            <a:cs typeface="Arial" panose="020B0604020202020204" pitchFamily="34" charset="0"/>
          </a:endParaRPr>
        </a:p>
      </dgm:t>
    </dgm:pt>
    <dgm:pt modelId="{111959EF-A31F-4484-878B-BF0B08273C13}" type="sibTrans" cxnId="{55561BE6-CC2E-40E9-AEBE-1D8FB12620F1}">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6F0FD763-3F2C-43E6-AD4D-3C962D1AB9CC}" type="parTrans" cxnId="{55561BE6-CC2E-40E9-AEBE-1D8FB12620F1}">
      <dgm:prSet/>
      <dgm:spPr/>
      <dgm:t>
        <a:bodyPr/>
        <a:lstStyle/>
        <a:p>
          <a:pPr>
            <a:lnSpc>
              <a:spcPct val="100000"/>
            </a:lnSpc>
          </a:pPr>
          <a:endParaRPr lang="en-US" sz="2400" b="0">
            <a:latin typeface="Arial" panose="020B0604020202020204" pitchFamily="34" charset="0"/>
            <a:cs typeface="Arial" panose="020B0604020202020204" pitchFamily="34" charset="0"/>
          </a:endParaRPr>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4">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4">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4">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4">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4">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4" custScaleY="163053">
        <dgm:presLayoutVars>
          <dgm:bulletEnabled val="1"/>
        </dgm:presLayoutVars>
      </dgm:prSet>
      <dgm:spPr/>
      <dgm:t>
        <a:bodyPr/>
        <a:lstStyle/>
        <a:p>
          <a:endParaRPr lang="en-US"/>
        </a:p>
      </dgm:t>
    </dgm:pt>
    <dgm:pt modelId="{F6F46C16-4F0E-433C-A7DE-5BD074717274}" type="pres">
      <dgm:prSet presAssocID="{03DB28A5-185A-48CB-AFF6-29B22EBB5368}" presName="sp" presStyleCnt="0"/>
      <dgm:spPr/>
    </dgm:pt>
    <dgm:pt modelId="{FC2F1364-4ECC-4671-AF7B-A7FBF5628F00}" type="pres">
      <dgm:prSet presAssocID="{0B17514B-3180-475C-83D3-B2468EF164FC}" presName="composite" presStyleCnt="0"/>
      <dgm:spPr/>
    </dgm:pt>
    <dgm:pt modelId="{AFC4631B-6313-4AB7-8A2F-0D66BA62D014}" type="pres">
      <dgm:prSet presAssocID="{0B17514B-3180-475C-83D3-B2468EF164FC}" presName="parentText" presStyleLbl="alignNode1" presStyleIdx="3" presStyleCnt="4">
        <dgm:presLayoutVars>
          <dgm:chMax val="1"/>
          <dgm:bulletEnabled val="1"/>
        </dgm:presLayoutVars>
      </dgm:prSet>
      <dgm:spPr/>
      <dgm:t>
        <a:bodyPr/>
        <a:lstStyle/>
        <a:p>
          <a:endParaRPr lang="en-US"/>
        </a:p>
      </dgm:t>
    </dgm:pt>
    <dgm:pt modelId="{794ED453-5941-44C1-8F8A-5BB5B6875D3A}" type="pres">
      <dgm:prSet presAssocID="{0B17514B-3180-475C-83D3-B2468EF164FC}" presName="descendantText" presStyleLbl="alignAcc1" presStyleIdx="3" presStyleCnt="4">
        <dgm:presLayoutVars>
          <dgm:bulletEnabled val="1"/>
        </dgm:presLayoutVars>
      </dgm:prSet>
      <dgm:spPr/>
      <dgm:t>
        <a:bodyPr/>
        <a:lstStyle/>
        <a:p>
          <a:endParaRPr lang="en-US"/>
        </a:p>
      </dgm:t>
    </dgm:pt>
  </dgm:ptLst>
  <dgm:cxnLst>
    <dgm:cxn modelId="{2254DB75-0CA1-4B29-AEDA-1E59D73005B5}" type="presOf" srcId="{74AA2FE8-A2BD-419C-85C9-E1E6865917A0}" destId="{D0A976F6-7E08-4F35-87C1-B13E36AF9C4D}"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4C3E47DE-EE1B-404E-A524-09B43DEA73C2}" type="presOf" srcId="{6D78E838-C40B-4A2D-96AB-3C36A2D0DC16}" destId="{A7A3CE45-31EC-4F1E-B460-AE5C11441564}" srcOrd="0" destOrd="0" presId="urn:microsoft.com/office/officeart/2005/8/layout/chevron2"/>
    <dgm:cxn modelId="{D983D81F-7837-4DE4-9BE9-B57268DD9260}" type="presOf" srcId="{0B17514B-3180-475C-83D3-B2468EF164FC}" destId="{AFC4631B-6313-4AB7-8A2F-0D66BA62D014}"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6B4EDCEA-DAA1-42F2-8750-94E82C4234B4}" type="presOf" srcId="{B96620C5-B12C-4B2A-B9AF-51F546A095D7}" destId="{4B2AED02-D5BC-40AD-B501-D2D53907E6A6}" srcOrd="0" destOrd="0" presId="urn:microsoft.com/office/officeart/2005/8/layout/chevron2"/>
    <dgm:cxn modelId="{C4C9C7F4-DB75-49C6-A8B0-4146110468E2}" srcId="{0B17514B-3180-475C-83D3-B2468EF164FC}" destId="{B1636257-93F7-4D60-9BF4-3D5D2A915953}" srcOrd="0" destOrd="0" parTransId="{0257564D-65E5-4944-BE63-B0BC15E7FDE4}" sibTransId="{C6BAD127-594A-4C01-9CCA-FA1D44015454}"/>
    <dgm:cxn modelId="{5F0F7236-3564-47C6-9F51-676DF40559CB}" type="presOf" srcId="{EE87098A-61D7-40D5-AB9C-74ADF2D7BC2A}" destId="{66EE8A80-F4D4-4B0E-81C4-C67A772FA914}" srcOrd="0" destOrd="0" presId="urn:microsoft.com/office/officeart/2005/8/layout/chevron2"/>
    <dgm:cxn modelId="{D9EE0E9C-4E2F-429E-8DA0-89DAD150B0FD}" srcId="{74AA2FE8-A2BD-419C-85C9-E1E6865917A0}" destId="{B96620C5-B12C-4B2A-B9AF-51F546A095D7}" srcOrd="0" destOrd="0" parTransId="{83EB246F-1A94-4B48-8FE8-B81A895F3EC6}" sibTransId="{7C9C7B83-0F4D-4CFC-B457-0B318D2EFEF1}"/>
    <dgm:cxn modelId="{31867902-F38C-4A15-BE92-647D88FCDB81}" type="presOf" srcId="{B1636257-93F7-4D60-9BF4-3D5D2A915953}" destId="{794ED453-5941-44C1-8F8A-5BB5B6875D3A}" srcOrd="0" destOrd="0" presId="urn:microsoft.com/office/officeart/2005/8/layout/chevron2"/>
    <dgm:cxn modelId="{18CFE721-24C5-4A1A-B755-E8A52B6B89B4}" type="presOf" srcId="{9FF8373A-6519-49BB-9B1C-267FE05AD0D1}" destId="{D2E498E5-5D32-477C-AD89-F3DFDEA2421E}" srcOrd="0" destOrd="0" presId="urn:microsoft.com/office/officeart/2005/8/layout/chevron2"/>
    <dgm:cxn modelId="{88A92A3D-0E3A-419C-B985-122A368F1571}" type="presOf" srcId="{1D3F762B-C24B-4AED-81EC-C5404096EB3B}" destId="{0DAB1469-03E9-4D9F-BEEA-7BAD8D0AC49F}" srcOrd="0" destOrd="0" presId="urn:microsoft.com/office/officeart/2005/8/layout/chevron2"/>
    <dgm:cxn modelId="{81FD0EAE-1A5A-45B7-93D6-7E709EE969F6}" srcId="{06499D92-1B58-4ABB-B177-83C497903464}" destId="{0B17514B-3180-475C-83D3-B2468EF164FC}" srcOrd="3" destOrd="0" parTransId="{E9EB2691-AF8C-4458-922D-CE2FB7B71734}" sibTransId="{5F2A61D8-7A56-44FE-8DB8-8272676935E9}"/>
    <dgm:cxn modelId="{4CCCE0ED-814A-4376-91B4-7D3A09E10DEB}"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D5871476-6E0E-418D-9D0D-7DC7DBB0B43D}" type="presParOf" srcId="{A8385CC5-9E3D-4630-8A14-80529E56AA25}" destId="{983C9849-91B6-45B4-BBE3-096EDDB9258B}" srcOrd="0" destOrd="0" presId="urn:microsoft.com/office/officeart/2005/8/layout/chevron2"/>
    <dgm:cxn modelId="{5B8A2B85-0D39-4FE5-9F8C-8CC16D59F638}" type="presParOf" srcId="{983C9849-91B6-45B4-BBE3-096EDDB9258B}" destId="{A7A3CE45-31EC-4F1E-B460-AE5C11441564}" srcOrd="0" destOrd="0" presId="urn:microsoft.com/office/officeart/2005/8/layout/chevron2"/>
    <dgm:cxn modelId="{53E4DD98-2E7C-4099-8AE0-F3116DFE24BD}" type="presParOf" srcId="{983C9849-91B6-45B4-BBE3-096EDDB9258B}" destId="{0DAB1469-03E9-4D9F-BEEA-7BAD8D0AC49F}" srcOrd="1" destOrd="0" presId="urn:microsoft.com/office/officeart/2005/8/layout/chevron2"/>
    <dgm:cxn modelId="{468BD18D-B533-4749-AD54-7EFBEB77F591}" type="presParOf" srcId="{A8385CC5-9E3D-4630-8A14-80529E56AA25}" destId="{263644C0-3AEF-472C-BC5B-C2E99FB885CD}" srcOrd="1" destOrd="0" presId="urn:microsoft.com/office/officeart/2005/8/layout/chevron2"/>
    <dgm:cxn modelId="{9761BE4A-B20F-4C3F-BDCD-BF20B8D7F122}" type="presParOf" srcId="{A8385CC5-9E3D-4630-8A14-80529E56AA25}" destId="{0EC25FD6-90FD-4D80-8465-5C87A0822180}" srcOrd="2" destOrd="0" presId="urn:microsoft.com/office/officeart/2005/8/layout/chevron2"/>
    <dgm:cxn modelId="{6D978FD5-10E3-4339-9947-8505CE10804A}" type="presParOf" srcId="{0EC25FD6-90FD-4D80-8465-5C87A0822180}" destId="{D2E498E5-5D32-477C-AD89-F3DFDEA2421E}" srcOrd="0" destOrd="0" presId="urn:microsoft.com/office/officeart/2005/8/layout/chevron2"/>
    <dgm:cxn modelId="{256AF95B-D930-4D53-8B26-07AE64DED961}" type="presParOf" srcId="{0EC25FD6-90FD-4D80-8465-5C87A0822180}" destId="{66EE8A80-F4D4-4B0E-81C4-C67A772FA914}" srcOrd="1" destOrd="0" presId="urn:microsoft.com/office/officeart/2005/8/layout/chevron2"/>
    <dgm:cxn modelId="{C944E2F2-F60B-4180-9F7E-846101568CB8}" type="presParOf" srcId="{A8385CC5-9E3D-4630-8A14-80529E56AA25}" destId="{86339035-AE5D-401C-9561-EFA785165AA0}" srcOrd="3" destOrd="0" presId="urn:microsoft.com/office/officeart/2005/8/layout/chevron2"/>
    <dgm:cxn modelId="{ADB3EA16-6688-46F7-BDC6-5B39988EBDF6}" type="presParOf" srcId="{A8385CC5-9E3D-4630-8A14-80529E56AA25}" destId="{DD3FC643-C26B-4E01-8A18-AE496E9C57D8}" srcOrd="4" destOrd="0" presId="urn:microsoft.com/office/officeart/2005/8/layout/chevron2"/>
    <dgm:cxn modelId="{39499C6E-46DE-47C4-A9C3-82714B989FE4}" type="presParOf" srcId="{DD3FC643-C26B-4E01-8A18-AE496E9C57D8}" destId="{D0A976F6-7E08-4F35-87C1-B13E36AF9C4D}" srcOrd="0" destOrd="0" presId="urn:microsoft.com/office/officeart/2005/8/layout/chevron2"/>
    <dgm:cxn modelId="{C1E7AD4F-4004-4F1E-9F42-B19F8AC4B078}" type="presParOf" srcId="{DD3FC643-C26B-4E01-8A18-AE496E9C57D8}" destId="{4B2AED02-D5BC-40AD-B501-D2D53907E6A6}" srcOrd="1" destOrd="0" presId="urn:microsoft.com/office/officeart/2005/8/layout/chevron2"/>
    <dgm:cxn modelId="{98F3A80E-01C6-46A5-BE59-A061846C12B8}" type="presParOf" srcId="{A8385CC5-9E3D-4630-8A14-80529E56AA25}" destId="{F6F46C16-4F0E-433C-A7DE-5BD074717274}" srcOrd="5" destOrd="0" presId="urn:microsoft.com/office/officeart/2005/8/layout/chevron2"/>
    <dgm:cxn modelId="{6E48E4BE-CC3F-4FA4-B15C-50CA4087DEAD}" type="presParOf" srcId="{A8385CC5-9E3D-4630-8A14-80529E56AA25}" destId="{FC2F1364-4ECC-4671-AF7B-A7FBF5628F00}" srcOrd="6" destOrd="0" presId="urn:microsoft.com/office/officeart/2005/8/layout/chevron2"/>
    <dgm:cxn modelId="{EC93C9EF-4D52-4785-A786-BE2684ADA8BF}" type="presParOf" srcId="{FC2F1364-4ECC-4671-AF7B-A7FBF5628F00}" destId="{AFC4631B-6313-4AB7-8A2F-0D66BA62D014}" srcOrd="0" destOrd="0" presId="urn:microsoft.com/office/officeart/2005/8/layout/chevron2"/>
    <dgm:cxn modelId="{F29C8239-CB57-428C-87C4-4F849428A072}" type="presParOf" srcId="{FC2F1364-4ECC-4671-AF7B-A7FBF5628F00}" destId="{794ED453-5941-44C1-8F8A-5BB5B6875D3A}" srcOrd="1" destOrd="0" presId="urn:microsoft.com/office/officeart/2005/8/layout/chevron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0033CC"/>
        </a:solidFill>
        <a:ln>
          <a:solidFill>
            <a:schemeClr val="bg1">
              <a:alpha val="90000"/>
            </a:schemeClr>
          </a:solidFill>
        </a:ln>
      </dgm:spPr>
      <dgm:t>
        <a:bodyPr/>
        <a:lstStyle/>
        <a:p>
          <a:r>
            <a:rPr lang="en-US" sz="3200" b="1" dirty="0">
              <a:solidFill>
                <a:schemeClr val="bg1"/>
              </a:solidFill>
              <a:latin typeface="Times New Roman" pitchFamily="18" charset="0"/>
              <a:cs typeface="Times New Roman" pitchFamily="18" charset="0"/>
            </a:rPr>
            <a:t>a.</a:t>
          </a: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dgm:t>
        <a:bodyPr/>
        <a:lstStyle/>
        <a:p>
          <a:pPr algn="just"/>
          <a:r>
            <a:rPr lang="en-US" sz="2400" b="1" dirty="0" err="1">
              <a:solidFill>
                <a:srgbClr val="FF0000"/>
              </a:solidFill>
              <a:latin typeface="+mj-lt"/>
              <a:cs typeface="Times New Roman" pitchFamily="18" charset="0"/>
            </a:rPr>
            <a:t>Khái</a:t>
          </a:r>
          <a:r>
            <a:rPr lang="en-US" sz="2400" b="1" dirty="0">
              <a:solidFill>
                <a:srgbClr val="FF0000"/>
              </a:solidFill>
              <a:latin typeface="+mj-lt"/>
              <a:cs typeface="Times New Roman" pitchFamily="18" charset="0"/>
            </a:rPr>
            <a:t> </a:t>
          </a:r>
          <a:r>
            <a:rPr lang="en-US" sz="2400" b="1" dirty="0" err="1">
              <a:solidFill>
                <a:srgbClr val="FF0000"/>
              </a:solidFill>
              <a:latin typeface="+mj-lt"/>
              <a:cs typeface="Times New Roman" pitchFamily="18" charset="0"/>
            </a:rPr>
            <a:t>niệm</a:t>
          </a:r>
          <a:r>
            <a:rPr lang="en-US" sz="2400" b="0" dirty="0">
              <a:solidFill>
                <a:srgbClr val="FF0000"/>
              </a:solidFill>
              <a:latin typeface="+mj-lt"/>
              <a:cs typeface="Times New Roman" pitchFamily="18" charset="0"/>
            </a:rPr>
            <a:t> </a:t>
          </a:r>
          <a:r>
            <a:rPr lang="en-US" sz="2400" b="0" dirty="0" err="1">
              <a:solidFill>
                <a:srgbClr val="000099"/>
              </a:solidFill>
              <a:latin typeface="+mj-lt"/>
              <a:cs typeface="Times New Roman" pitchFamily="18" charset="0"/>
            </a:rPr>
            <a:t>triết</a:t>
          </a:r>
          <a:r>
            <a:rPr lang="en-US" sz="2400" b="0" dirty="0">
              <a:solidFill>
                <a:srgbClr val="000099"/>
              </a:solidFill>
              <a:latin typeface="+mj-lt"/>
              <a:cs typeface="Times New Roman" pitchFamily="18" charset="0"/>
            </a:rPr>
            <a:t> học </a:t>
          </a:r>
          <a:r>
            <a:rPr lang="en-US" sz="2400" b="0" dirty="0" err="1">
              <a:solidFill>
                <a:srgbClr val="000099"/>
              </a:solidFill>
              <a:latin typeface="+mj-lt"/>
              <a:cs typeface="Times New Roman" pitchFamily="18" charset="0"/>
            </a:rPr>
            <a:t>Mác</a:t>
          </a:r>
          <a:r>
            <a:rPr lang="en-US" sz="2400" b="0" dirty="0">
              <a:solidFill>
                <a:srgbClr val="000099"/>
              </a:solidFill>
              <a:latin typeface="+mj-lt"/>
              <a:cs typeface="Times New Roman" pitchFamily="18" charset="0"/>
            </a:rPr>
            <a:t> - </a:t>
          </a:r>
          <a:r>
            <a:rPr lang="en-US" sz="2400" b="0" dirty="0" err="1">
              <a:solidFill>
                <a:srgbClr val="000099"/>
              </a:solidFill>
              <a:latin typeface="+mj-lt"/>
              <a:cs typeface="Times New Roman" pitchFamily="18" charset="0"/>
            </a:rPr>
            <a:t>Lênin</a:t>
          </a:r>
          <a:endParaRPr lang="en-US" sz="2400" b="0" dirty="0">
            <a:solidFill>
              <a:srgbClr val="000099"/>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D60093"/>
        </a:solidFill>
        <a:ln>
          <a:solidFill>
            <a:schemeClr val="bg1">
              <a:alpha val="70000"/>
            </a:schemeClr>
          </a:solidFill>
        </a:ln>
      </dgm:spPr>
      <dgm:t>
        <a:bodyPr/>
        <a:lstStyle/>
        <a:p>
          <a:pPr algn="ctr"/>
          <a:r>
            <a:rPr lang="en-US" sz="3200" b="1" dirty="0">
              <a:solidFill>
                <a:schemeClr val="bg1"/>
              </a:solidFill>
              <a:latin typeface="Times New Roman" pitchFamily="18" charset="0"/>
              <a:cs typeface="Times New Roman" pitchFamily="18" charset="0"/>
            </a:rPr>
            <a:t>b.</a:t>
          </a: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dgm:t>
        <a:bodyPr/>
        <a:lstStyle/>
        <a:p>
          <a:pPr algn="just"/>
          <a:r>
            <a:rPr lang="en-US" sz="2400" b="1" dirty="0" err="1">
              <a:solidFill>
                <a:srgbClr val="0033CC"/>
              </a:solidFill>
              <a:latin typeface="+mj-lt"/>
              <a:cs typeface="Times New Roman" pitchFamily="18" charset="0"/>
            </a:rPr>
            <a:t>Đối</a:t>
          </a:r>
          <a:r>
            <a:rPr lang="en-US" sz="2400" b="1" dirty="0">
              <a:solidFill>
                <a:srgbClr val="0033CC"/>
              </a:solidFill>
              <a:latin typeface="+mj-lt"/>
              <a:cs typeface="Times New Roman" pitchFamily="18" charset="0"/>
            </a:rPr>
            <a:t> </a:t>
          </a:r>
          <a:r>
            <a:rPr lang="en-US" sz="2400" b="1" dirty="0" err="1">
              <a:solidFill>
                <a:srgbClr val="0033CC"/>
              </a:solidFill>
              <a:latin typeface="+mj-lt"/>
              <a:cs typeface="Times New Roman" pitchFamily="18" charset="0"/>
            </a:rPr>
            <a:t>tượng</a:t>
          </a:r>
          <a:r>
            <a:rPr lang="en-US" sz="2400" b="1" dirty="0">
              <a:solidFill>
                <a:srgbClr val="0033CC"/>
              </a:solidFill>
              <a:latin typeface="+mj-lt"/>
              <a:cs typeface="Times New Roman" pitchFamily="18" charset="0"/>
            </a:rPr>
            <a:t> </a:t>
          </a:r>
          <a:r>
            <a:rPr lang="en-US" sz="2400" b="0" dirty="0" err="1">
              <a:solidFill>
                <a:srgbClr val="CC0066"/>
              </a:solidFill>
              <a:latin typeface="+mj-lt"/>
              <a:cs typeface="Times New Roman" pitchFamily="18" charset="0"/>
            </a:rPr>
            <a:t>của</a:t>
          </a:r>
          <a:r>
            <a:rPr lang="en-US" sz="2400" b="0" dirty="0">
              <a:solidFill>
                <a:srgbClr val="CC0066"/>
              </a:solidFill>
              <a:latin typeface="+mj-lt"/>
              <a:cs typeface="Times New Roman" pitchFamily="18" charset="0"/>
            </a:rPr>
            <a:t> </a:t>
          </a:r>
          <a:r>
            <a:rPr lang="en-US" sz="2400" b="0" dirty="0" err="1">
              <a:solidFill>
                <a:srgbClr val="CC0066"/>
              </a:solidFill>
              <a:latin typeface="+mj-lt"/>
              <a:cs typeface="Times New Roman" pitchFamily="18" charset="0"/>
            </a:rPr>
            <a:t>triết</a:t>
          </a:r>
          <a:r>
            <a:rPr lang="en-US" sz="2400" b="0" dirty="0">
              <a:solidFill>
                <a:srgbClr val="CC0066"/>
              </a:solidFill>
              <a:latin typeface="+mj-lt"/>
              <a:cs typeface="Times New Roman" pitchFamily="18" charset="0"/>
            </a:rPr>
            <a:t> học </a:t>
          </a:r>
          <a:r>
            <a:rPr lang="en-US" sz="2400" b="0" dirty="0" err="1">
              <a:solidFill>
                <a:srgbClr val="CC0066"/>
              </a:solidFill>
              <a:latin typeface="+mj-lt"/>
              <a:cs typeface="Times New Roman" pitchFamily="18" charset="0"/>
            </a:rPr>
            <a:t>Mác</a:t>
          </a:r>
          <a:r>
            <a:rPr lang="en-US" sz="2400" b="0" dirty="0">
              <a:solidFill>
                <a:srgbClr val="CC0066"/>
              </a:solidFill>
              <a:latin typeface="+mj-lt"/>
              <a:cs typeface="Times New Roman" pitchFamily="18" charset="0"/>
            </a:rPr>
            <a:t> – </a:t>
          </a:r>
          <a:r>
            <a:rPr lang="en-US" sz="2400" b="0" dirty="0" err="1">
              <a:solidFill>
                <a:srgbClr val="CC0066"/>
              </a:solidFill>
              <a:latin typeface="+mj-lt"/>
              <a:cs typeface="Times New Roman" pitchFamily="18" charset="0"/>
            </a:rPr>
            <a:t>Lênin</a:t>
          </a:r>
          <a:endParaRPr lang="en-US" sz="2400" b="0" dirty="0">
            <a:solidFill>
              <a:srgbClr val="CC0066"/>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74AA2FE8-A2BD-419C-85C9-E1E6865917A0}">
      <dgm:prSet custT="1"/>
      <dgm:spPr>
        <a:solidFill>
          <a:srgbClr val="996633"/>
        </a:solidFill>
        <a:ln>
          <a:solidFill>
            <a:schemeClr val="bg1">
              <a:alpha val="50000"/>
            </a:schemeClr>
          </a:solidFill>
        </a:ln>
      </dgm:spPr>
      <dgm:t>
        <a:bodyPr/>
        <a:lstStyle/>
        <a:p>
          <a:r>
            <a:rPr lang="en-US" sz="3200" b="1" dirty="0">
              <a:solidFill>
                <a:schemeClr val="bg1"/>
              </a:solidFill>
              <a:latin typeface="Times New Roman" panose="02020603050405020304" pitchFamily="18" charset="0"/>
              <a:cs typeface="Times New Roman" panose="02020603050405020304" pitchFamily="18" charset="0"/>
            </a:rPr>
            <a:t>c.</a:t>
          </a:r>
        </a:p>
      </dgm:t>
    </dgm:pt>
    <dgm:pt modelId="{60E0169B-68F1-40D9-B806-7BB15780C9D9}" type="parTrans" cxnId="{0F93F87A-0C18-48EB-8B77-C1B2C7986B5B}">
      <dgm:prSet/>
      <dgm:spPr/>
      <dgm:t>
        <a:bodyPr/>
        <a:lstStyle/>
        <a:p>
          <a:endParaRPr lang="en-US"/>
        </a:p>
      </dgm:t>
    </dgm:pt>
    <dgm:pt modelId="{03DB28A5-185A-48CB-AFF6-29B22EBB5368}" type="sibTrans" cxnId="{0F93F87A-0C18-48EB-8B77-C1B2C7986B5B}">
      <dgm:prSet/>
      <dgm:spPr/>
      <dgm:t>
        <a:bodyPr/>
        <a:lstStyle/>
        <a:p>
          <a:endParaRPr lang="en-US"/>
        </a:p>
      </dgm:t>
    </dgm:pt>
    <dgm:pt modelId="{B96620C5-B12C-4B2A-B9AF-51F546A095D7}">
      <dgm:prSet custT="1"/>
      <dgm:spPr/>
      <dgm:t>
        <a:bodyPr/>
        <a:lstStyle/>
        <a:p>
          <a:pPr algn="just"/>
          <a:r>
            <a:rPr lang="en-US" sz="2400" b="1" dirty="0" err="1">
              <a:solidFill>
                <a:srgbClr val="800000"/>
              </a:solidFill>
              <a:latin typeface="+mj-lt"/>
              <a:cs typeface="Times New Roman" panose="02020603050405020304" pitchFamily="18" charset="0"/>
            </a:rPr>
            <a:t>Chức</a:t>
          </a:r>
          <a:r>
            <a:rPr lang="en-US" sz="2400" b="1" dirty="0">
              <a:solidFill>
                <a:srgbClr val="800000"/>
              </a:solidFill>
              <a:latin typeface="+mj-lt"/>
              <a:cs typeface="Times New Roman" panose="02020603050405020304" pitchFamily="18" charset="0"/>
            </a:rPr>
            <a:t> </a:t>
          </a:r>
          <a:r>
            <a:rPr lang="en-US" sz="2400" b="1" dirty="0" err="1">
              <a:solidFill>
                <a:srgbClr val="800000"/>
              </a:solidFill>
              <a:latin typeface="+mj-lt"/>
              <a:cs typeface="Times New Roman" panose="02020603050405020304" pitchFamily="18" charset="0"/>
            </a:rPr>
            <a:t>năng</a:t>
          </a:r>
          <a:r>
            <a:rPr lang="en-US" sz="2400" b="1" dirty="0">
              <a:solidFill>
                <a:srgbClr val="800000"/>
              </a:solidFill>
              <a:latin typeface="+mj-lt"/>
              <a:cs typeface="Times New Roman" panose="02020603050405020304" pitchFamily="18" charset="0"/>
            </a:rPr>
            <a:t> </a:t>
          </a:r>
          <a:r>
            <a:rPr lang="en-US" sz="2400" b="0" dirty="0">
              <a:solidFill>
                <a:srgbClr val="996600"/>
              </a:solidFill>
              <a:latin typeface="+mj-lt"/>
              <a:cs typeface="Times New Roman" panose="02020603050405020304" pitchFamily="18" charset="0"/>
            </a:rPr>
            <a:t>của </a:t>
          </a:r>
          <a:r>
            <a:rPr lang="en-US" sz="2400" b="0" dirty="0" err="1">
              <a:solidFill>
                <a:srgbClr val="996600"/>
              </a:solidFill>
              <a:latin typeface="+mj-lt"/>
              <a:cs typeface="Times New Roman" panose="02020603050405020304" pitchFamily="18" charset="0"/>
            </a:rPr>
            <a:t>triết</a:t>
          </a:r>
          <a:r>
            <a:rPr lang="en-US" sz="2400" b="0" dirty="0">
              <a:solidFill>
                <a:srgbClr val="996600"/>
              </a:solidFill>
              <a:latin typeface="+mj-lt"/>
              <a:cs typeface="Times New Roman" panose="02020603050405020304" pitchFamily="18" charset="0"/>
            </a:rPr>
            <a:t> học </a:t>
          </a:r>
          <a:r>
            <a:rPr lang="en-US" sz="2400" b="0" dirty="0" err="1">
              <a:solidFill>
                <a:srgbClr val="996600"/>
              </a:solidFill>
              <a:latin typeface="+mj-lt"/>
              <a:cs typeface="Times New Roman" panose="02020603050405020304" pitchFamily="18" charset="0"/>
            </a:rPr>
            <a:t>Mác</a:t>
          </a:r>
          <a:r>
            <a:rPr lang="en-US" sz="2400" b="0" dirty="0">
              <a:solidFill>
                <a:srgbClr val="996600"/>
              </a:solidFill>
              <a:latin typeface="+mj-lt"/>
              <a:cs typeface="Times New Roman" panose="02020603050405020304" pitchFamily="18" charset="0"/>
            </a:rPr>
            <a:t> - </a:t>
          </a:r>
          <a:r>
            <a:rPr lang="en-US" sz="2400" b="0" dirty="0" err="1">
              <a:solidFill>
                <a:srgbClr val="996600"/>
              </a:solidFill>
              <a:latin typeface="+mj-lt"/>
              <a:cs typeface="Times New Roman" panose="02020603050405020304" pitchFamily="18" charset="0"/>
            </a:rPr>
            <a:t>Lênin</a:t>
          </a:r>
          <a:endParaRPr lang="en-US" sz="2400" b="0" dirty="0">
            <a:solidFill>
              <a:srgbClr val="996600"/>
            </a:solidFill>
            <a:latin typeface="+mj-lt"/>
            <a:cs typeface="Times New Roman" panose="02020603050405020304" pitchFamily="18" charset="0"/>
          </a:endParaRPr>
        </a:p>
      </dgm:t>
    </dgm:pt>
    <dgm:pt modelId="{83EB246F-1A94-4B48-8FE8-B81A895F3EC6}" type="parTrans" cxnId="{D9EE0E9C-4E2F-429E-8DA0-89DAD150B0FD}">
      <dgm:prSet/>
      <dgm:spPr/>
      <dgm:t>
        <a:bodyPr/>
        <a:lstStyle/>
        <a:p>
          <a:endParaRPr lang="en-US"/>
        </a:p>
      </dgm:t>
    </dgm:pt>
    <dgm:pt modelId="{7C9C7B83-0F4D-4CFC-B457-0B318D2EFEF1}" type="sibTrans" cxnId="{D9EE0E9C-4E2F-429E-8DA0-89DAD150B0FD}">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1512" custLinFactNeighborY="956">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86339035-AE5D-401C-9561-EFA785165AA0}" type="pres">
      <dgm:prSet presAssocID="{B3DA407D-0D72-4CE5-B3EF-8307CA7052B0}" presName="sp" presStyleCnt="0"/>
      <dgm:spPr/>
    </dgm:pt>
    <dgm:pt modelId="{DD3FC643-C26B-4E01-8A18-AE496E9C57D8}" type="pres">
      <dgm:prSet presAssocID="{74AA2FE8-A2BD-419C-85C9-E1E6865917A0}" presName="composite" presStyleCnt="0"/>
      <dgm:spPr/>
    </dgm:pt>
    <dgm:pt modelId="{D0A976F6-7E08-4F35-87C1-B13E36AF9C4D}" type="pres">
      <dgm:prSet presAssocID="{74AA2FE8-A2BD-419C-85C9-E1E6865917A0}" presName="parentText" presStyleLbl="alignNode1" presStyleIdx="2" presStyleCnt="3">
        <dgm:presLayoutVars>
          <dgm:chMax val="1"/>
          <dgm:bulletEnabled val="1"/>
        </dgm:presLayoutVars>
      </dgm:prSet>
      <dgm:spPr/>
      <dgm:t>
        <a:bodyPr/>
        <a:lstStyle/>
        <a:p>
          <a:endParaRPr lang="en-US"/>
        </a:p>
      </dgm:t>
    </dgm:pt>
    <dgm:pt modelId="{4B2AED02-D5BC-40AD-B501-D2D53907E6A6}" type="pres">
      <dgm:prSet presAssocID="{74AA2FE8-A2BD-419C-85C9-E1E6865917A0}" presName="descendantText" presStyleLbl="alignAcc1" presStyleIdx="2" presStyleCnt="3">
        <dgm:presLayoutVars>
          <dgm:bulletEnabled val="1"/>
        </dgm:presLayoutVars>
      </dgm:prSet>
      <dgm:spPr/>
      <dgm:t>
        <a:bodyPr/>
        <a:lstStyle/>
        <a:p>
          <a:endParaRPr lang="en-US"/>
        </a:p>
      </dgm:t>
    </dgm:pt>
  </dgm:ptLst>
  <dgm:cxnLst>
    <dgm:cxn modelId="{0D85E143-961A-4DB6-95C2-6B27712F77D6}" type="presOf" srcId="{EE87098A-61D7-40D5-AB9C-74ADF2D7BC2A}" destId="{66EE8A80-F4D4-4B0E-81C4-C67A772FA914}" srcOrd="0" destOrd="0" presId="urn:microsoft.com/office/officeart/2005/8/layout/chevron2"/>
    <dgm:cxn modelId="{924A8547-9975-44BE-89F9-847032F7E4F3}" type="presOf" srcId="{6D78E838-C40B-4A2D-96AB-3C36A2D0DC16}" destId="{A7A3CE45-31EC-4F1E-B460-AE5C11441564}" srcOrd="0" destOrd="0" presId="urn:microsoft.com/office/officeart/2005/8/layout/chevron2"/>
    <dgm:cxn modelId="{0F93F87A-0C18-48EB-8B77-C1B2C7986B5B}" srcId="{06499D92-1B58-4ABB-B177-83C497903464}" destId="{74AA2FE8-A2BD-419C-85C9-E1E6865917A0}" srcOrd="2" destOrd="0" parTransId="{60E0169B-68F1-40D9-B806-7BB15780C9D9}" sibTransId="{03DB28A5-185A-48CB-AFF6-29B22EBB5368}"/>
    <dgm:cxn modelId="{6EDFC3D9-B7D3-482E-A731-6BA6E828E957}" type="presOf" srcId="{B96620C5-B12C-4B2A-B9AF-51F546A095D7}" destId="{4B2AED02-D5BC-40AD-B501-D2D53907E6A6}"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70360F0-B97E-4D81-9694-E629D0DADF41}" type="presOf" srcId="{9FF8373A-6519-49BB-9B1C-267FE05AD0D1}" destId="{D2E498E5-5D32-477C-AD89-F3DFDEA2421E}" srcOrd="0" destOrd="0" presId="urn:microsoft.com/office/officeart/2005/8/layout/chevron2"/>
    <dgm:cxn modelId="{94A8D32D-9245-4598-BFC4-41535380054B}" srcId="{06499D92-1B58-4ABB-B177-83C497903464}" destId="{9FF8373A-6519-49BB-9B1C-267FE05AD0D1}" srcOrd="1" destOrd="0" parTransId="{612F8D83-B44F-4931-95F9-3204CC9E1198}" sibTransId="{B3DA407D-0D72-4CE5-B3EF-8307CA7052B0}"/>
    <dgm:cxn modelId="{9AB38DAF-B29F-4F19-994F-3826BB11E119}" srcId="{06499D92-1B58-4ABB-B177-83C497903464}" destId="{6D78E838-C40B-4A2D-96AB-3C36A2D0DC16}" srcOrd="0" destOrd="0" parTransId="{81DF2ED5-9575-42AD-9EB5-4110B8498BE5}" sibTransId="{4CC4098A-8FBF-41BF-B760-909AFAE0B4B5}"/>
    <dgm:cxn modelId="{D9EE0E9C-4E2F-429E-8DA0-89DAD150B0FD}" srcId="{74AA2FE8-A2BD-419C-85C9-E1E6865917A0}" destId="{B96620C5-B12C-4B2A-B9AF-51F546A095D7}" srcOrd="0" destOrd="0" parTransId="{83EB246F-1A94-4B48-8FE8-B81A895F3EC6}" sibTransId="{7C9C7B83-0F4D-4CFC-B457-0B318D2EFEF1}"/>
    <dgm:cxn modelId="{BE7ACB66-DCD4-47DF-992F-D151188EC994}" srcId="{9FF8373A-6519-49BB-9B1C-267FE05AD0D1}" destId="{EE87098A-61D7-40D5-AB9C-74ADF2D7BC2A}" srcOrd="0" destOrd="0" parTransId="{2805ECA1-21A3-4F8F-AA97-A9F008951F86}" sibTransId="{185FB2E3-4F8B-4609-ACC4-0782EEF88E18}"/>
    <dgm:cxn modelId="{0CCAB248-4785-434D-BE11-4177A76DB46F}" type="presOf" srcId="{06499D92-1B58-4ABB-B177-83C497903464}" destId="{A8385CC5-9E3D-4630-8A14-80529E56AA25}" srcOrd="0" destOrd="0" presId="urn:microsoft.com/office/officeart/2005/8/layout/chevron2"/>
    <dgm:cxn modelId="{CAAF3371-0F9C-43CC-8FE0-904B7A1B4A4A}" type="presOf" srcId="{1D3F762B-C24B-4AED-81EC-C5404096EB3B}" destId="{0DAB1469-03E9-4D9F-BEEA-7BAD8D0AC49F}" srcOrd="0" destOrd="0" presId="urn:microsoft.com/office/officeart/2005/8/layout/chevron2"/>
    <dgm:cxn modelId="{0AEB045D-5E76-45A0-8360-6892209571E5}" type="presOf" srcId="{74AA2FE8-A2BD-419C-85C9-E1E6865917A0}" destId="{D0A976F6-7E08-4F35-87C1-B13E36AF9C4D}" srcOrd="0" destOrd="0" presId="urn:microsoft.com/office/officeart/2005/8/layout/chevron2"/>
    <dgm:cxn modelId="{04FF784D-B9D1-4A99-8248-7D25C8E4863C}" type="presParOf" srcId="{A8385CC5-9E3D-4630-8A14-80529E56AA25}" destId="{983C9849-91B6-45B4-BBE3-096EDDB9258B}" srcOrd="0" destOrd="0" presId="urn:microsoft.com/office/officeart/2005/8/layout/chevron2"/>
    <dgm:cxn modelId="{47563339-AA8D-4A49-AC9A-F261D69D005C}" type="presParOf" srcId="{983C9849-91B6-45B4-BBE3-096EDDB9258B}" destId="{A7A3CE45-31EC-4F1E-B460-AE5C11441564}" srcOrd="0" destOrd="0" presId="urn:microsoft.com/office/officeart/2005/8/layout/chevron2"/>
    <dgm:cxn modelId="{53268F8C-9C06-49F9-8F3E-C229BAE855AF}" type="presParOf" srcId="{983C9849-91B6-45B4-BBE3-096EDDB9258B}" destId="{0DAB1469-03E9-4D9F-BEEA-7BAD8D0AC49F}" srcOrd="1" destOrd="0" presId="urn:microsoft.com/office/officeart/2005/8/layout/chevron2"/>
    <dgm:cxn modelId="{1E90292A-2EB8-499C-8873-9A4785522638}" type="presParOf" srcId="{A8385CC5-9E3D-4630-8A14-80529E56AA25}" destId="{263644C0-3AEF-472C-BC5B-C2E99FB885CD}" srcOrd="1" destOrd="0" presId="urn:microsoft.com/office/officeart/2005/8/layout/chevron2"/>
    <dgm:cxn modelId="{A5923C66-7313-4186-BBAA-8F4EFF1E019B}" type="presParOf" srcId="{A8385CC5-9E3D-4630-8A14-80529E56AA25}" destId="{0EC25FD6-90FD-4D80-8465-5C87A0822180}" srcOrd="2" destOrd="0" presId="urn:microsoft.com/office/officeart/2005/8/layout/chevron2"/>
    <dgm:cxn modelId="{4ECA37A3-836F-4114-A420-697D49E02B7A}" type="presParOf" srcId="{0EC25FD6-90FD-4D80-8465-5C87A0822180}" destId="{D2E498E5-5D32-477C-AD89-F3DFDEA2421E}" srcOrd="0" destOrd="0" presId="urn:microsoft.com/office/officeart/2005/8/layout/chevron2"/>
    <dgm:cxn modelId="{B2983B3E-99B1-4AFA-AC18-15D4987A1C01}" type="presParOf" srcId="{0EC25FD6-90FD-4D80-8465-5C87A0822180}" destId="{66EE8A80-F4D4-4B0E-81C4-C67A772FA914}" srcOrd="1" destOrd="0" presId="urn:microsoft.com/office/officeart/2005/8/layout/chevron2"/>
    <dgm:cxn modelId="{46BA7128-28ED-4001-9457-8048A3E7D77F}" type="presParOf" srcId="{A8385CC5-9E3D-4630-8A14-80529E56AA25}" destId="{86339035-AE5D-401C-9561-EFA785165AA0}" srcOrd="3" destOrd="0" presId="urn:microsoft.com/office/officeart/2005/8/layout/chevron2"/>
    <dgm:cxn modelId="{D15BC422-3910-47F1-9B6B-66C87BAD8E6D}" type="presParOf" srcId="{A8385CC5-9E3D-4630-8A14-80529E56AA25}" destId="{DD3FC643-C26B-4E01-8A18-AE496E9C57D8}" srcOrd="4" destOrd="0" presId="urn:microsoft.com/office/officeart/2005/8/layout/chevron2"/>
    <dgm:cxn modelId="{1445EF15-F377-4117-9F4D-940EB9453547}" type="presParOf" srcId="{DD3FC643-C26B-4E01-8A18-AE496E9C57D8}" destId="{D0A976F6-7E08-4F35-87C1-B13E36AF9C4D}" srcOrd="0" destOrd="0" presId="urn:microsoft.com/office/officeart/2005/8/layout/chevron2"/>
    <dgm:cxn modelId="{19E30229-0512-4DE5-B8AC-33447ABC6905}" type="presParOf" srcId="{DD3FC643-C26B-4E01-8A18-AE496E9C57D8}" destId="{4B2AED02-D5BC-40AD-B501-D2D53907E6A6}"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8330A4-7BB3-487D-80B8-88CFB8F7EDDA}">
      <dsp:nvSpPr>
        <dsp:cNvPr id="0" name=""/>
        <dsp:cNvSpPr/>
      </dsp:nvSpPr>
      <dsp:spPr>
        <a:xfrm>
          <a:off x="148767" y="1584219"/>
          <a:ext cx="2683368" cy="2815343"/>
        </a:xfrm>
        <a:prstGeom prst="ellipse">
          <a:avLst/>
        </a:prstGeom>
        <a:solidFill>
          <a:srgbClr val="990099"/>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lvl="0" algn="ctr" defTabSz="1244600">
            <a:lnSpc>
              <a:spcPct val="90000"/>
            </a:lnSpc>
            <a:spcBef>
              <a:spcPct val="0"/>
            </a:spcBef>
            <a:spcAft>
              <a:spcPct val="35000"/>
            </a:spcAft>
          </a:pPr>
          <a:r>
            <a:rPr lang="en-US" sz="2800" b="0" kern="1200" dirty="0" err="1">
              <a:solidFill>
                <a:srgbClr val="F8F8F8"/>
              </a:solidFill>
              <a:latin typeface="+mj-lt"/>
            </a:rPr>
            <a:t>Triết</a:t>
          </a:r>
          <a:r>
            <a:rPr lang="en-US" sz="2800" b="0" kern="1200" dirty="0">
              <a:solidFill>
                <a:srgbClr val="F8F8F8"/>
              </a:solidFill>
              <a:latin typeface="+mj-lt"/>
            </a:rPr>
            <a:t> </a:t>
          </a:r>
          <a:r>
            <a:rPr lang="en-US" sz="2800" b="0" kern="1200" dirty="0" err="1">
              <a:solidFill>
                <a:srgbClr val="F8F8F8"/>
              </a:solidFill>
              <a:latin typeface="+mj-lt"/>
            </a:rPr>
            <a:t>học</a:t>
          </a:r>
          <a:endParaRPr lang="en-US" sz="2800" b="0" kern="1200" dirty="0">
            <a:solidFill>
              <a:srgbClr val="F8F8F8"/>
            </a:solidFill>
            <a:latin typeface="+mj-lt"/>
          </a:endParaRPr>
        </a:p>
        <a:p>
          <a:pPr lvl="0" algn="ctr" defTabSz="1244600">
            <a:lnSpc>
              <a:spcPct val="90000"/>
            </a:lnSpc>
            <a:spcBef>
              <a:spcPct val="0"/>
            </a:spcBef>
            <a:spcAft>
              <a:spcPct val="35000"/>
            </a:spcAft>
          </a:pPr>
          <a:r>
            <a:rPr lang="en-US" sz="2800" b="0" kern="1200" dirty="0" err="1">
              <a:solidFill>
                <a:srgbClr val="F8F8F8"/>
              </a:solidFill>
              <a:latin typeface="+mj-lt"/>
            </a:rPr>
            <a:t>Mác</a:t>
          </a:r>
          <a:r>
            <a:rPr lang="en-US" sz="2800" b="0" kern="1200" dirty="0">
              <a:solidFill>
                <a:srgbClr val="F8F8F8"/>
              </a:solidFill>
              <a:latin typeface="+mj-lt"/>
            </a:rPr>
            <a:t> - </a:t>
          </a:r>
          <a:r>
            <a:rPr lang="en-US" sz="2800" b="0" kern="1200" dirty="0" err="1">
              <a:solidFill>
                <a:srgbClr val="F8F8F8"/>
              </a:solidFill>
              <a:latin typeface="+mj-lt"/>
            </a:rPr>
            <a:t>Lênin</a:t>
          </a:r>
          <a:endParaRPr lang="en-US" sz="2800" b="0" kern="1200" dirty="0">
            <a:latin typeface="+mj-lt"/>
          </a:endParaRPr>
        </a:p>
      </dsp:txBody>
      <dsp:txXfrm>
        <a:off x="541737" y="1996516"/>
        <a:ext cx="1897428" cy="1990749"/>
      </dsp:txXfrm>
    </dsp:sp>
    <dsp:sp modelId="{C4903F81-46F5-442A-A2AA-E1A2B022C7DF}">
      <dsp:nvSpPr>
        <dsp:cNvPr id="0" name=""/>
        <dsp:cNvSpPr/>
      </dsp:nvSpPr>
      <dsp:spPr>
        <a:xfrm>
          <a:off x="-718506" y="0"/>
          <a:ext cx="3891679" cy="5915830"/>
        </a:xfrm>
        <a:prstGeom prst="blockArc">
          <a:avLst>
            <a:gd name="adj1" fmla="val 17527788"/>
            <a:gd name="adj2" fmla="val 4119114"/>
            <a:gd name="adj3" fmla="val 5750"/>
          </a:avLst>
        </a:prstGeom>
        <a:solidFill>
          <a:srgbClr val="FF33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66DA549-CD24-4A94-9BA0-DB0C9E2FBB87}">
      <dsp:nvSpPr>
        <dsp:cNvPr id="0" name=""/>
        <dsp:cNvSpPr/>
      </dsp:nvSpPr>
      <dsp:spPr>
        <a:xfrm>
          <a:off x="2443396" y="936134"/>
          <a:ext cx="575692" cy="644416"/>
        </a:xfrm>
        <a:prstGeom prst="ellipse">
          <a:avLst/>
        </a:prstGeom>
        <a:solidFill>
          <a:srgbClr val="33CC3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C27B982-9D80-4C0A-BA83-7D46D1697D0E}">
      <dsp:nvSpPr>
        <dsp:cNvPr id="0" name=""/>
        <dsp:cNvSpPr/>
      </dsp:nvSpPr>
      <dsp:spPr>
        <a:xfrm>
          <a:off x="3127663" y="504066"/>
          <a:ext cx="5193090"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a:solidFill>
                <a:srgbClr val="0000CC"/>
              </a:solidFill>
            </a:rPr>
            <a:t>B</a:t>
          </a:r>
          <a:r>
            <a:rPr lang="vi-VN" sz="2400" kern="1200" dirty="0">
              <a:solidFill>
                <a:srgbClr val="0000CC"/>
              </a:solidFill>
            </a:rPr>
            <a:t>ao gồm </a:t>
          </a:r>
          <a:r>
            <a:rPr lang="vi-VN" sz="2400" b="1" u="sng" kern="1200" dirty="0">
              <a:solidFill>
                <a:srgbClr val="D60093"/>
              </a:solidFill>
            </a:rPr>
            <a:t>chủ nghĩa duy vật biện chứng</a:t>
          </a:r>
          <a:r>
            <a:rPr lang="vi-VN" sz="2400" kern="1200" dirty="0">
              <a:solidFill>
                <a:srgbClr val="D60093"/>
              </a:solidFill>
            </a:rPr>
            <a:t> </a:t>
          </a:r>
          <a:r>
            <a:rPr lang="vi-VN" sz="2400" kern="1200" dirty="0">
              <a:solidFill>
                <a:srgbClr val="0000CC"/>
              </a:solidFill>
            </a:rPr>
            <a:t>và </a:t>
          </a:r>
          <a:r>
            <a:rPr lang="vi-VN" sz="2400" b="1" u="sng" kern="1200" dirty="0">
              <a:solidFill>
                <a:srgbClr val="D60093"/>
              </a:solidFill>
            </a:rPr>
            <a:t>chủ nghĩa duy vật lịch sử</a:t>
          </a:r>
          <a:endParaRPr lang="en-US" sz="2400" b="1" u="sng" kern="1200" dirty="0">
            <a:solidFill>
              <a:srgbClr val="D60093"/>
            </a:solidFill>
          </a:endParaRPr>
        </a:p>
      </dsp:txBody>
      <dsp:txXfrm>
        <a:off x="3127663" y="504066"/>
        <a:ext cx="5193090" cy="1460026"/>
      </dsp:txXfrm>
    </dsp:sp>
    <dsp:sp modelId="{0590E5DE-65AC-41A9-A140-011D5A1FA11F}">
      <dsp:nvSpPr>
        <dsp:cNvPr id="0" name=""/>
        <dsp:cNvSpPr/>
      </dsp:nvSpPr>
      <dsp:spPr>
        <a:xfrm>
          <a:off x="2902101" y="2520357"/>
          <a:ext cx="590427" cy="644431"/>
        </a:xfrm>
        <a:prstGeom prst="ellipse">
          <a:avLst/>
        </a:prstGeom>
        <a:solidFill>
          <a:srgbClr val="D6009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58F067C-BDB8-470D-B392-484740C3C44A}">
      <dsp:nvSpPr>
        <dsp:cNvPr id="0" name=""/>
        <dsp:cNvSpPr/>
      </dsp:nvSpPr>
      <dsp:spPr>
        <a:xfrm>
          <a:off x="3694206" y="2232314"/>
          <a:ext cx="4584764"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a:solidFill>
                <a:srgbClr val="0000CC"/>
              </a:solidFill>
            </a:rPr>
            <a:t>L</a:t>
          </a:r>
          <a:r>
            <a:rPr lang="vi-VN" sz="2400" kern="1200" dirty="0">
              <a:solidFill>
                <a:srgbClr val="0000CC"/>
              </a:solidFill>
            </a:rPr>
            <a:t>à khoa học về những </a:t>
          </a:r>
          <a:r>
            <a:rPr lang="vi-VN" sz="2400" b="1" kern="1200" dirty="0">
              <a:solidFill>
                <a:srgbClr val="FF0000"/>
              </a:solidFill>
            </a:rPr>
            <a:t>quy luật</a:t>
          </a:r>
          <a:r>
            <a:rPr lang="vi-VN" sz="2400" kern="1200" dirty="0">
              <a:solidFill>
                <a:srgbClr val="0000CC"/>
              </a:solidFill>
            </a:rPr>
            <a:t> chung nhất của </a:t>
          </a:r>
          <a:r>
            <a:rPr lang="vi-VN" sz="2400" b="1" u="sng" kern="1200" dirty="0">
              <a:solidFill>
                <a:srgbClr val="660066"/>
              </a:solidFill>
            </a:rPr>
            <a:t>tự nhiên</a:t>
          </a:r>
          <a:r>
            <a:rPr lang="vi-VN" sz="2400" kern="1200" dirty="0">
              <a:solidFill>
                <a:srgbClr val="0000CC"/>
              </a:solidFill>
            </a:rPr>
            <a:t>, </a:t>
          </a:r>
          <a:r>
            <a:rPr lang="vi-VN" sz="2400" b="1" u="sng" kern="1200" dirty="0">
              <a:solidFill>
                <a:srgbClr val="660066"/>
              </a:solidFill>
            </a:rPr>
            <a:t>xã hội</a:t>
          </a:r>
          <a:r>
            <a:rPr lang="vi-VN" sz="2400" b="1" kern="1200" dirty="0">
              <a:solidFill>
                <a:srgbClr val="660066"/>
              </a:solidFill>
            </a:rPr>
            <a:t> </a:t>
          </a:r>
          <a:r>
            <a:rPr lang="vi-VN" sz="2400" kern="1200" dirty="0">
              <a:solidFill>
                <a:srgbClr val="0000CC"/>
              </a:solidFill>
            </a:rPr>
            <a:t>và </a:t>
          </a:r>
          <a:r>
            <a:rPr lang="vi-VN" sz="2400" b="1" u="sng" kern="1200" dirty="0">
              <a:solidFill>
                <a:srgbClr val="660066"/>
              </a:solidFill>
            </a:rPr>
            <a:t>tư duy</a:t>
          </a:r>
          <a:endParaRPr lang="en-US" sz="2400" b="1" u="sng" kern="1200" dirty="0">
            <a:solidFill>
              <a:srgbClr val="660066"/>
            </a:solidFill>
          </a:endParaRPr>
        </a:p>
      </dsp:txBody>
      <dsp:txXfrm>
        <a:off x="3694206" y="2232314"/>
        <a:ext cx="4584764" cy="1460026"/>
      </dsp:txXfrm>
    </dsp:sp>
    <dsp:sp modelId="{68F8DACF-3B50-4085-964B-B496557E9CAA}">
      <dsp:nvSpPr>
        <dsp:cNvPr id="0" name=""/>
        <dsp:cNvSpPr/>
      </dsp:nvSpPr>
      <dsp:spPr>
        <a:xfrm flipH="1">
          <a:off x="2541507" y="4176573"/>
          <a:ext cx="730169" cy="651763"/>
        </a:xfrm>
        <a:prstGeom prst="ellipse">
          <a:avLst/>
        </a:prstGeom>
        <a:solidFill>
          <a:srgbClr val="FF99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12E49E7C-C578-41FA-9D93-1E89E4BE1C37}">
      <dsp:nvSpPr>
        <dsp:cNvPr id="0" name=""/>
        <dsp:cNvSpPr/>
      </dsp:nvSpPr>
      <dsp:spPr>
        <a:xfrm>
          <a:off x="3271675" y="4104567"/>
          <a:ext cx="5104349"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a:solidFill>
                <a:srgbClr val="0000CC"/>
              </a:solidFill>
            </a:rPr>
            <a:t>Đ</a:t>
          </a:r>
          <a:r>
            <a:rPr lang="vi-VN" sz="2400" kern="1200" dirty="0">
              <a:solidFill>
                <a:srgbClr val="0000CC"/>
              </a:solidFill>
            </a:rPr>
            <a:t>em lại cho con người </a:t>
          </a:r>
          <a:r>
            <a:rPr lang="vi-VN" sz="2400" b="1" kern="1200" dirty="0">
              <a:solidFill>
                <a:srgbClr val="C00000"/>
              </a:solidFill>
            </a:rPr>
            <a:t>thế giới quan khoa học</a:t>
          </a:r>
          <a:r>
            <a:rPr lang="vi-VN" sz="2400" kern="1200" dirty="0">
              <a:solidFill>
                <a:srgbClr val="0000CC"/>
              </a:solidFill>
            </a:rPr>
            <a:t> và </a:t>
          </a:r>
          <a:r>
            <a:rPr lang="vi-VN" sz="2400" b="1" kern="1200" dirty="0">
              <a:solidFill>
                <a:srgbClr val="C00000"/>
              </a:solidFill>
            </a:rPr>
            <a:t>phương pháp luận </a:t>
          </a:r>
          <a:r>
            <a:rPr lang="vi-VN" sz="2400" kern="1200" dirty="0">
              <a:solidFill>
                <a:srgbClr val="0000CC"/>
              </a:solidFill>
            </a:rPr>
            <a:t>đúng đắn để </a:t>
          </a:r>
          <a:r>
            <a:rPr lang="vi-VN" sz="2400" b="1" u="sng" kern="1200" dirty="0">
              <a:solidFill>
                <a:srgbClr val="D60093"/>
              </a:solidFill>
            </a:rPr>
            <a:t>nhận thức</a:t>
          </a:r>
          <a:r>
            <a:rPr lang="vi-VN" sz="2400" kern="1200" dirty="0">
              <a:solidFill>
                <a:srgbClr val="D60093"/>
              </a:solidFill>
            </a:rPr>
            <a:t> </a:t>
          </a:r>
          <a:r>
            <a:rPr lang="vi-VN" sz="2400" kern="1200" dirty="0">
              <a:solidFill>
                <a:srgbClr val="0000CC"/>
              </a:solidFill>
            </a:rPr>
            <a:t>và </a:t>
          </a:r>
          <a:r>
            <a:rPr lang="vi-VN" sz="2400" b="1" u="sng" kern="1200" dirty="0">
              <a:solidFill>
                <a:srgbClr val="D60093"/>
              </a:solidFill>
            </a:rPr>
            <a:t>cải tạo</a:t>
          </a:r>
          <a:r>
            <a:rPr lang="vi-VN" sz="2400" kern="1200" dirty="0">
              <a:solidFill>
                <a:srgbClr val="0000CC"/>
              </a:solidFill>
            </a:rPr>
            <a:t> thế giới</a:t>
          </a:r>
          <a:endParaRPr lang="en-US" sz="2400" kern="1200" dirty="0">
            <a:solidFill>
              <a:srgbClr val="0000CC"/>
            </a:solidFill>
          </a:endParaRPr>
        </a:p>
      </dsp:txBody>
      <dsp:txXfrm>
        <a:off x="3271675" y="4104567"/>
        <a:ext cx="5104349" cy="146002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9D962E-901D-4A98-B628-BEB9A0C5CA49}">
      <dsp:nvSpPr>
        <dsp:cNvPr id="0" name=""/>
        <dsp:cNvSpPr/>
      </dsp:nvSpPr>
      <dsp:spPr>
        <a:xfrm>
          <a:off x="0" y="0"/>
          <a:ext cx="10444766"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0B30C30-BD8C-4E53-9165-0519B482DEC7}">
      <dsp:nvSpPr>
        <dsp:cNvPr id="0" name=""/>
        <dsp:cNvSpPr/>
      </dsp:nvSpPr>
      <dsp:spPr>
        <a:xfrm>
          <a:off x="0" y="0"/>
          <a:ext cx="2088953" cy="5832810"/>
        </a:xfrm>
        <a:prstGeom prst="rect">
          <a:avLst/>
        </a:prstGeom>
        <a:solidFill>
          <a:srgbClr val="FF9900"/>
        </a:solidFill>
        <a:ln>
          <a:noFill/>
        </a:ln>
        <a:effectLst/>
      </dsp:spPr>
      <dsp:style>
        <a:lnRef idx="0">
          <a:scrgbClr r="0" g="0" b="0"/>
        </a:lnRef>
        <a:fillRef idx="0">
          <a:scrgbClr r="0" g="0" b="0"/>
        </a:fillRef>
        <a:effectRef idx="0">
          <a:scrgbClr r="0" g="0" b="0"/>
        </a:effectRef>
        <a:fontRef idx="minor"/>
      </dsp:style>
      <dsp:txBody>
        <a:bodyPr spcFirstLastPara="0" vert="horz" wrap="square" lIns="186690" tIns="186690" rIns="186690" bIns="186690" numCol="1" spcCol="1270" anchor="t" anchorCtr="0">
          <a:noAutofit/>
        </a:bodyPr>
        <a:lstStyle/>
        <a:p>
          <a:pPr lvl="0" algn="ctr" defTabSz="2178050">
            <a:lnSpc>
              <a:spcPct val="90000"/>
            </a:lnSpc>
            <a:spcBef>
              <a:spcPct val="0"/>
            </a:spcBef>
            <a:spcAft>
              <a:spcPct val="35000"/>
            </a:spcAft>
          </a:pPr>
          <a:endParaRPr lang="en-US" sz="4900" b="1" kern="1200">
            <a:solidFill>
              <a:srgbClr val="D60093"/>
            </a:solidFill>
            <a:latin typeface="Tahoma" pitchFamily="34" charset="0"/>
          </a:endParaRPr>
        </a:p>
        <a:p>
          <a:pPr lvl="0" algn="ctr" defTabSz="2178050">
            <a:lnSpc>
              <a:spcPct val="90000"/>
            </a:lnSpc>
            <a:spcBef>
              <a:spcPct val="0"/>
            </a:spcBef>
            <a:spcAft>
              <a:spcPct val="35000"/>
            </a:spcAft>
          </a:pPr>
          <a:r>
            <a:rPr lang="en-US" sz="4900" b="1" kern="1200">
              <a:solidFill>
                <a:schemeClr val="bg1"/>
              </a:solidFill>
              <a:latin typeface="Tahoma" pitchFamily="34" charset="0"/>
            </a:rPr>
            <a:t>Kinh tế </a:t>
          </a:r>
        </a:p>
        <a:p>
          <a:pPr lvl="0" algn="ctr" defTabSz="2178050">
            <a:lnSpc>
              <a:spcPct val="90000"/>
            </a:lnSpc>
            <a:spcBef>
              <a:spcPct val="0"/>
            </a:spcBef>
            <a:spcAft>
              <a:spcPct val="35000"/>
            </a:spcAft>
          </a:pPr>
          <a:r>
            <a:rPr lang="en-US" sz="4900" b="1" kern="1200">
              <a:solidFill>
                <a:schemeClr val="bg1"/>
              </a:solidFill>
              <a:latin typeface="Tahoma" pitchFamily="34" charset="0"/>
            </a:rPr>
            <a:t>chính trị Mác - Lênin</a:t>
          </a:r>
          <a:endParaRPr lang="en-US" sz="4900" kern="1200">
            <a:solidFill>
              <a:schemeClr val="bg1"/>
            </a:solidFill>
          </a:endParaRPr>
        </a:p>
      </dsp:txBody>
      <dsp:txXfrm>
        <a:off x="0" y="0"/>
        <a:ext cx="2088953" cy="5832810"/>
      </dsp:txXfrm>
    </dsp:sp>
    <dsp:sp modelId="{E31149F0-54AB-49E5-8426-62970BA096AE}">
      <dsp:nvSpPr>
        <dsp:cNvPr id="0" name=""/>
        <dsp:cNvSpPr/>
      </dsp:nvSpPr>
      <dsp:spPr>
        <a:xfrm>
          <a:off x="2245624" y="432069"/>
          <a:ext cx="8199141" cy="17951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a:solidFill>
                <a:srgbClr val="000099"/>
              </a:solidFill>
            </a:rPr>
            <a:t>-</a:t>
          </a:r>
          <a:r>
            <a:rPr lang="en-US" sz="2400" kern="1200" dirty="0"/>
            <a:t> </a:t>
          </a:r>
          <a:r>
            <a:rPr lang="en-US" sz="2400" kern="1200" dirty="0">
              <a:solidFill>
                <a:srgbClr val="000099"/>
              </a:solidFill>
            </a:rPr>
            <a:t>L</a:t>
          </a:r>
          <a:r>
            <a:rPr lang="vi-VN" sz="2400" kern="1200" dirty="0">
              <a:solidFill>
                <a:srgbClr val="000099"/>
              </a:solidFill>
            </a:rPr>
            <a:t>à khoa học nghiên cứu </a:t>
          </a:r>
          <a:r>
            <a:rPr lang="vi-VN" sz="2400" b="1" u="sng" kern="1200" dirty="0">
              <a:solidFill>
                <a:srgbClr val="D60093"/>
              </a:solidFill>
            </a:rPr>
            <a:t>phương thức sản xuất </a:t>
          </a:r>
          <a:r>
            <a:rPr lang="en-US" sz="2400" b="1" u="sng" kern="1200" dirty="0">
              <a:solidFill>
                <a:srgbClr val="D60093"/>
              </a:solidFill>
            </a:rPr>
            <a:t>TBCN</a:t>
          </a:r>
          <a:r>
            <a:rPr lang="vi-VN" sz="2400" kern="1200" dirty="0">
              <a:solidFill>
                <a:srgbClr val="000099"/>
              </a:solidFill>
            </a:rPr>
            <a:t>, chỉ rõ </a:t>
          </a:r>
          <a:r>
            <a:rPr lang="vi-VN" sz="2400" b="1" u="sng" kern="1200" dirty="0">
              <a:solidFill>
                <a:srgbClr val="FF3300"/>
              </a:solidFill>
            </a:rPr>
            <a:t>bản chất bóc lột</a:t>
          </a:r>
          <a:r>
            <a:rPr lang="vi-VN" sz="2400" kern="1200" dirty="0">
              <a:solidFill>
                <a:srgbClr val="000099"/>
              </a:solidFill>
            </a:rPr>
            <a:t> của quan hệ sản xuất</a:t>
          </a:r>
          <a:r>
            <a:rPr lang="en-US" sz="2400" kern="1200" dirty="0">
              <a:solidFill>
                <a:srgbClr val="000099"/>
              </a:solidFill>
            </a:rPr>
            <a:t> TBCN</a:t>
          </a:r>
        </a:p>
      </dsp:txBody>
      <dsp:txXfrm>
        <a:off x="2245624" y="432069"/>
        <a:ext cx="8199141" cy="1795149"/>
      </dsp:txXfrm>
    </dsp:sp>
    <dsp:sp modelId="{C0C2CE3E-9D21-4226-9B03-A6F372CEC701}">
      <dsp:nvSpPr>
        <dsp:cNvPr id="0" name=""/>
        <dsp:cNvSpPr/>
      </dsp:nvSpPr>
      <dsp:spPr>
        <a:xfrm>
          <a:off x="2088953" y="1946095"/>
          <a:ext cx="83558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39ED7F1-CEF0-41CE-B3ED-A95615683B29}">
      <dsp:nvSpPr>
        <dsp:cNvPr id="0" name=""/>
        <dsp:cNvSpPr/>
      </dsp:nvSpPr>
      <dsp:spPr>
        <a:xfrm>
          <a:off x="2245624" y="2097042"/>
          <a:ext cx="8199141" cy="20208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a:solidFill>
                <a:srgbClr val="000099"/>
              </a:solidFill>
            </a:rPr>
            <a:t>- N</a:t>
          </a:r>
          <a:r>
            <a:rPr lang="vi-VN" sz="2400" kern="1200" dirty="0">
              <a:solidFill>
                <a:srgbClr val="000099"/>
              </a:solidFill>
            </a:rPr>
            <a:t>hững </a:t>
          </a:r>
          <a:r>
            <a:rPr lang="vi-VN" sz="2400" b="1" kern="1200" dirty="0">
              <a:solidFill>
                <a:srgbClr val="C00000"/>
              </a:solidFill>
            </a:rPr>
            <a:t>quy luật kinh tế</a:t>
          </a:r>
          <a:r>
            <a:rPr lang="vi-VN" sz="2400" kern="1200" dirty="0">
              <a:solidFill>
                <a:srgbClr val="000099"/>
              </a:solidFill>
            </a:rPr>
            <a:t> chủ yếu hình thành, phát triển và đưa </a:t>
          </a:r>
          <a:r>
            <a:rPr lang="en-US" sz="2400" kern="1200" dirty="0">
              <a:solidFill>
                <a:srgbClr val="000099"/>
              </a:solidFill>
            </a:rPr>
            <a:t>CNTB </a:t>
          </a:r>
          <a:r>
            <a:rPr lang="vi-VN" sz="2400" kern="1200" dirty="0">
              <a:solidFill>
                <a:srgbClr val="000099"/>
              </a:solidFill>
            </a:rPr>
            <a:t>tới chỗ </a:t>
          </a:r>
          <a:r>
            <a:rPr lang="vi-VN" sz="2400" b="1" u="sng" kern="1200" dirty="0">
              <a:solidFill>
                <a:srgbClr val="CC6600"/>
              </a:solidFill>
            </a:rPr>
            <a:t>diệt vong</a:t>
          </a:r>
          <a:endParaRPr lang="en-US" sz="2400" b="1" u="sng" kern="1200" dirty="0">
            <a:solidFill>
              <a:srgbClr val="CC6600"/>
            </a:solidFill>
          </a:endParaRPr>
        </a:p>
      </dsp:txBody>
      <dsp:txXfrm>
        <a:off x="2245624" y="2097042"/>
        <a:ext cx="8199141" cy="2020844"/>
      </dsp:txXfrm>
    </dsp:sp>
    <dsp:sp modelId="{C1EEB32A-0372-4C33-BEEF-E614ECB97AF4}">
      <dsp:nvSpPr>
        <dsp:cNvPr id="0" name=""/>
        <dsp:cNvSpPr/>
      </dsp:nvSpPr>
      <dsp:spPr>
        <a:xfrm>
          <a:off x="2088953" y="4117887"/>
          <a:ext cx="83558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206CC91-6C14-4711-976C-7F8E9F1D54C7}">
      <dsp:nvSpPr>
        <dsp:cNvPr id="0" name=""/>
        <dsp:cNvSpPr/>
      </dsp:nvSpPr>
      <dsp:spPr>
        <a:xfrm>
          <a:off x="2245624" y="4268834"/>
          <a:ext cx="8199141" cy="14125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a:solidFill>
                <a:srgbClr val="000099"/>
              </a:solidFill>
            </a:rPr>
            <a:t>- N</a:t>
          </a:r>
          <a:r>
            <a:rPr lang="vi-VN" sz="2400" kern="1200" dirty="0">
              <a:solidFill>
                <a:srgbClr val="000099"/>
              </a:solidFill>
            </a:rPr>
            <a:t>hững quy luật phát triển của </a:t>
          </a:r>
          <a:r>
            <a:rPr lang="vi-VN" sz="2400" b="1" u="sng" kern="1200" dirty="0">
              <a:solidFill>
                <a:srgbClr val="008000"/>
              </a:solidFill>
            </a:rPr>
            <a:t>quan hệ sản xuất</a:t>
          </a:r>
          <a:r>
            <a:rPr lang="en-US" sz="2400" b="1" u="sng" kern="1200" dirty="0">
              <a:solidFill>
                <a:srgbClr val="008000"/>
              </a:solidFill>
            </a:rPr>
            <a:t> XHCN</a:t>
          </a:r>
          <a:r>
            <a:rPr lang="vi-VN" sz="2400" kern="1200" dirty="0">
              <a:solidFill>
                <a:srgbClr val="000099"/>
              </a:solidFill>
            </a:rPr>
            <a:t>. </a:t>
          </a:r>
          <a:endParaRPr lang="en-US" sz="2400" kern="1200" dirty="0">
            <a:solidFill>
              <a:srgbClr val="000099"/>
            </a:solidFill>
          </a:endParaRPr>
        </a:p>
      </dsp:txBody>
      <dsp:txXfrm>
        <a:off x="2245624" y="4268834"/>
        <a:ext cx="8199141" cy="1412559"/>
      </dsp:txXfrm>
    </dsp:sp>
    <dsp:sp modelId="{561B2B28-2C7C-4156-9E15-05182751822A}">
      <dsp:nvSpPr>
        <dsp:cNvPr id="0" name=""/>
        <dsp:cNvSpPr/>
      </dsp:nvSpPr>
      <dsp:spPr>
        <a:xfrm>
          <a:off x="2088953" y="5681393"/>
          <a:ext cx="8355812" cy="0"/>
        </a:xfrm>
        <a:prstGeom prst="line">
          <a:avLst/>
        </a:prstGeom>
        <a:solidFill>
          <a:schemeClr val="accent1">
            <a:hueOff val="0"/>
            <a:satOff val="0"/>
            <a:lumOff val="0"/>
            <a:alphaOff val="0"/>
          </a:schemeClr>
        </a:solidFill>
        <a:ln w="12700" cap="flat" cmpd="sng" algn="ctr">
          <a:solidFill>
            <a:schemeClr val="accent1">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A3D810E-C06F-47B6-81AF-E58DAAD84F16}">
      <dsp:nvSpPr>
        <dsp:cNvPr id="0" name=""/>
        <dsp:cNvSpPr/>
      </dsp:nvSpPr>
      <dsp:spPr>
        <a:xfrm>
          <a:off x="0" y="4093116"/>
          <a:ext cx="9220200" cy="0"/>
        </a:xfrm>
        <a:prstGeom prst="line">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BCBC01D7-3313-461F-BA0B-62A238F8FDF6}">
      <dsp:nvSpPr>
        <dsp:cNvPr id="0" name=""/>
        <dsp:cNvSpPr/>
      </dsp:nvSpPr>
      <dsp:spPr>
        <a:xfrm>
          <a:off x="0" y="2339569"/>
          <a:ext cx="9220200" cy="0"/>
        </a:xfrm>
        <a:prstGeom prst="line">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96FFD1B-E1A3-496D-B8D1-63B6D4B79197}">
      <dsp:nvSpPr>
        <dsp:cNvPr id="0" name=""/>
        <dsp:cNvSpPr/>
      </dsp:nvSpPr>
      <dsp:spPr>
        <a:xfrm flipV="1">
          <a:off x="22360" y="1035368"/>
          <a:ext cx="9119331" cy="65452"/>
        </a:xfrm>
        <a:prstGeom prst="line">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353BB9B-09FE-4E20-847B-2FB26D2CFFC7}">
      <dsp:nvSpPr>
        <dsp:cNvPr id="0" name=""/>
        <dsp:cNvSpPr/>
      </dsp:nvSpPr>
      <dsp:spPr>
        <a:xfrm>
          <a:off x="2059629" y="254830"/>
          <a:ext cx="7155976" cy="8038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b" anchorCtr="0">
          <a:noAutofit/>
        </a:bodyPr>
        <a:lstStyle/>
        <a:p>
          <a:pPr lvl="0" algn="just" defTabSz="1066800">
            <a:lnSpc>
              <a:spcPct val="100000"/>
            </a:lnSpc>
            <a:spcBef>
              <a:spcPct val="0"/>
            </a:spcBef>
            <a:spcAft>
              <a:spcPct val="35000"/>
            </a:spcAft>
          </a:pPr>
          <a:r>
            <a:rPr lang="en-US" sz="2400" b="1" kern="1200" dirty="0" err="1">
              <a:solidFill>
                <a:srgbClr val="FF0066"/>
              </a:solidFill>
            </a:rPr>
            <a:t>Khái</a:t>
          </a:r>
          <a:r>
            <a:rPr lang="en-US" sz="2400" b="1" kern="1200" dirty="0">
              <a:solidFill>
                <a:srgbClr val="FF0066"/>
              </a:solidFill>
            </a:rPr>
            <a:t> </a:t>
          </a:r>
          <a:r>
            <a:rPr lang="en-US" sz="2400" b="1" kern="1200" dirty="0" err="1">
              <a:solidFill>
                <a:srgbClr val="FF0066"/>
              </a:solidFill>
            </a:rPr>
            <a:t>luận</a:t>
          </a:r>
          <a:r>
            <a:rPr lang="en-US" sz="2400" b="1" kern="1200" dirty="0">
              <a:solidFill>
                <a:srgbClr val="FF0066"/>
              </a:solidFill>
            </a:rPr>
            <a:t> </a:t>
          </a:r>
          <a:r>
            <a:rPr lang="en-US" sz="2400" b="1" kern="1200" dirty="0" err="1">
              <a:solidFill>
                <a:srgbClr val="FF0066"/>
              </a:solidFill>
            </a:rPr>
            <a:t>về</a:t>
          </a:r>
          <a:r>
            <a:rPr lang="en-US" sz="2400" b="1" kern="1200" dirty="0">
              <a:solidFill>
                <a:srgbClr val="FF0066"/>
              </a:solidFill>
            </a:rPr>
            <a:t> t</a:t>
          </a:r>
          <a:r>
            <a:rPr lang="vi-VN" sz="2400" b="1" kern="1200" dirty="0">
              <a:solidFill>
                <a:srgbClr val="FF0066"/>
              </a:solidFill>
            </a:rPr>
            <a:t>riết học </a:t>
          </a:r>
          <a:r>
            <a:rPr lang="en-US" sz="2400" b="1" kern="1200" dirty="0" err="1">
              <a:solidFill>
                <a:srgbClr val="FF0066"/>
              </a:solidFill>
            </a:rPr>
            <a:t>và</a:t>
          </a:r>
          <a:r>
            <a:rPr lang="en-US" sz="2400" b="1" kern="1200" dirty="0">
              <a:solidFill>
                <a:srgbClr val="FF0066"/>
              </a:solidFill>
            </a:rPr>
            <a:t> </a:t>
          </a:r>
          <a:r>
            <a:rPr lang="en-US" sz="2400" b="1" kern="1200" dirty="0" err="1">
              <a:solidFill>
                <a:srgbClr val="FF0066"/>
              </a:solidFill>
            </a:rPr>
            <a:t>triết</a:t>
          </a:r>
          <a:r>
            <a:rPr lang="en-US" sz="2400" b="1" kern="1200" dirty="0">
              <a:solidFill>
                <a:srgbClr val="FF0066"/>
              </a:solidFill>
            </a:rPr>
            <a:t> </a:t>
          </a:r>
          <a:r>
            <a:rPr lang="en-US" sz="2400" b="1" kern="1200" dirty="0" err="1">
              <a:solidFill>
                <a:srgbClr val="FF0066"/>
              </a:solidFill>
            </a:rPr>
            <a:t>học</a:t>
          </a:r>
          <a:r>
            <a:rPr lang="en-US" sz="2400" b="1" kern="1200" dirty="0">
              <a:solidFill>
                <a:srgbClr val="FF0066"/>
              </a:solidFill>
            </a:rPr>
            <a:t> </a:t>
          </a:r>
          <a:r>
            <a:rPr lang="en-US" sz="2400" b="1" kern="1200" dirty="0" err="1">
              <a:solidFill>
                <a:srgbClr val="FF0066"/>
              </a:solidFill>
            </a:rPr>
            <a:t>Mác</a:t>
          </a:r>
          <a:r>
            <a:rPr lang="en-US" sz="2400" b="1" kern="1200" dirty="0">
              <a:solidFill>
                <a:srgbClr val="FF0066"/>
              </a:solidFill>
            </a:rPr>
            <a:t> - </a:t>
          </a:r>
          <a:r>
            <a:rPr lang="en-US" sz="2400" b="1" kern="1200" dirty="0" err="1">
              <a:solidFill>
                <a:srgbClr val="FF0066"/>
              </a:solidFill>
            </a:rPr>
            <a:t>Lênin</a:t>
          </a:r>
          <a:endParaRPr lang="en-US" sz="2400" kern="1200" dirty="0">
            <a:solidFill>
              <a:srgbClr val="FF0066"/>
            </a:solidFill>
          </a:endParaRPr>
        </a:p>
      </dsp:txBody>
      <dsp:txXfrm>
        <a:off x="2059629" y="254830"/>
        <a:ext cx="7155976" cy="803808"/>
      </dsp:txXfrm>
    </dsp:sp>
    <dsp:sp modelId="{16C9C471-A3BA-4DA9-B817-64B09E06A877}">
      <dsp:nvSpPr>
        <dsp:cNvPr id="0" name=""/>
        <dsp:cNvSpPr/>
      </dsp:nvSpPr>
      <dsp:spPr>
        <a:xfrm>
          <a:off x="63492" y="82278"/>
          <a:ext cx="1729593" cy="1025590"/>
        </a:xfrm>
        <a:prstGeom prst="round2SameRect">
          <a:avLst>
            <a:gd name="adj1" fmla="val 16670"/>
            <a:gd name="adj2" fmla="val 0"/>
          </a:avLst>
        </a:prstGeom>
        <a:solidFill>
          <a:srgbClr val="FF0066"/>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1066800">
            <a:lnSpc>
              <a:spcPct val="90000"/>
            </a:lnSpc>
            <a:spcBef>
              <a:spcPct val="0"/>
            </a:spcBef>
            <a:spcAft>
              <a:spcPct val="35000"/>
            </a:spcAft>
          </a:pPr>
          <a:r>
            <a:rPr lang="en-US" sz="2400" b="1" kern="1200" dirty="0"/>
            <a:t>CHƯƠNG 1</a:t>
          </a:r>
        </a:p>
      </dsp:txBody>
      <dsp:txXfrm>
        <a:off x="113566" y="132352"/>
        <a:ext cx="1629445" cy="975516"/>
      </dsp:txXfrm>
    </dsp:sp>
    <dsp:sp modelId="{ABA4D377-9DD5-4D3E-B1FF-67644535EF36}">
      <dsp:nvSpPr>
        <dsp:cNvPr id="0" name=""/>
        <dsp:cNvSpPr/>
      </dsp:nvSpPr>
      <dsp:spPr>
        <a:xfrm>
          <a:off x="2057400" y="1754009"/>
          <a:ext cx="6727426" cy="424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b" anchorCtr="0">
          <a:noAutofit/>
        </a:bodyPr>
        <a:lstStyle/>
        <a:p>
          <a:pPr lvl="0" algn="l" defTabSz="1066800">
            <a:lnSpc>
              <a:spcPct val="100000"/>
            </a:lnSpc>
            <a:spcBef>
              <a:spcPct val="0"/>
            </a:spcBef>
            <a:spcAft>
              <a:spcPct val="35000"/>
            </a:spcAft>
          </a:pPr>
          <a:r>
            <a:rPr lang="en-US" sz="2400" b="1" kern="1200" dirty="0" err="1">
              <a:solidFill>
                <a:srgbClr val="660066"/>
              </a:solidFill>
            </a:rPr>
            <a:t>Chủ</a:t>
          </a:r>
          <a:r>
            <a:rPr lang="en-US" sz="2400" b="1" kern="1200" dirty="0">
              <a:solidFill>
                <a:srgbClr val="660066"/>
              </a:solidFill>
            </a:rPr>
            <a:t> </a:t>
          </a:r>
          <a:r>
            <a:rPr lang="en-US" sz="2400" b="1" kern="1200" dirty="0" err="1">
              <a:solidFill>
                <a:srgbClr val="660066"/>
              </a:solidFill>
            </a:rPr>
            <a:t>nghĩa</a:t>
          </a:r>
          <a:r>
            <a:rPr lang="en-US" sz="2400" b="1" kern="1200" dirty="0">
              <a:solidFill>
                <a:srgbClr val="660066"/>
              </a:solidFill>
            </a:rPr>
            <a:t> </a:t>
          </a:r>
          <a:r>
            <a:rPr lang="en-US" sz="2400" b="1" kern="1200" dirty="0" err="1">
              <a:solidFill>
                <a:srgbClr val="660066"/>
              </a:solidFill>
            </a:rPr>
            <a:t>duy</a:t>
          </a:r>
          <a:r>
            <a:rPr lang="en-US" sz="2400" b="1" kern="1200" dirty="0">
              <a:solidFill>
                <a:srgbClr val="660066"/>
              </a:solidFill>
            </a:rPr>
            <a:t> </a:t>
          </a:r>
          <a:r>
            <a:rPr lang="en-US" sz="2400" b="1" kern="1200" dirty="0" err="1">
              <a:solidFill>
                <a:srgbClr val="660066"/>
              </a:solidFill>
            </a:rPr>
            <a:t>vật</a:t>
          </a:r>
          <a:r>
            <a:rPr lang="en-US" sz="2400" b="1" kern="1200" dirty="0">
              <a:solidFill>
                <a:srgbClr val="660066"/>
              </a:solidFill>
            </a:rPr>
            <a:t> </a:t>
          </a:r>
          <a:r>
            <a:rPr lang="en-US" sz="2400" b="1" kern="1200" dirty="0" err="1">
              <a:solidFill>
                <a:srgbClr val="660066"/>
              </a:solidFill>
            </a:rPr>
            <a:t>biện</a:t>
          </a:r>
          <a:r>
            <a:rPr lang="en-US" sz="2400" b="1" kern="1200" dirty="0">
              <a:solidFill>
                <a:srgbClr val="660066"/>
              </a:solidFill>
            </a:rPr>
            <a:t> </a:t>
          </a:r>
          <a:r>
            <a:rPr lang="en-US" sz="2400" b="1" kern="1200" dirty="0" err="1">
              <a:solidFill>
                <a:srgbClr val="660066"/>
              </a:solidFill>
            </a:rPr>
            <a:t>chứng</a:t>
          </a:r>
          <a:endParaRPr lang="en-US" sz="2400" b="1" kern="1200" dirty="0">
            <a:solidFill>
              <a:srgbClr val="660066"/>
            </a:solidFill>
          </a:endParaRPr>
        </a:p>
      </dsp:txBody>
      <dsp:txXfrm>
        <a:off x="2057400" y="1754009"/>
        <a:ext cx="6727426" cy="424926"/>
      </dsp:txXfrm>
    </dsp:sp>
    <dsp:sp modelId="{55CBB550-5D1E-4E3B-ABEC-78A09C2B0D1F}">
      <dsp:nvSpPr>
        <dsp:cNvPr id="0" name=""/>
        <dsp:cNvSpPr/>
      </dsp:nvSpPr>
      <dsp:spPr>
        <a:xfrm>
          <a:off x="24871" y="1344680"/>
          <a:ext cx="1722161" cy="1043131"/>
        </a:xfrm>
        <a:prstGeom prst="round2SameRect">
          <a:avLst>
            <a:gd name="adj1" fmla="val 16670"/>
            <a:gd name="adj2" fmla="val 0"/>
          </a:avLst>
        </a:prstGeom>
        <a:solidFill>
          <a:srgbClr val="660066"/>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1066800">
            <a:lnSpc>
              <a:spcPct val="90000"/>
            </a:lnSpc>
            <a:spcBef>
              <a:spcPct val="0"/>
            </a:spcBef>
            <a:spcAft>
              <a:spcPct val="35000"/>
            </a:spcAft>
          </a:pPr>
          <a:r>
            <a:rPr lang="en-US" sz="2400" b="1" kern="1200" dirty="0"/>
            <a:t>CHƯƠNG 2</a:t>
          </a:r>
        </a:p>
      </dsp:txBody>
      <dsp:txXfrm>
        <a:off x="75802" y="1395611"/>
        <a:ext cx="1620299" cy="992200"/>
      </dsp:txXfrm>
    </dsp:sp>
    <dsp:sp modelId="{98987930-DFB1-4A31-8ADE-A6D4518B1A5D}">
      <dsp:nvSpPr>
        <dsp:cNvPr id="0" name=""/>
        <dsp:cNvSpPr/>
      </dsp:nvSpPr>
      <dsp:spPr>
        <a:xfrm>
          <a:off x="0" y="2092882"/>
          <a:ext cx="9220200" cy="84998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0" tIns="114300" rIns="114300" bIns="114300" numCol="1" spcCol="1270" anchor="t" anchorCtr="0">
          <a:noAutofit/>
        </a:bodyPr>
        <a:lstStyle/>
        <a:p>
          <a:pPr marL="285750" lvl="1" indent="-285750" algn="l" defTabSz="2089150">
            <a:lnSpc>
              <a:spcPct val="90000"/>
            </a:lnSpc>
            <a:spcBef>
              <a:spcPct val="0"/>
            </a:spcBef>
            <a:spcAft>
              <a:spcPct val="15000"/>
            </a:spcAft>
            <a:buChar char="••"/>
          </a:pPr>
          <a:endParaRPr lang="en-US" sz="4700" kern="1200" dirty="0"/>
        </a:p>
      </dsp:txBody>
      <dsp:txXfrm>
        <a:off x="0" y="2092882"/>
        <a:ext cx="9220200" cy="849980"/>
      </dsp:txXfrm>
    </dsp:sp>
    <dsp:sp modelId="{6F302CEE-B15F-490A-AA04-A4F1A1EFC446}">
      <dsp:nvSpPr>
        <dsp:cNvPr id="0" name=""/>
        <dsp:cNvSpPr/>
      </dsp:nvSpPr>
      <dsp:spPr>
        <a:xfrm>
          <a:off x="2064121" y="3360478"/>
          <a:ext cx="6653807" cy="4249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45720" tIns="45720" rIns="45720" bIns="45720" numCol="1" spcCol="1270" anchor="b" anchorCtr="0">
          <a:noAutofit/>
        </a:bodyPr>
        <a:lstStyle/>
        <a:p>
          <a:pPr lvl="0" algn="l" defTabSz="1066800">
            <a:lnSpc>
              <a:spcPct val="100000"/>
            </a:lnSpc>
            <a:spcBef>
              <a:spcPct val="0"/>
            </a:spcBef>
            <a:spcAft>
              <a:spcPct val="35000"/>
            </a:spcAft>
          </a:pPr>
          <a:r>
            <a:rPr lang="pt-BR" sz="2400" b="1" kern="1200" dirty="0">
              <a:solidFill>
                <a:srgbClr val="008000"/>
              </a:solidFill>
            </a:rPr>
            <a:t>Chủ nghĩa duy vật lịch sử</a:t>
          </a:r>
          <a:endParaRPr lang="en-US" sz="2400" b="1" kern="1200" dirty="0">
            <a:solidFill>
              <a:srgbClr val="008000"/>
            </a:solidFill>
          </a:endParaRPr>
        </a:p>
      </dsp:txBody>
      <dsp:txXfrm>
        <a:off x="2064121" y="3360478"/>
        <a:ext cx="6653807" cy="424926"/>
      </dsp:txXfrm>
    </dsp:sp>
    <dsp:sp modelId="{EF71AF84-6A73-48B3-A193-7C22E839CCBB}">
      <dsp:nvSpPr>
        <dsp:cNvPr id="0" name=""/>
        <dsp:cNvSpPr/>
      </dsp:nvSpPr>
      <dsp:spPr>
        <a:xfrm>
          <a:off x="26741" y="2969688"/>
          <a:ext cx="1737456" cy="1223554"/>
        </a:xfrm>
        <a:prstGeom prst="round2SameRect">
          <a:avLst>
            <a:gd name="adj1" fmla="val 16670"/>
            <a:gd name="adj2" fmla="val 0"/>
          </a:avLst>
        </a:prstGeom>
        <a:solidFill>
          <a:srgbClr val="008000"/>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1066800">
            <a:lnSpc>
              <a:spcPct val="90000"/>
            </a:lnSpc>
            <a:spcBef>
              <a:spcPct val="0"/>
            </a:spcBef>
            <a:spcAft>
              <a:spcPct val="35000"/>
            </a:spcAft>
          </a:pPr>
          <a:r>
            <a:rPr lang="vi-VN" sz="2400" b="1" kern="1200" dirty="0"/>
            <a:t>C</a:t>
          </a:r>
          <a:r>
            <a:rPr lang="en-US" sz="2400" b="1" kern="1200" dirty="0"/>
            <a:t>HƯƠNG 3</a:t>
          </a:r>
        </a:p>
      </dsp:txBody>
      <dsp:txXfrm>
        <a:off x="86481" y="3029428"/>
        <a:ext cx="1617976" cy="1163814"/>
      </dsp:txXfrm>
    </dsp:sp>
    <dsp:sp modelId="{B3E9A708-4CB4-4353-AD47-44DF0507B705}">
      <dsp:nvSpPr>
        <dsp:cNvPr id="0" name=""/>
        <dsp:cNvSpPr/>
      </dsp:nvSpPr>
      <dsp:spPr>
        <a:xfrm>
          <a:off x="0" y="4187664"/>
          <a:ext cx="9220200" cy="84998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0" tIns="114300" rIns="114300" bIns="114300" numCol="1" spcCol="1270" anchor="t" anchorCtr="0">
          <a:noAutofit/>
        </a:bodyPr>
        <a:lstStyle/>
        <a:p>
          <a:pPr marL="285750" lvl="1" indent="-285750" algn="l" defTabSz="2089150">
            <a:lnSpc>
              <a:spcPct val="90000"/>
            </a:lnSpc>
            <a:spcBef>
              <a:spcPct val="0"/>
            </a:spcBef>
            <a:spcAft>
              <a:spcPct val="15000"/>
            </a:spcAft>
            <a:buChar char="••"/>
          </a:pPr>
          <a:endParaRPr lang="en-US" sz="4700" kern="1200" dirty="0"/>
        </a:p>
      </dsp:txBody>
      <dsp:txXfrm>
        <a:off x="0" y="4187664"/>
        <a:ext cx="9220200" cy="849980"/>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7BFC91-1736-4F27-B261-EC74F6A8C976}">
      <dsp:nvSpPr>
        <dsp:cNvPr id="0" name=""/>
        <dsp:cNvSpPr/>
      </dsp:nvSpPr>
      <dsp:spPr>
        <a:xfrm>
          <a:off x="-4481265" y="-692235"/>
          <a:ext cx="5377703" cy="5377703"/>
        </a:xfrm>
        <a:prstGeom prst="blockArc">
          <a:avLst>
            <a:gd name="adj1" fmla="val 18900000"/>
            <a:gd name="adj2" fmla="val 2700000"/>
            <a:gd name="adj3" fmla="val 402"/>
          </a:avLst>
        </a:pr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8B1C590-FA4C-4521-BA21-CDBA602483C1}">
      <dsp:nvSpPr>
        <dsp:cNvPr id="0" name=""/>
        <dsp:cNvSpPr/>
      </dsp:nvSpPr>
      <dsp:spPr>
        <a:xfrm>
          <a:off x="734055" y="570473"/>
          <a:ext cx="8500495" cy="1140786"/>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905499" tIns="71120" rIns="71120" bIns="71120" numCol="1" spcCol="1270" anchor="ctr" anchorCtr="0">
          <a:noAutofit/>
        </a:bodyPr>
        <a:lstStyle/>
        <a:p>
          <a:pPr lvl="0" algn="just" defTabSz="1244600">
            <a:lnSpc>
              <a:spcPct val="90000"/>
            </a:lnSpc>
            <a:spcBef>
              <a:spcPct val="0"/>
            </a:spcBef>
            <a:spcAft>
              <a:spcPct val="35000"/>
            </a:spcAft>
          </a:pPr>
          <a:r>
            <a:rPr lang="en-US" sz="2800" b="1" kern="1200" dirty="0">
              <a:solidFill>
                <a:srgbClr val="990099"/>
              </a:solidFill>
              <a:latin typeface="+mn-lt"/>
              <a:cs typeface="Times New Roman" panose="02020603050405020304" pitchFamily="18" charset="0"/>
            </a:rPr>
            <a:t>TRIẾT HỌC VÀ VẤN ĐỀ CƠ BẢN CỦA </a:t>
          </a:r>
        </a:p>
        <a:p>
          <a:pPr lvl="0" algn="ctr" defTabSz="1244600">
            <a:lnSpc>
              <a:spcPct val="90000"/>
            </a:lnSpc>
            <a:spcBef>
              <a:spcPct val="0"/>
            </a:spcBef>
            <a:spcAft>
              <a:spcPct val="35000"/>
            </a:spcAft>
          </a:pPr>
          <a:r>
            <a:rPr lang="en-US" sz="2800" b="1" kern="1200" dirty="0">
              <a:solidFill>
                <a:srgbClr val="990099"/>
              </a:solidFill>
              <a:latin typeface="+mn-lt"/>
              <a:cs typeface="Times New Roman" panose="02020603050405020304" pitchFamily="18" charset="0"/>
            </a:rPr>
            <a:t>TRIẾT HỌC</a:t>
          </a:r>
        </a:p>
      </dsp:txBody>
      <dsp:txXfrm>
        <a:off x="734055" y="570473"/>
        <a:ext cx="8500495" cy="1140786"/>
      </dsp:txXfrm>
    </dsp:sp>
    <dsp:sp modelId="{7BCC4E72-2343-4576-9F52-53C9BDC6C950}">
      <dsp:nvSpPr>
        <dsp:cNvPr id="0" name=""/>
        <dsp:cNvSpPr/>
      </dsp:nvSpPr>
      <dsp:spPr>
        <a:xfrm>
          <a:off x="0" y="462882"/>
          <a:ext cx="1425983" cy="1425983"/>
        </a:xfrm>
        <a:prstGeom prst="ellipse">
          <a:avLst/>
        </a:prstGeom>
        <a:solidFill>
          <a:srgbClr val="00B050"/>
        </a:solidFill>
        <a:ln w="25400" cap="flat" cmpd="sng" algn="ctr">
          <a:solidFill>
            <a:srgbClr val="00B050"/>
          </a:solidFill>
          <a:prstDash val="solid"/>
        </a:ln>
        <a:effectLst/>
      </dsp:spPr>
      <dsp:style>
        <a:lnRef idx="2">
          <a:scrgbClr r="0" g="0" b="0"/>
        </a:lnRef>
        <a:fillRef idx="1">
          <a:scrgbClr r="0" g="0" b="0"/>
        </a:fillRef>
        <a:effectRef idx="0">
          <a:scrgbClr r="0" g="0" b="0"/>
        </a:effectRef>
        <a:fontRef idx="minor"/>
      </dsp:style>
    </dsp:sp>
    <dsp:sp modelId="{BEA5D8E4-C348-4056-86BD-D367D7260C0D}">
      <dsp:nvSpPr>
        <dsp:cNvPr id="0" name=""/>
        <dsp:cNvSpPr/>
      </dsp:nvSpPr>
      <dsp:spPr>
        <a:xfrm>
          <a:off x="734055" y="2014018"/>
          <a:ext cx="8500495" cy="1676693"/>
        </a:xfrm>
        <a:prstGeom prst="rect">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905499" tIns="71120" rIns="71120" bIns="71120" numCol="1" spcCol="1270" anchor="ctr" anchorCtr="0">
          <a:noAutofit/>
        </a:bodyPr>
        <a:lstStyle/>
        <a:p>
          <a:pPr lvl="0" algn="ctr" defTabSz="1244600">
            <a:lnSpc>
              <a:spcPct val="100000"/>
            </a:lnSpc>
            <a:spcBef>
              <a:spcPct val="0"/>
            </a:spcBef>
            <a:spcAft>
              <a:spcPts val="0"/>
            </a:spcAft>
          </a:pPr>
          <a:r>
            <a:rPr lang="en-US" sz="2800" b="1" kern="1200" dirty="0">
              <a:solidFill>
                <a:srgbClr val="0033CC"/>
              </a:solidFill>
              <a:latin typeface="+mn-lt"/>
              <a:cs typeface="Times New Roman" panose="02020603050405020304" pitchFamily="18" charset="0"/>
            </a:rPr>
            <a:t>TRIẾT HỌC MÁC - LÊNIN VÀ VAI TRÒ CỦA TRIẾT HỌC MÁC - LÊNIN TRONG ĐỜI SỐNG </a:t>
          </a:r>
        </a:p>
        <a:p>
          <a:pPr lvl="0" algn="ctr" defTabSz="1244600">
            <a:lnSpc>
              <a:spcPct val="100000"/>
            </a:lnSpc>
            <a:spcBef>
              <a:spcPct val="0"/>
            </a:spcBef>
            <a:spcAft>
              <a:spcPts val="0"/>
            </a:spcAft>
          </a:pPr>
          <a:r>
            <a:rPr lang="en-US" sz="2800" b="1" kern="1200" dirty="0">
              <a:solidFill>
                <a:srgbClr val="0033CC"/>
              </a:solidFill>
              <a:latin typeface="+mn-lt"/>
              <a:cs typeface="Times New Roman" panose="02020603050405020304" pitchFamily="18" charset="0"/>
            </a:rPr>
            <a:t>XÃ HỘI</a:t>
          </a:r>
        </a:p>
      </dsp:txBody>
      <dsp:txXfrm>
        <a:off x="734055" y="2014018"/>
        <a:ext cx="8500495" cy="1676693"/>
      </dsp:txXfrm>
    </dsp:sp>
    <dsp:sp modelId="{65E977BA-81D1-4B94-A176-DF1D02B96AAB}">
      <dsp:nvSpPr>
        <dsp:cNvPr id="0" name=""/>
        <dsp:cNvSpPr/>
      </dsp:nvSpPr>
      <dsp:spPr>
        <a:xfrm>
          <a:off x="21064" y="2139374"/>
          <a:ext cx="1425983" cy="1425983"/>
        </a:xfrm>
        <a:prstGeom prst="ellipse">
          <a:avLst/>
        </a:prstGeom>
        <a:solidFill>
          <a:srgbClr val="FF0066"/>
        </a:solidFill>
        <a:ln w="25400" cap="flat" cmpd="sng" algn="ctr">
          <a:solidFill>
            <a:srgbClr val="FF0066"/>
          </a:solidFill>
          <a:prstDash val="solid"/>
        </a:ln>
        <a:effectLst/>
      </dsp:spPr>
      <dsp:style>
        <a:lnRef idx="2">
          <a:scrgbClr r="0" g="0" b="0"/>
        </a:lnRef>
        <a:fillRef idx="1">
          <a:scrgbClr r="0" g="0" b="0"/>
        </a:fillRef>
        <a:effectRef idx="0">
          <a:scrgbClr r="0" g="0" b="0"/>
        </a:effectRef>
        <a:fontRef idx="minor"/>
      </dsp:style>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8330A4-7BB3-487D-80B8-88CFB8F7EDDA}">
      <dsp:nvSpPr>
        <dsp:cNvPr id="0" name=""/>
        <dsp:cNvSpPr/>
      </dsp:nvSpPr>
      <dsp:spPr>
        <a:xfrm>
          <a:off x="772921" y="1502972"/>
          <a:ext cx="2705175" cy="2470128"/>
        </a:xfrm>
        <a:prstGeom prst="ellipse">
          <a:avLst/>
        </a:prstGeom>
        <a:solidFill>
          <a:srgbClr val="000099"/>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en-US" sz="2400" b="1" kern="1200" dirty="0" err="1"/>
            <a:t>Mục</a:t>
          </a:r>
          <a:r>
            <a:rPr lang="en-US" sz="2400" b="1" kern="1200" dirty="0"/>
            <a:t> </a:t>
          </a:r>
          <a:r>
            <a:rPr lang="en-US" sz="2400" b="1" kern="1200" dirty="0" err="1"/>
            <a:t>đích</a:t>
          </a:r>
          <a:r>
            <a:rPr lang="en-US" sz="2400" b="1" kern="1200" dirty="0"/>
            <a:t> </a:t>
          </a:r>
          <a:r>
            <a:rPr lang="en-US" sz="2400" b="1" kern="1200" dirty="0" err="1"/>
            <a:t>chương</a:t>
          </a:r>
          <a:r>
            <a:rPr lang="en-US" sz="2400" b="1" kern="1200" dirty="0"/>
            <a:t> 1</a:t>
          </a:r>
        </a:p>
      </dsp:txBody>
      <dsp:txXfrm>
        <a:off x="1169085" y="1864714"/>
        <a:ext cx="1912847" cy="1746644"/>
      </dsp:txXfrm>
    </dsp:sp>
    <dsp:sp modelId="{C4903F81-46F5-442A-A2AA-E1A2B022C7DF}">
      <dsp:nvSpPr>
        <dsp:cNvPr id="0" name=""/>
        <dsp:cNvSpPr/>
      </dsp:nvSpPr>
      <dsp:spPr>
        <a:xfrm>
          <a:off x="-526495" y="75987"/>
          <a:ext cx="4232156" cy="5190435"/>
        </a:xfrm>
        <a:prstGeom prst="blockArc">
          <a:avLst>
            <a:gd name="adj1" fmla="val 17527788"/>
            <a:gd name="adj2" fmla="val 4119114"/>
            <a:gd name="adj3" fmla="val 5750"/>
          </a:avLst>
        </a:prstGeom>
        <a:solidFill>
          <a:srgbClr val="FF33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66DA549-CD24-4A94-9BA0-DB0C9E2FBB87}">
      <dsp:nvSpPr>
        <dsp:cNvPr id="0" name=""/>
        <dsp:cNvSpPr/>
      </dsp:nvSpPr>
      <dsp:spPr>
        <a:xfrm>
          <a:off x="2759832" y="730378"/>
          <a:ext cx="640120" cy="565398"/>
        </a:xfrm>
        <a:prstGeom prst="ellipse">
          <a:avLst/>
        </a:prstGeom>
        <a:solidFill>
          <a:srgbClr val="33CC3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2C27B982-9D80-4C0A-BA83-7D46D1697D0E}">
      <dsp:nvSpPr>
        <dsp:cNvPr id="0" name=""/>
        <dsp:cNvSpPr/>
      </dsp:nvSpPr>
      <dsp:spPr>
        <a:xfrm>
          <a:off x="3381306" y="467391"/>
          <a:ext cx="6230117" cy="128099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10000"/>
            </a:spcAft>
          </a:pPr>
          <a:r>
            <a:rPr lang="en-US" sz="2400" b="1" u="sng" kern="1200" dirty="0" err="1">
              <a:solidFill>
                <a:schemeClr val="bg1"/>
              </a:solidFill>
            </a:rPr>
            <a:t>Nắm</a:t>
          </a:r>
          <a:r>
            <a:rPr lang="en-US" sz="2400" b="1" u="sng" kern="1200" dirty="0">
              <a:solidFill>
                <a:schemeClr val="bg1"/>
              </a:solidFill>
            </a:rPr>
            <a:t> </a:t>
          </a:r>
          <a:r>
            <a:rPr lang="en-US" sz="2400" b="1" u="sng" kern="1200" dirty="0" err="1">
              <a:solidFill>
                <a:schemeClr val="bg1"/>
              </a:solidFill>
            </a:rPr>
            <a:t>bắt</a:t>
          </a:r>
          <a:r>
            <a:rPr lang="en-US" sz="2400" b="0" u="none" kern="1200" dirty="0">
              <a:solidFill>
                <a:schemeClr val="bg1"/>
              </a:solidFill>
            </a:rPr>
            <a:t> </a:t>
          </a:r>
          <a:r>
            <a:rPr lang="en-US" sz="2400" b="0" u="none" kern="1200" dirty="0" err="1">
              <a:solidFill>
                <a:schemeClr val="bg1"/>
              </a:solidFill>
            </a:rPr>
            <a:t>được</a:t>
          </a:r>
          <a:r>
            <a:rPr lang="en-US" sz="2400" b="0" u="none" kern="1200" dirty="0">
              <a:solidFill>
                <a:schemeClr val="bg1"/>
              </a:solidFill>
            </a:rPr>
            <a:t> </a:t>
          </a:r>
          <a:r>
            <a:rPr lang="en-US" sz="2400" b="1" u="sng" kern="1200" dirty="0" err="1">
              <a:solidFill>
                <a:schemeClr val="bg1"/>
              </a:solidFill>
            </a:rPr>
            <a:t>khái</a:t>
          </a:r>
          <a:r>
            <a:rPr lang="en-US" sz="2400" b="1" u="sng" kern="1200" dirty="0">
              <a:solidFill>
                <a:schemeClr val="bg1"/>
              </a:solidFill>
            </a:rPr>
            <a:t> </a:t>
          </a:r>
          <a:r>
            <a:rPr lang="en-US" sz="2400" b="1" u="sng" kern="1200" dirty="0" err="1">
              <a:solidFill>
                <a:schemeClr val="bg1"/>
              </a:solidFill>
            </a:rPr>
            <a:t>lược</a:t>
          </a:r>
          <a:r>
            <a:rPr lang="en-US" sz="2400" b="0" u="none" kern="1200" dirty="0">
              <a:solidFill>
                <a:schemeClr val="bg1"/>
              </a:solidFill>
            </a:rPr>
            <a:t> </a:t>
          </a:r>
          <a:r>
            <a:rPr lang="en-US" sz="2400" b="0" u="none" kern="1200" dirty="0" err="1">
              <a:solidFill>
                <a:schemeClr val="bg1"/>
              </a:solidFill>
            </a:rPr>
            <a:t>về</a:t>
          </a:r>
          <a:r>
            <a:rPr lang="en-US" sz="2400" b="0" u="none" kern="1200" dirty="0">
              <a:solidFill>
                <a:schemeClr val="bg1"/>
              </a:solidFill>
            </a:rPr>
            <a:t> </a:t>
          </a:r>
          <a:r>
            <a:rPr lang="en-US" sz="2400" b="0" u="none" kern="1200" dirty="0" err="1">
              <a:solidFill>
                <a:schemeClr val="bg1"/>
              </a:solidFill>
            </a:rPr>
            <a:t>triết</a:t>
          </a:r>
          <a:r>
            <a:rPr lang="en-US" sz="2400" b="0" u="none" kern="1200" dirty="0">
              <a:solidFill>
                <a:schemeClr val="bg1"/>
              </a:solidFill>
            </a:rPr>
            <a:t> </a:t>
          </a:r>
          <a:r>
            <a:rPr lang="en-US" sz="2400" b="0" u="none" kern="1200" dirty="0" err="1">
              <a:solidFill>
                <a:schemeClr val="bg1"/>
              </a:solidFill>
            </a:rPr>
            <a:t>học</a:t>
          </a:r>
          <a:r>
            <a:rPr lang="en-US" sz="2400" b="0" u="none" kern="1200" dirty="0">
              <a:solidFill>
                <a:schemeClr val="bg1"/>
              </a:solidFill>
            </a:rPr>
            <a:t> </a:t>
          </a:r>
          <a:r>
            <a:rPr lang="en-US" sz="2400" b="0" u="none" kern="1200" dirty="0" err="1">
              <a:solidFill>
                <a:schemeClr val="bg1"/>
              </a:solidFill>
            </a:rPr>
            <a:t>và</a:t>
          </a:r>
          <a:r>
            <a:rPr lang="en-US" sz="2400" b="0" u="none" kern="1200" dirty="0">
              <a:solidFill>
                <a:schemeClr val="bg1"/>
              </a:solidFill>
            </a:rPr>
            <a:t> </a:t>
          </a:r>
          <a:r>
            <a:rPr lang="en-US" sz="2400" b="0" u="none" kern="1200" dirty="0" err="1">
              <a:solidFill>
                <a:schemeClr val="bg1"/>
              </a:solidFill>
            </a:rPr>
            <a:t>triết</a:t>
          </a:r>
          <a:r>
            <a:rPr lang="en-US" sz="2400" b="0" u="none" kern="1200" dirty="0">
              <a:solidFill>
                <a:schemeClr val="bg1"/>
              </a:solidFill>
            </a:rPr>
            <a:t> </a:t>
          </a:r>
          <a:r>
            <a:rPr lang="en-US" sz="2400" b="0" u="none" kern="1200" dirty="0" err="1">
              <a:solidFill>
                <a:schemeClr val="bg1"/>
              </a:solidFill>
            </a:rPr>
            <a:t>học</a:t>
          </a:r>
          <a:endParaRPr lang="en-US" sz="2400" b="0" u="none" kern="1200" dirty="0">
            <a:solidFill>
              <a:schemeClr val="bg1"/>
            </a:solidFill>
          </a:endParaRPr>
        </a:p>
        <a:p>
          <a:pPr lvl="0" algn="ctr" defTabSz="1066800">
            <a:lnSpc>
              <a:spcPct val="90000"/>
            </a:lnSpc>
            <a:spcBef>
              <a:spcPct val="0"/>
            </a:spcBef>
            <a:spcAft>
              <a:spcPct val="10000"/>
            </a:spcAft>
          </a:pPr>
          <a:r>
            <a:rPr lang="en-US" sz="2400" b="0" u="none" kern="1200" dirty="0" err="1">
              <a:solidFill>
                <a:schemeClr val="bg1"/>
              </a:solidFill>
            </a:rPr>
            <a:t>Mác</a:t>
          </a:r>
          <a:r>
            <a:rPr lang="en-US" sz="2400" b="0" u="none" kern="1200" dirty="0">
              <a:solidFill>
                <a:schemeClr val="bg1"/>
              </a:solidFill>
            </a:rPr>
            <a:t> -  </a:t>
          </a:r>
          <a:r>
            <a:rPr lang="en-US" sz="2400" b="0" u="none" kern="1200" dirty="0" err="1">
              <a:solidFill>
                <a:schemeClr val="bg1"/>
              </a:solidFill>
            </a:rPr>
            <a:t>Lênin</a:t>
          </a:r>
          <a:r>
            <a:rPr lang="en-US" sz="2400" b="0" u="none" kern="1200" dirty="0">
              <a:solidFill>
                <a:schemeClr val="bg1"/>
              </a:solidFill>
            </a:rPr>
            <a:t>.</a:t>
          </a:r>
        </a:p>
      </dsp:txBody>
      <dsp:txXfrm>
        <a:off x="3381306" y="467391"/>
        <a:ext cx="6230117" cy="1280999"/>
      </dsp:txXfrm>
    </dsp:sp>
    <dsp:sp modelId="{0590E5DE-65AC-41A9-A140-011D5A1FA11F}">
      <dsp:nvSpPr>
        <dsp:cNvPr id="0" name=""/>
        <dsp:cNvSpPr/>
      </dsp:nvSpPr>
      <dsp:spPr>
        <a:xfrm>
          <a:off x="3351904" y="1946204"/>
          <a:ext cx="592789" cy="565411"/>
        </a:xfrm>
        <a:prstGeom prst="ellipse">
          <a:avLst/>
        </a:prstGeom>
        <a:solidFill>
          <a:srgbClr val="D6009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C58F067C-BDB8-470D-B392-484740C3C44A}">
      <dsp:nvSpPr>
        <dsp:cNvPr id="0" name=""/>
        <dsp:cNvSpPr/>
      </dsp:nvSpPr>
      <dsp:spPr>
        <a:xfrm>
          <a:off x="3730286" y="1759304"/>
          <a:ext cx="5817051" cy="128099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10000"/>
            </a:spcAft>
          </a:pPr>
          <a:r>
            <a:rPr lang="en-US" sz="2400" b="1" u="sng" kern="1200" dirty="0" err="1">
              <a:solidFill>
                <a:schemeClr val="bg1"/>
              </a:solidFill>
            </a:rPr>
            <a:t>Xác</a:t>
          </a:r>
          <a:r>
            <a:rPr lang="en-US" sz="2400" b="1" u="sng" kern="1200" dirty="0">
              <a:solidFill>
                <a:schemeClr val="bg1"/>
              </a:solidFill>
            </a:rPr>
            <a:t> </a:t>
          </a:r>
          <a:r>
            <a:rPr lang="en-US" sz="2400" b="1" u="sng" kern="1200" dirty="0" err="1">
              <a:solidFill>
                <a:schemeClr val="bg1"/>
              </a:solidFill>
            </a:rPr>
            <a:t>định</a:t>
          </a:r>
          <a:r>
            <a:rPr lang="en-US" sz="2400" b="0" u="none" kern="1200" dirty="0">
              <a:solidFill>
                <a:schemeClr val="bg1"/>
              </a:solidFill>
            </a:rPr>
            <a:t> </a:t>
          </a:r>
          <a:r>
            <a:rPr lang="en-US" sz="2400" b="0" u="none" kern="1200" dirty="0" err="1">
              <a:solidFill>
                <a:schemeClr val="bg1"/>
              </a:solidFill>
            </a:rPr>
            <a:t>được</a:t>
          </a:r>
          <a:r>
            <a:rPr lang="en-US" sz="2400" b="0" u="none" kern="1200" dirty="0">
              <a:solidFill>
                <a:schemeClr val="bg1"/>
              </a:solidFill>
            </a:rPr>
            <a:t> </a:t>
          </a:r>
          <a:r>
            <a:rPr lang="en-US" sz="2400" b="0" u="none" kern="1200" dirty="0" err="1">
              <a:solidFill>
                <a:schemeClr val="bg1"/>
              </a:solidFill>
            </a:rPr>
            <a:t>đối</a:t>
          </a:r>
          <a:r>
            <a:rPr lang="en-US" sz="2400" b="0" u="none" kern="1200" dirty="0">
              <a:solidFill>
                <a:schemeClr val="bg1"/>
              </a:solidFill>
            </a:rPr>
            <a:t> </a:t>
          </a:r>
          <a:r>
            <a:rPr lang="en-US" sz="2400" b="0" u="none" kern="1200" dirty="0" err="1">
              <a:solidFill>
                <a:schemeClr val="bg1"/>
              </a:solidFill>
            </a:rPr>
            <a:t>tượng</a:t>
          </a:r>
          <a:r>
            <a:rPr lang="en-US" sz="2400" b="0" u="none" kern="1200" dirty="0">
              <a:solidFill>
                <a:schemeClr val="bg1"/>
              </a:solidFill>
            </a:rPr>
            <a:t>, </a:t>
          </a:r>
          <a:r>
            <a:rPr lang="en-US" sz="2400" b="0" u="none" kern="1200" dirty="0" err="1">
              <a:solidFill>
                <a:schemeClr val="bg1"/>
              </a:solidFill>
            </a:rPr>
            <a:t>mục</a:t>
          </a:r>
          <a:r>
            <a:rPr lang="en-US" sz="2400" b="0" u="none" kern="1200" dirty="0">
              <a:solidFill>
                <a:schemeClr val="bg1"/>
              </a:solidFill>
            </a:rPr>
            <a:t> </a:t>
          </a:r>
          <a:r>
            <a:rPr lang="en-US" sz="2400" b="0" u="none" kern="1200" dirty="0" err="1">
              <a:solidFill>
                <a:schemeClr val="bg1"/>
              </a:solidFill>
            </a:rPr>
            <a:t>đích</a:t>
          </a:r>
          <a:r>
            <a:rPr lang="en-US" sz="2400" b="0" u="none" kern="1200" dirty="0">
              <a:solidFill>
                <a:schemeClr val="bg1"/>
              </a:solidFill>
            </a:rPr>
            <a:t>, </a:t>
          </a:r>
          <a:r>
            <a:rPr lang="en-US" sz="2400" b="0" u="none" kern="1200" dirty="0" err="1">
              <a:solidFill>
                <a:schemeClr val="bg1"/>
              </a:solidFill>
            </a:rPr>
            <a:t>phương</a:t>
          </a:r>
          <a:r>
            <a:rPr lang="en-US" sz="2400" b="0" u="none" kern="1200" dirty="0">
              <a:solidFill>
                <a:schemeClr val="bg1"/>
              </a:solidFill>
            </a:rPr>
            <a:t> </a:t>
          </a:r>
          <a:r>
            <a:rPr lang="en-US" sz="2400" b="0" u="none" kern="1200" dirty="0" err="1">
              <a:solidFill>
                <a:schemeClr val="bg1"/>
              </a:solidFill>
            </a:rPr>
            <a:t>pháp</a:t>
          </a:r>
          <a:r>
            <a:rPr lang="en-US" sz="2400" b="0" u="none" kern="1200" dirty="0">
              <a:solidFill>
                <a:schemeClr val="bg1"/>
              </a:solidFill>
            </a:rPr>
            <a:t> </a:t>
          </a:r>
          <a:r>
            <a:rPr lang="en-US" sz="2400" b="0" u="none" kern="1200" dirty="0" err="1">
              <a:solidFill>
                <a:schemeClr val="bg1"/>
              </a:solidFill>
            </a:rPr>
            <a:t>học</a:t>
          </a:r>
          <a:r>
            <a:rPr lang="en-US" sz="2400" b="0" u="none" kern="1200" dirty="0">
              <a:solidFill>
                <a:schemeClr val="bg1"/>
              </a:solidFill>
            </a:rPr>
            <a:t> </a:t>
          </a:r>
          <a:r>
            <a:rPr lang="en-US" sz="2400" b="0" u="none" kern="1200" dirty="0" err="1">
              <a:solidFill>
                <a:schemeClr val="bg1"/>
              </a:solidFill>
            </a:rPr>
            <a:t>tập</a:t>
          </a:r>
          <a:r>
            <a:rPr lang="en-US" sz="2400" b="0" u="none" kern="1200" dirty="0">
              <a:solidFill>
                <a:schemeClr val="bg1"/>
              </a:solidFill>
            </a:rPr>
            <a:t>.</a:t>
          </a:r>
        </a:p>
      </dsp:txBody>
      <dsp:txXfrm>
        <a:off x="3730286" y="1759304"/>
        <a:ext cx="5817051" cy="1280999"/>
      </dsp:txXfrm>
    </dsp:sp>
    <dsp:sp modelId="{68F8DACF-3B50-4085-964B-B496557E9CAA}">
      <dsp:nvSpPr>
        <dsp:cNvPr id="0" name=""/>
        <dsp:cNvSpPr/>
      </dsp:nvSpPr>
      <dsp:spPr>
        <a:xfrm flipH="1">
          <a:off x="3255691" y="3081522"/>
          <a:ext cx="598849" cy="571844"/>
        </a:xfrm>
        <a:prstGeom prst="ellipse">
          <a:avLst/>
        </a:prstGeom>
        <a:solidFill>
          <a:srgbClr val="FF99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12E49E7C-C578-41FA-9D93-1E89E4BE1C37}">
      <dsp:nvSpPr>
        <dsp:cNvPr id="0" name=""/>
        <dsp:cNvSpPr/>
      </dsp:nvSpPr>
      <dsp:spPr>
        <a:xfrm>
          <a:off x="4000179" y="2947100"/>
          <a:ext cx="5921655" cy="128099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100000"/>
            </a:lnSpc>
            <a:spcBef>
              <a:spcPct val="0"/>
            </a:spcBef>
            <a:spcAft>
              <a:spcPts val="0"/>
            </a:spcAft>
          </a:pPr>
          <a:r>
            <a:rPr lang="en-US" sz="2400" b="1" u="sng" kern="1200" dirty="0" err="1">
              <a:solidFill>
                <a:schemeClr val="bg1"/>
              </a:solidFill>
            </a:rPr>
            <a:t>Vận</a:t>
          </a:r>
          <a:r>
            <a:rPr lang="en-US" sz="2400" b="1" u="sng" kern="1200" dirty="0">
              <a:solidFill>
                <a:schemeClr val="bg1"/>
              </a:solidFill>
            </a:rPr>
            <a:t> </a:t>
          </a:r>
          <a:r>
            <a:rPr lang="en-US" sz="2400" b="1" u="sng" kern="1200" dirty="0" err="1">
              <a:solidFill>
                <a:schemeClr val="bg1"/>
              </a:solidFill>
            </a:rPr>
            <a:t>dụng</a:t>
          </a:r>
          <a:r>
            <a:rPr lang="en-US" sz="2400" kern="1200" dirty="0">
              <a:solidFill>
                <a:schemeClr val="bg1"/>
              </a:solidFill>
            </a:rPr>
            <a:t> </a:t>
          </a:r>
          <a:r>
            <a:rPr lang="en-US" sz="2400" kern="1200" dirty="0" err="1">
              <a:solidFill>
                <a:schemeClr val="bg1"/>
              </a:solidFill>
            </a:rPr>
            <a:t>vào</a:t>
          </a:r>
          <a:r>
            <a:rPr lang="en-US" sz="2400" kern="1200" dirty="0">
              <a:solidFill>
                <a:schemeClr val="bg1"/>
              </a:solidFill>
            </a:rPr>
            <a:t> </a:t>
          </a:r>
          <a:r>
            <a:rPr lang="en-US" sz="2400" kern="1200" dirty="0" err="1">
              <a:solidFill>
                <a:schemeClr val="bg1"/>
              </a:solidFill>
            </a:rPr>
            <a:t>trong</a:t>
          </a:r>
          <a:r>
            <a:rPr lang="en-US" sz="2400" kern="1200" dirty="0">
              <a:solidFill>
                <a:schemeClr val="bg1"/>
              </a:solidFill>
            </a:rPr>
            <a:t> </a:t>
          </a:r>
          <a:r>
            <a:rPr lang="en-US" sz="2400" kern="1200" dirty="0" err="1">
              <a:solidFill>
                <a:schemeClr val="bg1"/>
              </a:solidFill>
            </a:rPr>
            <a:t>hoạt</a:t>
          </a:r>
          <a:r>
            <a:rPr lang="en-US" sz="2400" kern="1200" dirty="0">
              <a:solidFill>
                <a:schemeClr val="bg1"/>
              </a:solidFill>
            </a:rPr>
            <a:t> </a:t>
          </a:r>
          <a:r>
            <a:rPr lang="en-US" sz="2400" kern="1200" dirty="0" err="1">
              <a:solidFill>
                <a:schemeClr val="bg1"/>
              </a:solidFill>
            </a:rPr>
            <a:t>động</a:t>
          </a:r>
          <a:r>
            <a:rPr lang="en-US" sz="2400" kern="1200" dirty="0">
              <a:solidFill>
                <a:schemeClr val="bg1"/>
              </a:solidFill>
            </a:rPr>
            <a:t> </a:t>
          </a:r>
          <a:r>
            <a:rPr lang="en-US" sz="2400" b="1" u="sng" kern="1200" dirty="0" err="1">
              <a:solidFill>
                <a:schemeClr val="bg1"/>
              </a:solidFill>
            </a:rPr>
            <a:t>nhận</a:t>
          </a:r>
          <a:r>
            <a:rPr lang="en-US" sz="2400" b="1" u="sng" kern="1200" dirty="0">
              <a:solidFill>
                <a:schemeClr val="bg1"/>
              </a:solidFill>
            </a:rPr>
            <a:t> </a:t>
          </a:r>
          <a:r>
            <a:rPr lang="en-US" sz="2400" b="1" u="sng" kern="1200" dirty="0" err="1">
              <a:solidFill>
                <a:schemeClr val="bg1"/>
              </a:solidFill>
            </a:rPr>
            <a:t>thức</a:t>
          </a:r>
          <a:r>
            <a:rPr lang="en-US" sz="2400" kern="1200" dirty="0">
              <a:solidFill>
                <a:schemeClr val="bg1"/>
              </a:solidFill>
            </a:rPr>
            <a:t> </a:t>
          </a:r>
          <a:r>
            <a:rPr lang="en-US" sz="2400" kern="1200" dirty="0" err="1">
              <a:solidFill>
                <a:schemeClr val="bg1"/>
              </a:solidFill>
            </a:rPr>
            <a:t>và</a:t>
          </a:r>
          <a:r>
            <a:rPr lang="en-US" sz="2400" kern="1200" dirty="0">
              <a:solidFill>
                <a:schemeClr val="bg1"/>
              </a:solidFill>
            </a:rPr>
            <a:t> </a:t>
          </a:r>
          <a:r>
            <a:rPr lang="en-US" sz="2400" b="1" u="sng" kern="1200" dirty="0" err="1">
              <a:solidFill>
                <a:schemeClr val="bg1"/>
              </a:solidFill>
            </a:rPr>
            <a:t>thực</a:t>
          </a:r>
          <a:r>
            <a:rPr lang="en-US" sz="2400" b="1" u="sng" kern="1200" dirty="0">
              <a:solidFill>
                <a:schemeClr val="bg1"/>
              </a:solidFill>
            </a:rPr>
            <a:t> </a:t>
          </a:r>
          <a:r>
            <a:rPr lang="en-US" sz="2400" b="1" u="sng" kern="1200" dirty="0" err="1">
              <a:solidFill>
                <a:schemeClr val="bg1"/>
              </a:solidFill>
            </a:rPr>
            <a:t>tiễn</a:t>
          </a:r>
          <a:r>
            <a:rPr lang="en-US" sz="2400" kern="1200" dirty="0">
              <a:solidFill>
                <a:schemeClr val="bg1"/>
              </a:solidFill>
            </a:rPr>
            <a:t>.</a:t>
          </a:r>
        </a:p>
      </dsp:txBody>
      <dsp:txXfrm>
        <a:off x="4000179" y="2947100"/>
        <a:ext cx="5921655" cy="128099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02498" y="205115"/>
          <a:ext cx="1349990" cy="944993"/>
        </a:xfrm>
        <a:prstGeom prst="chevron">
          <a:avLst/>
        </a:prstGeom>
        <a:solidFill>
          <a:srgbClr val="C00000"/>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itchFamily="18" charset="0"/>
              <a:cs typeface="Times New Roman" pitchFamily="18" charset="0"/>
            </a:rPr>
            <a:t>a.</a:t>
          </a:r>
          <a:endParaRPr lang="en-US" sz="3200" b="1" kern="1200" dirty="0">
            <a:solidFill>
              <a:schemeClr val="bg1"/>
            </a:solidFill>
            <a:latin typeface="Times New Roman" pitchFamily="18" charset="0"/>
            <a:cs typeface="Times New Roman" pitchFamily="18" charset="0"/>
          </a:endParaRPr>
        </a:p>
      </dsp:txBody>
      <dsp:txXfrm rot="-5400000">
        <a:off x="1" y="475114"/>
        <a:ext cx="944993" cy="404997"/>
      </dsp:txXfrm>
    </dsp:sp>
    <dsp:sp modelId="{0DAB1469-03E9-4D9F-BEEA-7BAD8D0AC49F}">
      <dsp:nvSpPr>
        <dsp:cNvPr id="0" name=""/>
        <dsp:cNvSpPr/>
      </dsp:nvSpPr>
      <dsp:spPr>
        <a:xfrm rot="5400000">
          <a:off x="4006562" y="-3058951"/>
          <a:ext cx="877955" cy="7001092"/>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90000"/>
            </a:lnSpc>
            <a:spcBef>
              <a:spcPct val="0"/>
            </a:spcBef>
            <a:spcAft>
              <a:spcPct val="15000"/>
            </a:spcAft>
            <a:buChar char="••"/>
          </a:pPr>
          <a:r>
            <a:rPr lang="en-US" sz="2800" b="1" kern="1200" dirty="0" err="1">
              <a:solidFill>
                <a:srgbClr val="C00000"/>
              </a:solidFill>
              <a:latin typeface="+mn-lt"/>
              <a:cs typeface="Times New Roman" pitchFamily="18" charset="0"/>
            </a:rPr>
            <a:t>Nguồn</a:t>
          </a:r>
          <a:r>
            <a:rPr lang="en-US" sz="2800" b="1" kern="1200" dirty="0">
              <a:solidFill>
                <a:srgbClr val="C00000"/>
              </a:solidFill>
              <a:latin typeface="+mn-lt"/>
              <a:cs typeface="Times New Roman" pitchFamily="18" charset="0"/>
            </a:rPr>
            <a:t> </a:t>
          </a:r>
          <a:r>
            <a:rPr lang="en-US" sz="2800" b="1" kern="1200" dirty="0" err="1">
              <a:solidFill>
                <a:srgbClr val="C00000"/>
              </a:solidFill>
              <a:latin typeface="+mn-lt"/>
              <a:cs typeface="Times New Roman" pitchFamily="18" charset="0"/>
            </a:rPr>
            <a:t>gốc</a:t>
          </a:r>
          <a:r>
            <a:rPr lang="en-US" sz="2800" b="1" kern="1200" dirty="0">
              <a:solidFill>
                <a:srgbClr val="C00000"/>
              </a:solidFill>
              <a:latin typeface="+mn-lt"/>
              <a:cs typeface="Times New Roman" pitchFamily="18" charset="0"/>
            </a:rPr>
            <a:t> của </a:t>
          </a:r>
          <a:r>
            <a:rPr lang="en-US" sz="2800" b="1" kern="1200" dirty="0" err="1">
              <a:solidFill>
                <a:srgbClr val="C00000"/>
              </a:solidFill>
              <a:latin typeface="+mn-lt"/>
              <a:cs typeface="Times New Roman" pitchFamily="18" charset="0"/>
            </a:rPr>
            <a:t>triết</a:t>
          </a:r>
          <a:r>
            <a:rPr lang="en-US" sz="2800" b="1" kern="1200" dirty="0">
              <a:solidFill>
                <a:srgbClr val="C00000"/>
              </a:solidFill>
              <a:latin typeface="+mn-lt"/>
              <a:cs typeface="Times New Roman" pitchFamily="18" charset="0"/>
            </a:rPr>
            <a:t> học</a:t>
          </a:r>
        </a:p>
      </dsp:txBody>
      <dsp:txXfrm rot="-5400000">
        <a:off x="944994" y="45475"/>
        <a:ext cx="6958234" cy="792239"/>
      </dsp:txXfrm>
    </dsp:sp>
    <dsp:sp modelId="{D2E498E5-5D32-477C-AD89-F3DFDEA2421E}">
      <dsp:nvSpPr>
        <dsp:cNvPr id="0" name=""/>
        <dsp:cNvSpPr/>
      </dsp:nvSpPr>
      <dsp:spPr>
        <a:xfrm rot="5400000">
          <a:off x="-202498" y="1409557"/>
          <a:ext cx="1349990" cy="944993"/>
        </a:xfrm>
        <a:prstGeom prst="chevron">
          <a:avLst/>
        </a:prstGeom>
        <a:solidFill>
          <a:srgbClr val="660066"/>
        </a:solidFill>
        <a:ln w="25400" cap="flat" cmpd="sng" algn="ctr">
          <a:solidFill>
            <a:schemeClr val="accent2">
              <a:alpha val="90000"/>
              <a:hueOff val="0"/>
              <a:satOff val="0"/>
              <a:lumOff val="0"/>
              <a:alphaOff val="-13333"/>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itchFamily="18" charset="0"/>
              <a:cs typeface="Times New Roman" pitchFamily="18" charset="0"/>
            </a:rPr>
            <a:t>b.</a:t>
          </a:r>
          <a:endParaRPr lang="en-US" sz="3200" b="1" kern="1200" dirty="0">
            <a:solidFill>
              <a:schemeClr val="bg1"/>
            </a:solidFill>
            <a:latin typeface="Times New Roman" pitchFamily="18" charset="0"/>
            <a:cs typeface="Times New Roman" pitchFamily="18" charset="0"/>
          </a:endParaRPr>
        </a:p>
      </dsp:txBody>
      <dsp:txXfrm rot="-5400000">
        <a:off x="1" y="1679556"/>
        <a:ext cx="944993" cy="404997"/>
      </dsp:txXfrm>
    </dsp:sp>
    <dsp:sp modelId="{66EE8A80-F4D4-4B0E-81C4-C67A772FA914}">
      <dsp:nvSpPr>
        <dsp:cNvPr id="0" name=""/>
        <dsp:cNvSpPr/>
      </dsp:nvSpPr>
      <dsp:spPr>
        <a:xfrm rot="5400000">
          <a:off x="4006792" y="-1854739"/>
          <a:ext cx="877493" cy="7001092"/>
        </a:xfrm>
        <a:prstGeom prst="round2SameRect">
          <a:avLst/>
        </a:prstGeom>
        <a:solidFill>
          <a:schemeClr val="lt1">
            <a:alpha val="90000"/>
            <a:hueOff val="0"/>
            <a:satOff val="0"/>
            <a:lumOff val="0"/>
            <a:alphaOff val="0"/>
          </a:schemeClr>
        </a:solidFill>
        <a:ln w="25400" cap="flat" cmpd="sng" algn="ctr">
          <a:solidFill>
            <a:srgbClr val="660066">
              <a:alpha val="76667"/>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90000"/>
            </a:lnSpc>
            <a:spcBef>
              <a:spcPct val="0"/>
            </a:spcBef>
            <a:spcAft>
              <a:spcPct val="15000"/>
            </a:spcAft>
            <a:buChar char="••"/>
          </a:pPr>
          <a:r>
            <a:rPr lang="en-US" sz="2800" b="1" kern="1200" dirty="0" err="1">
              <a:solidFill>
                <a:srgbClr val="660066"/>
              </a:solidFill>
              <a:latin typeface="+mn-lt"/>
              <a:cs typeface="Times New Roman" pitchFamily="18" charset="0"/>
            </a:rPr>
            <a:t>Khái</a:t>
          </a:r>
          <a:r>
            <a:rPr lang="en-US" sz="2800" b="1" kern="1200" dirty="0">
              <a:solidFill>
                <a:srgbClr val="660066"/>
              </a:solidFill>
              <a:latin typeface="+mn-lt"/>
              <a:cs typeface="Times New Roman" pitchFamily="18" charset="0"/>
            </a:rPr>
            <a:t> </a:t>
          </a:r>
          <a:r>
            <a:rPr lang="en-US" sz="2800" b="1" kern="1200" dirty="0" err="1">
              <a:solidFill>
                <a:srgbClr val="660066"/>
              </a:solidFill>
              <a:latin typeface="+mn-lt"/>
              <a:cs typeface="Times New Roman" pitchFamily="18" charset="0"/>
            </a:rPr>
            <a:t>niệm</a:t>
          </a:r>
          <a:r>
            <a:rPr lang="en-US" sz="2800" b="1" kern="1200" dirty="0">
              <a:solidFill>
                <a:srgbClr val="660066"/>
              </a:solidFill>
              <a:latin typeface="+mn-lt"/>
              <a:cs typeface="Times New Roman" pitchFamily="18" charset="0"/>
            </a:rPr>
            <a:t> </a:t>
          </a:r>
          <a:r>
            <a:rPr lang="en-US" sz="2800" b="1" kern="1200" dirty="0" err="1">
              <a:solidFill>
                <a:srgbClr val="660066"/>
              </a:solidFill>
              <a:latin typeface="+mn-lt"/>
              <a:cs typeface="Times New Roman" pitchFamily="18" charset="0"/>
            </a:rPr>
            <a:t>triết</a:t>
          </a:r>
          <a:r>
            <a:rPr lang="en-US" sz="2800" b="1" kern="1200" dirty="0">
              <a:solidFill>
                <a:srgbClr val="660066"/>
              </a:solidFill>
              <a:latin typeface="+mn-lt"/>
              <a:cs typeface="Times New Roman" pitchFamily="18" charset="0"/>
            </a:rPr>
            <a:t> học</a:t>
          </a:r>
        </a:p>
      </dsp:txBody>
      <dsp:txXfrm rot="-5400000">
        <a:off x="944993" y="1249896"/>
        <a:ext cx="6958256" cy="791821"/>
      </dsp:txXfrm>
    </dsp:sp>
    <dsp:sp modelId="{D0A976F6-7E08-4F35-87C1-B13E36AF9C4D}">
      <dsp:nvSpPr>
        <dsp:cNvPr id="0" name=""/>
        <dsp:cNvSpPr/>
      </dsp:nvSpPr>
      <dsp:spPr>
        <a:xfrm rot="5400000">
          <a:off x="-202498" y="2614000"/>
          <a:ext cx="1349990" cy="944993"/>
        </a:xfrm>
        <a:prstGeom prst="chevron">
          <a:avLst/>
        </a:prstGeom>
        <a:solidFill>
          <a:srgbClr val="008000"/>
        </a:solidFill>
        <a:ln w="25400" cap="flat" cmpd="sng" algn="ctr">
          <a:solidFill>
            <a:schemeClr val="accent2">
              <a:alpha val="90000"/>
              <a:hueOff val="0"/>
              <a:satOff val="0"/>
              <a:lumOff val="0"/>
              <a:alphaOff val="-26667"/>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anose="02020603050405020304" pitchFamily="18" charset="0"/>
              <a:cs typeface="Times New Roman" panose="02020603050405020304" pitchFamily="18" charset="0"/>
            </a:rPr>
            <a:t>c.</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rot="-5400000">
        <a:off x="1" y="2883999"/>
        <a:ext cx="944993" cy="404997"/>
      </dsp:txXfrm>
    </dsp:sp>
    <dsp:sp modelId="{4B2AED02-D5BC-40AD-B501-D2D53907E6A6}">
      <dsp:nvSpPr>
        <dsp:cNvPr id="0" name=""/>
        <dsp:cNvSpPr/>
      </dsp:nvSpPr>
      <dsp:spPr>
        <a:xfrm rot="5400000">
          <a:off x="4006792" y="-650297"/>
          <a:ext cx="877493" cy="7001092"/>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26667"/>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90000"/>
            </a:lnSpc>
            <a:spcBef>
              <a:spcPct val="0"/>
            </a:spcBef>
            <a:spcAft>
              <a:spcPct val="15000"/>
            </a:spcAft>
            <a:buChar char="••"/>
          </a:pPr>
          <a:r>
            <a:rPr lang="en-US" sz="2800" b="1" kern="1200" dirty="0" err="1">
              <a:solidFill>
                <a:srgbClr val="008000"/>
              </a:solidFill>
              <a:latin typeface="+mn-lt"/>
              <a:cs typeface="Times New Roman" panose="02020603050405020304" pitchFamily="18" charset="0"/>
            </a:rPr>
            <a:t>Đối</a:t>
          </a:r>
          <a:r>
            <a:rPr lang="en-US" sz="2800" b="1" kern="1200" dirty="0">
              <a:solidFill>
                <a:srgbClr val="008000"/>
              </a:solidFill>
              <a:latin typeface="+mn-lt"/>
              <a:cs typeface="Times New Roman" panose="02020603050405020304" pitchFamily="18" charset="0"/>
            </a:rPr>
            <a:t> </a:t>
          </a:r>
          <a:r>
            <a:rPr lang="en-US" sz="2800" b="1" kern="1200" dirty="0" err="1">
              <a:solidFill>
                <a:srgbClr val="008000"/>
              </a:solidFill>
              <a:latin typeface="+mn-lt"/>
              <a:cs typeface="Times New Roman" panose="02020603050405020304" pitchFamily="18" charset="0"/>
            </a:rPr>
            <a:t>tượng</a:t>
          </a:r>
          <a:r>
            <a:rPr lang="en-US" sz="2800" b="1" kern="1200" dirty="0">
              <a:solidFill>
                <a:srgbClr val="008000"/>
              </a:solidFill>
              <a:latin typeface="+mn-lt"/>
              <a:cs typeface="Times New Roman" panose="02020603050405020304" pitchFamily="18" charset="0"/>
            </a:rPr>
            <a:t> của </a:t>
          </a:r>
          <a:r>
            <a:rPr lang="en-US" sz="2800" b="1" kern="1200" dirty="0" err="1">
              <a:solidFill>
                <a:srgbClr val="008000"/>
              </a:solidFill>
              <a:latin typeface="+mn-lt"/>
              <a:cs typeface="Times New Roman" panose="02020603050405020304" pitchFamily="18" charset="0"/>
            </a:rPr>
            <a:t>triết</a:t>
          </a:r>
          <a:r>
            <a:rPr lang="en-US" sz="2800" b="1" kern="1200" dirty="0">
              <a:solidFill>
                <a:srgbClr val="008000"/>
              </a:solidFill>
              <a:latin typeface="+mn-lt"/>
              <a:cs typeface="Times New Roman" panose="02020603050405020304" pitchFamily="18" charset="0"/>
            </a:rPr>
            <a:t> học </a:t>
          </a:r>
          <a:r>
            <a:rPr lang="en-US" sz="2800" b="1" kern="1200" dirty="0" err="1">
              <a:solidFill>
                <a:srgbClr val="008000"/>
              </a:solidFill>
              <a:latin typeface="+mn-lt"/>
              <a:cs typeface="Times New Roman" panose="02020603050405020304" pitchFamily="18" charset="0"/>
            </a:rPr>
            <a:t>trong</a:t>
          </a:r>
          <a:r>
            <a:rPr lang="en-US" sz="2800" b="1" kern="1200" dirty="0">
              <a:solidFill>
                <a:srgbClr val="008000"/>
              </a:solidFill>
              <a:latin typeface="+mn-lt"/>
              <a:cs typeface="Times New Roman" panose="02020603050405020304" pitchFamily="18" charset="0"/>
            </a:rPr>
            <a:t> </a:t>
          </a:r>
          <a:r>
            <a:rPr lang="en-US" sz="2800" b="1" kern="1200" dirty="0" err="1">
              <a:solidFill>
                <a:srgbClr val="008000"/>
              </a:solidFill>
              <a:latin typeface="+mn-lt"/>
              <a:cs typeface="Times New Roman" panose="02020603050405020304" pitchFamily="18" charset="0"/>
            </a:rPr>
            <a:t>lịch</a:t>
          </a:r>
          <a:r>
            <a:rPr lang="en-US" sz="2800" b="1" kern="1200" dirty="0">
              <a:solidFill>
                <a:srgbClr val="008000"/>
              </a:solidFill>
              <a:latin typeface="+mn-lt"/>
              <a:cs typeface="Times New Roman" panose="02020603050405020304" pitchFamily="18" charset="0"/>
            </a:rPr>
            <a:t> </a:t>
          </a:r>
          <a:r>
            <a:rPr lang="en-US" sz="2800" b="1" kern="1200" dirty="0" err="1">
              <a:solidFill>
                <a:srgbClr val="008000"/>
              </a:solidFill>
              <a:latin typeface="+mn-lt"/>
              <a:cs typeface="Times New Roman" panose="02020603050405020304" pitchFamily="18" charset="0"/>
            </a:rPr>
            <a:t>sử</a:t>
          </a:r>
          <a:endParaRPr lang="en-US" sz="2800" b="1" kern="1200" dirty="0">
            <a:solidFill>
              <a:srgbClr val="008000"/>
            </a:solidFill>
            <a:latin typeface="+mn-lt"/>
            <a:cs typeface="Times New Roman" panose="02020603050405020304" pitchFamily="18" charset="0"/>
          </a:endParaRPr>
        </a:p>
      </dsp:txBody>
      <dsp:txXfrm rot="-5400000">
        <a:off x="944993" y="2454338"/>
        <a:ext cx="6958256" cy="791821"/>
      </dsp:txXfrm>
    </dsp:sp>
    <dsp:sp modelId="{AFC4631B-6313-4AB7-8A2F-0D66BA62D014}">
      <dsp:nvSpPr>
        <dsp:cNvPr id="0" name=""/>
        <dsp:cNvSpPr/>
      </dsp:nvSpPr>
      <dsp:spPr>
        <a:xfrm rot="5400000">
          <a:off x="-202498" y="3818443"/>
          <a:ext cx="1349990" cy="944993"/>
        </a:xfrm>
        <a:prstGeom prst="chevron">
          <a:avLst/>
        </a:prstGeom>
        <a:solidFill>
          <a:srgbClr val="3333FF"/>
        </a:solidFill>
        <a:ln w="25400" cap="flat"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a:solidFill>
                <a:schemeClr val="bg1"/>
              </a:solidFill>
              <a:latin typeface="Times New Roman" panose="02020603050405020304" pitchFamily="18" charset="0"/>
              <a:cs typeface="Times New Roman" panose="02020603050405020304" pitchFamily="18" charset="0"/>
            </a:rPr>
            <a:t>d.</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rot="-5400000">
        <a:off x="1" y="4088442"/>
        <a:ext cx="944993" cy="404997"/>
      </dsp:txXfrm>
    </dsp:sp>
    <dsp:sp modelId="{794ED453-5941-44C1-8F8A-5BB5B6875D3A}">
      <dsp:nvSpPr>
        <dsp:cNvPr id="0" name=""/>
        <dsp:cNvSpPr/>
      </dsp:nvSpPr>
      <dsp:spPr>
        <a:xfrm rot="5400000">
          <a:off x="4006792" y="554145"/>
          <a:ext cx="877493" cy="7001092"/>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99136" tIns="17780" rIns="17780" bIns="17780" numCol="1" spcCol="1270" anchor="ctr" anchorCtr="0">
          <a:noAutofit/>
        </a:bodyPr>
        <a:lstStyle/>
        <a:p>
          <a:pPr marL="285750" lvl="1" indent="-285750" algn="just" defTabSz="1244600">
            <a:lnSpc>
              <a:spcPct val="100000"/>
            </a:lnSpc>
            <a:spcBef>
              <a:spcPct val="0"/>
            </a:spcBef>
            <a:spcAft>
              <a:spcPct val="15000"/>
            </a:spcAft>
            <a:buChar char="••"/>
          </a:pPr>
          <a:r>
            <a:rPr lang="en-US" sz="2800" b="1" kern="1200" dirty="0" err="1">
              <a:solidFill>
                <a:srgbClr val="0000FF"/>
              </a:solidFill>
              <a:latin typeface="+mn-lt"/>
              <a:cs typeface="Times New Roman" panose="02020603050405020304" pitchFamily="18" charset="0"/>
            </a:rPr>
            <a:t>Triết</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học</a:t>
          </a:r>
          <a:r>
            <a:rPr lang="en-US" sz="2800" b="1" kern="1200" dirty="0">
              <a:solidFill>
                <a:srgbClr val="0000FF"/>
              </a:solidFill>
              <a:latin typeface="+mn-lt"/>
              <a:cs typeface="Times New Roman" panose="02020603050405020304" pitchFamily="18" charset="0"/>
            </a:rPr>
            <a:t> - </a:t>
          </a:r>
          <a:r>
            <a:rPr lang="en-US" sz="2800" b="1" kern="1200" dirty="0" err="1">
              <a:solidFill>
                <a:srgbClr val="0000FF"/>
              </a:solidFill>
              <a:latin typeface="+mn-lt"/>
              <a:cs typeface="Times New Roman" panose="02020603050405020304" pitchFamily="18" charset="0"/>
            </a:rPr>
            <a:t>hạt</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nhân</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lý</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luận</a:t>
          </a:r>
          <a:r>
            <a:rPr lang="en-US" sz="2800" b="1" kern="1200" dirty="0">
              <a:solidFill>
                <a:srgbClr val="0000FF"/>
              </a:solidFill>
              <a:latin typeface="+mn-lt"/>
              <a:cs typeface="Times New Roman" panose="02020603050405020304" pitchFamily="18" charset="0"/>
            </a:rPr>
            <a:t> của </a:t>
          </a:r>
          <a:r>
            <a:rPr lang="en-US" sz="2800" b="1" kern="1200" dirty="0" err="1">
              <a:solidFill>
                <a:srgbClr val="0000FF"/>
              </a:solidFill>
              <a:latin typeface="+mn-lt"/>
              <a:cs typeface="Times New Roman" panose="02020603050405020304" pitchFamily="18" charset="0"/>
            </a:rPr>
            <a:t>thế</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giới</a:t>
          </a:r>
          <a:r>
            <a:rPr lang="en-US" sz="2800" b="1" kern="1200" dirty="0">
              <a:solidFill>
                <a:srgbClr val="0000FF"/>
              </a:solidFill>
              <a:latin typeface="+mn-lt"/>
              <a:cs typeface="Times New Roman" panose="02020603050405020304" pitchFamily="18" charset="0"/>
            </a:rPr>
            <a:t> </a:t>
          </a:r>
          <a:r>
            <a:rPr lang="en-US" sz="2800" b="1" kern="1200" dirty="0" err="1">
              <a:solidFill>
                <a:srgbClr val="0000FF"/>
              </a:solidFill>
              <a:latin typeface="+mn-lt"/>
              <a:cs typeface="Times New Roman" panose="02020603050405020304" pitchFamily="18" charset="0"/>
            </a:rPr>
            <a:t>quan</a:t>
          </a:r>
          <a:endParaRPr lang="en-US" sz="2800" b="1" kern="1200" dirty="0">
            <a:solidFill>
              <a:srgbClr val="0000FF"/>
            </a:solidFill>
            <a:latin typeface="+mn-lt"/>
            <a:cs typeface="Times New Roman" panose="02020603050405020304" pitchFamily="18" charset="0"/>
          </a:endParaRPr>
        </a:p>
      </dsp:txBody>
      <dsp:txXfrm rot="-5400000">
        <a:off x="944993" y="3658780"/>
        <a:ext cx="6958256" cy="791821"/>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26349" y="226799"/>
          <a:ext cx="1508999" cy="1056299"/>
        </a:xfrm>
        <a:prstGeom prst="chevron">
          <a:avLst/>
        </a:prstGeom>
        <a:solidFill>
          <a:srgbClr val="0033CC"/>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n-lt"/>
              <a:cs typeface="Times New Roman" pitchFamily="18" charset="0"/>
            </a:rPr>
            <a:t>a.</a:t>
          </a:r>
        </a:p>
      </dsp:txBody>
      <dsp:txXfrm rot="-5400000">
        <a:off x="2" y="528599"/>
        <a:ext cx="1056299" cy="452700"/>
      </dsp:txXfrm>
    </dsp:sp>
    <dsp:sp modelId="{0DAB1469-03E9-4D9F-BEEA-7BAD8D0AC49F}">
      <dsp:nvSpPr>
        <dsp:cNvPr id="0" name=""/>
        <dsp:cNvSpPr/>
      </dsp:nvSpPr>
      <dsp:spPr>
        <a:xfrm rot="5400000">
          <a:off x="4317624" y="-3260875"/>
          <a:ext cx="980849" cy="7503500"/>
        </a:xfrm>
        <a:prstGeom prst="round2SameRect">
          <a:avLst/>
        </a:prstGeom>
        <a:solidFill>
          <a:schemeClr val="lt1">
            <a:alpha val="90000"/>
            <a:hueOff val="0"/>
            <a:satOff val="0"/>
            <a:lumOff val="0"/>
            <a:alphaOff val="0"/>
          </a:schemeClr>
        </a:solidFill>
        <a:ln w="25400" cap="flat" cmpd="sng" algn="ctr">
          <a:solidFill>
            <a:srgbClr val="000000">
              <a:alpha val="90000"/>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3333CC"/>
              </a:solidFill>
              <a:latin typeface="+mn-lt"/>
              <a:cs typeface="Times New Roman" pitchFamily="18" charset="0"/>
            </a:rPr>
            <a:t>Nội</a:t>
          </a:r>
          <a:r>
            <a:rPr lang="en-US" sz="2400" b="1" kern="1200" dirty="0">
              <a:solidFill>
                <a:srgbClr val="3333CC"/>
              </a:solidFill>
              <a:latin typeface="+mn-lt"/>
              <a:cs typeface="Times New Roman" pitchFamily="18" charset="0"/>
            </a:rPr>
            <a:t> dung </a:t>
          </a:r>
          <a:r>
            <a:rPr lang="en-US" sz="2400" b="1" kern="1200" dirty="0" err="1">
              <a:solidFill>
                <a:srgbClr val="3333CC"/>
              </a:solidFill>
              <a:latin typeface="+mn-lt"/>
              <a:cs typeface="Times New Roman" pitchFamily="18" charset="0"/>
            </a:rPr>
            <a:t>vấn</a:t>
          </a:r>
          <a:r>
            <a:rPr lang="en-US" sz="2400" b="1" kern="1200" dirty="0">
              <a:solidFill>
                <a:srgbClr val="3333CC"/>
              </a:solidFill>
              <a:latin typeface="+mn-lt"/>
              <a:cs typeface="Times New Roman" pitchFamily="18" charset="0"/>
            </a:rPr>
            <a:t> </a:t>
          </a:r>
          <a:r>
            <a:rPr lang="en-US" sz="2400" b="1" kern="1200" dirty="0" err="1">
              <a:solidFill>
                <a:srgbClr val="3333CC"/>
              </a:solidFill>
              <a:latin typeface="+mn-lt"/>
              <a:cs typeface="Times New Roman" pitchFamily="18" charset="0"/>
            </a:rPr>
            <a:t>đề</a:t>
          </a:r>
          <a:r>
            <a:rPr lang="en-US" sz="2400" b="1" kern="1200" dirty="0">
              <a:solidFill>
                <a:srgbClr val="3333CC"/>
              </a:solidFill>
              <a:latin typeface="+mn-lt"/>
              <a:cs typeface="Times New Roman" pitchFamily="18" charset="0"/>
            </a:rPr>
            <a:t> </a:t>
          </a:r>
          <a:r>
            <a:rPr lang="en-US" sz="2400" b="1" kern="1200" dirty="0" err="1">
              <a:solidFill>
                <a:srgbClr val="3333CC"/>
              </a:solidFill>
              <a:latin typeface="+mn-lt"/>
              <a:cs typeface="Times New Roman" pitchFamily="18" charset="0"/>
            </a:rPr>
            <a:t>cơ</a:t>
          </a:r>
          <a:r>
            <a:rPr lang="en-US" sz="2400" b="1" kern="1200" dirty="0">
              <a:solidFill>
                <a:srgbClr val="3333CC"/>
              </a:solidFill>
              <a:latin typeface="+mn-lt"/>
              <a:cs typeface="Times New Roman" pitchFamily="18" charset="0"/>
            </a:rPr>
            <a:t> </a:t>
          </a:r>
          <a:r>
            <a:rPr lang="en-US" sz="2400" b="1" kern="1200" dirty="0" err="1">
              <a:solidFill>
                <a:srgbClr val="3333CC"/>
              </a:solidFill>
              <a:latin typeface="+mn-lt"/>
              <a:cs typeface="Times New Roman" pitchFamily="18" charset="0"/>
            </a:rPr>
            <a:t>bản</a:t>
          </a:r>
          <a:r>
            <a:rPr lang="en-US" sz="2400" b="1" kern="1200" dirty="0">
              <a:solidFill>
                <a:srgbClr val="3333CC"/>
              </a:solidFill>
              <a:latin typeface="+mn-lt"/>
              <a:cs typeface="Times New Roman" pitchFamily="18" charset="0"/>
            </a:rPr>
            <a:t> của </a:t>
          </a:r>
          <a:r>
            <a:rPr lang="en-US" sz="2400" b="1" kern="1200" dirty="0" err="1">
              <a:solidFill>
                <a:srgbClr val="3333CC"/>
              </a:solidFill>
              <a:latin typeface="+mn-lt"/>
              <a:cs typeface="Times New Roman" pitchFamily="18" charset="0"/>
            </a:rPr>
            <a:t>triết</a:t>
          </a:r>
          <a:r>
            <a:rPr lang="en-US" sz="2400" b="1" kern="1200" dirty="0">
              <a:solidFill>
                <a:srgbClr val="3333CC"/>
              </a:solidFill>
              <a:latin typeface="+mn-lt"/>
              <a:cs typeface="Times New Roman" pitchFamily="18" charset="0"/>
            </a:rPr>
            <a:t> học</a:t>
          </a:r>
        </a:p>
      </dsp:txBody>
      <dsp:txXfrm rot="-5400000">
        <a:off x="1056299" y="48331"/>
        <a:ext cx="7455619" cy="885087"/>
      </dsp:txXfrm>
    </dsp:sp>
    <dsp:sp modelId="{D2E498E5-5D32-477C-AD89-F3DFDEA2421E}">
      <dsp:nvSpPr>
        <dsp:cNvPr id="0" name=""/>
        <dsp:cNvSpPr/>
      </dsp:nvSpPr>
      <dsp:spPr>
        <a:xfrm rot="5400000">
          <a:off x="-226349" y="1540412"/>
          <a:ext cx="1508999" cy="1056299"/>
        </a:xfrm>
        <a:prstGeom prst="chevron">
          <a:avLst/>
        </a:prstGeom>
        <a:solidFill>
          <a:srgbClr val="D60093"/>
        </a:solidFill>
        <a:ln w="25400" cap="flat" cmpd="sng" algn="ctr">
          <a:solidFill>
            <a:schemeClr val="bg1">
              <a:alpha val="7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n-lt"/>
              <a:cs typeface="Times New Roman" pitchFamily="18" charset="0"/>
            </a:rPr>
            <a:t>b.</a:t>
          </a:r>
        </a:p>
      </dsp:txBody>
      <dsp:txXfrm rot="-5400000">
        <a:off x="2" y="1842212"/>
        <a:ext cx="1056299" cy="452700"/>
      </dsp:txXfrm>
    </dsp:sp>
    <dsp:sp modelId="{66EE8A80-F4D4-4B0E-81C4-C67A772FA914}">
      <dsp:nvSpPr>
        <dsp:cNvPr id="0" name=""/>
        <dsp:cNvSpPr/>
      </dsp:nvSpPr>
      <dsp:spPr>
        <a:xfrm rot="5400000">
          <a:off x="4317624" y="-1947263"/>
          <a:ext cx="980849" cy="7503500"/>
        </a:xfrm>
        <a:prstGeom prst="round2SameRect">
          <a:avLst/>
        </a:prstGeom>
        <a:solidFill>
          <a:schemeClr val="lt1">
            <a:alpha val="90000"/>
            <a:hueOff val="0"/>
            <a:satOff val="0"/>
            <a:lumOff val="0"/>
            <a:alphaOff val="0"/>
          </a:schemeClr>
        </a:solidFill>
        <a:ln w="25400" cap="flat" cmpd="sng" algn="ctr">
          <a:solidFill>
            <a:srgbClr val="000000">
              <a:alpha val="70000"/>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CC0066"/>
              </a:solidFill>
              <a:latin typeface="+mn-lt"/>
              <a:cs typeface="Times New Roman" pitchFamily="18" charset="0"/>
            </a:rPr>
            <a:t>Chủ</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nghĩa</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duy</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vật</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và</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chủ</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nghĩa</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duy</a:t>
          </a:r>
          <a:r>
            <a:rPr lang="en-US" sz="2400" b="1" kern="1200" dirty="0">
              <a:solidFill>
                <a:srgbClr val="CC0066"/>
              </a:solidFill>
              <a:latin typeface="+mn-lt"/>
              <a:cs typeface="Times New Roman" pitchFamily="18" charset="0"/>
            </a:rPr>
            <a:t> </a:t>
          </a:r>
          <a:r>
            <a:rPr lang="en-US" sz="2400" b="1" kern="1200" dirty="0" err="1">
              <a:solidFill>
                <a:srgbClr val="CC0066"/>
              </a:solidFill>
              <a:latin typeface="+mn-lt"/>
              <a:cs typeface="Times New Roman" pitchFamily="18" charset="0"/>
            </a:rPr>
            <a:t>tâm</a:t>
          </a:r>
          <a:endParaRPr lang="en-US" sz="2400" b="1" kern="1200" dirty="0">
            <a:solidFill>
              <a:srgbClr val="CC0066"/>
            </a:solidFill>
            <a:latin typeface="+mn-lt"/>
            <a:cs typeface="Times New Roman" pitchFamily="18" charset="0"/>
          </a:endParaRPr>
        </a:p>
      </dsp:txBody>
      <dsp:txXfrm rot="-5400000">
        <a:off x="1056299" y="1361943"/>
        <a:ext cx="7455619" cy="885087"/>
      </dsp:txXfrm>
    </dsp:sp>
    <dsp:sp modelId="{D0A976F6-7E08-4F35-87C1-B13E36AF9C4D}">
      <dsp:nvSpPr>
        <dsp:cNvPr id="0" name=""/>
        <dsp:cNvSpPr/>
      </dsp:nvSpPr>
      <dsp:spPr>
        <a:xfrm rot="5400000">
          <a:off x="-190789" y="2818464"/>
          <a:ext cx="1508999" cy="1127420"/>
        </a:xfrm>
        <a:prstGeom prst="chevron">
          <a:avLst/>
        </a:prstGeom>
        <a:solidFill>
          <a:srgbClr val="008000"/>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a:solidFill>
                <a:schemeClr val="bg1"/>
              </a:solidFill>
              <a:latin typeface="+mn-lt"/>
              <a:cs typeface="Times New Roman" panose="02020603050405020304" pitchFamily="18" charset="0"/>
            </a:rPr>
            <a:t>c.</a:t>
          </a:r>
        </a:p>
      </dsp:txBody>
      <dsp:txXfrm rot="-5400000">
        <a:off x="1" y="3191384"/>
        <a:ext cx="1127420" cy="381579"/>
      </dsp:txXfrm>
    </dsp:sp>
    <dsp:sp modelId="{4B2AED02-D5BC-40AD-B501-D2D53907E6A6}">
      <dsp:nvSpPr>
        <dsp:cNvPr id="0" name=""/>
        <dsp:cNvSpPr/>
      </dsp:nvSpPr>
      <dsp:spPr>
        <a:xfrm rot="5400000">
          <a:off x="4360657" y="-492483"/>
          <a:ext cx="980849" cy="7417434"/>
        </a:xfrm>
        <a:prstGeom prst="round2SameRect">
          <a:avLst/>
        </a:prstGeom>
        <a:solidFill>
          <a:schemeClr val="lt1">
            <a:alpha val="90000"/>
            <a:hueOff val="0"/>
            <a:satOff val="0"/>
            <a:lumOff val="0"/>
            <a:alphaOff val="0"/>
          </a:schemeClr>
        </a:solidFill>
        <a:ln w="25400" cap="flat" cmpd="sng" algn="ctr">
          <a:solidFill>
            <a:srgbClr val="000000">
              <a:alpha val="50000"/>
            </a:srgb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006600"/>
              </a:solidFill>
              <a:latin typeface="+mn-lt"/>
              <a:cs typeface="Times New Roman" panose="02020603050405020304" pitchFamily="18" charset="0"/>
            </a:rPr>
            <a:t>Thuyết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có</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thể</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biết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Khả</a:t>
          </a:r>
          <a:r>
            <a:rPr lang="en-US" sz="2400" b="1" kern="1200" dirty="0">
              <a:solidFill>
                <a:srgbClr val="006600"/>
              </a:solidFill>
              <a:latin typeface="+mn-lt"/>
              <a:cs typeface="Times New Roman" panose="02020603050405020304" pitchFamily="18" charset="0"/>
            </a:rPr>
            <a:t> tri </a:t>
          </a:r>
          <a:r>
            <a:rPr lang="en-US" sz="2400" b="1" kern="1200" dirty="0" err="1">
              <a:solidFill>
                <a:srgbClr val="006600"/>
              </a:solidFill>
              <a:latin typeface="+mn-lt"/>
              <a:cs typeface="Times New Roman" panose="02020603050405020304" pitchFamily="18" charset="0"/>
            </a:rPr>
            <a:t>luận</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và</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thuyết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không</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thể</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biết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Bất</a:t>
          </a:r>
          <a:r>
            <a:rPr lang="en-US" sz="2400" b="1" kern="1200" dirty="0">
              <a:solidFill>
                <a:srgbClr val="006600"/>
              </a:solidFill>
              <a:latin typeface="+mn-lt"/>
              <a:cs typeface="Times New Roman" panose="02020603050405020304" pitchFamily="18" charset="0"/>
            </a:rPr>
            <a:t> </a:t>
          </a:r>
          <a:r>
            <a:rPr lang="en-US" sz="2400" b="1" kern="1200" dirty="0" err="1">
              <a:solidFill>
                <a:srgbClr val="006600"/>
              </a:solidFill>
              <a:latin typeface="+mn-lt"/>
              <a:cs typeface="Times New Roman" panose="02020603050405020304" pitchFamily="18" charset="0"/>
            </a:rPr>
            <a:t>khả</a:t>
          </a:r>
          <a:r>
            <a:rPr lang="en-US" sz="2400" b="1" kern="1200" dirty="0">
              <a:solidFill>
                <a:srgbClr val="006600"/>
              </a:solidFill>
              <a:latin typeface="+mn-lt"/>
              <a:cs typeface="Times New Roman" panose="02020603050405020304" pitchFamily="18" charset="0"/>
            </a:rPr>
            <a:t> tri) </a:t>
          </a:r>
        </a:p>
      </dsp:txBody>
      <dsp:txXfrm rot="-5400000">
        <a:off x="1142365" y="2773690"/>
        <a:ext cx="7369553" cy="885087"/>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67472" y="269275"/>
          <a:ext cx="1783147" cy="1248203"/>
        </a:xfrm>
        <a:prstGeom prst="chevron">
          <a:avLst/>
        </a:prstGeom>
        <a:solidFill>
          <a:srgbClr val="0033CC"/>
        </a:solidFill>
        <a:ln w="25400" cap="flat"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a:solidFill>
                <a:schemeClr val="bg1"/>
              </a:solidFill>
              <a:latin typeface="Times New Roman" pitchFamily="18" charset="0"/>
              <a:cs typeface="Times New Roman" pitchFamily="18" charset="0"/>
            </a:rPr>
            <a:t>a.</a:t>
          </a:r>
        </a:p>
      </dsp:txBody>
      <dsp:txXfrm rot="-5400000">
        <a:off x="1" y="625905"/>
        <a:ext cx="1248203" cy="534944"/>
      </dsp:txXfrm>
    </dsp:sp>
    <dsp:sp modelId="{0DAB1469-03E9-4D9F-BEEA-7BAD8D0AC49F}">
      <dsp:nvSpPr>
        <dsp:cNvPr id="0" name=""/>
        <dsp:cNvSpPr/>
      </dsp:nvSpPr>
      <dsp:spPr>
        <a:xfrm rot="5400000">
          <a:off x="3991400" y="-2730313"/>
          <a:ext cx="1159045" cy="66454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FF0000"/>
              </a:solidFill>
              <a:latin typeface="+mj-lt"/>
              <a:cs typeface="Times New Roman" pitchFamily="18" charset="0"/>
            </a:rPr>
            <a:t>Khái</a:t>
          </a:r>
          <a:r>
            <a:rPr lang="en-US" sz="2400" b="1" kern="1200" dirty="0">
              <a:solidFill>
                <a:srgbClr val="FF0000"/>
              </a:solidFill>
              <a:latin typeface="+mj-lt"/>
              <a:cs typeface="Times New Roman" pitchFamily="18" charset="0"/>
            </a:rPr>
            <a:t> </a:t>
          </a:r>
          <a:r>
            <a:rPr lang="en-US" sz="2400" b="1" kern="1200" dirty="0" err="1">
              <a:solidFill>
                <a:srgbClr val="FF0000"/>
              </a:solidFill>
              <a:latin typeface="+mj-lt"/>
              <a:cs typeface="Times New Roman" pitchFamily="18" charset="0"/>
            </a:rPr>
            <a:t>niệm</a:t>
          </a:r>
          <a:r>
            <a:rPr lang="en-US" sz="2400" b="0" kern="1200" dirty="0">
              <a:solidFill>
                <a:srgbClr val="FF0000"/>
              </a:solidFill>
              <a:latin typeface="+mj-lt"/>
              <a:cs typeface="Times New Roman" pitchFamily="18" charset="0"/>
            </a:rPr>
            <a:t> </a:t>
          </a:r>
          <a:r>
            <a:rPr lang="en-US" sz="2400" b="0" kern="1200" dirty="0" err="1">
              <a:solidFill>
                <a:srgbClr val="000099"/>
              </a:solidFill>
              <a:latin typeface="+mj-lt"/>
              <a:cs typeface="Times New Roman" pitchFamily="18" charset="0"/>
            </a:rPr>
            <a:t>triết</a:t>
          </a:r>
          <a:r>
            <a:rPr lang="en-US" sz="2400" b="0" kern="1200" dirty="0">
              <a:solidFill>
                <a:srgbClr val="000099"/>
              </a:solidFill>
              <a:latin typeface="+mj-lt"/>
              <a:cs typeface="Times New Roman" pitchFamily="18" charset="0"/>
            </a:rPr>
            <a:t> học </a:t>
          </a:r>
          <a:r>
            <a:rPr lang="en-US" sz="2400" b="0" kern="1200" dirty="0" err="1">
              <a:solidFill>
                <a:srgbClr val="000099"/>
              </a:solidFill>
              <a:latin typeface="+mj-lt"/>
              <a:cs typeface="Times New Roman" pitchFamily="18" charset="0"/>
            </a:rPr>
            <a:t>Mác</a:t>
          </a:r>
          <a:r>
            <a:rPr lang="en-US" sz="2400" b="0" kern="1200" dirty="0">
              <a:solidFill>
                <a:srgbClr val="000099"/>
              </a:solidFill>
              <a:latin typeface="+mj-lt"/>
              <a:cs typeface="Times New Roman" pitchFamily="18" charset="0"/>
            </a:rPr>
            <a:t> - </a:t>
          </a:r>
          <a:r>
            <a:rPr lang="en-US" sz="2400" b="0" kern="1200" dirty="0" err="1">
              <a:solidFill>
                <a:srgbClr val="000099"/>
              </a:solidFill>
              <a:latin typeface="+mj-lt"/>
              <a:cs typeface="Times New Roman" pitchFamily="18" charset="0"/>
            </a:rPr>
            <a:t>Lênin</a:t>
          </a:r>
          <a:endParaRPr lang="en-US" sz="2400" b="0" kern="1200" dirty="0">
            <a:solidFill>
              <a:srgbClr val="000099"/>
            </a:solidFill>
            <a:latin typeface="+mj-lt"/>
            <a:cs typeface="Times New Roman" pitchFamily="18" charset="0"/>
          </a:endParaRPr>
        </a:p>
      </dsp:txBody>
      <dsp:txXfrm rot="-5400000">
        <a:off x="1248203" y="69464"/>
        <a:ext cx="6588860" cy="1045885"/>
      </dsp:txXfrm>
    </dsp:sp>
    <dsp:sp modelId="{D2E498E5-5D32-477C-AD89-F3DFDEA2421E}">
      <dsp:nvSpPr>
        <dsp:cNvPr id="0" name=""/>
        <dsp:cNvSpPr/>
      </dsp:nvSpPr>
      <dsp:spPr>
        <a:xfrm rot="5400000">
          <a:off x="-267472" y="1860174"/>
          <a:ext cx="1783147" cy="1248203"/>
        </a:xfrm>
        <a:prstGeom prst="chevron">
          <a:avLst/>
        </a:prstGeom>
        <a:solidFill>
          <a:srgbClr val="D60093"/>
        </a:solidFill>
        <a:ln w="25400" cap="flat" cmpd="sng" algn="ctr">
          <a:solidFill>
            <a:schemeClr val="bg1">
              <a:alpha val="7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a:solidFill>
                <a:schemeClr val="bg1"/>
              </a:solidFill>
              <a:latin typeface="Times New Roman" pitchFamily="18" charset="0"/>
              <a:cs typeface="Times New Roman" pitchFamily="18" charset="0"/>
            </a:rPr>
            <a:t>b.</a:t>
          </a:r>
        </a:p>
      </dsp:txBody>
      <dsp:txXfrm rot="-5400000">
        <a:off x="1" y="2216804"/>
        <a:ext cx="1248203" cy="534944"/>
      </dsp:txXfrm>
    </dsp:sp>
    <dsp:sp modelId="{66EE8A80-F4D4-4B0E-81C4-C67A772FA914}">
      <dsp:nvSpPr>
        <dsp:cNvPr id="0" name=""/>
        <dsp:cNvSpPr/>
      </dsp:nvSpPr>
      <dsp:spPr>
        <a:xfrm rot="5400000">
          <a:off x="3991400" y="-1150495"/>
          <a:ext cx="1159045" cy="66454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0033CC"/>
              </a:solidFill>
              <a:latin typeface="+mj-lt"/>
              <a:cs typeface="Times New Roman" pitchFamily="18" charset="0"/>
            </a:rPr>
            <a:t>Đối</a:t>
          </a:r>
          <a:r>
            <a:rPr lang="en-US" sz="2400" b="1" kern="1200" dirty="0">
              <a:solidFill>
                <a:srgbClr val="0033CC"/>
              </a:solidFill>
              <a:latin typeface="+mj-lt"/>
              <a:cs typeface="Times New Roman" pitchFamily="18" charset="0"/>
            </a:rPr>
            <a:t> </a:t>
          </a:r>
          <a:r>
            <a:rPr lang="en-US" sz="2400" b="1" kern="1200" dirty="0" err="1">
              <a:solidFill>
                <a:srgbClr val="0033CC"/>
              </a:solidFill>
              <a:latin typeface="+mj-lt"/>
              <a:cs typeface="Times New Roman" pitchFamily="18" charset="0"/>
            </a:rPr>
            <a:t>tượng</a:t>
          </a:r>
          <a:r>
            <a:rPr lang="en-US" sz="2400" b="1" kern="1200" dirty="0">
              <a:solidFill>
                <a:srgbClr val="0033CC"/>
              </a:solidFill>
              <a:latin typeface="+mj-lt"/>
              <a:cs typeface="Times New Roman" pitchFamily="18" charset="0"/>
            </a:rPr>
            <a:t> </a:t>
          </a:r>
          <a:r>
            <a:rPr lang="en-US" sz="2400" b="0" kern="1200" dirty="0" err="1">
              <a:solidFill>
                <a:srgbClr val="CC0066"/>
              </a:solidFill>
              <a:latin typeface="+mj-lt"/>
              <a:cs typeface="Times New Roman" pitchFamily="18" charset="0"/>
            </a:rPr>
            <a:t>của</a:t>
          </a:r>
          <a:r>
            <a:rPr lang="en-US" sz="2400" b="0" kern="1200" dirty="0">
              <a:solidFill>
                <a:srgbClr val="CC0066"/>
              </a:solidFill>
              <a:latin typeface="+mj-lt"/>
              <a:cs typeface="Times New Roman" pitchFamily="18" charset="0"/>
            </a:rPr>
            <a:t> </a:t>
          </a:r>
          <a:r>
            <a:rPr lang="en-US" sz="2400" b="0" kern="1200" dirty="0" err="1">
              <a:solidFill>
                <a:srgbClr val="CC0066"/>
              </a:solidFill>
              <a:latin typeface="+mj-lt"/>
              <a:cs typeface="Times New Roman" pitchFamily="18" charset="0"/>
            </a:rPr>
            <a:t>triết</a:t>
          </a:r>
          <a:r>
            <a:rPr lang="en-US" sz="2400" b="0" kern="1200" dirty="0">
              <a:solidFill>
                <a:srgbClr val="CC0066"/>
              </a:solidFill>
              <a:latin typeface="+mj-lt"/>
              <a:cs typeface="Times New Roman" pitchFamily="18" charset="0"/>
            </a:rPr>
            <a:t> học </a:t>
          </a:r>
          <a:r>
            <a:rPr lang="en-US" sz="2400" b="0" kern="1200" dirty="0" err="1">
              <a:solidFill>
                <a:srgbClr val="CC0066"/>
              </a:solidFill>
              <a:latin typeface="+mj-lt"/>
              <a:cs typeface="Times New Roman" pitchFamily="18" charset="0"/>
            </a:rPr>
            <a:t>Mác</a:t>
          </a:r>
          <a:r>
            <a:rPr lang="en-US" sz="2400" b="0" kern="1200" dirty="0">
              <a:solidFill>
                <a:srgbClr val="CC0066"/>
              </a:solidFill>
              <a:latin typeface="+mj-lt"/>
              <a:cs typeface="Times New Roman" pitchFamily="18" charset="0"/>
            </a:rPr>
            <a:t> – </a:t>
          </a:r>
          <a:r>
            <a:rPr lang="en-US" sz="2400" b="0" kern="1200" dirty="0" err="1">
              <a:solidFill>
                <a:srgbClr val="CC0066"/>
              </a:solidFill>
              <a:latin typeface="+mj-lt"/>
              <a:cs typeface="Times New Roman" pitchFamily="18" charset="0"/>
            </a:rPr>
            <a:t>Lênin</a:t>
          </a:r>
          <a:endParaRPr lang="en-US" sz="2400" b="0" kern="1200" dirty="0">
            <a:solidFill>
              <a:srgbClr val="CC0066"/>
            </a:solidFill>
            <a:latin typeface="+mj-lt"/>
            <a:cs typeface="Times New Roman" pitchFamily="18" charset="0"/>
          </a:endParaRPr>
        </a:p>
      </dsp:txBody>
      <dsp:txXfrm rot="-5400000">
        <a:off x="1248203" y="1649282"/>
        <a:ext cx="6588860" cy="1045885"/>
      </dsp:txXfrm>
    </dsp:sp>
    <dsp:sp modelId="{D0A976F6-7E08-4F35-87C1-B13E36AF9C4D}">
      <dsp:nvSpPr>
        <dsp:cNvPr id="0" name=""/>
        <dsp:cNvSpPr/>
      </dsp:nvSpPr>
      <dsp:spPr>
        <a:xfrm rot="5400000">
          <a:off x="-267472" y="3451073"/>
          <a:ext cx="1783147" cy="1248203"/>
        </a:xfrm>
        <a:prstGeom prst="chevron">
          <a:avLst/>
        </a:prstGeom>
        <a:solidFill>
          <a:srgbClr val="996633"/>
        </a:solidFill>
        <a:ln w="25400" cap="flat"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a:solidFill>
                <a:schemeClr val="bg1"/>
              </a:solidFill>
              <a:latin typeface="Times New Roman" panose="02020603050405020304" pitchFamily="18" charset="0"/>
              <a:cs typeface="Times New Roman" panose="02020603050405020304" pitchFamily="18" charset="0"/>
            </a:rPr>
            <a:t>c.</a:t>
          </a:r>
        </a:p>
      </dsp:txBody>
      <dsp:txXfrm rot="-5400000">
        <a:off x="1" y="3807703"/>
        <a:ext cx="1248203" cy="534944"/>
      </dsp:txXfrm>
    </dsp:sp>
    <dsp:sp modelId="{4B2AED02-D5BC-40AD-B501-D2D53907E6A6}">
      <dsp:nvSpPr>
        <dsp:cNvPr id="0" name=""/>
        <dsp:cNvSpPr/>
      </dsp:nvSpPr>
      <dsp:spPr>
        <a:xfrm rot="5400000">
          <a:off x="3991400" y="440403"/>
          <a:ext cx="1159045" cy="6645440"/>
        </a:xfrm>
        <a:prstGeom prst="round2SameRect">
          <a:avLst/>
        </a:prstGeom>
        <a:solidFill>
          <a:schemeClr val="lt1">
            <a:alpha val="90000"/>
            <a:hueOff val="0"/>
            <a:satOff val="0"/>
            <a:lumOff val="0"/>
            <a:alphaOff val="0"/>
          </a:schemeClr>
        </a:solidFill>
        <a:ln w="25400" cap="flat"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just" defTabSz="1066800">
            <a:lnSpc>
              <a:spcPct val="90000"/>
            </a:lnSpc>
            <a:spcBef>
              <a:spcPct val="0"/>
            </a:spcBef>
            <a:spcAft>
              <a:spcPct val="15000"/>
            </a:spcAft>
            <a:buChar char="••"/>
          </a:pPr>
          <a:r>
            <a:rPr lang="en-US" sz="2400" b="1" kern="1200" dirty="0" err="1">
              <a:solidFill>
                <a:srgbClr val="800000"/>
              </a:solidFill>
              <a:latin typeface="+mj-lt"/>
              <a:cs typeface="Times New Roman" panose="02020603050405020304" pitchFamily="18" charset="0"/>
            </a:rPr>
            <a:t>Chức</a:t>
          </a:r>
          <a:r>
            <a:rPr lang="en-US" sz="2400" b="1" kern="1200" dirty="0">
              <a:solidFill>
                <a:srgbClr val="800000"/>
              </a:solidFill>
              <a:latin typeface="+mj-lt"/>
              <a:cs typeface="Times New Roman" panose="02020603050405020304" pitchFamily="18" charset="0"/>
            </a:rPr>
            <a:t> </a:t>
          </a:r>
          <a:r>
            <a:rPr lang="en-US" sz="2400" b="1" kern="1200" dirty="0" err="1">
              <a:solidFill>
                <a:srgbClr val="800000"/>
              </a:solidFill>
              <a:latin typeface="+mj-lt"/>
              <a:cs typeface="Times New Roman" panose="02020603050405020304" pitchFamily="18" charset="0"/>
            </a:rPr>
            <a:t>năng</a:t>
          </a:r>
          <a:r>
            <a:rPr lang="en-US" sz="2400" b="1" kern="1200" dirty="0">
              <a:solidFill>
                <a:srgbClr val="800000"/>
              </a:solidFill>
              <a:latin typeface="+mj-lt"/>
              <a:cs typeface="Times New Roman" panose="02020603050405020304" pitchFamily="18" charset="0"/>
            </a:rPr>
            <a:t> </a:t>
          </a:r>
          <a:r>
            <a:rPr lang="en-US" sz="2400" b="0" kern="1200" dirty="0">
              <a:solidFill>
                <a:srgbClr val="996600"/>
              </a:solidFill>
              <a:latin typeface="+mj-lt"/>
              <a:cs typeface="Times New Roman" panose="02020603050405020304" pitchFamily="18" charset="0"/>
            </a:rPr>
            <a:t>của </a:t>
          </a:r>
          <a:r>
            <a:rPr lang="en-US" sz="2400" b="0" kern="1200" dirty="0" err="1">
              <a:solidFill>
                <a:srgbClr val="996600"/>
              </a:solidFill>
              <a:latin typeface="+mj-lt"/>
              <a:cs typeface="Times New Roman" panose="02020603050405020304" pitchFamily="18" charset="0"/>
            </a:rPr>
            <a:t>triết</a:t>
          </a:r>
          <a:r>
            <a:rPr lang="en-US" sz="2400" b="0" kern="1200" dirty="0">
              <a:solidFill>
                <a:srgbClr val="996600"/>
              </a:solidFill>
              <a:latin typeface="+mj-lt"/>
              <a:cs typeface="Times New Roman" panose="02020603050405020304" pitchFamily="18" charset="0"/>
            </a:rPr>
            <a:t> học </a:t>
          </a:r>
          <a:r>
            <a:rPr lang="en-US" sz="2400" b="0" kern="1200" dirty="0" err="1">
              <a:solidFill>
                <a:srgbClr val="996600"/>
              </a:solidFill>
              <a:latin typeface="+mj-lt"/>
              <a:cs typeface="Times New Roman" panose="02020603050405020304" pitchFamily="18" charset="0"/>
            </a:rPr>
            <a:t>Mác</a:t>
          </a:r>
          <a:r>
            <a:rPr lang="en-US" sz="2400" b="0" kern="1200" dirty="0">
              <a:solidFill>
                <a:srgbClr val="996600"/>
              </a:solidFill>
              <a:latin typeface="+mj-lt"/>
              <a:cs typeface="Times New Roman" panose="02020603050405020304" pitchFamily="18" charset="0"/>
            </a:rPr>
            <a:t> - </a:t>
          </a:r>
          <a:r>
            <a:rPr lang="en-US" sz="2400" b="0" kern="1200" dirty="0" err="1">
              <a:solidFill>
                <a:srgbClr val="996600"/>
              </a:solidFill>
              <a:latin typeface="+mj-lt"/>
              <a:cs typeface="Times New Roman" panose="02020603050405020304" pitchFamily="18" charset="0"/>
            </a:rPr>
            <a:t>Lênin</a:t>
          </a:r>
          <a:endParaRPr lang="en-US" sz="2400" b="0" kern="1200" dirty="0">
            <a:solidFill>
              <a:srgbClr val="996600"/>
            </a:solidFill>
            <a:latin typeface="+mj-lt"/>
            <a:cs typeface="Times New Roman" panose="02020603050405020304" pitchFamily="18" charset="0"/>
          </a:endParaRPr>
        </a:p>
      </dsp:txBody>
      <dsp:txXfrm rot="-5400000">
        <a:off x="1248203" y="3240180"/>
        <a:ext cx="6588860" cy="1045885"/>
      </dsp:txXfrm>
    </dsp:sp>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5.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arrow3">
  <dgm:title val=""/>
  <dgm:desc val=""/>
  <dgm:catLst>
    <dgm:cat type="relationship" pri="5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none"/>
      <dgm:param type="vertAlign" val="none"/>
    </dgm:alg>
    <dgm:shape xmlns:r="http://schemas.openxmlformats.org/officeDocument/2006/relationships" r:blip="">
      <dgm:adjLst/>
    </dgm:shape>
    <dgm:presOf/>
    <dgm:choose name="Name0">
      <dgm:if name="Name1" func="var" arg="dir" op="equ" val="norm">
        <dgm:choose name="Name2">
          <dgm:if name="Name3"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l" for="ch" forName="downArrow" refType="w" fact="0.1"/>
              <dgm:constr type="t" for="ch" forName="downArrow" refType="h" fact="0.05"/>
              <dgm:constr type="lOff" for="ch" forName="downArrow" refType="w" fact="0.02"/>
              <dgm:constr type="w" for="ch" forName="downArrowText" refType="w" fact="0.32"/>
              <dgm:constr type="h" for="ch" forName="downArrowText" refType="h" fact="0.42"/>
              <dgm:constr type="t" for="ch" forName="downArrowText"/>
              <dgm:constr type="r" for="ch" forName="downArrowText" refType="w" fact="0.85"/>
              <dgm:constr type="w" for="ch" forName="upArrow" refType="w" fact="0.3"/>
              <dgm:constr type="h" for="ch" forName="upArrow" refType="h" fact="0.4"/>
              <dgm:constr type="b" for="ch" forName="upArrow" refType="h" fact="0.95"/>
              <dgm:constr type="r" for="ch" forName="upArrow" refType="w" fact="0.9"/>
              <dgm:constr type="rOff" for="ch" forName="upArrow" refType="w" fact="-0.02"/>
              <dgm:constr type="w" for="ch" forName="upArrowText" refType="w" fact="0.32"/>
              <dgm:constr type="h" for="ch" forName="upArrowText" refType="h" fact="0.42"/>
              <dgm:constr type="b" for="ch" forName="upArrowText" refType="h"/>
              <dgm:constr type="l" for="ch" forName="upArrowText" refType="w" fact="0.15"/>
              <dgm:constr type="primFontSz" for="ch" ptType="node" op="equ" val="65"/>
            </dgm:constrLst>
          </dgm:if>
          <dgm:else name="Name4">
            <dgm:constrLst>
              <dgm:constr type="w" for="ch" forName="downArrow" refType="w" fact="0.4"/>
              <dgm:constr type="h" for="ch" forName="downArrow" refType="h" fact="0.8"/>
              <dgm:constr type="l" for="ch" forName="downArrow" refType="w" fact="0.02"/>
              <dgm:constr type="t" for="ch" forName="downArrow" refType="h" fact="0.05"/>
              <dgm:constr type="lOff" for="ch" forName="downArrow" refType="w" fact="0.02"/>
              <dgm:constr type="w" for="ch" forName="downArrowText" refType="w" fact="0.5"/>
              <dgm:constr type="h" for="ch" forName="downArrowText" refType="h"/>
              <dgm:constr type="t" for="ch" forName="downArrowText"/>
              <dgm:constr type="r" for="ch" forName="downArrowText" refType="w"/>
              <dgm:constr type="primFontSz" for="ch" ptType="node" op="equ" val="65"/>
            </dgm:constrLst>
          </dgm:else>
        </dgm:choose>
      </dgm:if>
      <dgm:else name="Name5">
        <dgm:choose name="Name6">
          <dgm:if name="Name7"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r" for="ch" forName="downArrow" refType="w" fact="0.9"/>
              <dgm:constr type="t" for="ch" forName="downArrow" refType="h" fact="0.05"/>
              <dgm:constr type="rOff" for="ch" forName="downArrow" refType="w" fact="-0.02"/>
              <dgm:constr type="w" for="ch" forName="downArrowText" refType="w" fact="0.32"/>
              <dgm:constr type="h" for="ch" forName="downArrowText" refType="h" fact="0.42"/>
              <dgm:constr type="t" for="ch" forName="downArrowText"/>
              <dgm:constr type="l" for="ch" forName="downArrowText" refType="w" fact="0.15"/>
              <dgm:constr type="w" for="ch" forName="upArrow" refType="w" fact="0.3"/>
              <dgm:constr type="h" for="ch" forName="upArrow" refType="h" fact="0.4"/>
              <dgm:constr type="b" for="ch" forName="upArrow" refType="h" fact="0.95"/>
              <dgm:constr type="l" for="ch" forName="upArrow" refType="w" fact="0.1"/>
              <dgm:constr type="lOff" for="ch" forName="upArrow" refType="w" fact="0.02"/>
              <dgm:constr type="w" for="ch" forName="upArrowText" refType="w" fact="0.32"/>
              <dgm:constr type="h" for="ch" forName="upArrowText" refType="h" fact="0.42"/>
              <dgm:constr type="b" for="ch" forName="upArrowText" refType="h"/>
              <dgm:constr type="r" for="ch" forName="upArrowText" refType="w" fact="0.85"/>
              <dgm:constr type="primFontSz" for="ch" ptType="node" op="equ" val="65"/>
            </dgm:constrLst>
          </dgm:if>
          <dgm:else name="Name8">
            <dgm:constrLst>
              <dgm:constr type="w" for="ch" forName="downArrow" refType="w" fact="0.4"/>
              <dgm:constr type="h" for="ch" forName="downArrow" refType="h" fact="0.8"/>
              <dgm:constr type="r" for="ch" forName="downArrow" refType="w" fact="0.98"/>
              <dgm:constr type="t" for="ch" forName="downArrow" refType="h" fact="0.05"/>
              <dgm:constr type="rOff" for="ch" forName="downArrow" refType="w" fact="-0.02"/>
              <dgm:constr type="w" for="ch" forName="downArrowText" refType="w" fact="0.5"/>
              <dgm:constr type="h" for="ch" forName="downArrowText" refType="h"/>
              <dgm:constr type="t" for="ch" forName="downArrowText"/>
              <dgm:constr type="l" for="ch" forName="downArrowText"/>
              <dgm:constr type="primFontSz" for="ch" ptType="node" op="equ" val="65"/>
            </dgm:constrLst>
          </dgm:else>
        </dgm:choose>
      </dgm:else>
    </dgm:choose>
    <dgm:ruleLst/>
    <dgm:choose name="Name9">
      <dgm:if name="Name10" axis="ch" ptType="node" func="cnt" op="gte" val="2">
        <dgm:layoutNode name="divider" styleLbl="fgShp">
          <dgm:alg type="sp"/>
          <dgm:choose name="Name11">
            <dgm:if name="Name12" func="var" arg="dir" op="equ" val="norm">
              <dgm:shape xmlns:r="http://schemas.openxmlformats.org/officeDocument/2006/relationships" rot="-5" type="mathMinus" r:blip="">
                <dgm:adjLst/>
              </dgm:shape>
            </dgm:if>
            <dgm:else name="Name13">
              <dgm:shape xmlns:r="http://schemas.openxmlformats.org/officeDocument/2006/relationships" rot="5" type="mathMinus" r:blip="">
                <dgm:adjLst/>
              </dgm:shape>
            </dgm:else>
          </dgm:choose>
          <dgm:presOf/>
          <dgm:constrLst/>
          <dgm:ruleLst/>
        </dgm:layoutNode>
      </dgm:if>
      <dgm:else name="Name14"/>
    </dgm:choose>
    <dgm:forEach name="Name15" axis="ch" ptType="node"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forEach name="Name16" axis="ch" ptType="node" st="2" cnt="1">
      <dgm:layoutNode name="upArrow" styleLbl="node1">
        <dgm:alg type="sp"/>
        <dgm:shape xmlns:r="http://schemas.openxmlformats.org/officeDocument/2006/relationships" type="upArrow" r:blip="">
          <dgm:adjLst/>
        </dgm:shape>
        <dgm:presOf/>
        <dgm:constrLst/>
        <dgm:ruleLst/>
      </dgm:layoutNode>
      <dgm:layoutNode name="up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layoutNode>
</dgm:layoutDef>
</file>

<file path=ppt/diagrams/layout9.xml><?xml version="1.0" encoding="utf-8"?>
<dgm:layoutDef xmlns:dgm="http://schemas.openxmlformats.org/drawingml/2006/diagram" xmlns:a="http://schemas.openxmlformats.org/drawingml/2006/main" uniqueId="urn:microsoft.com/office/officeart/2009/3/layout/OpposingIdeas">
  <dgm:title val=""/>
  <dgm:desc val=""/>
  <dgm:catLst>
    <dgm:cat type="relationship" pri="3400"/>
  </dgm:catLst>
  <dgm:samp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clrData>
  <dgm:layoutNode name="Name0">
    <dgm:varLst>
      <dgm:chMax val="2"/>
      <dgm:dir/>
      <dgm:animOne val="branch"/>
      <dgm:animLvl val="lvl"/>
      <dgm:resizeHandles val="exact"/>
    </dgm:varLst>
    <dgm:choose name="Name1">
      <dgm:if name="Name2" axis="ch" ptType="node" func="cnt" op="lte" val="1">
        <dgm:alg type="composite">
          <dgm:param type="ar" val="0.9928"/>
        </dgm:alg>
      </dgm:if>
      <dgm:else name="Name3">
        <dgm:alg type="composite">
          <dgm:param type="ar" val="1.6364"/>
        </dgm:alg>
      </dgm:else>
    </dgm:choose>
    <dgm:shape xmlns:r="http://schemas.openxmlformats.org/officeDocument/2006/relationships" r:blip="">
      <dgm:adjLst/>
    </dgm:shape>
    <dgm:choose name="Name4">
      <dgm:if name="Name5" func="var" arg="dir" op="equ" val="norm">
        <dgm:choose name="Name6">
          <dgm:if name="Name7"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2963"/>
              <dgm:constr type="t" for="ch" forName="ChildText1" refType="h" fact="0.2722"/>
              <dgm:constr type="w" for="ch" forName="ChildText1" refType="w" fact="0.6534"/>
              <dgm:constr type="h" for="ch" forName="ChildText1" refType="h" fact="0.6682"/>
              <dgm:constr type="l" for="ch" forName="Background" refType="w" fact="0.246"/>
              <dgm:constr type="t" for="ch" forName="Background" refType="h" fact="0.2125"/>
              <dgm:constr type="w" for="ch" forName="Background" refType="w" fact="0.754"/>
              <dgm:constr type="h" for="ch" forName="Background" refType="h" fact="0.7875"/>
              <dgm:constr type="l" for="ch" forName="ParentText1" refType="w" fact="0"/>
              <dgm:constr type="t" for="ch" forName="ParentText1" refType="h" fact="0"/>
              <dgm:constr type="w" for="ch" forName="ParentText1" refType="w" fact="0.234"/>
              <dgm:constr type="h" for="ch" forName="ParentText1" refType="h" fact="0.8713"/>
              <dgm:constr type="l" for="ch" forName="ParentShape1" refType="w" fact="0"/>
              <dgm:constr type="t" for="ch" forName="ParentShape1" refType="h" fact="0"/>
              <dgm:constr type="w" for="ch" forName="ParentShape1" refType="w" fact="0.234"/>
              <dgm:constr type="h" for="ch" forName="ParentShape1" refType="h" fact="0.8713"/>
            </dgm:constrLst>
          </dgm:if>
          <dgm:else name="Name8">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15"/>
              <dgm:constr type="t" for="ch" forName="ChildText1" refType="h" fact="0.22"/>
              <dgm:constr type="w" for="ch" forName="ChildText1" refType="w" fact="0.325"/>
              <dgm:constr type="h" for="ch" forName="ChildText1" refType="h" fact="0.56"/>
              <dgm:constr type="l" for="ch" forName="ChildText2" refType="w" fact="0.525"/>
              <dgm:constr type="t" for="ch" forName="ChildText2" refType="h" fact="0.22"/>
              <dgm:constr type="w" for="ch" forName="ChildText2" refType="w" fact="0.325"/>
              <dgm:constr type="h" for="ch" forName="ChildText2" refType="h" fact="0.56"/>
              <dgm:constr type="l" for="ch" forName="Background" refType="w" fact="0.125"/>
              <dgm:constr type="t" for="ch" forName="Background" refType="h" fact="0.17"/>
              <dgm:constr type="w" for="ch" forName="Background" refType="w" fact="0.75"/>
              <dgm:constr type="h" for="ch" forName="Background" refType="h" fact="0.66"/>
              <dgm:constr type="l" for="ch" forName="ParentText1" refType="w" fact="0"/>
              <dgm:constr type="t" for="ch" forName="ParentText1" refType="h" fact="0"/>
              <dgm:constr type="w" for="ch" forName="ParentText1" refType="w" fact="0.125"/>
              <dgm:constr type="h" for="ch" forName="ParentText1" refType="h" fact="0.72"/>
              <dgm:constr type="l" for="ch" forName="ParentShape1" refType="w" fact="0"/>
              <dgm:constr type="t" for="ch" forName="ParentShape1" refType="h" fact="0"/>
              <dgm:constr type="w" for="ch" forName="ParentShape1" refType="w" fact="0.125"/>
              <dgm:constr type="h" for="ch" forName="ParentShape1" refType="h" fact="0.72"/>
              <dgm:constr type="l" for="ch" forName="ParentText2" refType="w" fact="0.875"/>
              <dgm:constr type="t" for="ch" forName="ParentText2" refType="h" fact="0.28"/>
              <dgm:constr type="w" for="ch" forName="ParentText2" refType="w" fact="0.125"/>
              <dgm:constr type="h" for="ch" forName="ParentText2" refType="h" fact="0.72"/>
              <dgm:constr type="l" for="ch" forName="ParentShape2" refType="w" fact="0.875"/>
              <dgm:constr type="t" for="ch" forName="ParentShape2" refType="h" fact="0.28"/>
              <dgm:constr type="w" for="ch" forName="ParentShape2" refType="w" fact="0.125"/>
              <dgm:constr type="h" for="ch" forName="ParentShape2" refType="h" fact="0.72"/>
              <dgm:constr type="l" for="ch" forName="Divider" refType="w" fact="0.5"/>
              <dgm:constr type="t" for="ch" forName="Divider" refType="h" fact="0.24"/>
              <dgm:constr type="w" for="ch" forName="Divider" refType="w" fact="0.0001"/>
              <dgm:constr type="h" for="ch" forName="Divider" refType="h" fact="0.52"/>
            </dgm:constrLst>
          </dgm:else>
        </dgm:choose>
      </dgm:if>
      <dgm:else name="Name9">
        <dgm:choose name="Name10">
          <dgm:if name="Name11"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2455"/>
              <dgm:constr type="t" for="ch" forName="ChildText1" refType="h" fact="0.2651"/>
              <dgm:constr type="w" for="ch" forName="ChildText1" refType="w" fact="0.5351"/>
              <dgm:constr type="h" for="ch" forName="ChildText1" refType="h" fact="0.56"/>
              <dgm:constr type="r" for="ch" forName="Background" refType="w" fact="-0.246"/>
              <dgm:constr type="t" for="ch" forName="Background" refType="h" fact="0.2125"/>
              <dgm:constr type="w" for="ch" forName="Background" refType="w" fact="0.754"/>
              <dgm:constr type="h" for="ch" forName="Background" refType="h" fact="0.7875"/>
              <dgm:constr type="r" for="ch" forName="ParentText1" refType="w" fact="0"/>
              <dgm:constr type="t" for="ch" forName="ParentText1" refType="h" fact="0"/>
              <dgm:constr type="w" for="ch" forName="ParentText1" refType="w" fact="0.234"/>
              <dgm:constr type="h" for="ch" forName="ParentText1" refType="h" fact="0.8713"/>
              <dgm:constr type="r" for="ch" forName="ParentShape1" refType="w" fact="0"/>
              <dgm:constr type="t" for="ch" forName="ParentShape1" refType="h" fact="0"/>
              <dgm:constr type="w" for="ch" forName="ParentShape1" refType="w" fact="0.234"/>
              <dgm:constr type="h" for="ch" forName="ParentShape1" refType="h" fact="0.8713"/>
            </dgm:constrLst>
          </dgm:if>
          <dgm:else name="Name12">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15"/>
              <dgm:constr type="t" for="ch" forName="ChildText1" refType="h" fact="0.22"/>
              <dgm:constr type="w" for="ch" forName="ChildText1" refType="w" fact="0.325"/>
              <dgm:constr type="h" for="ch" forName="ChildText1" refType="h" fact="0.56"/>
              <dgm:constr type="r" for="ch" forName="ChildText2" refType="w" fact="-0.525"/>
              <dgm:constr type="t" for="ch" forName="ChildText2" refType="h" fact="0.22"/>
              <dgm:constr type="w" for="ch" forName="ChildText2" refType="w" fact="0.325"/>
              <dgm:constr type="h" for="ch" forName="ChildText2" refType="h" fact="0.56"/>
              <dgm:constr type="r" for="ch" forName="Background" refType="w" fact="-0.125"/>
              <dgm:constr type="t" for="ch" forName="Background" refType="h" fact="0.17"/>
              <dgm:constr type="w" for="ch" forName="Background" refType="w" fact="0.75"/>
              <dgm:constr type="h" for="ch" forName="Background" refType="h" fact="0.66"/>
              <dgm:constr type="r" for="ch" forName="ParentText1" refType="w" fact="0"/>
              <dgm:constr type="t" for="ch" forName="ParentText1" refType="h" fact="0"/>
              <dgm:constr type="w" for="ch" forName="ParentText1" refType="w" fact="0.125"/>
              <dgm:constr type="h" for="ch" forName="ParentText1" refType="h" fact="0.72"/>
              <dgm:constr type="r" for="ch" forName="ParentShape1" refType="w" fact="0"/>
              <dgm:constr type="t" for="ch" forName="ParentShape1" refType="h" fact="0"/>
              <dgm:constr type="w" for="ch" forName="ParentShape1" refType="w" fact="0.125"/>
              <dgm:constr type="h" for="ch" forName="ParentShape1" refType="h" fact="0.72"/>
              <dgm:constr type="r" for="ch" forName="ParentText2" refType="w" fact="-0.875"/>
              <dgm:constr type="t" for="ch" forName="ParentText2" refType="h" fact="0.28"/>
              <dgm:constr type="w" for="ch" forName="ParentText2" refType="w" fact="0.125"/>
              <dgm:constr type="h" for="ch" forName="ParentText2" refType="h" fact="0.72"/>
              <dgm:constr type="r" for="ch" forName="ParentShape2" refType="w" fact="-0.875"/>
              <dgm:constr type="t" for="ch" forName="ParentShape2" refType="h" fact="0.28"/>
              <dgm:constr type="w" for="ch" forName="ParentShape2" refType="w" fact="0.125"/>
              <dgm:constr type="h" for="ch" forName="ParentShape2" refType="h" fact="0.72"/>
              <dgm:constr type="r" for="ch" forName="Divider" refType="w" fact="-0.5"/>
              <dgm:constr type="t" for="ch" forName="Divider" refType="h" fact="0.24"/>
              <dgm:constr type="w" for="ch" forName="Divider" refType="w" fact="0.0001"/>
              <dgm:constr type="h" for="ch" forName="Divider" refType="h" fact="0.52"/>
            </dgm:constrLst>
          </dgm:else>
        </dgm:choose>
      </dgm:else>
    </dgm:choose>
    <dgm:choose name="Name13">
      <dgm:if name="Name14" axis="ch" ptType="node" func="cnt" op="gte" val="1">
        <dgm:layoutNode name="Background" styleLbl="node1">
          <dgm:alg type="sp"/>
          <dgm:choose name="Name15">
            <dgm:if name="Name16" func="var" arg="dir" op="equ" val="norm">
              <dgm:shape xmlns:r="http://schemas.openxmlformats.org/officeDocument/2006/relationships" type="round2DiagRect" r:blip="">
                <dgm:adjLst>
                  <dgm:adj idx="1" val="0"/>
                  <dgm:adj idx="2" val="0.1667"/>
                </dgm:adjLst>
              </dgm:shape>
            </dgm:if>
            <dgm:else name="Name17">
              <dgm:shape xmlns:r="http://schemas.openxmlformats.org/officeDocument/2006/relationships" type="round2DiagRect" r:blip="">
                <dgm:adjLst>
                  <dgm:adj idx="1" val="0.1667"/>
                  <dgm:adj idx="2" val="0"/>
                </dgm:adjLst>
              </dgm:shape>
            </dgm:else>
          </dgm:choose>
          <dgm:presOf/>
        </dgm:layoutNode>
        <dgm:choose name="Name18">
          <dgm:if name="Name19" axis="ch" ptType="node" func="cnt" op="gte" val="2">
            <dgm:layoutNode name="Divider" styleLbl="callout">
              <dgm:alg type="sp"/>
              <dgm:shape xmlns:r="http://schemas.openxmlformats.org/officeDocument/2006/relationships" type="line" r:blip="">
                <dgm:adjLst/>
              </dgm:shape>
              <dgm:presOf/>
            </dgm:layoutNode>
          </dgm:if>
          <dgm:else name="Name20"/>
        </dgm:choose>
        <dgm:layoutNode name="ChildText1"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21">
          <dgm:if name="Name22" axis="ch" ptType="node" func="cnt" op="gte" val="2">
            <dgm:layoutNode name="ChildText2"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23"/>
        </dgm:choose>
        <dgm:layoutNode name="ParentText1" styleLbl="revTx">
          <dgm:varLst>
            <dgm:chMax val="1"/>
            <dgm:chPref val="1"/>
          </dgm:varLst>
          <dgm:choose name="Name24">
            <dgm:if name="Name25" func="var" arg="dir" op="equ" val="norm">
              <dgm:alg type="tx">
                <dgm:param type="parTxLTRAlign" val="r"/>
                <dgm:param type="shpTxLTRAlignCh" val="r"/>
                <dgm:param type="txAnchorVertCh" val="mid"/>
                <dgm:param type="autoTxRot" val="grav"/>
              </dgm:alg>
            </dgm:if>
            <dgm:else name="Name26">
              <dgm:alg type="tx">
                <dgm:param type="parTxLTRAlign" val="l"/>
                <dgm:param type="shpTxLTRAlignCh" val="r"/>
                <dgm:param type="txAnchorVertCh" val="mid"/>
                <dgm:param type="autoTxRot" val="grav"/>
              </dgm:alg>
            </dgm:else>
          </dgm:choose>
          <dgm:choose name="Name27">
            <dgm:if name="Name28" func="var" arg="dir" op="equ" val="norm">
              <dgm:shape xmlns:r="http://schemas.openxmlformats.org/officeDocument/2006/relationships" rot="-90" type="rightArrow" r:blip="" hideGeom="1">
                <dgm:adjLst>
                  <dgm:adj idx="1" val="0.4983"/>
                  <dgm:adj idx="2" val="0.6066"/>
                </dgm:adjLst>
              </dgm:shape>
            </dgm:if>
            <dgm:else name="Name29">
              <dgm:shape xmlns:r="http://schemas.openxmlformats.org/officeDocument/2006/relationships" rot="90" type="leftArrow" r:blip="" hideGeom="1">
                <dgm:adjLst>
                  <dgm:adj idx="1" val="0.4983"/>
                  <dgm:adj idx="2" val="0.6066"/>
                </dgm:adjLst>
              </dgm:shape>
            </dgm:else>
          </dgm:choose>
          <dgm:presOf axis="ch 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1" styleLbl="alignImgPlace1">
          <dgm:varLst/>
          <dgm:alg type="sp"/>
          <dgm:presOf axis="ch self" ptType="node node" st="1 1" cnt="1 0"/>
          <dgm:choose name="Name30">
            <dgm:if name="Name31" func="var" arg="dir" op="equ" val="norm">
              <dgm:shape xmlns:r="http://schemas.openxmlformats.org/officeDocument/2006/relationships" rot="-90" type="rightArrow" r:blip="">
                <dgm:adjLst>
                  <dgm:adj idx="1" val="0.4983"/>
                  <dgm:adj idx="2" val="0.6066"/>
                </dgm:adjLst>
              </dgm:shape>
            </dgm:if>
            <dgm:else name="Name32">
              <dgm:shape xmlns:r="http://schemas.openxmlformats.org/officeDocument/2006/relationships" rot="90" type="leftArrow" r:blip="">
                <dgm:adjLst>
                  <dgm:adj idx="1" val="0.4983"/>
                  <dgm:adj idx="2" val="0.6066"/>
                </dgm:adjLst>
              </dgm:shape>
            </dgm:else>
          </dgm:choose>
        </dgm:layoutNode>
        <dgm:choose name="Name33">
          <dgm:if name="Name34" axis="ch" ptType="node" func="cnt" op="gte" val="2">
            <dgm:layoutNode name="ParentText2" styleLbl="revTx">
              <dgm:varLst>
                <dgm:chMax val="1"/>
                <dgm:chPref val="1"/>
              </dgm:varLst>
              <dgm:choose name="Name35">
                <dgm:if name="Name36" func="var" arg="dir" op="equ" val="norm">
                  <dgm:alg type="tx">
                    <dgm:param type="parTxLTRAlign" val="r"/>
                    <dgm:param type="shpTxLTRAlignCh" val="r"/>
                    <dgm:param type="txAnchorVertCh" val="mid"/>
                    <dgm:param type="autoTxRot" val="grav"/>
                  </dgm:alg>
                </dgm:if>
                <dgm:else name="Name37">
                  <dgm:alg type="tx">
                    <dgm:param type="parTxLTRAlign" val="l"/>
                    <dgm:param type="shpTxLTRAlignCh" val="r"/>
                    <dgm:param type="txAnchorVertCh" val="mid"/>
                    <dgm:param type="autoTxRot" val="grav"/>
                  </dgm:alg>
                </dgm:else>
              </dgm:choose>
              <dgm:choose name="Name38">
                <dgm:if name="Name39" func="var" arg="dir" op="equ" val="norm">
                  <dgm:shape xmlns:r="http://schemas.openxmlformats.org/officeDocument/2006/relationships" rot="90" type="rightArrow" r:blip="" hideGeom="1">
                    <dgm:adjLst>
                      <dgm:adj idx="1" val="0.4983"/>
                      <dgm:adj idx="2" val="0.6066"/>
                    </dgm:adjLst>
                  </dgm:shape>
                </dgm:if>
                <dgm:else name="Name40">
                  <dgm:shape xmlns:r="http://schemas.openxmlformats.org/officeDocument/2006/relationships" rot="-90" type="leftArrow" r:blip="" hideGeom="1">
                    <dgm:adjLst>
                      <dgm:adj idx="1" val="0.4983"/>
                      <dgm:adj idx="2" val="0.6066"/>
                    </dgm:adjLst>
                  </dgm:shape>
                </dgm:else>
              </dgm:choose>
              <dgm:presOf axis="ch 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2" styleLbl="alignImgPlace1">
              <dgm:varLst/>
              <dgm:alg type="sp"/>
              <dgm:choose name="Name41">
                <dgm:if name="Name42" func="var" arg="dir" op="equ" val="norm">
                  <dgm:shape xmlns:r="http://schemas.openxmlformats.org/officeDocument/2006/relationships" rot="90" type="rightArrow" r:blip="">
                    <dgm:adjLst>
                      <dgm:adj idx="1" val="0.4983"/>
                      <dgm:adj idx="2" val="0.6066"/>
                    </dgm:adjLst>
                  </dgm:shape>
                </dgm:if>
                <dgm:else name="Name43">
                  <dgm:shape xmlns:r="http://schemas.openxmlformats.org/officeDocument/2006/relationships" rot="-90" type="leftArrow" r:blip="">
                    <dgm:adjLst>
                      <dgm:adj idx="1" val="0.4983"/>
                      <dgm:adj idx="2" val="0.6066"/>
                    </dgm:adjLst>
                  </dgm:shape>
                </dgm:else>
              </dgm:choose>
              <dgm:presOf axis="ch self" ptType="node node" st="2 1" cnt="1 0"/>
            </dgm:layoutNode>
          </dgm:if>
          <dgm:else name="Name44"/>
        </dgm:choose>
      </dgm:if>
      <dgm:else name="Name45"/>
    </dgm:choose>
  </dgm:layoutNode>
</dgm:layoutDef>
</file>

<file path=ppt/diagrams/layout10.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2" Type="http://schemas.openxmlformats.org/officeDocument/2006/relationships/image" Target="../media/image174.wmf"/><Relationship Id="rId1" Type="http://schemas.openxmlformats.org/officeDocument/2006/relationships/image" Target="../media/image173.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10/4/2022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
        <p:cNvGrpSpPr/>
        <p:nvPr/>
      </p:nvGrpSpPr>
      <p:grpSpPr>
        <a:xfrm>
          <a:off x="0" y="0"/>
          <a:ext cx="0" cy="0"/>
          <a:chOff x="0" y="0"/>
          <a:chExt cx="0" cy="0"/>
        </a:xfrm>
      </p:grpSpPr>
      <p:sp>
        <p:nvSpPr>
          <p:cNvPr id="451" name="Google Shape;451;g74ed90e5f7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 name="Google Shape;452;g74ed90e5f7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6732377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57473f0d57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57473f0d57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9853186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72c83dbae3_0_2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72c83dbae3_0_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8306475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57473f0d57_0_4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57473f0d57_0_4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7956905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0805268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BDAF89-6820-4ECC-9AC2-FF70BB5D94E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688969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56c698b077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56c698b077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6311450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6.pn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7.xml"/><Relationship Id="rId5" Type="http://schemas.openxmlformats.org/officeDocument/2006/relationships/hyperlink" Target="https://slack-redir.net/link?url=https://stories.freepik.com/" TargetMode="External"/><Relationship Id="rId4" Type="http://schemas.openxmlformats.org/officeDocument/2006/relationships/hyperlink" Target="https://slack-redir.net/link?url=https://www.freepik.com/" TargetMode="Externa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32.png"/><Relationship Id="rId7" Type="http://schemas.openxmlformats.org/officeDocument/2006/relationships/image" Target="../media/image36.png"/><Relationship Id="rId2" Type="http://schemas.openxmlformats.org/officeDocument/2006/relationships/image" Target="../media/image31.png"/><Relationship Id="rId1" Type="http://schemas.openxmlformats.org/officeDocument/2006/relationships/slideMaster" Target="../slideMasters/slideMaster11.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13.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13.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13.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14.xml"/></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14.xml"/></Relationships>
</file>

<file path=ppt/slideLayouts/_rels/slideLayout21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Master" Target="../slideMasters/slideMaster14.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4.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4.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4.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6.png"/><Relationship Id="rId1" Type="http://schemas.openxmlformats.org/officeDocument/2006/relationships/slideMaster" Target="../slideMasters/slideMaster14.xml"/></Relationships>
</file>

<file path=ppt/slideLayouts/_rels/slideLayout21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14.xml"/></Relationships>
</file>

<file path=ppt/slideLayouts/_rels/slideLayout21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14.xml"/></Relationships>
</file>

<file path=ppt/slideLayouts/_rels/slideLayout2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Master" Target="../slideMasters/slideMaster14.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Master" Target="../slideMasters/slideMaster15.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5.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15.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Master" Target="../slideMasters/slideMaster15.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5.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5.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2.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6.xml"/><Relationship Id="rId4" Type="http://schemas.openxmlformats.org/officeDocument/2006/relationships/hyperlink" Target="http://bit.ly/2TtBDfr" TargetMode="Externa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4267803791"/>
      </p:ext>
    </p:extLst>
  </p:cSld>
  <p:clrMapOvr>
    <a:masterClrMapping/>
  </p:clrMapOvr>
  <p:transition>
    <p:wedg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896834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1931059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310946897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75303128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ADDED4"/>
              </a:solidFill>
              <a:effectLst/>
              <a:uLnTx/>
              <a:uFillTx/>
              <a:latin typeface="Arial"/>
              <a:ea typeface="+mn-ea"/>
              <a:cs typeface="Arial"/>
              <a:sym typeface="Arial"/>
            </a:endParaRPr>
          </a:p>
        </p:txBody>
      </p:sp>
    </p:spTree>
    <p:extLst>
      <p:ext uri="{BB962C8B-B14F-4D97-AF65-F5344CB8AC3E}">
        <p14:creationId xmlns:p14="http://schemas.microsoft.com/office/powerpoint/2010/main" val="106848850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 sz="12800" b="0" i="0" u="none" strike="noStrike" kern="0" cap="none" spc="0" normalizeH="0" baseline="0" noProof="0">
                <a:ln>
                  <a:noFill/>
                </a:ln>
                <a:solidFill>
                  <a:srgbClr val="DBBDE5"/>
                </a:solidFill>
                <a:effectLst/>
                <a:uLnTx/>
                <a:uFillTx/>
                <a:latin typeface="Muli"/>
                <a:ea typeface="Muli"/>
                <a:cs typeface="Muli"/>
                <a:sym typeface="Muli"/>
              </a:rPr>
              <a:t>“</a:t>
            </a:r>
            <a:endParaRPr kumimoji="0" sz="12800" b="0" i="0" u="none" strike="noStrike" kern="0" cap="none" spc="0" normalizeH="0" baseline="0" noProof="0" dirty="0">
              <a:ln>
                <a:noFill/>
              </a:ln>
              <a:solidFill>
                <a:srgbClr val="DBBDE5"/>
              </a:solidFill>
              <a:effectLst/>
              <a:uLnTx/>
              <a:uFillTx/>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10839992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412134987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0048592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78040427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359010736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CDBCB5"/>
              </a:solidFill>
              <a:effectLst/>
              <a:uLnTx/>
              <a:uFillTx/>
              <a:latin typeface="Arial"/>
              <a:ea typeface="+mn-ea"/>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401586748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0"/>
        <p:cNvGrpSpPr/>
        <p:nvPr/>
      </p:nvGrpSpPr>
      <p:grpSpPr>
        <a:xfrm>
          <a:off x="0" y="0"/>
          <a:ext cx="0" cy="0"/>
          <a:chOff x="0" y="0"/>
          <a:chExt cx="0" cy="0"/>
        </a:xfrm>
      </p:grpSpPr>
      <p:sp>
        <p:nvSpPr>
          <p:cNvPr id="51" name="Google Shape;51;p10"/>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rgbClr val="C3CE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52" name="Google Shape;52;p10"/>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fld id="{00000000-1234-1234-1234-123412341234}" type="slidenum">
              <a:rPr kumimoji="0" lang="en" sz="1600" b="0" i="0" u="none" strike="noStrike" kern="1200" cap="none" spc="0" normalizeH="0" baseline="0" noProof="0">
                <a:ln>
                  <a:noFill/>
                </a:ln>
                <a:solidFill>
                  <a:srgbClr val="7C7F91"/>
                </a:solidFill>
                <a:effectLst/>
                <a:uLnTx/>
                <a:uFillTx/>
                <a:latin typeface="Muli"/>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sz="1600" b="0" i="0" u="none" strike="noStrike" kern="1200" cap="none" spc="0" normalizeH="0" baseline="0" noProof="0" dirty="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16981944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37857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F0293D09-4E56-4C31-A16B-4FC8B860159E}"/>
              </a:ext>
            </a:extLst>
          </p:cNvPr>
          <p:cNvSpPr>
            <a:spLocks noGrp="1"/>
          </p:cNvSpPr>
          <p:nvPr>
            <p:ph type="dt" sz="half" idx="10"/>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fld id="{4EEFFB1D-C063-4105-9FB5-74C5ADA38306}" type="datetimeFigureOut">
              <a:rPr kumimoji="0" lang="en-US" sz="1800" b="0" i="0" u="none" strike="noStrike" kern="1200" cap="none" spc="0" normalizeH="0" baseline="0" noProof="0">
                <a:ln>
                  <a:noFill/>
                </a:ln>
                <a:solidFill>
                  <a:srgbClr val="494B58"/>
                </a:solidFill>
                <a:effectLst/>
                <a:uLnTx/>
                <a:uFillTx/>
                <a:latin typeface="Arial"/>
                <a:ea typeface="+mn-ea"/>
                <a:cs typeface="+mn-cs"/>
              </a:rPr>
              <a:pPr marL="0" marR="0" lvl="0" indent="0" algn="l" defTabSz="914286" rtl="0" eaLnBrk="1" fontAlgn="auto" latinLnBrk="0" hangingPunct="1">
                <a:lnSpc>
                  <a:spcPct val="100000"/>
                </a:lnSpc>
                <a:spcBef>
                  <a:spcPts val="0"/>
                </a:spcBef>
                <a:spcAft>
                  <a:spcPts val="0"/>
                </a:spcAft>
                <a:buClrTx/>
                <a:buSzTx/>
                <a:buFontTx/>
                <a:buNone/>
                <a:tabLst/>
                <a:defRPr/>
              </a:pPr>
              <a:t>10/4/2022</a:t>
            </a:fld>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5" name="Footer Placeholder 4">
            <a:extLst>
              <a:ext uri="{FF2B5EF4-FFF2-40B4-BE49-F238E27FC236}">
                <a16:creationId xmlns="" xmlns:a16="http://schemas.microsoft.com/office/drawing/2014/main" id="{9B0354F9-8FDB-413D-B4B9-E1C61E33B462}"/>
              </a:ext>
            </a:extLst>
          </p:cNvPr>
          <p:cNvSpPr>
            <a:spLocks noGrp="1"/>
          </p:cNvSpPr>
          <p:nvPr>
            <p:ph type="ftr" sz="quarter" idx="11"/>
          </p:nvPr>
        </p:nvSpPr>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sp>
        <p:nvSpPr>
          <p:cNvPr id="6" name="Slide Number Placeholder 5">
            <a:extLst>
              <a:ext uri="{FF2B5EF4-FFF2-40B4-BE49-F238E27FC236}">
                <a16:creationId xmlns="" xmlns:a16="http://schemas.microsoft.com/office/drawing/2014/main" id="{57A54656-F889-4D05-BE06-0972AB998178}"/>
              </a:ext>
            </a:extLst>
          </p:cNvPr>
          <p:cNvSpPr>
            <a:spLocks noGrp="1"/>
          </p:cNvSpPr>
          <p:nvPr>
            <p:ph type="sldNum" sz="quarter" idx="12"/>
          </p:nvPr>
        </p:nvSpPr>
        <p:spPr/>
        <p:txBody>
          <a:bodyPr/>
          <a:lstStyle>
            <a:lvl1pPr>
              <a:defRPr>
                <a:latin typeface=".VnTime" panose="020B7200000000000000" pitchFamily="34" charset="0"/>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fld id="{C84BA56B-F2B0-4892-B9AC-C6AFE5A11FA8}" type="slidenum">
              <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rPr>
              <a:pPr marL="0" marR="0" lvl="0" indent="0" algn="ctr" defTabSz="914286" rtl="0" eaLnBrk="1" fontAlgn="auto" latinLnBrk="0" hangingPunct="1">
                <a:lnSpc>
                  <a:spcPct val="100000"/>
                </a:lnSpc>
                <a:spcBef>
                  <a:spcPts val="0"/>
                </a:spcBef>
                <a:spcAft>
                  <a:spcPts val="0"/>
                </a:spcAft>
                <a:buClrTx/>
                <a:buSzTx/>
                <a:buFontTx/>
                <a:buNone/>
                <a:tabLst/>
                <a:defRPr/>
              </a:pPr>
              <a:t>‹#›</a:t>
            </a:fld>
            <a:endParaRPr kumimoji="0" lang="en-US" altLang="en-US" sz="1600" b="0" i="0" u="none" strike="noStrike" kern="1200" cap="none" spc="0" normalizeH="0" baseline="0" noProof="0">
              <a:ln>
                <a:noFill/>
              </a:ln>
              <a:solidFill>
                <a:srgbClr val="7C7F91"/>
              </a:solidFill>
              <a:effectLst/>
              <a:uLnTx/>
              <a:uFillTx/>
              <a:latin typeface=".VnTime" panose="020B7200000000000000" pitchFamily="34" charset="0"/>
              <a:sym typeface="Muli"/>
            </a:endParaRPr>
          </a:p>
        </p:txBody>
      </p:sp>
    </p:spTree>
    <p:extLst>
      <p:ext uri="{BB962C8B-B14F-4D97-AF65-F5344CB8AC3E}">
        <p14:creationId xmlns:p14="http://schemas.microsoft.com/office/powerpoint/2010/main" val="17477081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323462117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4986444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406563257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84431159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31717384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13669663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378282180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170561986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45613257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46501548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405667924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308606801"/>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FFFFFF"/>
                </a:solidFill>
                <a:effectLst/>
                <a:uLnTx/>
                <a:uFillTx/>
                <a:latin typeface="Arial"/>
                <a:ea typeface="+mn-ea"/>
                <a:cs typeface="+mn-cs"/>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rial"/>
              <a:ea typeface="+mn-ea"/>
              <a:cs typeface="+mn-cs"/>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645672711"/>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177840460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5261136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87114395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121786975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442120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Text Placeholder 3"/>
          <p:cNvSpPr>
            <a:spLocks noGrp="1"/>
          </p:cNvSpPr>
          <p:nvPr>
            <p:ph type="body" sz="quarter" idx="11"/>
          </p:nvPr>
        </p:nvSpPr>
        <p:spPr>
          <a:xfrm>
            <a:off x="2115314" y="2140458"/>
            <a:ext cx="7961375" cy="2166366"/>
          </a:xfrm>
        </p:spPr>
        <p:txBody>
          <a:bodyPr anchor="ctr">
            <a:normAutofit/>
          </a:bodyPr>
          <a:lstStyle>
            <a:lvl1pPr marL="0" indent="0" algn="ctr">
              <a:lnSpc>
                <a:spcPct val="100000"/>
              </a:lnSpc>
              <a:buNone/>
              <a:defRPr sz="5400">
                <a:latin typeface="+mj-lt"/>
              </a:defRPr>
            </a:lvl1pPr>
          </a:lstStyle>
          <a:p>
            <a:pPr lvl="0"/>
            <a:r>
              <a:rPr lang="en-US"/>
              <a:t>Click to edit Master text styles</a:t>
            </a:r>
          </a:p>
        </p:txBody>
      </p:sp>
    </p:spTree>
    <p:extLst>
      <p:ext uri="{BB962C8B-B14F-4D97-AF65-F5344CB8AC3E}">
        <p14:creationId xmlns:p14="http://schemas.microsoft.com/office/powerpoint/2010/main" val="266801706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880350" y="1822450"/>
            <a:ext cx="2035175" cy="3600450"/>
          </a:xfrm>
          <a:solidFill>
            <a:schemeClr val="bg2">
              <a:lumMod val="95000"/>
            </a:schemeClr>
          </a:solidFill>
        </p:spPr>
        <p:txBody>
          <a:bodyPr rtlCol="0">
            <a:normAutofit/>
          </a:bodyPr>
          <a:lstStyle>
            <a:lvl1pPr>
              <a:defRPr sz="800"/>
            </a:lvl1pPr>
          </a:lstStyle>
          <a:p>
            <a:pPr lvl="0"/>
            <a:endParaRPr lang="en-US" noProof="0"/>
          </a:p>
        </p:txBody>
      </p:sp>
      <p:sp>
        <p:nvSpPr>
          <p:cNvPr id="5" name="Text Placeholder 3"/>
          <p:cNvSpPr>
            <a:spLocks noGrp="1"/>
          </p:cNvSpPr>
          <p:nvPr>
            <p:ph type="body" sz="quarter" idx="11"/>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36988136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658368" y="1252728"/>
            <a:ext cx="2971800" cy="4352544"/>
          </a:xfrm>
          <a:custGeom>
            <a:avLst/>
            <a:gdLst>
              <a:gd name="connsiteX0" fmla="*/ 0 w 2971800"/>
              <a:gd name="connsiteY0" fmla="*/ 0 h 4352544"/>
              <a:gd name="connsiteX1" fmla="*/ 2971800 w 2971800"/>
              <a:gd name="connsiteY1" fmla="*/ 0 h 4352544"/>
              <a:gd name="connsiteX2" fmla="*/ 2971800 w 2971800"/>
              <a:gd name="connsiteY2" fmla="*/ 4352544 h 4352544"/>
              <a:gd name="connsiteX3" fmla="*/ 0 w 2971800"/>
              <a:gd name="connsiteY3" fmla="*/ 4352544 h 4352544"/>
            </a:gdLst>
            <a:ahLst/>
            <a:cxnLst>
              <a:cxn ang="0">
                <a:pos x="connsiteX0" y="connsiteY0"/>
              </a:cxn>
              <a:cxn ang="0">
                <a:pos x="connsiteX1" y="connsiteY1"/>
              </a:cxn>
              <a:cxn ang="0">
                <a:pos x="connsiteX2" y="connsiteY2"/>
              </a:cxn>
              <a:cxn ang="0">
                <a:pos x="connsiteX3" y="connsiteY3"/>
              </a:cxn>
            </a:cxnLst>
            <a:rect l="l" t="t" r="r" b="b"/>
            <a:pathLst>
              <a:path w="2971800" h="4352544">
                <a:moveTo>
                  <a:pt x="0" y="0"/>
                </a:moveTo>
                <a:lnTo>
                  <a:pt x="2971800" y="0"/>
                </a:lnTo>
                <a:lnTo>
                  <a:pt x="2971800" y="4352544"/>
                </a:lnTo>
                <a:lnTo>
                  <a:pt x="0" y="435254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3840480" y="873252"/>
            <a:ext cx="3474720" cy="5111496"/>
          </a:xfrm>
          <a:custGeom>
            <a:avLst/>
            <a:gdLst>
              <a:gd name="connsiteX0" fmla="*/ 0 w 3474720"/>
              <a:gd name="connsiteY0" fmla="*/ 0 h 5111496"/>
              <a:gd name="connsiteX1" fmla="*/ 3474720 w 3474720"/>
              <a:gd name="connsiteY1" fmla="*/ 0 h 5111496"/>
              <a:gd name="connsiteX2" fmla="*/ 3474720 w 3474720"/>
              <a:gd name="connsiteY2" fmla="*/ 5111496 h 5111496"/>
              <a:gd name="connsiteX3" fmla="*/ 0 w 3474720"/>
              <a:gd name="connsiteY3" fmla="*/ 5111496 h 5111496"/>
            </a:gdLst>
            <a:ahLst/>
            <a:cxnLst>
              <a:cxn ang="0">
                <a:pos x="connsiteX0" y="connsiteY0"/>
              </a:cxn>
              <a:cxn ang="0">
                <a:pos x="connsiteX1" y="connsiteY1"/>
              </a:cxn>
              <a:cxn ang="0">
                <a:pos x="connsiteX2" y="connsiteY2"/>
              </a:cxn>
              <a:cxn ang="0">
                <a:pos x="connsiteX3" y="connsiteY3"/>
              </a:cxn>
            </a:cxnLst>
            <a:rect l="l" t="t" r="r" b="b"/>
            <a:pathLst>
              <a:path w="3474720" h="5111496">
                <a:moveTo>
                  <a:pt x="0" y="0"/>
                </a:moveTo>
                <a:lnTo>
                  <a:pt x="3474720" y="0"/>
                </a:lnTo>
                <a:lnTo>
                  <a:pt x="3474720" y="5111496"/>
                </a:lnTo>
                <a:lnTo>
                  <a:pt x="0" y="5111496"/>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10" name="Text Placeholder 3"/>
          <p:cNvSpPr>
            <a:spLocks noGrp="1"/>
          </p:cNvSpPr>
          <p:nvPr>
            <p:ph type="body" sz="quarter" idx="12"/>
          </p:nvPr>
        </p:nvSpPr>
        <p:spPr>
          <a:xfrm>
            <a:off x="7915276"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77303577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
            <a:ext cx="12192000" cy="3976777"/>
          </a:xfrm>
          <a:custGeom>
            <a:avLst/>
            <a:gdLst>
              <a:gd name="connsiteX0" fmla="*/ 0 w 12192000"/>
              <a:gd name="connsiteY0" fmla="*/ 0 h 3976777"/>
              <a:gd name="connsiteX1" fmla="*/ 12192000 w 12192000"/>
              <a:gd name="connsiteY1" fmla="*/ 0 h 3976777"/>
              <a:gd name="connsiteX2" fmla="*/ 12192000 w 12192000"/>
              <a:gd name="connsiteY2" fmla="*/ 3976777 h 3976777"/>
              <a:gd name="connsiteX3" fmla="*/ 0 w 12192000"/>
              <a:gd name="connsiteY3" fmla="*/ 3976777 h 3976777"/>
            </a:gdLst>
            <a:ahLst/>
            <a:cxnLst>
              <a:cxn ang="0">
                <a:pos x="connsiteX0" y="connsiteY0"/>
              </a:cxn>
              <a:cxn ang="0">
                <a:pos x="connsiteX1" y="connsiteY1"/>
              </a:cxn>
              <a:cxn ang="0">
                <a:pos x="connsiteX2" y="connsiteY2"/>
              </a:cxn>
              <a:cxn ang="0">
                <a:pos x="connsiteX3" y="connsiteY3"/>
              </a:cxn>
            </a:cxnLst>
            <a:rect l="l" t="t" r="r" b="b"/>
            <a:pathLst>
              <a:path w="12192000" h="3976777">
                <a:moveTo>
                  <a:pt x="0" y="0"/>
                </a:moveTo>
                <a:lnTo>
                  <a:pt x="12192000" y="0"/>
                </a:lnTo>
                <a:lnTo>
                  <a:pt x="12192000" y="3976777"/>
                </a:lnTo>
                <a:lnTo>
                  <a:pt x="0" y="3976777"/>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1"/>
          </p:nvPr>
        </p:nvSpPr>
        <p:spPr>
          <a:xfrm>
            <a:off x="1189607" y="4449952"/>
            <a:ext cx="3405187" cy="1862138"/>
          </a:xfrm>
          <a:custGeom>
            <a:avLst/>
            <a:gdLst>
              <a:gd name="connsiteX0" fmla="*/ 0 w 3405187"/>
              <a:gd name="connsiteY0" fmla="*/ 0 h 1862138"/>
              <a:gd name="connsiteX1" fmla="*/ 3405187 w 3405187"/>
              <a:gd name="connsiteY1" fmla="*/ 0 h 1862138"/>
              <a:gd name="connsiteX2" fmla="*/ 3405187 w 3405187"/>
              <a:gd name="connsiteY2" fmla="*/ 1862138 h 1862138"/>
              <a:gd name="connsiteX3" fmla="*/ 0 w 3405187"/>
              <a:gd name="connsiteY3" fmla="*/ 1862138 h 1862138"/>
            </a:gdLst>
            <a:ahLst/>
            <a:cxnLst>
              <a:cxn ang="0">
                <a:pos x="connsiteX0" y="connsiteY0"/>
              </a:cxn>
              <a:cxn ang="0">
                <a:pos x="connsiteX1" y="connsiteY1"/>
              </a:cxn>
              <a:cxn ang="0">
                <a:pos x="connsiteX2" y="connsiteY2"/>
              </a:cxn>
              <a:cxn ang="0">
                <a:pos x="connsiteX3" y="connsiteY3"/>
              </a:cxn>
            </a:cxnLst>
            <a:rect l="l" t="t" r="r" b="b"/>
            <a:pathLst>
              <a:path w="3405187" h="1862138">
                <a:moveTo>
                  <a:pt x="0" y="0"/>
                </a:moveTo>
                <a:lnTo>
                  <a:pt x="3405187" y="0"/>
                </a:lnTo>
                <a:lnTo>
                  <a:pt x="3405187" y="1862138"/>
                </a:lnTo>
                <a:lnTo>
                  <a:pt x="0" y="1862138"/>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77807663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65100" y="127000"/>
            <a:ext cx="4651376" cy="465137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6687820" y="1465390"/>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78300789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5262880"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294490063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5" name="Picture Placeholder 4"/>
          <p:cNvSpPr>
            <a:spLocks noGrp="1"/>
          </p:cNvSpPr>
          <p:nvPr>
            <p:ph type="pic" sz="quarter" idx="11"/>
          </p:nvPr>
        </p:nvSpPr>
        <p:spPr>
          <a:xfrm>
            <a:off x="1544640" y="2212975"/>
            <a:ext cx="4060825" cy="2532063"/>
          </a:xfrm>
          <a:solidFill>
            <a:schemeClr val="bg2">
              <a:lumMod val="95000"/>
            </a:schemeClr>
          </a:solidFill>
        </p:spPr>
        <p:txBody>
          <a:bodyPr rtlCol="0">
            <a:normAutofit/>
          </a:bodyPr>
          <a:lstStyle>
            <a:lvl1pPr>
              <a:defRPr sz="800"/>
            </a:lvl1pPr>
          </a:lstStyle>
          <a:p>
            <a:pPr lvl="0"/>
            <a:endParaRPr lang="en-US" noProof="0"/>
          </a:p>
        </p:txBody>
      </p:sp>
    </p:spTree>
    <p:extLst>
      <p:ext uri="{BB962C8B-B14F-4D97-AF65-F5344CB8AC3E}">
        <p14:creationId xmlns:p14="http://schemas.microsoft.com/office/powerpoint/2010/main" val="174907704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4065323"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7139175" y="2713645"/>
            <a:ext cx="1349640" cy="1349636"/>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61719059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xfrm>
            <a:off x="50738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3" name="Picture Placeholder 2"/>
          <p:cNvSpPr>
            <a:spLocks noGrp="1"/>
          </p:cNvSpPr>
          <p:nvPr>
            <p:ph type="pic" sz="quarter" idx="12"/>
          </p:nvPr>
        </p:nvSpPr>
        <p:spPr>
          <a:xfrm>
            <a:off x="80456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4" name="Picture Placeholder 3"/>
          <p:cNvSpPr>
            <a:spLocks noGrp="1"/>
          </p:cNvSpPr>
          <p:nvPr>
            <p:ph type="pic" sz="quarter" idx="13"/>
          </p:nvPr>
        </p:nvSpPr>
        <p:spPr>
          <a:xfrm>
            <a:off x="2102038" y="2092325"/>
            <a:ext cx="2044327" cy="267335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5" name="Text Placeholder 3"/>
          <p:cNvSpPr>
            <a:spLocks noGrp="1"/>
          </p:cNvSpPr>
          <p:nvPr>
            <p:ph type="body" sz="quarter" idx="10"/>
          </p:nvPr>
        </p:nvSpPr>
        <p:spPr>
          <a:xfrm>
            <a:off x="909320" y="625602"/>
            <a:ext cx="4276725" cy="987298"/>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322262160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09651" y="1242727"/>
            <a:ext cx="10172700" cy="4910395"/>
          </a:xfrm>
          <a:custGeom>
            <a:avLst/>
            <a:gdLst>
              <a:gd name="connsiteX0" fmla="*/ 62509 w 10172700"/>
              <a:gd name="connsiteY0" fmla="*/ 0 h 4910395"/>
              <a:gd name="connsiteX1" fmla="*/ 10110191 w 10172700"/>
              <a:gd name="connsiteY1" fmla="*/ 0 h 4910395"/>
              <a:gd name="connsiteX2" fmla="*/ 10172700 w 10172700"/>
              <a:gd name="connsiteY2" fmla="*/ 62509 h 4910395"/>
              <a:gd name="connsiteX3" fmla="*/ 10172700 w 10172700"/>
              <a:gd name="connsiteY3" fmla="*/ 4847886 h 4910395"/>
              <a:gd name="connsiteX4" fmla="*/ 10110191 w 10172700"/>
              <a:gd name="connsiteY4" fmla="*/ 4910395 h 4910395"/>
              <a:gd name="connsiteX5" fmla="*/ 62509 w 10172700"/>
              <a:gd name="connsiteY5" fmla="*/ 4910395 h 4910395"/>
              <a:gd name="connsiteX6" fmla="*/ 0 w 10172700"/>
              <a:gd name="connsiteY6" fmla="*/ 4847886 h 4910395"/>
              <a:gd name="connsiteX7" fmla="*/ 0 w 10172700"/>
              <a:gd name="connsiteY7" fmla="*/ 62509 h 4910395"/>
              <a:gd name="connsiteX8" fmla="*/ 62509 w 10172700"/>
              <a:gd name="connsiteY8" fmla="*/ 0 h 491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72700" h="4910395">
                <a:moveTo>
                  <a:pt x="62509" y="0"/>
                </a:moveTo>
                <a:lnTo>
                  <a:pt x="10110191" y="0"/>
                </a:lnTo>
                <a:cubicBezTo>
                  <a:pt x="10144714" y="0"/>
                  <a:pt x="10172700" y="27986"/>
                  <a:pt x="10172700" y="62509"/>
                </a:cubicBezTo>
                <a:lnTo>
                  <a:pt x="10172700" y="4847886"/>
                </a:lnTo>
                <a:cubicBezTo>
                  <a:pt x="10172700" y="4882409"/>
                  <a:pt x="10144714" y="4910395"/>
                  <a:pt x="10110191" y="4910395"/>
                </a:cubicBezTo>
                <a:lnTo>
                  <a:pt x="62509" y="4910395"/>
                </a:lnTo>
                <a:cubicBezTo>
                  <a:pt x="27986" y="4910395"/>
                  <a:pt x="0" y="4882409"/>
                  <a:pt x="0" y="4847886"/>
                </a:cubicBezTo>
                <a:lnTo>
                  <a:pt x="0" y="62509"/>
                </a:lnTo>
                <a:cubicBezTo>
                  <a:pt x="0" y="27986"/>
                  <a:pt x="27986" y="0"/>
                  <a:pt x="62509" y="0"/>
                </a:cubicBez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6" name="Text Placeholder 3"/>
          <p:cNvSpPr>
            <a:spLocks noGrp="1"/>
          </p:cNvSpPr>
          <p:nvPr>
            <p:ph type="body" sz="quarter" idx="11"/>
          </p:nvPr>
        </p:nvSpPr>
        <p:spPr>
          <a:xfrm>
            <a:off x="2389315" y="2306066"/>
            <a:ext cx="7413372" cy="1485900"/>
          </a:xfrm>
        </p:spPr>
        <p:txBody>
          <a:bodyPr anchor="ctr">
            <a:normAutofit/>
          </a:bodyPr>
          <a:lstStyle>
            <a:lvl1pPr marL="0" indent="0" algn="ctr">
              <a:lnSpc>
                <a:spcPct val="100000"/>
              </a:lnSpc>
              <a:buNone/>
              <a:defRPr sz="4800">
                <a:solidFill>
                  <a:schemeClr val="bg2"/>
                </a:solidFill>
                <a:latin typeface="+mj-lt"/>
              </a:defRPr>
            </a:lvl1pPr>
          </a:lstStyle>
          <a:p>
            <a:pPr lvl="0"/>
            <a:r>
              <a:rPr lang="en-US"/>
              <a:t>Click to edit Master text styles</a:t>
            </a:r>
          </a:p>
        </p:txBody>
      </p:sp>
    </p:spTree>
    <p:extLst>
      <p:ext uri="{BB962C8B-B14F-4D97-AF65-F5344CB8AC3E}">
        <p14:creationId xmlns:p14="http://schemas.microsoft.com/office/powerpoint/2010/main" val="379671652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6880352" y="1290066"/>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43375180"/>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Tree>
    <p:extLst>
      <p:ext uri="{BB962C8B-B14F-4D97-AF65-F5344CB8AC3E}">
        <p14:creationId xmlns:p14="http://schemas.microsoft.com/office/powerpoint/2010/main" val="1999311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431277" y="3"/>
            <a:ext cx="6781556" cy="2653809"/>
          </a:xfrm>
          <a:custGeom>
            <a:avLst/>
            <a:gdLst>
              <a:gd name="connsiteX0" fmla="*/ 69638 w 6781556"/>
              <a:gd name="connsiteY0" fmla="*/ 0 h 2653809"/>
              <a:gd name="connsiteX1" fmla="*/ 2662079 w 6781556"/>
              <a:gd name="connsiteY1" fmla="*/ 0 h 2653809"/>
              <a:gd name="connsiteX2" fmla="*/ 2758293 w 6781556"/>
              <a:gd name="connsiteY2" fmla="*/ 46853 h 2653809"/>
              <a:gd name="connsiteX3" fmla="*/ 3638707 w 6781556"/>
              <a:gd name="connsiteY3" fmla="*/ 74397 h 2653809"/>
              <a:gd name="connsiteX4" fmla="*/ 3796302 w 6781556"/>
              <a:gd name="connsiteY4" fmla="*/ 2542 h 2653809"/>
              <a:gd name="connsiteX5" fmla="*/ 3801322 w 6781556"/>
              <a:gd name="connsiteY5" fmla="*/ 0 h 2653809"/>
              <a:gd name="connsiteX6" fmla="*/ 6675363 w 6781556"/>
              <a:gd name="connsiteY6" fmla="*/ 0 h 2653809"/>
              <a:gd name="connsiteX7" fmla="*/ 6719261 w 6781556"/>
              <a:gd name="connsiteY7" fmla="*/ 138489 h 2653809"/>
              <a:gd name="connsiteX8" fmla="*/ 4123636 w 6781556"/>
              <a:gd name="connsiteY8" fmla="*/ 2588815 h 2653809"/>
              <a:gd name="connsiteX9" fmla="*/ 57496 w 6781556"/>
              <a:gd name="connsiteY9" fmla="*/ 46402 h 2653809"/>
              <a:gd name="connsiteX10" fmla="*/ 64482 w 6781556"/>
              <a:gd name="connsiteY10" fmla="*/ 16666 h 2653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556" h="2653809">
                <a:moveTo>
                  <a:pt x="69638" y="0"/>
                </a:moveTo>
                <a:lnTo>
                  <a:pt x="2662079" y="0"/>
                </a:lnTo>
                <a:lnTo>
                  <a:pt x="2758293" y="46853"/>
                </a:lnTo>
                <a:cubicBezTo>
                  <a:pt x="3029951" y="168141"/>
                  <a:pt x="3306928" y="217913"/>
                  <a:pt x="3638707" y="74397"/>
                </a:cubicBezTo>
                <a:cubicBezTo>
                  <a:pt x="3694013" y="50532"/>
                  <a:pt x="3746417" y="26560"/>
                  <a:pt x="3796302" y="2542"/>
                </a:cubicBezTo>
                <a:lnTo>
                  <a:pt x="3801322" y="0"/>
                </a:lnTo>
                <a:lnTo>
                  <a:pt x="6675363" y="0"/>
                </a:lnTo>
                <a:lnTo>
                  <a:pt x="6719261" y="138489"/>
                </a:lnTo>
                <a:cubicBezTo>
                  <a:pt x="6969839" y="1057105"/>
                  <a:pt x="6534119" y="2293844"/>
                  <a:pt x="4123636" y="2588815"/>
                </a:cubicBezTo>
                <a:cubicBezTo>
                  <a:pt x="63156" y="3086674"/>
                  <a:pt x="-162316" y="577784"/>
                  <a:pt x="57496" y="46402"/>
                </a:cubicBezTo>
                <a:cubicBezTo>
                  <a:pt x="57496" y="46402"/>
                  <a:pt x="59296" y="35549"/>
                  <a:pt x="64482" y="16666"/>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54467466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6743700" y="496239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0" name="Picture Placeholder 9"/>
          <p:cNvSpPr>
            <a:spLocks noGrp="1"/>
          </p:cNvSpPr>
          <p:nvPr>
            <p:ph type="pic" sz="quarter" idx="12"/>
          </p:nvPr>
        </p:nvSpPr>
        <p:spPr>
          <a:xfrm>
            <a:off x="897423" y="2760227"/>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
        <p:nvSpPr>
          <p:cNvPr id="14" name="Picture Placeholder 13"/>
          <p:cNvSpPr>
            <a:spLocks noGrp="1"/>
          </p:cNvSpPr>
          <p:nvPr>
            <p:ph type="pic" sz="quarter" idx="13"/>
          </p:nvPr>
        </p:nvSpPr>
        <p:spPr>
          <a:xfrm>
            <a:off x="897423" y="4522518"/>
            <a:ext cx="1117600" cy="1117600"/>
          </a:xfrm>
          <a:prstGeom prst="ellipse">
            <a:avLst/>
          </a:pr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151136677"/>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606245" y="778002"/>
            <a:ext cx="5676436" cy="2199336"/>
          </a:xfrm>
          <a:custGeom>
            <a:avLst/>
            <a:gdLst>
              <a:gd name="connsiteX0" fmla="*/ 90789 w 6349848"/>
              <a:gd name="connsiteY0" fmla="*/ 0 h 2199336"/>
              <a:gd name="connsiteX1" fmla="*/ 6259059 w 6349848"/>
              <a:gd name="connsiteY1" fmla="*/ 0 h 2199336"/>
              <a:gd name="connsiteX2" fmla="*/ 6349848 w 6349848"/>
              <a:gd name="connsiteY2" fmla="*/ 90789 h 2199336"/>
              <a:gd name="connsiteX3" fmla="*/ 6349848 w 6349848"/>
              <a:gd name="connsiteY3" fmla="*/ 2108547 h 2199336"/>
              <a:gd name="connsiteX4" fmla="*/ 6259059 w 6349848"/>
              <a:gd name="connsiteY4" fmla="*/ 2199336 h 2199336"/>
              <a:gd name="connsiteX5" fmla="*/ 90789 w 6349848"/>
              <a:gd name="connsiteY5" fmla="*/ 2199336 h 2199336"/>
              <a:gd name="connsiteX6" fmla="*/ 0 w 6349848"/>
              <a:gd name="connsiteY6" fmla="*/ 2108547 h 2199336"/>
              <a:gd name="connsiteX7" fmla="*/ 0 w 6349848"/>
              <a:gd name="connsiteY7" fmla="*/ 90789 h 2199336"/>
              <a:gd name="connsiteX8" fmla="*/ 90789 w 6349848"/>
              <a:gd name="connsiteY8" fmla="*/ 0 h 219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49848" h="2199336">
                <a:moveTo>
                  <a:pt x="90789" y="0"/>
                </a:moveTo>
                <a:lnTo>
                  <a:pt x="6259059" y="0"/>
                </a:lnTo>
                <a:cubicBezTo>
                  <a:pt x="6309200" y="0"/>
                  <a:pt x="6349848" y="40648"/>
                  <a:pt x="6349848" y="90789"/>
                </a:cubicBezTo>
                <a:lnTo>
                  <a:pt x="6349848" y="2108547"/>
                </a:lnTo>
                <a:cubicBezTo>
                  <a:pt x="6349848" y="2158688"/>
                  <a:pt x="6309200" y="2199336"/>
                  <a:pt x="6259059" y="2199336"/>
                </a:cubicBezTo>
                <a:lnTo>
                  <a:pt x="90789" y="2199336"/>
                </a:lnTo>
                <a:cubicBezTo>
                  <a:pt x="40648" y="2199336"/>
                  <a:pt x="0" y="2158688"/>
                  <a:pt x="0" y="2108547"/>
                </a:cubicBezTo>
                <a:lnTo>
                  <a:pt x="0" y="90789"/>
                </a:lnTo>
                <a:cubicBezTo>
                  <a:pt x="0" y="40648"/>
                  <a:pt x="40648" y="0"/>
                  <a:pt x="90789"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4469629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8" name="Picture Placeholder 7"/>
          <p:cNvSpPr>
            <a:spLocks noGrp="1"/>
          </p:cNvSpPr>
          <p:nvPr>
            <p:ph type="pic" sz="quarter" idx="11"/>
          </p:nvPr>
        </p:nvSpPr>
        <p:spPr>
          <a:xfrm>
            <a:off x="5608163"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
        <p:nvSpPr>
          <p:cNvPr id="9" name="Picture Placeholder 8"/>
          <p:cNvSpPr>
            <a:spLocks noGrp="1"/>
          </p:cNvSpPr>
          <p:nvPr>
            <p:ph type="pic" sz="quarter" idx="12"/>
          </p:nvPr>
        </p:nvSpPr>
        <p:spPr>
          <a:xfrm>
            <a:off x="8775652" y="977900"/>
            <a:ext cx="2964419" cy="4891884"/>
          </a:xfrm>
          <a:custGeom>
            <a:avLst/>
            <a:gdLst>
              <a:gd name="connsiteX0" fmla="*/ 0 w 2964418"/>
              <a:gd name="connsiteY0" fmla="*/ 0 h 4891884"/>
              <a:gd name="connsiteX1" fmla="*/ 2964418 w 2964418"/>
              <a:gd name="connsiteY1" fmla="*/ 0 h 4891884"/>
              <a:gd name="connsiteX2" fmla="*/ 2964418 w 2964418"/>
              <a:gd name="connsiteY2" fmla="*/ 4891884 h 4891884"/>
              <a:gd name="connsiteX3" fmla="*/ 0 w 2964418"/>
              <a:gd name="connsiteY3" fmla="*/ 4891884 h 4891884"/>
            </a:gdLst>
            <a:ahLst/>
            <a:cxnLst>
              <a:cxn ang="0">
                <a:pos x="connsiteX0" y="connsiteY0"/>
              </a:cxn>
              <a:cxn ang="0">
                <a:pos x="connsiteX1" y="connsiteY1"/>
              </a:cxn>
              <a:cxn ang="0">
                <a:pos x="connsiteX2" y="connsiteY2"/>
              </a:cxn>
              <a:cxn ang="0">
                <a:pos x="connsiteX3" y="connsiteY3"/>
              </a:cxn>
            </a:cxnLst>
            <a:rect l="l" t="t" r="r" b="b"/>
            <a:pathLst>
              <a:path w="2964418" h="4891884">
                <a:moveTo>
                  <a:pt x="0" y="0"/>
                </a:moveTo>
                <a:lnTo>
                  <a:pt x="2964418" y="0"/>
                </a:lnTo>
                <a:lnTo>
                  <a:pt x="2964418" y="4891884"/>
                </a:lnTo>
                <a:lnTo>
                  <a:pt x="0" y="4891884"/>
                </a:ln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283091188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909320" y="778002"/>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5186045" y="2933700"/>
            <a:ext cx="5052296" cy="3924300"/>
          </a:xfrm>
          <a:custGeom>
            <a:avLst/>
            <a:gdLst>
              <a:gd name="connsiteX0" fmla="*/ 2526148 w 5052296"/>
              <a:gd name="connsiteY0" fmla="*/ 0 h 3924300"/>
              <a:gd name="connsiteX1" fmla="*/ 5052296 w 5052296"/>
              <a:gd name="connsiteY1" fmla="*/ 2526148 h 3924300"/>
              <a:gd name="connsiteX2" fmla="*/ 4747404 w 5052296"/>
              <a:gd name="connsiteY2" fmla="*/ 3730260 h 3924300"/>
              <a:gd name="connsiteX3" fmla="*/ 4629520 w 5052296"/>
              <a:gd name="connsiteY3" fmla="*/ 3924300 h 3924300"/>
              <a:gd name="connsiteX4" fmla="*/ 422776 w 5052296"/>
              <a:gd name="connsiteY4" fmla="*/ 3924300 h 3924300"/>
              <a:gd name="connsiteX5" fmla="*/ 304893 w 5052296"/>
              <a:gd name="connsiteY5" fmla="*/ 3730260 h 3924300"/>
              <a:gd name="connsiteX6" fmla="*/ 0 w 5052296"/>
              <a:gd name="connsiteY6" fmla="*/ 2526148 h 3924300"/>
              <a:gd name="connsiteX7" fmla="*/ 2526148 w 5052296"/>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296" h="3924300">
                <a:moveTo>
                  <a:pt x="2526148" y="0"/>
                </a:moveTo>
                <a:cubicBezTo>
                  <a:pt x="3921301" y="0"/>
                  <a:pt x="5052296" y="1130995"/>
                  <a:pt x="5052296" y="2526148"/>
                </a:cubicBezTo>
                <a:cubicBezTo>
                  <a:pt x="5052296" y="2962132"/>
                  <a:pt x="4941848" y="3372322"/>
                  <a:pt x="4747404" y="3730260"/>
                </a:cubicBezTo>
                <a:lnTo>
                  <a:pt x="4629520" y="3924300"/>
                </a:lnTo>
                <a:lnTo>
                  <a:pt x="422776" y="3924300"/>
                </a:lnTo>
                <a:lnTo>
                  <a:pt x="304893" y="3730260"/>
                </a:lnTo>
                <a:cubicBezTo>
                  <a:pt x="110450" y="3372322"/>
                  <a:pt x="0" y="2962132"/>
                  <a:pt x="0" y="2526148"/>
                </a:cubicBezTo>
                <a:cubicBezTo>
                  <a:pt x="0" y="1130995"/>
                  <a:pt x="1130995" y="0"/>
                  <a:pt x="252614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18703329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Text Placeholder 3"/>
          <p:cNvSpPr>
            <a:spLocks noGrp="1"/>
          </p:cNvSpPr>
          <p:nvPr>
            <p:ph type="body" sz="quarter" idx="10"/>
          </p:nvPr>
        </p:nvSpPr>
        <p:spPr>
          <a:xfrm>
            <a:off x="1104901" y="847725"/>
            <a:ext cx="5473700" cy="106045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6" name="Picture Placeholder 5"/>
          <p:cNvSpPr>
            <a:spLocks noGrp="1"/>
          </p:cNvSpPr>
          <p:nvPr>
            <p:ph type="pic" sz="quarter" idx="11"/>
          </p:nvPr>
        </p:nvSpPr>
        <p:spPr>
          <a:xfrm>
            <a:off x="7747001" y="1377950"/>
            <a:ext cx="3136900" cy="4102100"/>
          </a:xfrm>
          <a:custGeom>
            <a:avLst/>
            <a:gdLst>
              <a:gd name="connsiteX0" fmla="*/ 1538838 w 3136900"/>
              <a:gd name="connsiteY0" fmla="*/ 0 h 4102100"/>
              <a:gd name="connsiteX1" fmla="*/ 1598062 w 3136900"/>
              <a:gd name="connsiteY1" fmla="*/ 0 h 4102100"/>
              <a:gd name="connsiteX2" fmla="*/ 3136900 w 3136900"/>
              <a:gd name="connsiteY2" fmla="*/ 1538838 h 4102100"/>
              <a:gd name="connsiteX3" fmla="*/ 3136900 w 3136900"/>
              <a:gd name="connsiteY3" fmla="*/ 2563262 h 4102100"/>
              <a:gd name="connsiteX4" fmla="*/ 1598062 w 3136900"/>
              <a:gd name="connsiteY4" fmla="*/ 4102100 h 4102100"/>
              <a:gd name="connsiteX5" fmla="*/ 1538838 w 3136900"/>
              <a:gd name="connsiteY5" fmla="*/ 4102100 h 4102100"/>
              <a:gd name="connsiteX6" fmla="*/ 0 w 3136900"/>
              <a:gd name="connsiteY6" fmla="*/ 2563262 h 4102100"/>
              <a:gd name="connsiteX7" fmla="*/ 0 w 3136900"/>
              <a:gd name="connsiteY7" fmla="*/ 1538838 h 4102100"/>
              <a:gd name="connsiteX8" fmla="*/ 1538838 w 3136900"/>
              <a:gd name="connsiteY8" fmla="*/ 0 h 410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6900" h="4102100">
                <a:moveTo>
                  <a:pt x="1538838" y="0"/>
                </a:moveTo>
                <a:lnTo>
                  <a:pt x="1598062" y="0"/>
                </a:lnTo>
                <a:cubicBezTo>
                  <a:pt x="2447939" y="0"/>
                  <a:pt x="3136900" y="688961"/>
                  <a:pt x="3136900" y="1538838"/>
                </a:cubicBezTo>
                <a:lnTo>
                  <a:pt x="3136900" y="2563262"/>
                </a:lnTo>
                <a:cubicBezTo>
                  <a:pt x="3136900" y="3413139"/>
                  <a:pt x="2447939" y="4102100"/>
                  <a:pt x="1598062" y="4102100"/>
                </a:cubicBezTo>
                <a:lnTo>
                  <a:pt x="1538838" y="4102100"/>
                </a:lnTo>
                <a:cubicBezTo>
                  <a:pt x="688961" y="4102100"/>
                  <a:pt x="0" y="3413139"/>
                  <a:pt x="0" y="2563262"/>
                </a:cubicBezTo>
                <a:lnTo>
                  <a:pt x="0" y="1538838"/>
                </a:lnTo>
                <a:cubicBezTo>
                  <a:pt x="0" y="688961"/>
                  <a:pt x="688961" y="0"/>
                  <a:pt x="1538838"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61262749"/>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5" name="Text Placeholder 3"/>
          <p:cNvSpPr>
            <a:spLocks noGrp="1"/>
          </p:cNvSpPr>
          <p:nvPr>
            <p:ph type="body" sz="quarter" idx="10"/>
          </p:nvPr>
        </p:nvSpPr>
        <p:spPr>
          <a:xfrm>
            <a:off x="4749800" y="1847850"/>
            <a:ext cx="4276725" cy="1485900"/>
          </a:xfrm>
        </p:spPr>
        <p:txBody>
          <a:bodyPr anchor="ctr">
            <a:normAutofit/>
          </a:bodyPr>
          <a:lstStyle>
            <a:lvl1pPr marL="0" indent="0">
              <a:lnSpc>
                <a:spcPct val="100000"/>
              </a:lnSpc>
              <a:buNone/>
              <a:defRPr sz="4000">
                <a:latin typeface="+mj-lt"/>
              </a:defRPr>
            </a:lvl1pPr>
          </a:lstStyle>
          <a:p>
            <a:pPr lvl="0"/>
            <a:r>
              <a:rPr lang="en-US"/>
              <a:t>Click to edit Master text styles</a:t>
            </a:r>
          </a:p>
        </p:txBody>
      </p:sp>
      <p:sp>
        <p:nvSpPr>
          <p:cNvPr id="9" name="Picture Placeholder 8"/>
          <p:cNvSpPr>
            <a:spLocks noGrp="1"/>
          </p:cNvSpPr>
          <p:nvPr>
            <p:ph type="pic" sz="quarter" idx="11"/>
          </p:nvPr>
        </p:nvSpPr>
        <p:spPr>
          <a:xfrm>
            <a:off x="3175" y="1588"/>
            <a:ext cx="7202488" cy="3523340"/>
          </a:xfrm>
          <a:custGeom>
            <a:avLst/>
            <a:gdLst>
              <a:gd name="connsiteX0" fmla="*/ 0 w 7202488"/>
              <a:gd name="connsiteY0" fmla="*/ 0 h 3523340"/>
              <a:gd name="connsiteX1" fmla="*/ 7202488 w 7202488"/>
              <a:gd name="connsiteY1" fmla="*/ 0 h 3523340"/>
              <a:gd name="connsiteX2" fmla="*/ 5694711 w 7202488"/>
              <a:gd name="connsiteY2" fmla="*/ 766848 h 3523340"/>
              <a:gd name="connsiteX3" fmla="*/ 2913434 w 7202488"/>
              <a:gd name="connsiteY3" fmla="*/ 2514057 h 3523340"/>
              <a:gd name="connsiteX4" fmla="*/ 0 w 7202488"/>
              <a:gd name="connsiteY4" fmla="*/ 3467354 h 3523340"/>
              <a:gd name="connsiteX5" fmla="*/ 0 w 7202488"/>
              <a:gd name="connsiteY5" fmla="*/ 0 h 352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488" h="3523340">
                <a:moveTo>
                  <a:pt x="0" y="0"/>
                </a:moveTo>
                <a:cubicBezTo>
                  <a:pt x="0" y="0"/>
                  <a:pt x="0" y="0"/>
                  <a:pt x="7202488" y="0"/>
                </a:cubicBezTo>
                <a:cubicBezTo>
                  <a:pt x="7034290" y="475145"/>
                  <a:pt x="6631816" y="1094637"/>
                  <a:pt x="5694711" y="766848"/>
                </a:cubicBezTo>
                <a:cubicBezTo>
                  <a:pt x="4247005" y="258623"/>
                  <a:pt x="4039761" y="1157790"/>
                  <a:pt x="2913434" y="2514057"/>
                </a:cubicBezTo>
                <a:cubicBezTo>
                  <a:pt x="1787106" y="3870325"/>
                  <a:pt x="0" y="3467354"/>
                  <a:pt x="0" y="3467354"/>
                </a:cubicBezTo>
                <a:cubicBezTo>
                  <a:pt x="0" y="3467354"/>
                  <a:pt x="0" y="3467354"/>
                  <a:pt x="0" y="0"/>
                </a:cubicBezTo>
                <a:close/>
              </a:path>
            </a:pathLst>
          </a:custGeom>
          <a:solidFill>
            <a:schemeClr val="bg2">
              <a:lumMod val="95000"/>
            </a:schemeClr>
          </a:solidFill>
        </p:spPr>
        <p:txBody>
          <a:bodyPr rtlCol="0">
            <a:noAutofit/>
          </a:bodyPr>
          <a:lstStyle>
            <a:lvl1pPr>
              <a:defRPr sz="800"/>
            </a:lvl1pPr>
          </a:lstStyle>
          <a:p>
            <a:pPr lvl="0"/>
            <a:endParaRPr lang="en-US" noProof="0"/>
          </a:p>
        </p:txBody>
      </p:sp>
    </p:spTree>
    <p:extLst>
      <p:ext uri="{BB962C8B-B14F-4D97-AF65-F5344CB8AC3E}">
        <p14:creationId xmlns:p14="http://schemas.microsoft.com/office/powerpoint/2010/main" val="4048527093"/>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 y="2"/>
            <a:ext cx="12191999" cy="6857999"/>
          </a:xfrm>
          <a:solidFill>
            <a:schemeClr val="bg2">
              <a:lumMod val="95000"/>
            </a:schemeClr>
          </a:solidFill>
        </p:spPr>
        <p:txBody>
          <a:bodyPr rtlCol="0">
            <a:normAutofit/>
          </a:bodyPr>
          <a:lstStyle>
            <a:lvl1pPr>
              <a:defRPr sz="800"/>
            </a:lvl1pPr>
          </a:lstStyle>
          <a:p>
            <a:pPr lvl="0"/>
            <a:endParaRPr lang="en-ID" noProof="0"/>
          </a:p>
        </p:txBody>
      </p:sp>
    </p:spTree>
    <p:extLst>
      <p:ext uri="{BB962C8B-B14F-4D97-AF65-F5344CB8AC3E}">
        <p14:creationId xmlns:p14="http://schemas.microsoft.com/office/powerpoint/2010/main" val="213967318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pPr marL="0" marR="0" lvl="0" indent="0" algn="r" defTabSz="914286" rtl="0" eaLnBrk="1" fontAlgn="auto" latinLnBrk="0" hangingPunct="1">
              <a:lnSpc>
                <a:spcPct val="100000"/>
              </a:lnSpc>
              <a:spcBef>
                <a:spcPts val="0"/>
              </a:spcBef>
              <a:spcAft>
                <a:spcPts val="0"/>
              </a:spcAft>
              <a:buClrTx/>
              <a:buSzTx/>
              <a:buFontTx/>
              <a:buNone/>
              <a:tabLst/>
              <a:defRPr/>
            </a:pPr>
            <a:fld id="{5FCE6B18-65B2-4B6C-8723-E410D3B66419}" type="slidenum">
              <a:rPr kumimoji="0" lang="vi-VN"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286"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Tree>
    <p:extLst>
      <p:ext uri="{BB962C8B-B14F-4D97-AF65-F5344CB8AC3E}">
        <p14:creationId xmlns:p14="http://schemas.microsoft.com/office/powerpoint/2010/main" val="3438644187"/>
      </p:ext>
    </p:extLst>
  </p:cSld>
  <p:clrMapOvr>
    <a:masterClrMapping/>
  </p:clrMapOvr>
  <p:transition>
    <p:wedge/>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White with Bars">
    <p:spTree>
      <p:nvGrpSpPr>
        <p:cNvPr id="1" name=""/>
        <p:cNvGrpSpPr/>
        <p:nvPr/>
      </p:nvGrpSpPr>
      <p:grpSpPr>
        <a:xfrm>
          <a:off x="0" y="0"/>
          <a:ext cx="0" cy="0"/>
          <a:chOff x="0" y="0"/>
          <a:chExt cx="0" cy="0"/>
        </a:xfrm>
      </p:grpSpPr>
      <p:grpSp>
        <p:nvGrpSpPr>
          <p:cNvPr id="10" name="Group 9"/>
          <p:cNvGrpSpPr/>
          <p:nvPr userDrawn="1"/>
        </p:nvGrpSpPr>
        <p:grpSpPr>
          <a:xfrm>
            <a:off x="0" y="6811553"/>
            <a:ext cx="12192000" cy="94827"/>
            <a:chOff x="0" y="3474720"/>
            <a:chExt cx="10261600" cy="71120"/>
          </a:xfrm>
        </p:grpSpPr>
        <p:sp>
          <p:nvSpPr>
            <p:cNvPr id="13" name="Rectangle 12"/>
            <p:cNvSpPr/>
            <p:nvPr/>
          </p:nvSpPr>
          <p:spPr>
            <a:xfrm>
              <a:off x="0" y="3474720"/>
              <a:ext cx="2052320" cy="7112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4" name="Rectangle 13"/>
            <p:cNvSpPr/>
            <p:nvPr/>
          </p:nvSpPr>
          <p:spPr>
            <a:xfrm>
              <a:off x="2052320" y="3474720"/>
              <a:ext cx="2052320" cy="7112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5" name="Rectangle 14"/>
            <p:cNvSpPr/>
            <p:nvPr/>
          </p:nvSpPr>
          <p:spPr>
            <a:xfrm>
              <a:off x="4104640" y="3474720"/>
              <a:ext cx="2052320" cy="7112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6" name="Rectangle 15"/>
            <p:cNvSpPr/>
            <p:nvPr/>
          </p:nvSpPr>
          <p:spPr>
            <a:xfrm>
              <a:off x="6156960" y="3474720"/>
              <a:ext cx="2052320" cy="7112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sp>
          <p:nvSpPr>
            <p:cNvPr id="17" name="Rectangle 16"/>
            <p:cNvSpPr/>
            <p:nvPr/>
          </p:nvSpPr>
          <p:spPr>
            <a:xfrm>
              <a:off x="8209280" y="3474720"/>
              <a:ext cx="2052320" cy="7112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446"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Open Sans"/>
                <a:ea typeface="+mn-ea"/>
                <a:cs typeface="+mn-cs"/>
              </a:endParaRPr>
            </a:p>
          </p:txBody>
        </p:sp>
      </p:grpSp>
    </p:spTree>
    <p:extLst>
      <p:ext uri="{BB962C8B-B14F-4D97-AF65-F5344CB8AC3E}">
        <p14:creationId xmlns:p14="http://schemas.microsoft.com/office/powerpoint/2010/main" val="373813304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3043551527"/>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03576991"/>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61976673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62811568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8" name="Footer Placeholder 7"/>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9" name="Slide Number Placeholder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86348241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4" name="Footer Placeholder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9252538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3" name="Footer Placeholder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230270494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27765282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36403882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91420893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370366145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90152395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318885072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369627649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276195547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226994267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7425202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24073586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146072404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32206756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2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25855153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21725483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881412643"/>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355536439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67001678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60929208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250754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25" name="Group 24"/>
          <p:cNvGrpSpPr/>
          <p:nvPr/>
        </p:nvGrpSpPr>
        <p:grpSpPr>
          <a:xfrm>
            <a:off x="270933" y="1"/>
            <a:ext cx="5037667" cy="6858001"/>
            <a:chOff x="203200" y="0"/>
            <a:chExt cx="3778250" cy="6858001"/>
          </a:xfrm>
        </p:grpSpPr>
        <p:sp>
          <p:nvSpPr>
            <p:cNvPr id="14" name="Freeform 6"/>
            <p:cNvSpPr/>
            <p:nvPr/>
          </p:nvSpPr>
          <p:spPr bwMode="auto">
            <a:xfrm>
              <a:off x="641350" y="0"/>
              <a:ext cx="1365250" cy="3971925"/>
            </a:xfrm>
            <a:custGeom>
              <a:avLst/>
              <a:gdLst/>
              <a:ahLst/>
              <a:cxnLst/>
              <a:rect l="0" t="0" r="r" b="b"/>
              <a:pathLst>
                <a:path w="860" h="2502">
                  <a:moveTo>
                    <a:pt x="0" y="2445"/>
                  </a:moveTo>
                  <a:lnTo>
                    <a:pt x="228" y="2502"/>
                  </a:lnTo>
                  <a:lnTo>
                    <a:pt x="860" y="0"/>
                  </a:lnTo>
                  <a:lnTo>
                    <a:pt x="620" y="0"/>
                  </a:lnTo>
                  <a:lnTo>
                    <a:pt x="0" y="2445"/>
                  </a:lnTo>
                  <a:close/>
                </a:path>
              </a:pathLst>
            </a:custGeom>
            <a:solidFill>
              <a:schemeClr val="accent1"/>
            </a:solidFill>
            <a:ln>
              <a:noFill/>
            </a:ln>
          </p:spPr>
        </p:sp>
        <p:sp>
          <p:nvSpPr>
            <p:cNvPr id="15" name="Freeform 7"/>
            <p:cNvSpPr/>
            <p:nvPr/>
          </p:nvSpPr>
          <p:spPr bwMode="auto">
            <a:xfrm>
              <a:off x="203200" y="0"/>
              <a:ext cx="1336675" cy="3862388"/>
            </a:xfrm>
            <a:custGeom>
              <a:avLst/>
              <a:gdLst/>
              <a:ahLst/>
              <a:cxnLst/>
              <a:rect l="0" t="0" r="r" b="b"/>
              <a:pathLst>
                <a:path w="842" h="2433">
                  <a:moveTo>
                    <a:pt x="842" y="0"/>
                  </a:moveTo>
                  <a:lnTo>
                    <a:pt x="602" y="0"/>
                  </a:lnTo>
                  <a:lnTo>
                    <a:pt x="0" y="2376"/>
                  </a:lnTo>
                  <a:lnTo>
                    <a:pt x="228" y="2433"/>
                  </a:lnTo>
                  <a:lnTo>
                    <a:pt x="842" y="0"/>
                  </a:lnTo>
                  <a:close/>
                </a:path>
              </a:pathLst>
            </a:custGeom>
            <a:solidFill>
              <a:schemeClr val="tx1">
                <a:lumMod val="65000"/>
                <a:lumOff val="35000"/>
              </a:schemeClr>
            </a:solidFill>
            <a:ln>
              <a:noFill/>
            </a:ln>
          </p:spPr>
        </p:sp>
        <p:sp>
          <p:nvSpPr>
            <p:cNvPr id="16" name="Freeform 8"/>
            <p:cNvSpPr/>
            <p:nvPr/>
          </p:nvSpPr>
          <p:spPr bwMode="auto">
            <a:xfrm>
              <a:off x="207963" y="3776663"/>
              <a:ext cx="1936750" cy="3081338"/>
            </a:xfrm>
            <a:custGeom>
              <a:avLst/>
              <a:gdLst/>
              <a:ahLst/>
              <a:cxnLst/>
              <a:rect l="0" t="0" r="r" b="b"/>
              <a:pathLst>
                <a:path w="1220" h="1941">
                  <a:moveTo>
                    <a:pt x="0" y="0"/>
                  </a:moveTo>
                  <a:lnTo>
                    <a:pt x="1166" y="1941"/>
                  </a:lnTo>
                  <a:lnTo>
                    <a:pt x="1220" y="1941"/>
                  </a:lnTo>
                  <a:lnTo>
                    <a:pt x="0" y="0"/>
                  </a:lnTo>
                  <a:close/>
                </a:path>
              </a:pathLst>
            </a:custGeom>
            <a:solidFill>
              <a:schemeClr val="tx1">
                <a:lumMod val="85000"/>
                <a:lumOff val="15000"/>
              </a:schemeClr>
            </a:solidFill>
            <a:ln>
              <a:noFill/>
            </a:ln>
          </p:spPr>
        </p:sp>
        <p:sp>
          <p:nvSpPr>
            <p:cNvPr id="20" name="Freeform 9"/>
            <p:cNvSpPr/>
            <p:nvPr/>
          </p:nvSpPr>
          <p:spPr bwMode="auto">
            <a:xfrm>
              <a:off x="646113" y="3886200"/>
              <a:ext cx="2373313" cy="2971800"/>
            </a:xfrm>
            <a:custGeom>
              <a:avLst/>
              <a:gdLst/>
              <a:ahLst/>
              <a:cxnLst/>
              <a:rect l="0" t="0" r="r" b="b"/>
              <a:pathLst>
                <a:path w="1495" h="1872">
                  <a:moveTo>
                    <a:pt x="1495" y="1872"/>
                  </a:moveTo>
                  <a:lnTo>
                    <a:pt x="0" y="0"/>
                  </a:lnTo>
                  <a:lnTo>
                    <a:pt x="1442" y="1872"/>
                  </a:lnTo>
                  <a:lnTo>
                    <a:pt x="1495" y="1872"/>
                  </a:lnTo>
                  <a:close/>
                </a:path>
              </a:pathLst>
            </a:custGeom>
            <a:solidFill>
              <a:schemeClr val="accent1">
                <a:lumMod val="50000"/>
              </a:schemeClr>
            </a:solidFill>
            <a:ln>
              <a:noFill/>
            </a:ln>
          </p:spPr>
        </p:sp>
        <p:sp>
          <p:nvSpPr>
            <p:cNvPr id="21" name="Freeform 10"/>
            <p:cNvSpPr/>
            <p:nvPr/>
          </p:nvSpPr>
          <p:spPr bwMode="auto">
            <a:xfrm>
              <a:off x="641350" y="3881438"/>
              <a:ext cx="3340100" cy="2976563"/>
            </a:xfrm>
            <a:custGeom>
              <a:avLst/>
              <a:gdLst/>
              <a:ahLst/>
              <a:cxnLst/>
              <a:rect l="0" t="0" r="r" b="b"/>
              <a:pathLst>
                <a:path w="2104" h="1875">
                  <a:moveTo>
                    <a:pt x="0" y="0"/>
                  </a:moveTo>
                  <a:lnTo>
                    <a:pt x="3" y="3"/>
                  </a:lnTo>
                  <a:lnTo>
                    <a:pt x="1498" y="1875"/>
                  </a:lnTo>
                  <a:lnTo>
                    <a:pt x="2104" y="1875"/>
                  </a:lnTo>
                  <a:lnTo>
                    <a:pt x="228" y="57"/>
                  </a:lnTo>
                  <a:lnTo>
                    <a:pt x="0" y="0"/>
                  </a:lnTo>
                  <a:close/>
                </a:path>
              </a:pathLst>
            </a:custGeom>
            <a:solidFill>
              <a:schemeClr val="accent1">
                <a:lumMod val="75000"/>
              </a:schemeClr>
            </a:solidFill>
            <a:ln>
              <a:noFill/>
            </a:ln>
          </p:spPr>
        </p:sp>
        <p:sp>
          <p:nvSpPr>
            <p:cNvPr id="22" name="Freeform 11"/>
            <p:cNvSpPr/>
            <p:nvPr/>
          </p:nvSpPr>
          <p:spPr bwMode="auto">
            <a:xfrm>
              <a:off x="203200" y="3771900"/>
              <a:ext cx="2660650" cy="3086100"/>
            </a:xfrm>
            <a:custGeom>
              <a:avLst/>
              <a:gdLst/>
              <a:ahLst/>
              <a:cxnLst/>
              <a:rect l="0" t="0" r="r" b="b"/>
              <a:pathLst>
                <a:path w="1676" h="1944">
                  <a:moveTo>
                    <a:pt x="1676" y="1944"/>
                  </a:moveTo>
                  <a:lnTo>
                    <a:pt x="264" y="111"/>
                  </a:lnTo>
                  <a:lnTo>
                    <a:pt x="225" y="60"/>
                  </a:lnTo>
                  <a:lnTo>
                    <a:pt x="228" y="60"/>
                  </a:lnTo>
                  <a:lnTo>
                    <a:pt x="264" y="111"/>
                  </a:lnTo>
                  <a:lnTo>
                    <a:pt x="234" y="69"/>
                  </a:lnTo>
                  <a:lnTo>
                    <a:pt x="228" y="57"/>
                  </a:lnTo>
                  <a:lnTo>
                    <a:pt x="222" y="54"/>
                  </a:lnTo>
                  <a:lnTo>
                    <a:pt x="0" y="0"/>
                  </a:lnTo>
                  <a:lnTo>
                    <a:pt x="3" y="3"/>
                  </a:lnTo>
                  <a:lnTo>
                    <a:pt x="1223" y="1944"/>
                  </a:lnTo>
                  <a:lnTo>
                    <a:pt x="1676" y="1944"/>
                  </a:lnTo>
                  <a:close/>
                </a:path>
              </a:pathLst>
            </a:custGeom>
            <a:solidFill>
              <a:schemeClr val="tx1">
                <a:lumMod val="75000"/>
                <a:lumOff val="25000"/>
              </a:schemeClr>
            </a:solidFill>
            <a:ln>
              <a:noFill/>
            </a:ln>
          </p:spPr>
        </p:sp>
      </p:grpSp>
      <p:sp>
        <p:nvSpPr>
          <p:cNvPr id="2" name="Title 1"/>
          <p:cNvSpPr>
            <a:spLocks noGrp="1"/>
          </p:cNvSpPr>
          <p:nvPr>
            <p:ph type="ctrTitle"/>
          </p:nvPr>
        </p:nvSpPr>
        <p:spPr>
          <a:xfrm>
            <a:off x="2319565" y="914401"/>
            <a:ext cx="9262836" cy="3488266"/>
          </a:xfrm>
        </p:spPr>
        <p:txBody>
          <a:bodyPr anchor="b">
            <a:normAutofit/>
          </a:bodyPr>
          <a:lstStyle>
            <a:lvl1pPr algn="r">
              <a:defRPr sz="5400">
                <a:effectLst/>
              </a:defRPr>
            </a:lvl1pPr>
          </a:lstStyle>
          <a:p>
            <a:r>
              <a:rPr lang="en-US"/>
              <a:t>Click to edit Master title style</a:t>
            </a:r>
            <a:endParaRPr lang="en-US" dirty="0"/>
          </a:p>
        </p:txBody>
      </p:sp>
      <p:sp>
        <p:nvSpPr>
          <p:cNvPr id="3" name="Subtitle 2"/>
          <p:cNvSpPr>
            <a:spLocks noGrp="1"/>
          </p:cNvSpPr>
          <p:nvPr>
            <p:ph type="subTitle" idx="1"/>
          </p:nvPr>
        </p:nvSpPr>
        <p:spPr>
          <a:xfrm>
            <a:off x="3898985" y="4402667"/>
            <a:ext cx="7683417" cy="1364531"/>
          </a:xfrm>
        </p:spPr>
        <p:txBody>
          <a:bodyPr anchor="t">
            <a:normAutofit/>
          </a:bodyPr>
          <a:lstStyle>
            <a:lvl1pPr marL="0" indent="0" algn="r">
              <a:buNone/>
              <a:defRPr sz="18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9767698" y="6117337"/>
            <a:ext cx="1143297"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Open Sans" pitchFamily="34" charset="0"/>
                <a:ea typeface="+mn-ea"/>
                <a:cs typeface="+mn-cs"/>
              </a:rPr>
              <a:t>23/11/2020</a:t>
            </a:r>
          </a:p>
        </p:txBody>
      </p:sp>
      <p:sp>
        <p:nvSpPr>
          <p:cNvPr id="5" name="Footer Placeholder 4"/>
          <p:cNvSpPr>
            <a:spLocks noGrp="1"/>
          </p:cNvSpPr>
          <p:nvPr>
            <p:ph type="ftr" sz="quarter" idx="11"/>
          </p:nvPr>
        </p:nvSpPr>
        <p:spPr>
          <a:xfrm>
            <a:off x="4831644" y="6117337"/>
            <a:ext cx="4812584"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6" name="Slide Number Placeholder 5"/>
          <p:cNvSpPr>
            <a:spLocks noGrp="1"/>
          </p:cNvSpPr>
          <p:nvPr>
            <p:ph type="sldNum" sz="quarter" idx="12"/>
          </p:nvPr>
        </p:nvSpPr>
        <p:spPr>
          <a:xfrm>
            <a:off x="11033760" y="6117337"/>
            <a:ext cx="548640" cy="365125"/>
          </a:xfrm>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D850083-8D3E-4FE4-8081-0B82FCF40B8E}"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23" name="Freeform 12"/>
          <p:cNvSpPr/>
          <p:nvPr/>
        </p:nvSpPr>
        <p:spPr bwMode="auto">
          <a:xfrm>
            <a:off x="270933" y="3771900"/>
            <a:ext cx="482600" cy="90488"/>
          </a:xfrm>
          <a:custGeom>
            <a:avLst/>
            <a:gdLst/>
            <a:ahLst/>
            <a:cxnLst/>
            <a:rect l="0" t="0" r="r" b="b"/>
            <a:pathLst>
              <a:path w="228" h="57">
                <a:moveTo>
                  <a:pt x="228" y="57"/>
                </a:moveTo>
                <a:lnTo>
                  <a:pt x="0" y="0"/>
                </a:lnTo>
                <a:lnTo>
                  <a:pt x="222" y="54"/>
                </a:lnTo>
                <a:lnTo>
                  <a:pt x="228" y="57"/>
                </a:lnTo>
                <a:close/>
              </a:path>
            </a:pathLst>
          </a:custGeom>
          <a:solidFill>
            <a:srgbClr val="29ABE2"/>
          </a:solidFill>
          <a:ln>
            <a:noFill/>
          </a:ln>
        </p:spPr>
      </p:sp>
      <p:sp>
        <p:nvSpPr>
          <p:cNvPr id="24" name="Freeform 13"/>
          <p:cNvSpPr/>
          <p:nvPr/>
        </p:nvSpPr>
        <p:spPr bwMode="auto">
          <a:xfrm>
            <a:off x="747185" y="3867150"/>
            <a:ext cx="82551" cy="80963"/>
          </a:xfrm>
          <a:custGeom>
            <a:avLst/>
            <a:gdLst/>
            <a:ahLst/>
            <a:cxnLst/>
            <a:rect l="0" t="0" r="r" b="b"/>
            <a:pathLst>
              <a:path w="39" h="51">
                <a:moveTo>
                  <a:pt x="0" y="0"/>
                </a:moveTo>
                <a:lnTo>
                  <a:pt x="39" y="51"/>
                </a:lnTo>
                <a:lnTo>
                  <a:pt x="3" y="0"/>
                </a:lnTo>
                <a:lnTo>
                  <a:pt x="0" y="0"/>
                </a:lnTo>
                <a:close/>
              </a:path>
            </a:pathLst>
          </a:custGeom>
          <a:solidFill>
            <a:srgbClr val="29ABE2"/>
          </a:solidFill>
          <a:ln>
            <a:noFill/>
          </a:ln>
        </p:spPr>
      </p:sp>
    </p:spTree>
    <p:extLst>
      <p:ext uri="{BB962C8B-B14F-4D97-AF65-F5344CB8AC3E}">
        <p14:creationId xmlns:p14="http://schemas.microsoft.com/office/powerpoint/2010/main" val="642450962"/>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 xmlns:a16="http://schemas.microsoft.com/office/drawing/2014/main" id="{5D63F711-CC27-4A92-8C1C-48A8D9958546}"/>
              </a:ext>
            </a:extLst>
          </p:cNvPr>
          <p:cNvSpPr>
            <a:spLocks noGrp="1"/>
          </p:cNvSpPr>
          <p:nvPr>
            <p:ph type="dt" sz="half" idx="10"/>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986BCD86-12BA-4445-85E1-802BA4A5CC27}" type="datetimeFigureOut">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04/10/2022</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3" name="Footer Placeholder 2">
            <a:extLst>
              <a:ext uri="{FF2B5EF4-FFF2-40B4-BE49-F238E27FC236}">
                <a16:creationId xmlns="" xmlns:a16="http://schemas.microsoft.com/office/drawing/2014/main" id="{4FE99B35-1977-4ACD-AC8D-D1992891520F}"/>
              </a:ext>
            </a:extLst>
          </p:cNvPr>
          <p:cNvSpPr>
            <a:spLocks noGrp="1"/>
          </p:cNvSpPr>
          <p:nvPr>
            <p:ph type="ftr" sz="quarter" idx="11"/>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4" name="Slide Number Placeholder 3">
            <a:extLst>
              <a:ext uri="{FF2B5EF4-FFF2-40B4-BE49-F238E27FC236}">
                <a16:creationId xmlns="" xmlns:a16="http://schemas.microsoft.com/office/drawing/2014/main" id="{BC7F72C2-982B-42A4-8E82-F84BC9913AF3}"/>
              </a:ext>
            </a:extLst>
          </p:cNvPr>
          <p:cNvSpPr>
            <a:spLocks noGrp="1"/>
          </p:cNvSpPr>
          <p:nvPr>
            <p:ph type="sldNum" sz="quarter" idx="12"/>
          </p:nvPr>
        </p:nvSpPr>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fld id="{1A0F79E7-FE5E-44F7-9BEB-200AF3F4009C}" type="slidenum">
              <a:rPr kumimoji="0" lang="vi-VN"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vi-VN"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7587695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userDrawn="1">
  <p:cSld name="54_Custom Layout">
    <p:spTree>
      <p:nvGrpSpPr>
        <p:cNvPr id="1" name=""/>
        <p:cNvGrpSpPr/>
        <p:nvPr/>
      </p:nvGrpSpPr>
      <p:grpSpPr>
        <a:xfrm>
          <a:off x="0" y="0"/>
          <a:ext cx="0" cy="0"/>
          <a:chOff x="0" y="0"/>
          <a:chExt cx="0" cy="0"/>
        </a:xfrm>
      </p:grpSpPr>
      <p:sp>
        <p:nvSpPr>
          <p:cNvPr id="4" name="Rectangle 3"/>
          <p:cNvSpPr/>
          <p:nvPr userDrawn="1"/>
        </p:nvSpPr>
        <p:spPr>
          <a:xfrm>
            <a:off x="0" y="3127512"/>
            <a:ext cx="12192000" cy="28889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Picture Placeholder 1"/>
          <p:cNvSpPr>
            <a:spLocks noGrp="1"/>
          </p:cNvSpPr>
          <p:nvPr>
            <p:ph type="pic" sz="quarter" idx="10"/>
          </p:nvPr>
        </p:nvSpPr>
        <p:spPr>
          <a:xfrm>
            <a:off x="4765183" y="0"/>
            <a:ext cx="7426816" cy="6858000"/>
          </a:xfrm>
          <a:custGeom>
            <a:avLst/>
            <a:gdLst>
              <a:gd name="connsiteX0" fmla="*/ 2868770 w 7426816"/>
              <a:gd name="connsiteY0" fmla="*/ 0 h 6858000"/>
              <a:gd name="connsiteX1" fmla="*/ 7426816 w 7426816"/>
              <a:gd name="connsiteY1" fmla="*/ 0 h 6858000"/>
              <a:gd name="connsiteX2" fmla="*/ 4558046 w 7426816"/>
              <a:gd name="connsiteY2" fmla="*/ 6858000 h 6858000"/>
              <a:gd name="connsiteX3" fmla="*/ 0 w 74268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426816" h="6858000">
                <a:moveTo>
                  <a:pt x="2868770" y="0"/>
                </a:moveTo>
                <a:lnTo>
                  <a:pt x="7426816" y="0"/>
                </a:lnTo>
                <a:lnTo>
                  <a:pt x="4558046" y="6858000"/>
                </a:lnTo>
                <a:lnTo>
                  <a:pt x="0" y="6858000"/>
                </a:lnTo>
                <a:close/>
              </a:path>
            </a:pathLst>
          </a:custGeom>
          <a:solidFill>
            <a:schemeClr val="bg1">
              <a:lumMod val="85000"/>
              <a:alpha val="41000"/>
            </a:schemeClr>
          </a:solidFill>
        </p:spPr>
      </p:sp>
      <p:sp>
        <p:nvSpPr>
          <p:cNvPr id="5" name="Freeform: Shape 4"/>
          <p:cNvSpPr/>
          <p:nvPr userDrawn="1"/>
        </p:nvSpPr>
        <p:spPr bwMode="auto">
          <a:xfrm>
            <a:off x="0" y="3805851"/>
            <a:ext cx="12192000" cy="2210635"/>
          </a:xfrm>
          <a:custGeom>
            <a:avLst/>
            <a:gdLst>
              <a:gd name="connsiteX0" fmla="*/ 2476004 w 12192000"/>
              <a:gd name="connsiteY0" fmla="*/ 0 h 2210635"/>
              <a:gd name="connsiteX1" fmla="*/ 2498871 w 12192000"/>
              <a:gd name="connsiteY1" fmla="*/ 35386 h 2210635"/>
              <a:gd name="connsiteX2" fmla="*/ 2520468 w 12192000"/>
              <a:gd name="connsiteY2" fmla="*/ 71342 h 2210635"/>
              <a:gd name="connsiteX3" fmla="*/ 2542700 w 12192000"/>
              <a:gd name="connsiteY3" fmla="*/ 106728 h 2210635"/>
              <a:gd name="connsiteX4" fmla="*/ 2565567 w 12192000"/>
              <a:gd name="connsiteY4" fmla="*/ 142114 h 2210635"/>
              <a:gd name="connsiteX5" fmla="*/ 2587799 w 12192000"/>
              <a:gd name="connsiteY5" fmla="*/ 178641 h 2210635"/>
              <a:gd name="connsiteX6" fmla="*/ 2610031 w 12192000"/>
              <a:gd name="connsiteY6" fmla="*/ 214026 h 2210635"/>
              <a:gd name="connsiteX7" fmla="*/ 2632263 w 12192000"/>
              <a:gd name="connsiteY7" fmla="*/ 250554 h 2210635"/>
              <a:gd name="connsiteX8" fmla="*/ 2654495 w 12192000"/>
              <a:gd name="connsiteY8" fmla="*/ 285939 h 2210635"/>
              <a:gd name="connsiteX9" fmla="*/ 2636709 w 12192000"/>
              <a:gd name="connsiteY9" fmla="*/ 282515 h 2210635"/>
              <a:gd name="connsiteX10" fmla="*/ 2618924 w 12192000"/>
              <a:gd name="connsiteY10" fmla="*/ 279661 h 2210635"/>
              <a:gd name="connsiteX11" fmla="*/ 2601773 w 12192000"/>
              <a:gd name="connsiteY11" fmla="*/ 276237 h 2210635"/>
              <a:gd name="connsiteX12" fmla="*/ 2583353 w 12192000"/>
              <a:gd name="connsiteY12" fmla="*/ 272812 h 2210635"/>
              <a:gd name="connsiteX13" fmla="*/ 2603679 w 12192000"/>
              <a:gd name="connsiteY13" fmla="*/ 305915 h 2210635"/>
              <a:gd name="connsiteX14" fmla="*/ 2624641 w 12192000"/>
              <a:gd name="connsiteY14" fmla="*/ 339589 h 2210635"/>
              <a:gd name="connsiteX15" fmla="*/ 2644967 w 12192000"/>
              <a:gd name="connsiteY15" fmla="*/ 372120 h 2210635"/>
              <a:gd name="connsiteX16" fmla="*/ 2665293 w 12192000"/>
              <a:gd name="connsiteY16" fmla="*/ 405223 h 2210635"/>
              <a:gd name="connsiteX17" fmla="*/ 2686255 w 12192000"/>
              <a:gd name="connsiteY17" fmla="*/ 437755 h 2210635"/>
              <a:gd name="connsiteX18" fmla="*/ 2705946 w 12192000"/>
              <a:gd name="connsiteY18" fmla="*/ 471429 h 2210635"/>
              <a:gd name="connsiteX19" fmla="*/ 2726272 w 12192000"/>
              <a:gd name="connsiteY19" fmla="*/ 504531 h 2210635"/>
              <a:gd name="connsiteX20" fmla="*/ 2747234 w 12192000"/>
              <a:gd name="connsiteY20" fmla="*/ 537063 h 2210635"/>
              <a:gd name="connsiteX21" fmla="*/ 2718650 w 12192000"/>
              <a:gd name="connsiteY21" fmla="*/ 531356 h 2210635"/>
              <a:gd name="connsiteX22" fmla="*/ 2690701 w 12192000"/>
              <a:gd name="connsiteY22" fmla="*/ 526790 h 2210635"/>
              <a:gd name="connsiteX23" fmla="*/ 2662117 w 12192000"/>
              <a:gd name="connsiteY23" fmla="*/ 521083 h 2210635"/>
              <a:gd name="connsiteX24" fmla="*/ 2634169 w 12192000"/>
              <a:gd name="connsiteY24" fmla="*/ 515946 h 2210635"/>
              <a:gd name="connsiteX25" fmla="*/ 2657036 w 12192000"/>
              <a:gd name="connsiteY25" fmla="*/ 553044 h 2210635"/>
              <a:gd name="connsiteX26" fmla="*/ 2679903 w 12192000"/>
              <a:gd name="connsiteY26" fmla="*/ 589571 h 2210635"/>
              <a:gd name="connsiteX27" fmla="*/ 2702135 w 12192000"/>
              <a:gd name="connsiteY27" fmla="*/ 626669 h 2210635"/>
              <a:gd name="connsiteX28" fmla="*/ 2725002 w 12192000"/>
              <a:gd name="connsiteY28" fmla="*/ 663767 h 2210635"/>
              <a:gd name="connsiteX29" fmla="*/ 2747869 w 12192000"/>
              <a:gd name="connsiteY29" fmla="*/ 700865 h 2210635"/>
              <a:gd name="connsiteX30" fmla="*/ 2770736 w 12192000"/>
              <a:gd name="connsiteY30" fmla="*/ 737392 h 2210635"/>
              <a:gd name="connsiteX31" fmla="*/ 2793603 w 12192000"/>
              <a:gd name="connsiteY31" fmla="*/ 774490 h 2210635"/>
              <a:gd name="connsiteX32" fmla="*/ 2816471 w 12192000"/>
              <a:gd name="connsiteY32" fmla="*/ 812158 h 2210635"/>
              <a:gd name="connsiteX33" fmla="*/ 2783440 w 12192000"/>
              <a:gd name="connsiteY33" fmla="*/ 805310 h 2210635"/>
              <a:gd name="connsiteX34" fmla="*/ 2749775 w 12192000"/>
              <a:gd name="connsiteY34" fmla="*/ 799031 h 2210635"/>
              <a:gd name="connsiteX35" fmla="*/ 2716744 w 12192000"/>
              <a:gd name="connsiteY35" fmla="*/ 792183 h 2210635"/>
              <a:gd name="connsiteX36" fmla="*/ 2683714 w 12192000"/>
              <a:gd name="connsiteY36" fmla="*/ 785905 h 2210635"/>
              <a:gd name="connsiteX37" fmla="*/ 2650049 w 12192000"/>
              <a:gd name="connsiteY37" fmla="*/ 780197 h 2210635"/>
              <a:gd name="connsiteX38" fmla="*/ 2617018 w 12192000"/>
              <a:gd name="connsiteY38" fmla="*/ 773919 h 2210635"/>
              <a:gd name="connsiteX39" fmla="*/ 2583988 w 12192000"/>
              <a:gd name="connsiteY39" fmla="*/ 768212 h 2210635"/>
              <a:gd name="connsiteX40" fmla="*/ 2550322 w 12192000"/>
              <a:gd name="connsiteY40" fmla="*/ 761934 h 2210635"/>
              <a:gd name="connsiteX41" fmla="*/ 2550322 w 12192000"/>
              <a:gd name="connsiteY41" fmla="*/ 962262 h 2210635"/>
              <a:gd name="connsiteX42" fmla="*/ 2597962 w 12192000"/>
              <a:gd name="connsiteY42" fmla="*/ 962262 h 2210635"/>
              <a:gd name="connsiteX43" fmla="*/ 2644967 w 12192000"/>
              <a:gd name="connsiteY43" fmla="*/ 962262 h 2210635"/>
              <a:gd name="connsiteX44" fmla="*/ 2691336 w 12192000"/>
              <a:gd name="connsiteY44" fmla="*/ 962833 h 2210635"/>
              <a:gd name="connsiteX45" fmla="*/ 2738341 w 12192000"/>
              <a:gd name="connsiteY45" fmla="*/ 963404 h 2210635"/>
              <a:gd name="connsiteX46" fmla="*/ 2785981 w 12192000"/>
              <a:gd name="connsiteY46" fmla="*/ 963974 h 2210635"/>
              <a:gd name="connsiteX47" fmla="*/ 2832986 w 12192000"/>
              <a:gd name="connsiteY47" fmla="*/ 964545 h 2210635"/>
              <a:gd name="connsiteX48" fmla="*/ 2880626 w 12192000"/>
              <a:gd name="connsiteY48" fmla="*/ 966257 h 2210635"/>
              <a:gd name="connsiteX49" fmla="*/ 2927630 w 12192000"/>
              <a:gd name="connsiteY49" fmla="*/ 967399 h 2210635"/>
              <a:gd name="connsiteX50" fmla="*/ 2927630 w 12192000"/>
              <a:gd name="connsiteY50" fmla="*/ 890920 h 2210635"/>
              <a:gd name="connsiteX51" fmla="*/ 2902222 w 12192000"/>
              <a:gd name="connsiteY51" fmla="*/ 894344 h 2210635"/>
              <a:gd name="connsiteX52" fmla="*/ 2876814 w 12192000"/>
              <a:gd name="connsiteY52" fmla="*/ 898340 h 2210635"/>
              <a:gd name="connsiteX53" fmla="*/ 2851406 w 12192000"/>
              <a:gd name="connsiteY53" fmla="*/ 901764 h 2210635"/>
              <a:gd name="connsiteX54" fmla="*/ 2825998 w 12192000"/>
              <a:gd name="connsiteY54" fmla="*/ 905759 h 2210635"/>
              <a:gd name="connsiteX55" fmla="*/ 2834891 w 12192000"/>
              <a:gd name="connsiteY55" fmla="*/ 892062 h 2210635"/>
              <a:gd name="connsiteX56" fmla="*/ 2843784 w 12192000"/>
              <a:gd name="connsiteY56" fmla="*/ 878364 h 2210635"/>
              <a:gd name="connsiteX57" fmla="*/ 2852042 w 12192000"/>
              <a:gd name="connsiteY57" fmla="*/ 864666 h 2210635"/>
              <a:gd name="connsiteX58" fmla="*/ 2861570 w 12192000"/>
              <a:gd name="connsiteY58" fmla="*/ 850968 h 2210635"/>
              <a:gd name="connsiteX59" fmla="*/ 2869827 w 12192000"/>
              <a:gd name="connsiteY59" fmla="*/ 837271 h 2210635"/>
              <a:gd name="connsiteX60" fmla="*/ 2878085 w 12192000"/>
              <a:gd name="connsiteY60" fmla="*/ 823573 h 2210635"/>
              <a:gd name="connsiteX61" fmla="*/ 2886978 w 12192000"/>
              <a:gd name="connsiteY61" fmla="*/ 809875 h 2210635"/>
              <a:gd name="connsiteX62" fmla="*/ 2895870 w 12192000"/>
              <a:gd name="connsiteY62" fmla="*/ 796178 h 2210635"/>
              <a:gd name="connsiteX63" fmla="*/ 2885072 w 12192000"/>
              <a:gd name="connsiteY63" fmla="*/ 797890 h 2210635"/>
              <a:gd name="connsiteX64" fmla="*/ 2874274 w 12192000"/>
              <a:gd name="connsiteY64" fmla="*/ 799602 h 2210635"/>
              <a:gd name="connsiteX65" fmla="*/ 2863475 w 12192000"/>
              <a:gd name="connsiteY65" fmla="*/ 801314 h 2210635"/>
              <a:gd name="connsiteX66" fmla="*/ 2852677 w 12192000"/>
              <a:gd name="connsiteY66" fmla="*/ 802456 h 2210635"/>
              <a:gd name="connsiteX67" fmla="*/ 2867922 w 12192000"/>
              <a:gd name="connsiteY67" fmla="*/ 777914 h 2210635"/>
              <a:gd name="connsiteX68" fmla="*/ 2883166 w 12192000"/>
              <a:gd name="connsiteY68" fmla="*/ 753943 h 2210635"/>
              <a:gd name="connsiteX69" fmla="*/ 2899682 w 12192000"/>
              <a:gd name="connsiteY69" fmla="*/ 729402 h 2210635"/>
              <a:gd name="connsiteX70" fmla="*/ 2914926 w 12192000"/>
              <a:gd name="connsiteY70" fmla="*/ 704860 h 2210635"/>
              <a:gd name="connsiteX71" fmla="*/ 2907939 w 12192000"/>
              <a:gd name="connsiteY71" fmla="*/ 706001 h 2210635"/>
              <a:gd name="connsiteX72" fmla="*/ 2900952 w 12192000"/>
              <a:gd name="connsiteY72" fmla="*/ 706572 h 2210635"/>
              <a:gd name="connsiteX73" fmla="*/ 2894600 w 12192000"/>
              <a:gd name="connsiteY73" fmla="*/ 707714 h 2210635"/>
              <a:gd name="connsiteX74" fmla="*/ 2888248 w 12192000"/>
              <a:gd name="connsiteY74" fmla="*/ 708855 h 2210635"/>
              <a:gd name="connsiteX75" fmla="*/ 2896506 w 12192000"/>
              <a:gd name="connsiteY75" fmla="*/ 695157 h 2210635"/>
              <a:gd name="connsiteX76" fmla="*/ 2904763 w 12192000"/>
              <a:gd name="connsiteY76" fmla="*/ 682030 h 2210635"/>
              <a:gd name="connsiteX77" fmla="*/ 2913020 w 12192000"/>
              <a:gd name="connsiteY77" fmla="*/ 668333 h 2210635"/>
              <a:gd name="connsiteX78" fmla="*/ 2921278 w 12192000"/>
              <a:gd name="connsiteY78" fmla="*/ 655206 h 2210635"/>
              <a:gd name="connsiteX79" fmla="*/ 2930171 w 12192000"/>
              <a:gd name="connsiteY79" fmla="*/ 641508 h 2210635"/>
              <a:gd name="connsiteX80" fmla="*/ 2938429 w 12192000"/>
              <a:gd name="connsiteY80" fmla="*/ 628952 h 2210635"/>
              <a:gd name="connsiteX81" fmla="*/ 2947321 w 12192000"/>
              <a:gd name="connsiteY81" fmla="*/ 615825 h 2210635"/>
              <a:gd name="connsiteX82" fmla="*/ 2955579 w 12192000"/>
              <a:gd name="connsiteY82" fmla="*/ 602127 h 2210635"/>
              <a:gd name="connsiteX83" fmla="*/ 2964472 w 12192000"/>
              <a:gd name="connsiteY83" fmla="*/ 615825 h 2210635"/>
              <a:gd name="connsiteX84" fmla="*/ 2972729 w 12192000"/>
              <a:gd name="connsiteY84" fmla="*/ 630093 h 2210635"/>
              <a:gd name="connsiteX85" fmla="*/ 2980987 w 12192000"/>
              <a:gd name="connsiteY85" fmla="*/ 643791 h 2210635"/>
              <a:gd name="connsiteX86" fmla="*/ 2989245 w 12192000"/>
              <a:gd name="connsiteY86" fmla="*/ 657489 h 2210635"/>
              <a:gd name="connsiteX87" fmla="*/ 2997502 w 12192000"/>
              <a:gd name="connsiteY87" fmla="*/ 671757 h 2210635"/>
              <a:gd name="connsiteX88" fmla="*/ 3006395 w 12192000"/>
              <a:gd name="connsiteY88" fmla="*/ 685455 h 2210635"/>
              <a:gd name="connsiteX89" fmla="*/ 3014652 w 12192000"/>
              <a:gd name="connsiteY89" fmla="*/ 699723 h 2210635"/>
              <a:gd name="connsiteX90" fmla="*/ 3023545 w 12192000"/>
              <a:gd name="connsiteY90" fmla="*/ 713421 h 2210635"/>
              <a:gd name="connsiteX91" fmla="*/ 3016558 w 12192000"/>
              <a:gd name="connsiteY91" fmla="*/ 712279 h 2210635"/>
              <a:gd name="connsiteX92" fmla="*/ 3010206 w 12192000"/>
              <a:gd name="connsiteY92" fmla="*/ 711138 h 2210635"/>
              <a:gd name="connsiteX93" fmla="*/ 3003219 w 12192000"/>
              <a:gd name="connsiteY93" fmla="*/ 709426 h 2210635"/>
              <a:gd name="connsiteX94" fmla="*/ 2996232 w 12192000"/>
              <a:gd name="connsiteY94" fmla="*/ 707714 h 2210635"/>
              <a:gd name="connsiteX95" fmla="*/ 3012112 w 12192000"/>
              <a:gd name="connsiteY95" fmla="*/ 733397 h 2210635"/>
              <a:gd name="connsiteX96" fmla="*/ 3027356 w 12192000"/>
              <a:gd name="connsiteY96" fmla="*/ 758509 h 2210635"/>
              <a:gd name="connsiteX97" fmla="*/ 3042601 w 12192000"/>
              <a:gd name="connsiteY97" fmla="*/ 784763 h 2210635"/>
              <a:gd name="connsiteX98" fmla="*/ 3058481 w 12192000"/>
              <a:gd name="connsiteY98" fmla="*/ 809875 h 2210635"/>
              <a:gd name="connsiteX99" fmla="*/ 3048318 w 12192000"/>
              <a:gd name="connsiteY99" fmla="*/ 808163 h 2210635"/>
              <a:gd name="connsiteX100" fmla="*/ 3037520 w 12192000"/>
              <a:gd name="connsiteY100" fmla="*/ 805310 h 2210635"/>
              <a:gd name="connsiteX101" fmla="*/ 3026086 w 12192000"/>
              <a:gd name="connsiteY101" fmla="*/ 803027 h 2210635"/>
              <a:gd name="connsiteX102" fmla="*/ 3015288 w 12192000"/>
              <a:gd name="connsiteY102" fmla="*/ 800744 h 2210635"/>
              <a:gd name="connsiteX103" fmla="*/ 3024180 w 12192000"/>
              <a:gd name="connsiteY103" fmla="*/ 815012 h 2210635"/>
              <a:gd name="connsiteX104" fmla="*/ 3033073 w 12192000"/>
              <a:gd name="connsiteY104" fmla="*/ 829280 h 2210635"/>
              <a:gd name="connsiteX105" fmla="*/ 3041331 w 12192000"/>
              <a:gd name="connsiteY105" fmla="*/ 843549 h 2210635"/>
              <a:gd name="connsiteX106" fmla="*/ 3050224 w 12192000"/>
              <a:gd name="connsiteY106" fmla="*/ 857817 h 2210635"/>
              <a:gd name="connsiteX107" fmla="*/ 3058481 w 12192000"/>
              <a:gd name="connsiteY107" fmla="*/ 872086 h 2210635"/>
              <a:gd name="connsiteX108" fmla="*/ 3068009 w 12192000"/>
              <a:gd name="connsiteY108" fmla="*/ 886925 h 2210635"/>
              <a:gd name="connsiteX109" fmla="*/ 3076267 w 12192000"/>
              <a:gd name="connsiteY109" fmla="*/ 900623 h 2210635"/>
              <a:gd name="connsiteX110" fmla="*/ 3084524 w 12192000"/>
              <a:gd name="connsiteY110" fmla="*/ 914891 h 2210635"/>
              <a:gd name="connsiteX111" fmla="*/ 3059116 w 12192000"/>
              <a:gd name="connsiteY111" fmla="*/ 909184 h 2210635"/>
              <a:gd name="connsiteX112" fmla="*/ 3034344 w 12192000"/>
              <a:gd name="connsiteY112" fmla="*/ 904047 h 2210635"/>
              <a:gd name="connsiteX113" fmla="*/ 3008935 w 12192000"/>
              <a:gd name="connsiteY113" fmla="*/ 898340 h 2210635"/>
              <a:gd name="connsiteX114" fmla="*/ 2984163 w 12192000"/>
              <a:gd name="connsiteY114" fmla="*/ 892632 h 2210635"/>
              <a:gd name="connsiteX115" fmla="*/ 2984163 w 12192000"/>
              <a:gd name="connsiteY115" fmla="*/ 969682 h 2210635"/>
              <a:gd name="connsiteX116" fmla="*/ 3029897 w 12192000"/>
              <a:gd name="connsiteY116" fmla="*/ 971394 h 2210635"/>
              <a:gd name="connsiteX117" fmla="*/ 3074361 w 12192000"/>
              <a:gd name="connsiteY117" fmla="*/ 973677 h 2210635"/>
              <a:gd name="connsiteX118" fmla="*/ 3120095 w 12192000"/>
              <a:gd name="connsiteY118" fmla="*/ 975389 h 2210635"/>
              <a:gd name="connsiteX119" fmla="*/ 3165830 w 12192000"/>
              <a:gd name="connsiteY119" fmla="*/ 978243 h 2210635"/>
              <a:gd name="connsiteX120" fmla="*/ 3211564 w 12192000"/>
              <a:gd name="connsiteY120" fmla="*/ 981096 h 2210635"/>
              <a:gd name="connsiteX121" fmla="*/ 3257298 w 12192000"/>
              <a:gd name="connsiteY121" fmla="*/ 983950 h 2210635"/>
              <a:gd name="connsiteX122" fmla="*/ 3303033 w 12192000"/>
              <a:gd name="connsiteY122" fmla="*/ 986804 h 2210635"/>
              <a:gd name="connsiteX123" fmla="*/ 3348767 w 12192000"/>
              <a:gd name="connsiteY123" fmla="*/ 989087 h 2210635"/>
              <a:gd name="connsiteX124" fmla="*/ 3348767 w 12192000"/>
              <a:gd name="connsiteY124" fmla="*/ 869803 h 2210635"/>
              <a:gd name="connsiteX125" fmla="*/ 3327170 w 12192000"/>
              <a:gd name="connsiteY125" fmla="*/ 872086 h 2210635"/>
              <a:gd name="connsiteX126" fmla="*/ 3304303 w 12192000"/>
              <a:gd name="connsiteY126" fmla="*/ 874369 h 2210635"/>
              <a:gd name="connsiteX127" fmla="*/ 3282071 w 12192000"/>
              <a:gd name="connsiteY127" fmla="*/ 877222 h 2210635"/>
              <a:gd name="connsiteX128" fmla="*/ 3259839 w 12192000"/>
              <a:gd name="connsiteY128" fmla="*/ 878935 h 2210635"/>
              <a:gd name="connsiteX129" fmla="*/ 3237607 w 12192000"/>
              <a:gd name="connsiteY129" fmla="*/ 881788 h 2210635"/>
              <a:gd name="connsiteX130" fmla="*/ 3214740 w 12192000"/>
              <a:gd name="connsiteY130" fmla="*/ 884642 h 2210635"/>
              <a:gd name="connsiteX131" fmla="*/ 3192508 w 12192000"/>
              <a:gd name="connsiteY131" fmla="*/ 887496 h 2210635"/>
              <a:gd name="connsiteX132" fmla="*/ 3170911 w 12192000"/>
              <a:gd name="connsiteY132" fmla="*/ 890349 h 2210635"/>
              <a:gd name="connsiteX133" fmla="*/ 3186156 w 12192000"/>
              <a:gd name="connsiteY133" fmla="*/ 866378 h 2210635"/>
              <a:gd name="connsiteX134" fmla="*/ 3201401 w 12192000"/>
              <a:gd name="connsiteY134" fmla="*/ 842407 h 2210635"/>
              <a:gd name="connsiteX135" fmla="*/ 3216646 w 12192000"/>
              <a:gd name="connsiteY135" fmla="*/ 819007 h 2210635"/>
              <a:gd name="connsiteX136" fmla="*/ 3231890 w 12192000"/>
              <a:gd name="connsiteY136" fmla="*/ 795036 h 2210635"/>
              <a:gd name="connsiteX137" fmla="*/ 3247135 w 12192000"/>
              <a:gd name="connsiteY137" fmla="*/ 771636 h 2210635"/>
              <a:gd name="connsiteX138" fmla="*/ 3262380 w 12192000"/>
              <a:gd name="connsiteY138" fmla="*/ 747665 h 2210635"/>
              <a:gd name="connsiteX139" fmla="*/ 3277625 w 12192000"/>
              <a:gd name="connsiteY139" fmla="*/ 724836 h 2210635"/>
              <a:gd name="connsiteX140" fmla="*/ 3292869 w 12192000"/>
              <a:gd name="connsiteY140" fmla="*/ 700865 h 2210635"/>
              <a:gd name="connsiteX141" fmla="*/ 3274449 w 12192000"/>
              <a:gd name="connsiteY141" fmla="*/ 702577 h 2210635"/>
              <a:gd name="connsiteX142" fmla="*/ 3255393 w 12192000"/>
              <a:gd name="connsiteY142" fmla="*/ 704860 h 2210635"/>
              <a:gd name="connsiteX143" fmla="*/ 3236337 w 12192000"/>
              <a:gd name="connsiteY143" fmla="*/ 707714 h 2210635"/>
              <a:gd name="connsiteX144" fmla="*/ 3217281 w 12192000"/>
              <a:gd name="connsiteY144" fmla="*/ 709426 h 2210635"/>
              <a:gd name="connsiteX145" fmla="*/ 3230620 w 12192000"/>
              <a:gd name="connsiteY145" fmla="*/ 688309 h 2210635"/>
              <a:gd name="connsiteX146" fmla="*/ 3244594 w 12192000"/>
              <a:gd name="connsiteY146" fmla="*/ 667191 h 2210635"/>
              <a:gd name="connsiteX147" fmla="*/ 3258569 w 12192000"/>
              <a:gd name="connsiteY147" fmla="*/ 646074 h 2210635"/>
              <a:gd name="connsiteX148" fmla="*/ 3271908 w 12192000"/>
              <a:gd name="connsiteY148" fmla="*/ 624957 h 2210635"/>
              <a:gd name="connsiteX149" fmla="*/ 3285882 w 12192000"/>
              <a:gd name="connsiteY149" fmla="*/ 603269 h 2210635"/>
              <a:gd name="connsiteX150" fmla="*/ 3299221 w 12192000"/>
              <a:gd name="connsiteY150" fmla="*/ 582152 h 2210635"/>
              <a:gd name="connsiteX151" fmla="*/ 3313196 w 12192000"/>
              <a:gd name="connsiteY151" fmla="*/ 561034 h 2210635"/>
              <a:gd name="connsiteX152" fmla="*/ 3327170 w 12192000"/>
              <a:gd name="connsiteY152" fmla="*/ 539917 h 2210635"/>
              <a:gd name="connsiteX153" fmla="*/ 3314466 w 12192000"/>
              <a:gd name="connsiteY153" fmla="*/ 541059 h 2210635"/>
              <a:gd name="connsiteX154" fmla="*/ 3303033 w 12192000"/>
              <a:gd name="connsiteY154" fmla="*/ 542771 h 2210635"/>
              <a:gd name="connsiteX155" fmla="*/ 3290964 w 12192000"/>
              <a:gd name="connsiteY155" fmla="*/ 543912 h 2210635"/>
              <a:gd name="connsiteX156" fmla="*/ 3278895 w 12192000"/>
              <a:gd name="connsiteY156" fmla="*/ 545054 h 2210635"/>
              <a:gd name="connsiteX157" fmla="*/ 3294140 w 12192000"/>
              <a:gd name="connsiteY157" fmla="*/ 522224 h 2210635"/>
              <a:gd name="connsiteX158" fmla="*/ 3309385 w 12192000"/>
              <a:gd name="connsiteY158" fmla="*/ 499395 h 2210635"/>
              <a:gd name="connsiteX159" fmla="*/ 3323994 w 12192000"/>
              <a:gd name="connsiteY159" fmla="*/ 475995 h 2210635"/>
              <a:gd name="connsiteX160" fmla="*/ 3339239 w 12192000"/>
              <a:gd name="connsiteY160" fmla="*/ 453165 h 2210635"/>
              <a:gd name="connsiteX161" fmla="*/ 3353848 w 12192000"/>
              <a:gd name="connsiteY161" fmla="*/ 430336 h 2210635"/>
              <a:gd name="connsiteX162" fmla="*/ 3369093 w 12192000"/>
              <a:gd name="connsiteY162" fmla="*/ 406935 h 2210635"/>
              <a:gd name="connsiteX163" fmla="*/ 3384338 w 12192000"/>
              <a:gd name="connsiteY163" fmla="*/ 384677 h 2210635"/>
              <a:gd name="connsiteX164" fmla="*/ 3398312 w 12192000"/>
              <a:gd name="connsiteY164" fmla="*/ 361277 h 2210635"/>
              <a:gd name="connsiteX165" fmla="*/ 3413557 w 12192000"/>
              <a:gd name="connsiteY165" fmla="*/ 386389 h 2210635"/>
              <a:gd name="connsiteX166" fmla="*/ 3428802 w 12192000"/>
              <a:gd name="connsiteY166" fmla="*/ 412072 h 2210635"/>
              <a:gd name="connsiteX167" fmla="*/ 3443411 w 12192000"/>
              <a:gd name="connsiteY167" fmla="*/ 436614 h 2210635"/>
              <a:gd name="connsiteX168" fmla="*/ 3458656 w 12192000"/>
              <a:gd name="connsiteY168" fmla="*/ 461726 h 2210635"/>
              <a:gd name="connsiteX169" fmla="*/ 3473901 w 12192000"/>
              <a:gd name="connsiteY169" fmla="*/ 487409 h 2210635"/>
              <a:gd name="connsiteX170" fmla="*/ 3488511 w 12192000"/>
              <a:gd name="connsiteY170" fmla="*/ 512522 h 2210635"/>
              <a:gd name="connsiteX171" fmla="*/ 3503755 w 12192000"/>
              <a:gd name="connsiteY171" fmla="*/ 537634 h 2210635"/>
              <a:gd name="connsiteX172" fmla="*/ 3518365 w 12192000"/>
              <a:gd name="connsiteY172" fmla="*/ 562176 h 2210635"/>
              <a:gd name="connsiteX173" fmla="*/ 3506931 w 12192000"/>
              <a:gd name="connsiteY173" fmla="*/ 559893 h 2210635"/>
              <a:gd name="connsiteX174" fmla="*/ 3494227 w 12192000"/>
              <a:gd name="connsiteY174" fmla="*/ 557039 h 2210635"/>
              <a:gd name="connsiteX175" fmla="*/ 3482794 w 12192000"/>
              <a:gd name="connsiteY175" fmla="*/ 553615 h 2210635"/>
              <a:gd name="connsiteX176" fmla="*/ 3470725 w 12192000"/>
              <a:gd name="connsiteY176" fmla="*/ 550761 h 2210635"/>
              <a:gd name="connsiteX177" fmla="*/ 3484699 w 12192000"/>
              <a:gd name="connsiteY177" fmla="*/ 573591 h 2210635"/>
              <a:gd name="connsiteX178" fmla="*/ 3498039 w 12192000"/>
              <a:gd name="connsiteY178" fmla="*/ 596420 h 2210635"/>
              <a:gd name="connsiteX179" fmla="*/ 3512013 w 12192000"/>
              <a:gd name="connsiteY179" fmla="*/ 619820 h 2210635"/>
              <a:gd name="connsiteX180" fmla="*/ 3525987 w 12192000"/>
              <a:gd name="connsiteY180" fmla="*/ 643220 h 2210635"/>
              <a:gd name="connsiteX181" fmla="*/ 3539326 w 12192000"/>
              <a:gd name="connsiteY181" fmla="*/ 666621 h 2210635"/>
              <a:gd name="connsiteX182" fmla="*/ 3553301 w 12192000"/>
              <a:gd name="connsiteY182" fmla="*/ 689450 h 2210635"/>
              <a:gd name="connsiteX183" fmla="*/ 3566640 w 12192000"/>
              <a:gd name="connsiteY183" fmla="*/ 712279 h 2210635"/>
              <a:gd name="connsiteX184" fmla="*/ 3580614 w 12192000"/>
              <a:gd name="connsiteY184" fmla="*/ 735680 h 2210635"/>
              <a:gd name="connsiteX185" fmla="*/ 3561558 w 12192000"/>
              <a:gd name="connsiteY185" fmla="*/ 730543 h 2210635"/>
              <a:gd name="connsiteX186" fmla="*/ 3542502 w 12192000"/>
              <a:gd name="connsiteY186" fmla="*/ 725977 h 2210635"/>
              <a:gd name="connsiteX187" fmla="*/ 3523446 w 12192000"/>
              <a:gd name="connsiteY187" fmla="*/ 721411 h 2210635"/>
              <a:gd name="connsiteX188" fmla="*/ 3504390 w 12192000"/>
              <a:gd name="connsiteY188" fmla="*/ 716275 h 2210635"/>
              <a:gd name="connsiteX189" fmla="*/ 3519635 w 12192000"/>
              <a:gd name="connsiteY189" fmla="*/ 741387 h 2210635"/>
              <a:gd name="connsiteX190" fmla="*/ 3535515 w 12192000"/>
              <a:gd name="connsiteY190" fmla="*/ 767641 h 2210635"/>
              <a:gd name="connsiteX191" fmla="*/ 3550760 w 12192000"/>
              <a:gd name="connsiteY191" fmla="*/ 793895 h 2210635"/>
              <a:gd name="connsiteX192" fmla="*/ 3566005 w 12192000"/>
              <a:gd name="connsiteY192" fmla="*/ 819578 h 2210635"/>
              <a:gd name="connsiteX193" fmla="*/ 3581249 w 12192000"/>
              <a:gd name="connsiteY193" fmla="*/ 845261 h 2210635"/>
              <a:gd name="connsiteX194" fmla="*/ 3596494 w 12192000"/>
              <a:gd name="connsiteY194" fmla="*/ 870944 h 2210635"/>
              <a:gd name="connsiteX195" fmla="*/ 3611739 w 12192000"/>
              <a:gd name="connsiteY195" fmla="*/ 897198 h 2210635"/>
              <a:gd name="connsiteX196" fmla="*/ 3626984 w 12192000"/>
              <a:gd name="connsiteY196" fmla="*/ 922881 h 2210635"/>
              <a:gd name="connsiteX197" fmla="*/ 3604752 w 12192000"/>
              <a:gd name="connsiteY197" fmla="*/ 917745 h 2210635"/>
              <a:gd name="connsiteX198" fmla="*/ 3581885 w 12192000"/>
              <a:gd name="connsiteY198" fmla="*/ 911467 h 2210635"/>
              <a:gd name="connsiteX199" fmla="*/ 3560288 w 12192000"/>
              <a:gd name="connsiteY199" fmla="*/ 905188 h 2210635"/>
              <a:gd name="connsiteX200" fmla="*/ 3538056 w 12192000"/>
              <a:gd name="connsiteY200" fmla="*/ 899481 h 2210635"/>
              <a:gd name="connsiteX201" fmla="*/ 3515824 w 12192000"/>
              <a:gd name="connsiteY201" fmla="*/ 894344 h 2210635"/>
              <a:gd name="connsiteX202" fmla="*/ 3492957 w 12192000"/>
              <a:gd name="connsiteY202" fmla="*/ 888066 h 2210635"/>
              <a:gd name="connsiteX203" fmla="*/ 3470725 w 12192000"/>
              <a:gd name="connsiteY203" fmla="*/ 882359 h 2210635"/>
              <a:gd name="connsiteX204" fmla="*/ 3449128 w 12192000"/>
              <a:gd name="connsiteY204" fmla="*/ 877222 h 2210635"/>
              <a:gd name="connsiteX205" fmla="*/ 3449128 w 12192000"/>
              <a:gd name="connsiteY205" fmla="*/ 997077 h 2210635"/>
              <a:gd name="connsiteX206" fmla="*/ 3505026 w 12192000"/>
              <a:gd name="connsiteY206" fmla="*/ 1001072 h 2210635"/>
              <a:gd name="connsiteX207" fmla="*/ 3560923 w 12192000"/>
              <a:gd name="connsiteY207" fmla="*/ 1005638 h 2210635"/>
              <a:gd name="connsiteX208" fmla="*/ 3617456 w 12192000"/>
              <a:gd name="connsiteY208" fmla="*/ 1010775 h 2210635"/>
              <a:gd name="connsiteX209" fmla="*/ 3673353 w 12192000"/>
              <a:gd name="connsiteY209" fmla="*/ 1015911 h 2210635"/>
              <a:gd name="connsiteX210" fmla="*/ 3729886 w 12192000"/>
              <a:gd name="connsiteY210" fmla="*/ 1021619 h 2210635"/>
              <a:gd name="connsiteX211" fmla="*/ 3786419 w 12192000"/>
              <a:gd name="connsiteY211" fmla="*/ 1026755 h 2210635"/>
              <a:gd name="connsiteX212" fmla="*/ 3842951 w 12192000"/>
              <a:gd name="connsiteY212" fmla="*/ 1032463 h 2210635"/>
              <a:gd name="connsiteX213" fmla="*/ 3898849 w 12192000"/>
              <a:gd name="connsiteY213" fmla="*/ 1038741 h 2210635"/>
              <a:gd name="connsiteX214" fmla="*/ 3898849 w 12192000"/>
              <a:gd name="connsiteY214" fmla="*/ 838983 h 2210635"/>
              <a:gd name="connsiteX215" fmla="*/ 3865818 w 12192000"/>
              <a:gd name="connsiteY215" fmla="*/ 841837 h 2210635"/>
              <a:gd name="connsiteX216" fmla="*/ 3832788 w 12192000"/>
              <a:gd name="connsiteY216" fmla="*/ 843549 h 2210635"/>
              <a:gd name="connsiteX217" fmla="*/ 3799123 w 12192000"/>
              <a:gd name="connsiteY217" fmla="*/ 846403 h 2210635"/>
              <a:gd name="connsiteX218" fmla="*/ 3766092 w 12192000"/>
              <a:gd name="connsiteY218" fmla="*/ 848686 h 2210635"/>
              <a:gd name="connsiteX219" fmla="*/ 3733062 w 12192000"/>
              <a:gd name="connsiteY219" fmla="*/ 850968 h 2210635"/>
              <a:gd name="connsiteX220" fmla="*/ 3699396 w 12192000"/>
              <a:gd name="connsiteY220" fmla="*/ 853822 h 2210635"/>
              <a:gd name="connsiteX221" fmla="*/ 3665731 w 12192000"/>
              <a:gd name="connsiteY221" fmla="*/ 856676 h 2210635"/>
              <a:gd name="connsiteX222" fmla="*/ 3632701 w 12192000"/>
              <a:gd name="connsiteY222" fmla="*/ 859530 h 2210635"/>
              <a:gd name="connsiteX223" fmla="*/ 3655568 w 12192000"/>
              <a:gd name="connsiteY223" fmla="*/ 825285 h 2210635"/>
              <a:gd name="connsiteX224" fmla="*/ 3678435 w 12192000"/>
              <a:gd name="connsiteY224" fmla="*/ 790470 h 2210635"/>
              <a:gd name="connsiteX225" fmla="*/ 3701302 w 12192000"/>
              <a:gd name="connsiteY225" fmla="*/ 756226 h 2210635"/>
              <a:gd name="connsiteX226" fmla="*/ 3724169 w 12192000"/>
              <a:gd name="connsiteY226" fmla="*/ 721411 h 2210635"/>
              <a:gd name="connsiteX227" fmla="*/ 3747036 w 12192000"/>
              <a:gd name="connsiteY227" fmla="*/ 687167 h 2210635"/>
              <a:gd name="connsiteX228" fmla="*/ 3769903 w 12192000"/>
              <a:gd name="connsiteY228" fmla="*/ 652923 h 2210635"/>
              <a:gd name="connsiteX229" fmla="*/ 3792770 w 12192000"/>
              <a:gd name="connsiteY229" fmla="*/ 618679 h 2210635"/>
              <a:gd name="connsiteX230" fmla="*/ 3815638 w 12192000"/>
              <a:gd name="connsiteY230" fmla="*/ 583864 h 2210635"/>
              <a:gd name="connsiteX231" fmla="*/ 3787054 w 12192000"/>
              <a:gd name="connsiteY231" fmla="*/ 586147 h 2210635"/>
              <a:gd name="connsiteX232" fmla="*/ 3759105 w 12192000"/>
              <a:gd name="connsiteY232" fmla="*/ 588430 h 2210635"/>
              <a:gd name="connsiteX233" fmla="*/ 3730521 w 12192000"/>
              <a:gd name="connsiteY233" fmla="*/ 590713 h 2210635"/>
              <a:gd name="connsiteX234" fmla="*/ 3702572 w 12192000"/>
              <a:gd name="connsiteY234" fmla="*/ 592425 h 2210635"/>
              <a:gd name="connsiteX235" fmla="*/ 3722264 w 12192000"/>
              <a:gd name="connsiteY235" fmla="*/ 561605 h 2210635"/>
              <a:gd name="connsiteX236" fmla="*/ 3743225 w 12192000"/>
              <a:gd name="connsiteY236" fmla="*/ 530785 h 2210635"/>
              <a:gd name="connsiteX237" fmla="*/ 3763551 w 12192000"/>
              <a:gd name="connsiteY237" fmla="*/ 499965 h 2210635"/>
              <a:gd name="connsiteX238" fmla="*/ 3783878 w 12192000"/>
              <a:gd name="connsiteY238" fmla="*/ 469146 h 2210635"/>
              <a:gd name="connsiteX239" fmla="*/ 3804839 w 12192000"/>
              <a:gd name="connsiteY239" fmla="*/ 438326 h 2210635"/>
              <a:gd name="connsiteX240" fmla="*/ 3825166 w 12192000"/>
              <a:gd name="connsiteY240" fmla="*/ 407506 h 2210635"/>
              <a:gd name="connsiteX241" fmla="*/ 3846127 w 12192000"/>
              <a:gd name="connsiteY241" fmla="*/ 377257 h 2210635"/>
              <a:gd name="connsiteX242" fmla="*/ 3865818 w 12192000"/>
              <a:gd name="connsiteY242" fmla="*/ 346437 h 2210635"/>
              <a:gd name="connsiteX243" fmla="*/ 3848033 w 12192000"/>
              <a:gd name="connsiteY243" fmla="*/ 347579 h 2210635"/>
              <a:gd name="connsiteX244" fmla="*/ 3830883 w 12192000"/>
              <a:gd name="connsiteY244" fmla="*/ 348720 h 2210635"/>
              <a:gd name="connsiteX245" fmla="*/ 3812462 w 12192000"/>
              <a:gd name="connsiteY245" fmla="*/ 350433 h 2210635"/>
              <a:gd name="connsiteX246" fmla="*/ 3794676 w 12192000"/>
              <a:gd name="connsiteY246" fmla="*/ 351574 h 2210635"/>
              <a:gd name="connsiteX247" fmla="*/ 3816908 w 12192000"/>
              <a:gd name="connsiteY247" fmla="*/ 317901 h 2210635"/>
              <a:gd name="connsiteX248" fmla="*/ 3839775 w 12192000"/>
              <a:gd name="connsiteY248" fmla="*/ 284798 h 2210635"/>
              <a:gd name="connsiteX249" fmla="*/ 3862007 w 12192000"/>
              <a:gd name="connsiteY249" fmla="*/ 251124 h 2210635"/>
              <a:gd name="connsiteX250" fmla="*/ 3883604 w 12192000"/>
              <a:gd name="connsiteY250" fmla="*/ 217451 h 2210635"/>
              <a:gd name="connsiteX251" fmla="*/ 3905836 w 12192000"/>
              <a:gd name="connsiteY251" fmla="*/ 183777 h 2210635"/>
              <a:gd name="connsiteX252" fmla="*/ 3928703 w 12192000"/>
              <a:gd name="connsiteY252" fmla="*/ 151245 h 2210635"/>
              <a:gd name="connsiteX253" fmla="*/ 3950935 w 12192000"/>
              <a:gd name="connsiteY253" fmla="*/ 117572 h 2210635"/>
              <a:gd name="connsiteX254" fmla="*/ 3973167 w 12192000"/>
              <a:gd name="connsiteY254" fmla="*/ 83899 h 2210635"/>
              <a:gd name="connsiteX255" fmla="*/ 3995399 w 12192000"/>
              <a:gd name="connsiteY255" fmla="*/ 122709 h 2210635"/>
              <a:gd name="connsiteX256" fmla="*/ 4018266 w 12192000"/>
              <a:gd name="connsiteY256" fmla="*/ 160948 h 2210635"/>
              <a:gd name="connsiteX257" fmla="*/ 4039863 w 12192000"/>
              <a:gd name="connsiteY257" fmla="*/ 199187 h 2210635"/>
              <a:gd name="connsiteX258" fmla="*/ 4062095 w 12192000"/>
              <a:gd name="connsiteY258" fmla="*/ 237427 h 2210635"/>
              <a:gd name="connsiteX259" fmla="*/ 4084962 w 12192000"/>
              <a:gd name="connsiteY259" fmla="*/ 276237 h 2210635"/>
              <a:gd name="connsiteX260" fmla="*/ 4107194 w 12192000"/>
              <a:gd name="connsiteY260" fmla="*/ 314476 h 2210635"/>
              <a:gd name="connsiteX261" fmla="*/ 4129426 w 12192000"/>
              <a:gd name="connsiteY261" fmla="*/ 353286 h 2210635"/>
              <a:gd name="connsiteX262" fmla="*/ 4151658 w 12192000"/>
              <a:gd name="connsiteY262" fmla="*/ 391526 h 2210635"/>
              <a:gd name="connsiteX263" fmla="*/ 4133872 w 12192000"/>
              <a:gd name="connsiteY263" fmla="*/ 386389 h 2210635"/>
              <a:gd name="connsiteX264" fmla="*/ 4116087 w 12192000"/>
              <a:gd name="connsiteY264" fmla="*/ 381252 h 2210635"/>
              <a:gd name="connsiteX265" fmla="*/ 4098301 w 12192000"/>
              <a:gd name="connsiteY265" fmla="*/ 375545 h 2210635"/>
              <a:gd name="connsiteX266" fmla="*/ 4080516 w 12192000"/>
              <a:gd name="connsiteY266" fmla="*/ 370979 h 2210635"/>
              <a:gd name="connsiteX267" fmla="*/ 4100842 w 12192000"/>
              <a:gd name="connsiteY267" fmla="*/ 405794 h 2210635"/>
              <a:gd name="connsiteX268" fmla="*/ 4121803 w 12192000"/>
              <a:gd name="connsiteY268" fmla="*/ 441180 h 2210635"/>
              <a:gd name="connsiteX269" fmla="*/ 4142130 w 12192000"/>
              <a:gd name="connsiteY269" fmla="*/ 475995 h 2210635"/>
              <a:gd name="connsiteX270" fmla="*/ 4161821 w 12192000"/>
              <a:gd name="connsiteY270" fmla="*/ 511951 h 2210635"/>
              <a:gd name="connsiteX271" fmla="*/ 4182782 w 12192000"/>
              <a:gd name="connsiteY271" fmla="*/ 547337 h 2210635"/>
              <a:gd name="connsiteX272" fmla="*/ 4203109 w 12192000"/>
              <a:gd name="connsiteY272" fmla="*/ 582152 h 2210635"/>
              <a:gd name="connsiteX273" fmla="*/ 4224070 w 12192000"/>
              <a:gd name="connsiteY273" fmla="*/ 618108 h 2210635"/>
              <a:gd name="connsiteX274" fmla="*/ 4244397 w 12192000"/>
              <a:gd name="connsiteY274" fmla="*/ 653494 h 2210635"/>
              <a:gd name="connsiteX275" fmla="*/ 4216448 w 12192000"/>
              <a:gd name="connsiteY275" fmla="*/ 644362 h 2210635"/>
              <a:gd name="connsiteX276" fmla="*/ 4187864 w 12192000"/>
              <a:gd name="connsiteY276" fmla="*/ 636372 h 2210635"/>
              <a:gd name="connsiteX277" fmla="*/ 4159280 w 12192000"/>
              <a:gd name="connsiteY277" fmla="*/ 627810 h 2210635"/>
              <a:gd name="connsiteX278" fmla="*/ 4130696 w 12192000"/>
              <a:gd name="connsiteY278" fmla="*/ 619249 h 2210635"/>
              <a:gd name="connsiteX279" fmla="*/ 4153563 w 12192000"/>
              <a:gd name="connsiteY279" fmla="*/ 658630 h 2210635"/>
              <a:gd name="connsiteX280" fmla="*/ 4176431 w 12192000"/>
              <a:gd name="connsiteY280" fmla="*/ 698011 h 2210635"/>
              <a:gd name="connsiteX281" fmla="*/ 4199298 w 12192000"/>
              <a:gd name="connsiteY281" fmla="*/ 737392 h 2210635"/>
              <a:gd name="connsiteX282" fmla="*/ 4222165 w 12192000"/>
              <a:gd name="connsiteY282" fmla="*/ 777343 h 2210635"/>
              <a:gd name="connsiteX283" fmla="*/ 4245032 w 12192000"/>
              <a:gd name="connsiteY283" fmla="*/ 816724 h 2210635"/>
              <a:gd name="connsiteX284" fmla="*/ 4267899 w 12192000"/>
              <a:gd name="connsiteY284" fmla="*/ 856105 h 2210635"/>
              <a:gd name="connsiteX285" fmla="*/ 4290766 w 12192000"/>
              <a:gd name="connsiteY285" fmla="*/ 895486 h 2210635"/>
              <a:gd name="connsiteX286" fmla="*/ 4313633 w 12192000"/>
              <a:gd name="connsiteY286" fmla="*/ 935438 h 2210635"/>
              <a:gd name="connsiteX287" fmla="*/ 4279968 w 12192000"/>
              <a:gd name="connsiteY287" fmla="*/ 925164 h 2210635"/>
              <a:gd name="connsiteX288" fmla="*/ 4247573 w 12192000"/>
              <a:gd name="connsiteY288" fmla="*/ 914891 h 2210635"/>
              <a:gd name="connsiteX289" fmla="*/ 4213907 w 12192000"/>
              <a:gd name="connsiteY289" fmla="*/ 905188 h 2210635"/>
              <a:gd name="connsiteX290" fmla="*/ 4180242 w 12192000"/>
              <a:gd name="connsiteY290" fmla="*/ 894915 h 2210635"/>
              <a:gd name="connsiteX291" fmla="*/ 4147847 w 12192000"/>
              <a:gd name="connsiteY291" fmla="*/ 885213 h 2210635"/>
              <a:gd name="connsiteX292" fmla="*/ 4114181 w 12192000"/>
              <a:gd name="connsiteY292" fmla="*/ 874939 h 2210635"/>
              <a:gd name="connsiteX293" fmla="*/ 4080516 w 12192000"/>
              <a:gd name="connsiteY293" fmla="*/ 865237 h 2210635"/>
              <a:gd name="connsiteX294" fmla="*/ 4047485 w 12192000"/>
              <a:gd name="connsiteY294" fmla="*/ 856105 h 2210635"/>
              <a:gd name="connsiteX295" fmla="*/ 4047485 w 12192000"/>
              <a:gd name="connsiteY295" fmla="*/ 1055292 h 2210635"/>
              <a:gd name="connsiteX296" fmla="*/ 4094490 w 12192000"/>
              <a:gd name="connsiteY296" fmla="*/ 1060429 h 2210635"/>
              <a:gd name="connsiteX297" fmla="*/ 4141495 w 12192000"/>
              <a:gd name="connsiteY297" fmla="*/ 1066707 h 2210635"/>
              <a:gd name="connsiteX298" fmla="*/ 4188499 w 12192000"/>
              <a:gd name="connsiteY298" fmla="*/ 1072414 h 2210635"/>
              <a:gd name="connsiteX299" fmla="*/ 4236139 w 12192000"/>
              <a:gd name="connsiteY299" fmla="*/ 1078122 h 2210635"/>
              <a:gd name="connsiteX300" fmla="*/ 4283144 w 12192000"/>
              <a:gd name="connsiteY300" fmla="*/ 1084400 h 2210635"/>
              <a:gd name="connsiteX301" fmla="*/ 4330148 w 12192000"/>
              <a:gd name="connsiteY301" fmla="*/ 1090678 h 2210635"/>
              <a:gd name="connsiteX302" fmla="*/ 4377788 w 12192000"/>
              <a:gd name="connsiteY302" fmla="*/ 1096956 h 2210635"/>
              <a:gd name="connsiteX303" fmla="*/ 4424158 w 12192000"/>
              <a:gd name="connsiteY303" fmla="*/ 1102663 h 2210635"/>
              <a:gd name="connsiteX304" fmla="*/ 4424158 w 12192000"/>
              <a:gd name="connsiteY304" fmla="*/ 1026185 h 2210635"/>
              <a:gd name="connsiteX305" fmla="*/ 4398750 w 12192000"/>
              <a:gd name="connsiteY305" fmla="*/ 1026755 h 2210635"/>
              <a:gd name="connsiteX306" fmla="*/ 4373977 w 12192000"/>
              <a:gd name="connsiteY306" fmla="*/ 1028468 h 2210635"/>
              <a:gd name="connsiteX307" fmla="*/ 4348569 w 12192000"/>
              <a:gd name="connsiteY307" fmla="*/ 1029038 h 2210635"/>
              <a:gd name="connsiteX308" fmla="*/ 4323796 w 12192000"/>
              <a:gd name="connsiteY308" fmla="*/ 1030180 h 2210635"/>
              <a:gd name="connsiteX309" fmla="*/ 4340947 w 12192000"/>
              <a:gd name="connsiteY309" fmla="*/ 1005067 h 2210635"/>
              <a:gd name="connsiteX310" fmla="*/ 4358097 w 12192000"/>
              <a:gd name="connsiteY310" fmla="*/ 978813 h 2210635"/>
              <a:gd name="connsiteX311" fmla="*/ 4375248 w 12192000"/>
              <a:gd name="connsiteY311" fmla="*/ 953701 h 2210635"/>
              <a:gd name="connsiteX312" fmla="*/ 4393033 w 12192000"/>
              <a:gd name="connsiteY312" fmla="*/ 928589 h 2210635"/>
              <a:gd name="connsiteX313" fmla="*/ 4382235 w 12192000"/>
              <a:gd name="connsiteY313" fmla="*/ 928589 h 2210635"/>
              <a:gd name="connsiteX314" fmla="*/ 4371436 w 12192000"/>
              <a:gd name="connsiteY314" fmla="*/ 929159 h 2210635"/>
              <a:gd name="connsiteX315" fmla="*/ 4360003 w 12192000"/>
              <a:gd name="connsiteY315" fmla="*/ 929730 h 2210635"/>
              <a:gd name="connsiteX316" fmla="*/ 4349204 w 12192000"/>
              <a:gd name="connsiteY316" fmla="*/ 929730 h 2210635"/>
              <a:gd name="connsiteX317" fmla="*/ 4365720 w 12192000"/>
              <a:gd name="connsiteY317" fmla="*/ 907471 h 2210635"/>
              <a:gd name="connsiteX318" fmla="*/ 4380964 w 12192000"/>
              <a:gd name="connsiteY318" fmla="*/ 884642 h 2210635"/>
              <a:gd name="connsiteX319" fmla="*/ 4396844 w 12192000"/>
              <a:gd name="connsiteY319" fmla="*/ 861242 h 2210635"/>
              <a:gd name="connsiteX320" fmla="*/ 4412089 w 12192000"/>
              <a:gd name="connsiteY320" fmla="*/ 838983 h 2210635"/>
              <a:gd name="connsiteX321" fmla="*/ 4405102 w 12192000"/>
              <a:gd name="connsiteY321" fmla="*/ 838983 h 2210635"/>
              <a:gd name="connsiteX322" fmla="*/ 4398115 w 12192000"/>
              <a:gd name="connsiteY322" fmla="*/ 839554 h 2210635"/>
              <a:gd name="connsiteX323" fmla="*/ 4391127 w 12192000"/>
              <a:gd name="connsiteY323" fmla="*/ 839554 h 2210635"/>
              <a:gd name="connsiteX324" fmla="*/ 4384775 w 12192000"/>
              <a:gd name="connsiteY324" fmla="*/ 839554 h 2210635"/>
              <a:gd name="connsiteX325" fmla="*/ 4401926 w 12192000"/>
              <a:gd name="connsiteY325" fmla="*/ 815012 h 2210635"/>
              <a:gd name="connsiteX326" fmla="*/ 4419076 w 12192000"/>
              <a:gd name="connsiteY326" fmla="*/ 790470 h 2210635"/>
              <a:gd name="connsiteX327" fmla="*/ 4435591 w 12192000"/>
              <a:gd name="connsiteY327" fmla="*/ 764787 h 2210635"/>
              <a:gd name="connsiteX328" fmla="*/ 4452107 w 12192000"/>
              <a:gd name="connsiteY328" fmla="*/ 740246 h 2210635"/>
              <a:gd name="connsiteX329" fmla="*/ 4461635 w 12192000"/>
              <a:gd name="connsiteY329" fmla="*/ 755085 h 2210635"/>
              <a:gd name="connsiteX330" fmla="*/ 4469893 w 12192000"/>
              <a:gd name="connsiteY330" fmla="*/ 769924 h 2210635"/>
              <a:gd name="connsiteX331" fmla="*/ 4478150 w 12192000"/>
              <a:gd name="connsiteY331" fmla="*/ 784763 h 2210635"/>
              <a:gd name="connsiteX332" fmla="*/ 4486407 w 12192000"/>
              <a:gd name="connsiteY332" fmla="*/ 799031 h 2210635"/>
              <a:gd name="connsiteX333" fmla="*/ 4495300 w 12192000"/>
              <a:gd name="connsiteY333" fmla="*/ 814441 h 2210635"/>
              <a:gd name="connsiteX334" fmla="*/ 4503558 w 12192000"/>
              <a:gd name="connsiteY334" fmla="*/ 829280 h 2210635"/>
              <a:gd name="connsiteX335" fmla="*/ 4511816 w 12192000"/>
              <a:gd name="connsiteY335" fmla="*/ 843549 h 2210635"/>
              <a:gd name="connsiteX336" fmla="*/ 4520073 w 12192000"/>
              <a:gd name="connsiteY336" fmla="*/ 858388 h 2210635"/>
              <a:gd name="connsiteX337" fmla="*/ 4513086 w 12192000"/>
              <a:gd name="connsiteY337" fmla="*/ 856676 h 2210635"/>
              <a:gd name="connsiteX338" fmla="*/ 4507369 w 12192000"/>
              <a:gd name="connsiteY338" fmla="*/ 854393 h 2210635"/>
              <a:gd name="connsiteX339" fmla="*/ 4500382 w 12192000"/>
              <a:gd name="connsiteY339" fmla="*/ 852110 h 2210635"/>
              <a:gd name="connsiteX340" fmla="*/ 4493394 w 12192000"/>
              <a:gd name="connsiteY340" fmla="*/ 849827 h 2210635"/>
              <a:gd name="connsiteX341" fmla="*/ 4501017 w 12192000"/>
              <a:gd name="connsiteY341" fmla="*/ 863525 h 2210635"/>
              <a:gd name="connsiteX342" fmla="*/ 4508639 w 12192000"/>
              <a:gd name="connsiteY342" fmla="*/ 877222 h 2210635"/>
              <a:gd name="connsiteX343" fmla="*/ 4516262 w 12192000"/>
              <a:gd name="connsiteY343" fmla="*/ 890920 h 2210635"/>
              <a:gd name="connsiteX344" fmla="*/ 4524519 w 12192000"/>
              <a:gd name="connsiteY344" fmla="*/ 904618 h 2210635"/>
              <a:gd name="connsiteX345" fmla="*/ 4532142 w 12192000"/>
              <a:gd name="connsiteY345" fmla="*/ 917745 h 2210635"/>
              <a:gd name="connsiteX346" fmla="*/ 4539764 w 12192000"/>
              <a:gd name="connsiteY346" fmla="*/ 931442 h 2210635"/>
              <a:gd name="connsiteX347" fmla="*/ 4547386 w 12192000"/>
              <a:gd name="connsiteY347" fmla="*/ 945140 h 2210635"/>
              <a:gd name="connsiteX348" fmla="*/ 4555009 w 12192000"/>
              <a:gd name="connsiteY348" fmla="*/ 958838 h 2210635"/>
              <a:gd name="connsiteX349" fmla="*/ 4544846 w 12192000"/>
              <a:gd name="connsiteY349" fmla="*/ 955413 h 2210635"/>
              <a:gd name="connsiteX350" fmla="*/ 4534048 w 12192000"/>
              <a:gd name="connsiteY350" fmla="*/ 951989 h 2210635"/>
              <a:gd name="connsiteX351" fmla="*/ 4523249 w 12192000"/>
              <a:gd name="connsiteY351" fmla="*/ 948564 h 2210635"/>
              <a:gd name="connsiteX352" fmla="*/ 4512450 w 12192000"/>
              <a:gd name="connsiteY352" fmla="*/ 945140 h 2210635"/>
              <a:gd name="connsiteX353" fmla="*/ 4520708 w 12192000"/>
              <a:gd name="connsiteY353" fmla="*/ 959979 h 2210635"/>
              <a:gd name="connsiteX354" fmla="*/ 4530236 w 12192000"/>
              <a:gd name="connsiteY354" fmla="*/ 974818 h 2210635"/>
              <a:gd name="connsiteX355" fmla="*/ 4538494 w 12192000"/>
              <a:gd name="connsiteY355" fmla="*/ 990228 h 2210635"/>
              <a:gd name="connsiteX356" fmla="*/ 4547386 w 12192000"/>
              <a:gd name="connsiteY356" fmla="*/ 1005067 h 2210635"/>
              <a:gd name="connsiteX357" fmla="*/ 4556279 w 12192000"/>
              <a:gd name="connsiteY357" fmla="*/ 1021048 h 2210635"/>
              <a:gd name="connsiteX358" fmla="*/ 4564537 w 12192000"/>
              <a:gd name="connsiteY358" fmla="*/ 1035887 h 2210635"/>
              <a:gd name="connsiteX359" fmla="*/ 4573430 w 12192000"/>
              <a:gd name="connsiteY359" fmla="*/ 1050726 h 2210635"/>
              <a:gd name="connsiteX360" fmla="*/ 4581687 w 12192000"/>
              <a:gd name="connsiteY360" fmla="*/ 1066136 h 2210635"/>
              <a:gd name="connsiteX361" fmla="*/ 4556914 w 12192000"/>
              <a:gd name="connsiteY361" fmla="*/ 1057575 h 2210635"/>
              <a:gd name="connsiteX362" fmla="*/ 4531507 w 12192000"/>
              <a:gd name="connsiteY362" fmla="*/ 1049585 h 2210635"/>
              <a:gd name="connsiteX363" fmla="*/ 4506734 w 12192000"/>
              <a:gd name="connsiteY363" fmla="*/ 1042165 h 2210635"/>
              <a:gd name="connsiteX364" fmla="*/ 4480690 w 12192000"/>
              <a:gd name="connsiteY364" fmla="*/ 1033604 h 2210635"/>
              <a:gd name="connsiteX365" fmla="*/ 4480690 w 12192000"/>
              <a:gd name="connsiteY365" fmla="*/ 1110654 h 2210635"/>
              <a:gd name="connsiteX366" fmla="*/ 4526425 w 12192000"/>
              <a:gd name="connsiteY366" fmla="*/ 1117502 h 2210635"/>
              <a:gd name="connsiteX367" fmla="*/ 4572159 w 12192000"/>
              <a:gd name="connsiteY367" fmla="*/ 1123210 h 2210635"/>
              <a:gd name="connsiteX368" fmla="*/ 4617894 w 12192000"/>
              <a:gd name="connsiteY368" fmla="*/ 1130059 h 2210635"/>
              <a:gd name="connsiteX369" fmla="*/ 4663628 w 12192000"/>
              <a:gd name="connsiteY369" fmla="*/ 1136907 h 2210635"/>
              <a:gd name="connsiteX370" fmla="*/ 4709362 w 12192000"/>
              <a:gd name="connsiteY370" fmla="*/ 1143756 h 2210635"/>
              <a:gd name="connsiteX371" fmla="*/ 4755097 w 12192000"/>
              <a:gd name="connsiteY371" fmla="*/ 1150605 h 2210635"/>
              <a:gd name="connsiteX372" fmla="*/ 4800831 w 12192000"/>
              <a:gd name="connsiteY372" fmla="*/ 1157454 h 2210635"/>
              <a:gd name="connsiteX373" fmla="*/ 4846565 w 12192000"/>
              <a:gd name="connsiteY373" fmla="*/ 1164303 h 2210635"/>
              <a:gd name="connsiteX374" fmla="*/ 4846565 w 12192000"/>
              <a:gd name="connsiteY374" fmla="*/ 1045019 h 2210635"/>
              <a:gd name="connsiteX375" fmla="*/ 4824333 w 12192000"/>
              <a:gd name="connsiteY375" fmla="*/ 1045019 h 2210635"/>
              <a:gd name="connsiteX376" fmla="*/ 4801466 w 12192000"/>
              <a:gd name="connsiteY376" fmla="*/ 1045590 h 2210635"/>
              <a:gd name="connsiteX377" fmla="*/ 4779234 w 12192000"/>
              <a:gd name="connsiteY377" fmla="*/ 1046160 h 2210635"/>
              <a:gd name="connsiteX378" fmla="*/ 4757002 w 12192000"/>
              <a:gd name="connsiteY378" fmla="*/ 1046731 h 2210635"/>
              <a:gd name="connsiteX379" fmla="*/ 4734135 w 12192000"/>
              <a:gd name="connsiteY379" fmla="*/ 1047302 h 2210635"/>
              <a:gd name="connsiteX380" fmla="*/ 4711903 w 12192000"/>
              <a:gd name="connsiteY380" fmla="*/ 1047302 h 2210635"/>
              <a:gd name="connsiteX381" fmla="*/ 4690306 w 12192000"/>
              <a:gd name="connsiteY381" fmla="*/ 1048443 h 2210635"/>
              <a:gd name="connsiteX382" fmla="*/ 4667439 w 12192000"/>
              <a:gd name="connsiteY382" fmla="*/ 1049014 h 2210635"/>
              <a:gd name="connsiteX383" fmla="*/ 4683319 w 12192000"/>
              <a:gd name="connsiteY383" fmla="*/ 1026755 h 2210635"/>
              <a:gd name="connsiteX384" fmla="*/ 4698564 w 12192000"/>
              <a:gd name="connsiteY384" fmla="*/ 1004497 h 2210635"/>
              <a:gd name="connsiteX385" fmla="*/ 4713808 w 12192000"/>
              <a:gd name="connsiteY385" fmla="*/ 981667 h 2210635"/>
              <a:gd name="connsiteX386" fmla="*/ 4729053 w 12192000"/>
              <a:gd name="connsiteY386" fmla="*/ 959979 h 2210635"/>
              <a:gd name="connsiteX387" fmla="*/ 4744298 w 12192000"/>
              <a:gd name="connsiteY387" fmla="*/ 937150 h 2210635"/>
              <a:gd name="connsiteX388" fmla="*/ 4759543 w 12192000"/>
              <a:gd name="connsiteY388" fmla="*/ 915462 h 2210635"/>
              <a:gd name="connsiteX389" fmla="*/ 4774788 w 12192000"/>
              <a:gd name="connsiteY389" fmla="*/ 892632 h 2210635"/>
              <a:gd name="connsiteX390" fmla="*/ 4790032 w 12192000"/>
              <a:gd name="connsiteY390" fmla="*/ 870944 h 2210635"/>
              <a:gd name="connsiteX391" fmla="*/ 4770976 w 12192000"/>
              <a:gd name="connsiteY391" fmla="*/ 870944 h 2210635"/>
              <a:gd name="connsiteX392" fmla="*/ 4751920 w 12192000"/>
              <a:gd name="connsiteY392" fmla="*/ 871515 h 2210635"/>
              <a:gd name="connsiteX393" fmla="*/ 4732865 w 12192000"/>
              <a:gd name="connsiteY393" fmla="*/ 872086 h 2210635"/>
              <a:gd name="connsiteX394" fmla="*/ 4714444 w 12192000"/>
              <a:gd name="connsiteY394" fmla="*/ 872086 h 2210635"/>
              <a:gd name="connsiteX395" fmla="*/ 4728418 w 12192000"/>
              <a:gd name="connsiteY395" fmla="*/ 852681 h 2210635"/>
              <a:gd name="connsiteX396" fmla="*/ 4741757 w 12192000"/>
              <a:gd name="connsiteY396" fmla="*/ 832705 h 2210635"/>
              <a:gd name="connsiteX397" fmla="*/ 4755731 w 12192000"/>
              <a:gd name="connsiteY397" fmla="*/ 812729 h 2210635"/>
              <a:gd name="connsiteX398" fmla="*/ 4769071 w 12192000"/>
              <a:gd name="connsiteY398" fmla="*/ 792753 h 2210635"/>
              <a:gd name="connsiteX399" fmla="*/ 4783045 w 12192000"/>
              <a:gd name="connsiteY399" fmla="*/ 773348 h 2210635"/>
              <a:gd name="connsiteX400" fmla="*/ 4797020 w 12192000"/>
              <a:gd name="connsiteY400" fmla="*/ 753373 h 2210635"/>
              <a:gd name="connsiteX401" fmla="*/ 4810358 w 12192000"/>
              <a:gd name="connsiteY401" fmla="*/ 732826 h 2210635"/>
              <a:gd name="connsiteX402" fmla="*/ 4824333 w 12192000"/>
              <a:gd name="connsiteY402" fmla="*/ 712850 h 2210635"/>
              <a:gd name="connsiteX403" fmla="*/ 4812264 w 12192000"/>
              <a:gd name="connsiteY403" fmla="*/ 713421 h 2210635"/>
              <a:gd name="connsiteX404" fmla="*/ 4799561 w 12192000"/>
              <a:gd name="connsiteY404" fmla="*/ 713421 h 2210635"/>
              <a:gd name="connsiteX405" fmla="*/ 4788127 w 12192000"/>
              <a:gd name="connsiteY405" fmla="*/ 713421 h 2210635"/>
              <a:gd name="connsiteX406" fmla="*/ 4776058 w 12192000"/>
              <a:gd name="connsiteY406" fmla="*/ 714562 h 2210635"/>
              <a:gd name="connsiteX407" fmla="*/ 4791303 w 12192000"/>
              <a:gd name="connsiteY407" fmla="*/ 692304 h 2210635"/>
              <a:gd name="connsiteX408" fmla="*/ 4805912 w 12192000"/>
              <a:gd name="connsiteY408" fmla="*/ 670616 h 2210635"/>
              <a:gd name="connsiteX409" fmla="*/ 4821157 w 12192000"/>
              <a:gd name="connsiteY409" fmla="*/ 649498 h 2210635"/>
              <a:gd name="connsiteX410" fmla="*/ 4836402 w 12192000"/>
              <a:gd name="connsiteY410" fmla="*/ 627240 h 2210635"/>
              <a:gd name="connsiteX411" fmla="*/ 4851012 w 12192000"/>
              <a:gd name="connsiteY411" fmla="*/ 605552 h 2210635"/>
              <a:gd name="connsiteX412" fmla="*/ 4866256 w 12192000"/>
              <a:gd name="connsiteY412" fmla="*/ 583864 h 2210635"/>
              <a:gd name="connsiteX413" fmla="*/ 4880866 w 12192000"/>
              <a:gd name="connsiteY413" fmla="*/ 562176 h 2210635"/>
              <a:gd name="connsiteX414" fmla="*/ 4896110 w 12192000"/>
              <a:gd name="connsiteY414" fmla="*/ 540488 h 2210635"/>
              <a:gd name="connsiteX415" fmla="*/ 4911355 w 12192000"/>
              <a:gd name="connsiteY415" fmla="*/ 567312 h 2210635"/>
              <a:gd name="connsiteX416" fmla="*/ 4925329 w 12192000"/>
              <a:gd name="connsiteY416" fmla="*/ 592996 h 2210635"/>
              <a:gd name="connsiteX417" fmla="*/ 4940574 w 12192000"/>
              <a:gd name="connsiteY417" fmla="*/ 619820 h 2210635"/>
              <a:gd name="connsiteX418" fmla="*/ 4955819 w 12192000"/>
              <a:gd name="connsiteY418" fmla="*/ 646074 h 2210635"/>
              <a:gd name="connsiteX419" fmla="*/ 4970429 w 12192000"/>
              <a:gd name="connsiteY419" fmla="*/ 672328 h 2210635"/>
              <a:gd name="connsiteX420" fmla="*/ 4985673 w 12192000"/>
              <a:gd name="connsiteY420" fmla="*/ 698582 h 2210635"/>
              <a:gd name="connsiteX421" fmla="*/ 5000919 w 12192000"/>
              <a:gd name="connsiteY421" fmla="*/ 725406 h 2210635"/>
              <a:gd name="connsiteX422" fmla="*/ 5015528 w 12192000"/>
              <a:gd name="connsiteY422" fmla="*/ 751090 h 2210635"/>
              <a:gd name="connsiteX423" fmla="*/ 5004094 w 12192000"/>
              <a:gd name="connsiteY423" fmla="*/ 747665 h 2210635"/>
              <a:gd name="connsiteX424" fmla="*/ 4992025 w 12192000"/>
              <a:gd name="connsiteY424" fmla="*/ 743670 h 2210635"/>
              <a:gd name="connsiteX425" fmla="*/ 4979956 w 12192000"/>
              <a:gd name="connsiteY425" fmla="*/ 739675 h 2210635"/>
              <a:gd name="connsiteX426" fmla="*/ 4968523 w 12192000"/>
              <a:gd name="connsiteY426" fmla="*/ 735680 h 2210635"/>
              <a:gd name="connsiteX427" fmla="*/ 4981862 w 12192000"/>
              <a:gd name="connsiteY427" fmla="*/ 759651 h 2210635"/>
              <a:gd name="connsiteX428" fmla="*/ 4995837 w 12192000"/>
              <a:gd name="connsiteY428" fmla="*/ 784192 h 2210635"/>
              <a:gd name="connsiteX429" fmla="*/ 5009176 w 12192000"/>
              <a:gd name="connsiteY429" fmla="*/ 808163 h 2210635"/>
              <a:gd name="connsiteX430" fmla="*/ 5023150 w 12192000"/>
              <a:gd name="connsiteY430" fmla="*/ 832705 h 2210635"/>
              <a:gd name="connsiteX431" fmla="*/ 5037124 w 12192000"/>
              <a:gd name="connsiteY431" fmla="*/ 856676 h 2210635"/>
              <a:gd name="connsiteX432" fmla="*/ 5050464 w 12192000"/>
              <a:gd name="connsiteY432" fmla="*/ 880647 h 2210635"/>
              <a:gd name="connsiteX433" fmla="*/ 5064438 w 12192000"/>
              <a:gd name="connsiteY433" fmla="*/ 905188 h 2210635"/>
              <a:gd name="connsiteX434" fmla="*/ 5077777 w 12192000"/>
              <a:gd name="connsiteY434" fmla="*/ 929159 h 2210635"/>
              <a:gd name="connsiteX435" fmla="*/ 5058721 w 12192000"/>
              <a:gd name="connsiteY435" fmla="*/ 922881 h 2210635"/>
              <a:gd name="connsiteX436" fmla="*/ 5039666 w 12192000"/>
              <a:gd name="connsiteY436" fmla="*/ 916603 h 2210635"/>
              <a:gd name="connsiteX437" fmla="*/ 5020610 w 12192000"/>
              <a:gd name="connsiteY437" fmla="*/ 909754 h 2210635"/>
              <a:gd name="connsiteX438" fmla="*/ 5001553 w 12192000"/>
              <a:gd name="connsiteY438" fmla="*/ 904047 h 2210635"/>
              <a:gd name="connsiteX439" fmla="*/ 5016798 w 12192000"/>
              <a:gd name="connsiteY439" fmla="*/ 930301 h 2210635"/>
              <a:gd name="connsiteX440" fmla="*/ 5032043 w 12192000"/>
              <a:gd name="connsiteY440" fmla="*/ 957696 h 2210635"/>
              <a:gd name="connsiteX441" fmla="*/ 5047288 w 12192000"/>
              <a:gd name="connsiteY441" fmla="*/ 984521 h 2210635"/>
              <a:gd name="connsiteX442" fmla="*/ 5062533 w 12192000"/>
              <a:gd name="connsiteY442" fmla="*/ 1011916 h 2210635"/>
              <a:gd name="connsiteX443" fmla="*/ 5079047 w 12192000"/>
              <a:gd name="connsiteY443" fmla="*/ 1038741 h 2210635"/>
              <a:gd name="connsiteX444" fmla="*/ 5093658 w 12192000"/>
              <a:gd name="connsiteY444" fmla="*/ 1066136 h 2210635"/>
              <a:gd name="connsiteX445" fmla="*/ 5108902 w 12192000"/>
              <a:gd name="connsiteY445" fmla="*/ 1093532 h 2210635"/>
              <a:gd name="connsiteX446" fmla="*/ 5124147 w 12192000"/>
              <a:gd name="connsiteY446" fmla="*/ 1119785 h 2210635"/>
              <a:gd name="connsiteX447" fmla="*/ 5102550 w 12192000"/>
              <a:gd name="connsiteY447" fmla="*/ 1112366 h 2210635"/>
              <a:gd name="connsiteX448" fmla="*/ 5079683 w 12192000"/>
              <a:gd name="connsiteY448" fmla="*/ 1104946 h 2210635"/>
              <a:gd name="connsiteX449" fmla="*/ 5057451 w 12192000"/>
              <a:gd name="connsiteY449" fmla="*/ 1097527 h 2210635"/>
              <a:gd name="connsiteX450" fmla="*/ 5035219 w 12192000"/>
              <a:gd name="connsiteY450" fmla="*/ 1090107 h 2210635"/>
              <a:gd name="connsiteX451" fmla="*/ 5012352 w 12192000"/>
              <a:gd name="connsiteY451" fmla="*/ 1082117 h 2210635"/>
              <a:gd name="connsiteX452" fmla="*/ 4990120 w 12192000"/>
              <a:gd name="connsiteY452" fmla="*/ 1074697 h 2210635"/>
              <a:gd name="connsiteX453" fmla="*/ 4968523 w 12192000"/>
              <a:gd name="connsiteY453" fmla="*/ 1067278 h 2210635"/>
              <a:gd name="connsiteX454" fmla="*/ 4945656 w 12192000"/>
              <a:gd name="connsiteY454" fmla="*/ 1059858 h 2210635"/>
              <a:gd name="connsiteX455" fmla="*/ 4945656 w 12192000"/>
              <a:gd name="connsiteY455" fmla="*/ 1180283 h 2210635"/>
              <a:gd name="connsiteX456" fmla="*/ 5001553 w 12192000"/>
              <a:gd name="connsiteY456" fmla="*/ 1189415 h 2210635"/>
              <a:gd name="connsiteX457" fmla="*/ 5058086 w 12192000"/>
              <a:gd name="connsiteY457" fmla="*/ 1197976 h 2210635"/>
              <a:gd name="connsiteX458" fmla="*/ 5114619 w 12192000"/>
              <a:gd name="connsiteY458" fmla="*/ 1207108 h 2210635"/>
              <a:gd name="connsiteX459" fmla="*/ 5171151 w 12192000"/>
              <a:gd name="connsiteY459" fmla="*/ 1216240 h 2210635"/>
              <a:gd name="connsiteX460" fmla="*/ 5227049 w 12192000"/>
              <a:gd name="connsiteY460" fmla="*/ 1225372 h 2210635"/>
              <a:gd name="connsiteX461" fmla="*/ 5283581 w 12192000"/>
              <a:gd name="connsiteY461" fmla="*/ 1235074 h 2210635"/>
              <a:gd name="connsiteX462" fmla="*/ 5340114 w 12192000"/>
              <a:gd name="connsiteY462" fmla="*/ 1244777 h 2210635"/>
              <a:gd name="connsiteX463" fmla="*/ 5396647 w 12192000"/>
              <a:gd name="connsiteY463" fmla="*/ 1253338 h 2210635"/>
              <a:gd name="connsiteX464" fmla="*/ 5396647 w 12192000"/>
              <a:gd name="connsiteY464" fmla="*/ 1054151 h 2210635"/>
              <a:gd name="connsiteX465" fmla="*/ 5362981 w 12192000"/>
              <a:gd name="connsiteY465" fmla="*/ 1054151 h 2210635"/>
              <a:gd name="connsiteX466" fmla="*/ 5329316 w 12192000"/>
              <a:gd name="connsiteY466" fmla="*/ 1055292 h 2210635"/>
              <a:gd name="connsiteX467" fmla="*/ 5296921 w 12192000"/>
              <a:gd name="connsiteY467" fmla="*/ 1055292 h 2210635"/>
              <a:gd name="connsiteX468" fmla="*/ 5263255 w 12192000"/>
              <a:gd name="connsiteY468" fmla="*/ 1055292 h 2210635"/>
              <a:gd name="connsiteX469" fmla="*/ 5229589 w 12192000"/>
              <a:gd name="connsiteY469" fmla="*/ 1055863 h 2210635"/>
              <a:gd name="connsiteX470" fmla="*/ 5196559 w 12192000"/>
              <a:gd name="connsiteY470" fmla="*/ 1055863 h 2210635"/>
              <a:gd name="connsiteX471" fmla="*/ 5163529 w 12192000"/>
              <a:gd name="connsiteY471" fmla="*/ 1056434 h 2210635"/>
              <a:gd name="connsiteX472" fmla="*/ 5129863 w 12192000"/>
              <a:gd name="connsiteY472" fmla="*/ 1057004 h 2210635"/>
              <a:gd name="connsiteX473" fmla="*/ 5152730 w 12192000"/>
              <a:gd name="connsiteY473" fmla="*/ 1023331 h 2210635"/>
              <a:gd name="connsiteX474" fmla="*/ 5175598 w 12192000"/>
              <a:gd name="connsiteY474" fmla="*/ 990799 h 2210635"/>
              <a:gd name="connsiteX475" fmla="*/ 5198465 w 12192000"/>
              <a:gd name="connsiteY475" fmla="*/ 957696 h 2210635"/>
              <a:gd name="connsiteX476" fmla="*/ 5221332 w 12192000"/>
              <a:gd name="connsiteY476" fmla="*/ 925164 h 2210635"/>
              <a:gd name="connsiteX477" fmla="*/ 5244199 w 12192000"/>
              <a:gd name="connsiteY477" fmla="*/ 892062 h 2210635"/>
              <a:gd name="connsiteX478" fmla="*/ 5267066 w 12192000"/>
              <a:gd name="connsiteY478" fmla="*/ 859530 h 2210635"/>
              <a:gd name="connsiteX479" fmla="*/ 5289933 w 12192000"/>
              <a:gd name="connsiteY479" fmla="*/ 826427 h 2210635"/>
              <a:gd name="connsiteX480" fmla="*/ 5312801 w 12192000"/>
              <a:gd name="connsiteY480" fmla="*/ 794466 h 2210635"/>
              <a:gd name="connsiteX481" fmla="*/ 5284217 w 12192000"/>
              <a:gd name="connsiteY481" fmla="*/ 794466 h 2210635"/>
              <a:gd name="connsiteX482" fmla="*/ 5256268 w 12192000"/>
              <a:gd name="connsiteY482" fmla="*/ 794466 h 2210635"/>
              <a:gd name="connsiteX483" fmla="*/ 5227049 w 12192000"/>
              <a:gd name="connsiteY483" fmla="*/ 795036 h 2210635"/>
              <a:gd name="connsiteX484" fmla="*/ 5199100 w 12192000"/>
              <a:gd name="connsiteY484" fmla="*/ 795036 h 2210635"/>
              <a:gd name="connsiteX485" fmla="*/ 5219426 w 12192000"/>
              <a:gd name="connsiteY485" fmla="*/ 765358 h 2210635"/>
              <a:gd name="connsiteX486" fmla="*/ 5240388 w 12192000"/>
              <a:gd name="connsiteY486" fmla="*/ 736250 h 2210635"/>
              <a:gd name="connsiteX487" fmla="*/ 5260714 w 12192000"/>
              <a:gd name="connsiteY487" fmla="*/ 706572 h 2210635"/>
              <a:gd name="connsiteX488" fmla="*/ 5281676 w 12192000"/>
              <a:gd name="connsiteY488" fmla="*/ 677465 h 2210635"/>
              <a:gd name="connsiteX489" fmla="*/ 5302002 w 12192000"/>
              <a:gd name="connsiteY489" fmla="*/ 647786 h 2210635"/>
              <a:gd name="connsiteX490" fmla="*/ 5321693 w 12192000"/>
              <a:gd name="connsiteY490" fmla="*/ 618679 h 2210635"/>
              <a:gd name="connsiteX491" fmla="*/ 5342655 w 12192000"/>
              <a:gd name="connsiteY491" fmla="*/ 589000 h 2210635"/>
              <a:gd name="connsiteX492" fmla="*/ 5362981 w 12192000"/>
              <a:gd name="connsiteY492" fmla="*/ 559893 h 2210635"/>
              <a:gd name="connsiteX493" fmla="*/ 5345196 w 12192000"/>
              <a:gd name="connsiteY493" fmla="*/ 559893 h 2210635"/>
              <a:gd name="connsiteX494" fmla="*/ 5327410 w 12192000"/>
              <a:gd name="connsiteY494" fmla="*/ 559893 h 2210635"/>
              <a:gd name="connsiteX495" fmla="*/ 5309625 w 12192000"/>
              <a:gd name="connsiteY495" fmla="*/ 560464 h 2210635"/>
              <a:gd name="connsiteX496" fmla="*/ 5291839 w 12192000"/>
              <a:gd name="connsiteY496" fmla="*/ 560464 h 2210635"/>
              <a:gd name="connsiteX497" fmla="*/ 5314071 w 12192000"/>
              <a:gd name="connsiteY497" fmla="*/ 527932 h 2210635"/>
              <a:gd name="connsiteX498" fmla="*/ 5336303 w 12192000"/>
              <a:gd name="connsiteY498" fmla="*/ 495970 h 2210635"/>
              <a:gd name="connsiteX499" fmla="*/ 5359170 w 12192000"/>
              <a:gd name="connsiteY499" fmla="*/ 464009 h 2210635"/>
              <a:gd name="connsiteX500" fmla="*/ 5381402 w 12192000"/>
              <a:gd name="connsiteY500" fmla="*/ 432619 h 2210635"/>
              <a:gd name="connsiteX501" fmla="*/ 5403634 w 12192000"/>
              <a:gd name="connsiteY501" fmla="*/ 400087 h 2210635"/>
              <a:gd name="connsiteX502" fmla="*/ 5425231 w 12192000"/>
              <a:gd name="connsiteY502" fmla="*/ 368125 h 2210635"/>
              <a:gd name="connsiteX503" fmla="*/ 5448098 w 12192000"/>
              <a:gd name="connsiteY503" fmla="*/ 336164 h 2210635"/>
              <a:gd name="connsiteX504" fmla="*/ 5470330 w 12192000"/>
              <a:gd name="connsiteY504" fmla="*/ 304203 h 2210635"/>
              <a:gd name="connsiteX505" fmla="*/ 5492562 w 12192000"/>
              <a:gd name="connsiteY505" fmla="*/ 343584 h 2210635"/>
              <a:gd name="connsiteX506" fmla="*/ 5514794 w 12192000"/>
              <a:gd name="connsiteY506" fmla="*/ 382964 h 2210635"/>
              <a:gd name="connsiteX507" fmla="*/ 5537661 w 12192000"/>
              <a:gd name="connsiteY507" fmla="*/ 422916 h 2210635"/>
              <a:gd name="connsiteX508" fmla="*/ 5559258 w 12192000"/>
              <a:gd name="connsiteY508" fmla="*/ 462297 h 2210635"/>
              <a:gd name="connsiteX509" fmla="*/ 5581489 w 12192000"/>
              <a:gd name="connsiteY509" fmla="*/ 502248 h 2210635"/>
              <a:gd name="connsiteX510" fmla="*/ 5604357 w 12192000"/>
              <a:gd name="connsiteY510" fmla="*/ 541629 h 2210635"/>
              <a:gd name="connsiteX511" fmla="*/ 5626589 w 12192000"/>
              <a:gd name="connsiteY511" fmla="*/ 581581 h 2210635"/>
              <a:gd name="connsiteX512" fmla="*/ 5648821 w 12192000"/>
              <a:gd name="connsiteY512" fmla="*/ 621532 h 2210635"/>
              <a:gd name="connsiteX513" fmla="*/ 5631035 w 12192000"/>
              <a:gd name="connsiteY513" fmla="*/ 615254 h 2210635"/>
              <a:gd name="connsiteX514" fmla="*/ 5612614 w 12192000"/>
              <a:gd name="connsiteY514" fmla="*/ 608976 h 2210635"/>
              <a:gd name="connsiteX515" fmla="*/ 5595464 w 12192000"/>
              <a:gd name="connsiteY515" fmla="*/ 602698 h 2210635"/>
              <a:gd name="connsiteX516" fmla="*/ 5577678 w 12192000"/>
              <a:gd name="connsiteY516" fmla="*/ 596420 h 2210635"/>
              <a:gd name="connsiteX517" fmla="*/ 5598640 w 12192000"/>
              <a:gd name="connsiteY517" fmla="*/ 632947 h 2210635"/>
              <a:gd name="connsiteX518" fmla="*/ 5618331 w 12192000"/>
              <a:gd name="connsiteY518" fmla="*/ 668904 h 2210635"/>
              <a:gd name="connsiteX519" fmla="*/ 5638657 w 12192000"/>
              <a:gd name="connsiteY519" fmla="*/ 705431 h 2210635"/>
              <a:gd name="connsiteX520" fmla="*/ 5659619 w 12192000"/>
              <a:gd name="connsiteY520" fmla="*/ 741387 h 2210635"/>
              <a:gd name="connsiteX521" fmla="*/ 5679945 w 12192000"/>
              <a:gd name="connsiteY521" fmla="*/ 777914 h 2210635"/>
              <a:gd name="connsiteX522" fmla="*/ 5700272 w 12192000"/>
              <a:gd name="connsiteY522" fmla="*/ 815012 h 2210635"/>
              <a:gd name="connsiteX523" fmla="*/ 5721233 w 12192000"/>
              <a:gd name="connsiteY523" fmla="*/ 850968 h 2210635"/>
              <a:gd name="connsiteX524" fmla="*/ 5741559 w 12192000"/>
              <a:gd name="connsiteY524" fmla="*/ 887496 h 2210635"/>
              <a:gd name="connsiteX525" fmla="*/ 5712976 w 12192000"/>
              <a:gd name="connsiteY525" fmla="*/ 877793 h 2210635"/>
              <a:gd name="connsiteX526" fmla="*/ 5684392 w 12192000"/>
              <a:gd name="connsiteY526" fmla="*/ 867520 h 2210635"/>
              <a:gd name="connsiteX527" fmla="*/ 5656443 w 12192000"/>
              <a:gd name="connsiteY527" fmla="*/ 857817 h 2210635"/>
              <a:gd name="connsiteX528" fmla="*/ 5627859 w 12192000"/>
              <a:gd name="connsiteY528" fmla="*/ 847544 h 2210635"/>
              <a:gd name="connsiteX529" fmla="*/ 5650726 w 12192000"/>
              <a:gd name="connsiteY529" fmla="*/ 888637 h 2210635"/>
              <a:gd name="connsiteX530" fmla="*/ 5673593 w 12192000"/>
              <a:gd name="connsiteY530" fmla="*/ 929159 h 2210635"/>
              <a:gd name="connsiteX531" fmla="*/ 5696460 w 12192000"/>
              <a:gd name="connsiteY531" fmla="*/ 969682 h 2210635"/>
              <a:gd name="connsiteX532" fmla="*/ 5719328 w 12192000"/>
              <a:gd name="connsiteY532" fmla="*/ 1010775 h 2210635"/>
              <a:gd name="connsiteX533" fmla="*/ 5742195 w 12192000"/>
              <a:gd name="connsiteY533" fmla="*/ 1050726 h 2210635"/>
              <a:gd name="connsiteX534" fmla="*/ 5765062 w 12192000"/>
              <a:gd name="connsiteY534" fmla="*/ 1091249 h 2210635"/>
              <a:gd name="connsiteX535" fmla="*/ 5787929 w 12192000"/>
              <a:gd name="connsiteY535" fmla="*/ 1132342 h 2210635"/>
              <a:gd name="connsiteX536" fmla="*/ 5810796 w 12192000"/>
              <a:gd name="connsiteY536" fmla="*/ 1172864 h 2210635"/>
              <a:gd name="connsiteX537" fmla="*/ 5777766 w 12192000"/>
              <a:gd name="connsiteY537" fmla="*/ 1160878 h 2210635"/>
              <a:gd name="connsiteX538" fmla="*/ 5744100 w 12192000"/>
              <a:gd name="connsiteY538" fmla="*/ 1149464 h 2210635"/>
              <a:gd name="connsiteX539" fmla="*/ 5711070 w 12192000"/>
              <a:gd name="connsiteY539" fmla="*/ 1138049 h 2210635"/>
              <a:gd name="connsiteX540" fmla="*/ 5677404 w 12192000"/>
              <a:gd name="connsiteY540" fmla="*/ 1126063 h 2210635"/>
              <a:gd name="connsiteX541" fmla="*/ 5644374 w 12192000"/>
              <a:gd name="connsiteY541" fmla="*/ 1114649 h 2210635"/>
              <a:gd name="connsiteX542" fmla="*/ 5611344 w 12192000"/>
              <a:gd name="connsiteY542" fmla="*/ 1102663 h 2210635"/>
              <a:gd name="connsiteX543" fmla="*/ 5577678 w 12192000"/>
              <a:gd name="connsiteY543" fmla="*/ 1091249 h 2210635"/>
              <a:gd name="connsiteX544" fmla="*/ 5544013 w 12192000"/>
              <a:gd name="connsiteY544" fmla="*/ 1079834 h 2210635"/>
              <a:gd name="connsiteX545" fmla="*/ 5544013 w 12192000"/>
              <a:gd name="connsiteY545" fmla="*/ 1279592 h 2210635"/>
              <a:gd name="connsiteX546" fmla="*/ 5591653 w 12192000"/>
              <a:gd name="connsiteY546" fmla="*/ 1287011 h 2210635"/>
              <a:gd name="connsiteX547" fmla="*/ 5638657 w 12192000"/>
              <a:gd name="connsiteY547" fmla="*/ 1295002 h 2210635"/>
              <a:gd name="connsiteX548" fmla="*/ 5686297 w 12192000"/>
              <a:gd name="connsiteY548" fmla="*/ 1303563 h 2210635"/>
              <a:gd name="connsiteX549" fmla="*/ 5733302 w 12192000"/>
              <a:gd name="connsiteY549" fmla="*/ 1311553 h 2210635"/>
              <a:gd name="connsiteX550" fmla="*/ 5780307 w 12192000"/>
              <a:gd name="connsiteY550" fmla="*/ 1319543 h 2210635"/>
              <a:gd name="connsiteX551" fmla="*/ 5827311 w 12192000"/>
              <a:gd name="connsiteY551" fmla="*/ 1328104 h 2210635"/>
              <a:gd name="connsiteX552" fmla="*/ 5874316 w 12192000"/>
              <a:gd name="connsiteY552" fmla="*/ 1336095 h 2210635"/>
              <a:gd name="connsiteX553" fmla="*/ 5921321 w 12192000"/>
              <a:gd name="connsiteY553" fmla="*/ 1345226 h 2210635"/>
              <a:gd name="connsiteX554" fmla="*/ 5921321 w 12192000"/>
              <a:gd name="connsiteY554" fmla="*/ 1267606 h 2210635"/>
              <a:gd name="connsiteX555" fmla="*/ 5896548 w 12192000"/>
              <a:gd name="connsiteY555" fmla="*/ 1267606 h 2210635"/>
              <a:gd name="connsiteX556" fmla="*/ 5871140 w 12192000"/>
              <a:gd name="connsiteY556" fmla="*/ 1267606 h 2210635"/>
              <a:gd name="connsiteX557" fmla="*/ 5846367 w 12192000"/>
              <a:gd name="connsiteY557" fmla="*/ 1267606 h 2210635"/>
              <a:gd name="connsiteX558" fmla="*/ 5820324 w 12192000"/>
              <a:gd name="connsiteY558" fmla="*/ 1267606 h 2210635"/>
              <a:gd name="connsiteX559" fmla="*/ 5837474 w 12192000"/>
              <a:gd name="connsiteY559" fmla="*/ 1243065 h 2210635"/>
              <a:gd name="connsiteX560" fmla="*/ 5855260 w 12192000"/>
              <a:gd name="connsiteY560" fmla="*/ 1218523 h 2210635"/>
              <a:gd name="connsiteX561" fmla="*/ 5873046 w 12192000"/>
              <a:gd name="connsiteY561" fmla="*/ 1193981 h 2210635"/>
              <a:gd name="connsiteX562" fmla="*/ 5889561 w 12192000"/>
              <a:gd name="connsiteY562" fmla="*/ 1169439 h 2210635"/>
              <a:gd name="connsiteX563" fmla="*/ 5878762 w 12192000"/>
              <a:gd name="connsiteY563" fmla="*/ 1169439 h 2210635"/>
              <a:gd name="connsiteX564" fmla="*/ 5867964 w 12192000"/>
              <a:gd name="connsiteY564" fmla="*/ 1169439 h 2210635"/>
              <a:gd name="connsiteX565" fmla="*/ 5857801 w 12192000"/>
              <a:gd name="connsiteY565" fmla="*/ 1169439 h 2210635"/>
              <a:gd name="connsiteX566" fmla="*/ 5847002 w 12192000"/>
              <a:gd name="connsiteY566" fmla="*/ 1169439 h 2210635"/>
              <a:gd name="connsiteX567" fmla="*/ 5862247 w 12192000"/>
              <a:gd name="connsiteY567" fmla="*/ 1146610 h 2210635"/>
              <a:gd name="connsiteX568" fmla="*/ 5878127 w 12192000"/>
              <a:gd name="connsiteY568" fmla="*/ 1124922 h 2210635"/>
              <a:gd name="connsiteX569" fmla="*/ 5893372 w 12192000"/>
              <a:gd name="connsiteY569" fmla="*/ 1102093 h 2210635"/>
              <a:gd name="connsiteX570" fmla="*/ 5909252 w 12192000"/>
              <a:gd name="connsiteY570" fmla="*/ 1080405 h 2210635"/>
              <a:gd name="connsiteX571" fmla="*/ 5902265 w 12192000"/>
              <a:gd name="connsiteY571" fmla="*/ 1080405 h 2210635"/>
              <a:gd name="connsiteX572" fmla="*/ 5895278 w 12192000"/>
              <a:gd name="connsiteY572" fmla="*/ 1080405 h 2210635"/>
              <a:gd name="connsiteX573" fmla="*/ 5888926 w 12192000"/>
              <a:gd name="connsiteY573" fmla="*/ 1080405 h 2210635"/>
              <a:gd name="connsiteX574" fmla="*/ 5881938 w 12192000"/>
              <a:gd name="connsiteY574" fmla="*/ 1080405 h 2210635"/>
              <a:gd name="connsiteX575" fmla="*/ 5898454 w 12192000"/>
              <a:gd name="connsiteY575" fmla="*/ 1055863 h 2210635"/>
              <a:gd name="connsiteX576" fmla="*/ 5916239 w 12192000"/>
              <a:gd name="connsiteY576" fmla="*/ 1031892 h 2210635"/>
              <a:gd name="connsiteX577" fmla="*/ 5932754 w 12192000"/>
              <a:gd name="connsiteY577" fmla="*/ 1007921 h 2210635"/>
              <a:gd name="connsiteX578" fmla="*/ 5949905 w 12192000"/>
              <a:gd name="connsiteY578" fmla="*/ 983379 h 2210635"/>
              <a:gd name="connsiteX579" fmla="*/ 5958162 w 12192000"/>
              <a:gd name="connsiteY579" fmla="*/ 998219 h 2210635"/>
              <a:gd name="connsiteX580" fmla="*/ 5966420 w 12192000"/>
              <a:gd name="connsiteY580" fmla="*/ 1013058 h 2210635"/>
              <a:gd name="connsiteX581" fmla="*/ 5974677 w 12192000"/>
              <a:gd name="connsiteY581" fmla="*/ 1028468 h 2210635"/>
              <a:gd name="connsiteX582" fmla="*/ 5984205 w 12192000"/>
              <a:gd name="connsiteY582" fmla="*/ 1043307 h 2210635"/>
              <a:gd name="connsiteX583" fmla="*/ 5992463 w 12192000"/>
              <a:gd name="connsiteY583" fmla="*/ 1058717 h 2210635"/>
              <a:gd name="connsiteX584" fmla="*/ 6000720 w 12192000"/>
              <a:gd name="connsiteY584" fmla="*/ 1074126 h 2210635"/>
              <a:gd name="connsiteX585" fmla="*/ 6008978 w 12192000"/>
              <a:gd name="connsiteY585" fmla="*/ 1088966 h 2210635"/>
              <a:gd name="connsiteX586" fmla="*/ 6017236 w 12192000"/>
              <a:gd name="connsiteY586" fmla="*/ 1104376 h 2210635"/>
              <a:gd name="connsiteX587" fmla="*/ 6010884 w 12192000"/>
              <a:gd name="connsiteY587" fmla="*/ 1101522 h 2210635"/>
              <a:gd name="connsiteX588" fmla="*/ 6003896 w 12192000"/>
              <a:gd name="connsiteY588" fmla="*/ 1099239 h 2210635"/>
              <a:gd name="connsiteX589" fmla="*/ 5996909 w 12192000"/>
              <a:gd name="connsiteY589" fmla="*/ 1096956 h 2210635"/>
              <a:gd name="connsiteX590" fmla="*/ 5990557 w 12192000"/>
              <a:gd name="connsiteY590" fmla="*/ 1094673 h 2210635"/>
              <a:gd name="connsiteX591" fmla="*/ 5998180 w 12192000"/>
              <a:gd name="connsiteY591" fmla="*/ 1108371 h 2210635"/>
              <a:gd name="connsiteX592" fmla="*/ 6005802 w 12192000"/>
              <a:gd name="connsiteY592" fmla="*/ 1122068 h 2210635"/>
              <a:gd name="connsiteX593" fmla="*/ 6013424 w 12192000"/>
              <a:gd name="connsiteY593" fmla="*/ 1135766 h 2210635"/>
              <a:gd name="connsiteX594" fmla="*/ 6021047 w 12192000"/>
              <a:gd name="connsiteY594" fmla="*/ 1150034 h 2210635"/>
              <a:gd name="connsiteX595" fmla="*/ 6029940 w 12192000"/>
              <a:gd name="connsiteY595" fmla="*/ 1163732 h 2210635"/>
              <a:gd name="connsiteX596" fmla="*/ 6037562 w 12192000"/>
              <a:gd name="connsiteY596" fmla="*/ 1177430 h 2210635"/>
              <a:gd name="connsiteX597" fmla="*/ 6045184 w 12192000"/>
              <a:gd name="connsiteY597" fmla="*/ 1191127 h 2210635"/>
              <a:gd name="connsiteX598" fmla="*/ 6052807 w 12192000"/>
              <a:gd name="connsiteY598" fmla="*/ 1204825 h 2210635"/>
              <a:gd name="connsiteX599" fmla="*/ 6042008 w 12192000"/>
              <a:gd name="connsiteY599" fmla="*/ 1201401 h 2210635"/>
              <a:gd name="connsiteX600" fmla="*/ 6031210 w 12192000"/>
              <a:gd name="connsiteY600" fmla="*/ 1197406 h 2210635"/>
              <a:gd name="connsiteX601" fmla="*/ 6020412 w 12192000"/>
              <a:gd name="connsiteY601" fmla="*/ 1193981 h 2210635"/>
              <a:gd name="connsiteX602" fmla="*/ 6009613 w 12192000"/>
              <a:gd name="connsiteY602" fmla="*/ 1189986 h 2210635"/>
              <a:gd name="connsiteX603" fmla="*/ 6018506 w 12192000"/>
              <a:gd name="connsiteY603" fmla="*/ 1205396 h 2210635"/>
              <a:gd name="connsiteX604" fmla="*/ 6027399 w 12192000"/>
              <a:gd name="connsiteY604" fmla="*/ 1221377 h 2210635"/>
              <a:gd name="connsiteX605" fmla="*/ 6035656 w 12192000"/>
              <a:gd name="connsiteY605" fmla="*/ 1236216 h 2210635"/>
              <a:gd name="connsiteX606" fmla="*/ 6043914 w 12192000"/>
              <a:gd name="connsiteY606" fmla="*/ 1252196 h 2210635"/>
              <a:gd name="connsiteX607" fmla="*/ 6053442 w 12192000"/>
              <a:gd name="connsiteY607" fmla="*/ 1267035 h 2210635"/>
              <a:gd name="connsiteX608" fmla="*/ 6061700 w 12192000"/>
              <a:gd name="connsiteY608" fmla="*/ 1283016 h 2210635"/>
              <a:gd name="connsiteX609" fmla="*/ 6069957 w 12192000"/>
              <a:gd name="connsiteY609" fmla="*/ 1297855 h 2210635"/>
              <a:gd name="connsiteX610" fmla="*/ 6079485 w 12192000"/>
              <a:gd name="connsiteY610" fmla="*/ 1313836 h 2210635"/>
              <a:gd name="connsiteX611" fmla="*/ 6054077 w 12192000"/>
              <a:gd name="connsiteY611" fmla="*/ 1304704 h 2210635"/>
              <a:gd name="connsiteX612" fmla="*/ 6028034 w 12192000"/>
              <a:gd name="connsiteY612" fmla="*/ 1296143 h 2210635"/>
              <a:gd name="connsiteX613" fmla="*/ 6003261 w 12192000"/>
              <a:gd name="connsiteY613" fmla="*/ 1287011 h 2210635"/>
              <a:gd name="connsiteX614" fmla="*/ 5977853 w 12192000"/>
              <a:gd name="connsiteY614" fmla="*/ 1277879 h 2210635"/>
              <a:gd name="connsiteX615" fmla="*/ 5977853 w 12192000"/>
              <a:gd name="connsiteY615" fmla="*/ 1354929 h 2210635"/>
              <a:gd name="connsiteX616" fmla="*/ 6096000 w 12192000"/>
              <a:gd name="connsiteY616" fmla="*/ 1376046 h 2210635"/>
              <a:gd name="connsiteX617" fmla="*/ 6127125 w 12192000"/>
              <a:gd name="connsiteY617" fmla="*/ 1380612 h 2210635"/>
              <a:gd name="connsiteX618" fmla="*/ 6157615 w 12192000"/>
              <a:gd name="connsiteY618" fmla="*/ 1386319 h 2210635"/>
              <a:gd name="connsiteX619" fmla="*/ 6188739 w 12192000"/>
              <a:gd name="connsiteY619" fmla="*/ 1391456 h 2210635"/>
              <a:gd name="connsiteX620" fmla="*/ 6219229 w 12192000"/>
              <a:gd name="connsiteY620" fmla="*/ 1397163 h 2210635"/>
              <a:gd name="connsiteX621" fmla="*/ 6250989 w 12192000"/>
              <a:gd name="connsiteY621" fmla="*/ 1402871 h 2210635"/>
              <a:gd name="connsiteX622" fmla="*/ 6281478 w 12192000"/>
              <a:gd name="connsiteY622" fmla="*/ 1408007 h 2210635"/>
              <a:gd name="connsiteX623" fmla="*/ 6312603 w 12192000"/>
              <a:gd name="connsiteY623" fmla="*/ 1413715 h 2210635"/>
              <a:gd name="connsiteX624" fmla="*/ 6343728 w 12192000"/>
              <a:gd name="connsiteY624" fmla="*/ 1418851 h 2210635"/>
              <a:gd name="connsiteX625" fmla="*/ 6343728 w 12192000"/>
              <a:gd name="connsiteY625" fmla="*/ 1299567 h 2210635"/>
              <a:gd name="connsiteX626" fmla="*/ 6320861 w 12192000"/>
              <a:gd name="connsiteY626" fmla="*/ 1299567 h 2210635"/>
              <a:gd name="connsiteX627" fmla="*/ 6298629 w 12192000"/>
              <a:gd name="connsiteY627" fmla="*/ 1299567 h 2210635"/>
              <a:gd name="connsiteX628" fmla="*/ 6276397 w 12192000"/>
              <a:gd name="connsiteY628" fmla="*/ 1299567 h 2210635"/>
              <a:gd name="connsiteX629" fmla="*/ 6253529 w 12192000"/>
              <a:gd name="connsiteY629" fmla="*/ 1299567 h 2210635"/>
              <a:gd name="connsiteX630" fmla="*/ 6231933 w 12192000"/>
              <a:gd name="connsiteY630" fmla="*/ 1299567 h 2210635"/>
              <a:gd name="connsiteX631" fmla="*/ 6209701 w 12192000"/>
              <a:gd name="connsiteY631" fmla="*/ 1299567 h 2210635"/>
              <a:gd name="connsiteX632" fmla="*/ 6186834 w 12192000"/>
              <a:gd name="connsiteY632" fmla="*/ 1299567 h 2210635"/>
              <a:gd name="connsiteX633" fmla="*/ 6164602 w 12192000"/>
              <a:gd name="connsiteY633" fmla="*/ 1299567 h 2210635"/>
              <a:gd name="connsiteX634" fmla="*/ 6179846 w 12192000"/>
              <a:gd name="connsiteY634" fmla="*/ 1277309 h 2210635"/>
              <a:gd name="connsiteX635" fmla="*/ 6195091 w 12192000"/>
              <a:gd name="connsiteY635" fmla="*/ 1255621 h 2210635"/>
              <a:gd name="connsiteX636" fmla="*/ 6210336 w 12192000"/>
              <a:gd name="connsiteY636" fmla="*/ 1233362 h 2210635"/>
              <a:gd name="connsiteX637" fmla="*/ 6226216 w 12192000"/>
              <a:gd name="connsiteY637" fmla="*/ 1211674 h 2210635"/>
              <a:gd name="connsiteX638" fmla="*/ 6241461 w 12192000"/>
              <a:gd name="connsiteY638" fmla="*/ 1189986 h 2210635"/>
              <a:gd name="connsiteX639" fmla="*/ 6256705 w 12192000"/>
              <a:gd name="connsiteY639" fmla="*/ 1167727 h 2210635"/>
              <a:gd name="connsiteX640" fmla="*/ 6271950 w 12192000"/>
              <a:gd name="connsiteY640" fmla="*/ 1146039 h 2210635"/>
              <a:gd name="connsiteX641" fmla="*/ 6287195 w 12192000"/>
              <a:gd name="connsiteY641" fmla="*/ 1124351 h 2210635"/>
              <a:gd name="connsiteX642" fmla="*/ 6268139 w 12192000"/>
              <a:gd name="connsiteY642" fmla="*/ 1124351 h 2210635"/>
              <a:gd name="connsiteX643" fmla="*/ 6249083 w 12192000"/>
              <a:gd name="connsiteY643" fmla="*/ 1124351 h 2210635"/>
              <a:gd name="connsiteX644" fmla="*/ 6230027 w 12192000"/>
              <a:gd name="connsiteY644" fmla="*/ 1124351 h 2210635"/>
              <a:gd name="connsiteX645" fmla="*/ 6210971 w 12192000"/>
              <a:gd name="connsiteY645" fmla="*/ 1124351 h 2210635"/>
              <a:gd name="connsiteX646" fmla="*/ 6224946 w 12192000"/>
              <a:gd name="connsiteY646" fmla="*/ 1104376 h 2210635"/>
              <a:gd name="connsiteX647" fmla="*/ 6238285 w 12192000"/>
              <a:gd name="connsiteY647" fmla="*/ 1084970 h 2210635"/>
              <a:gd name="connsiteX648" fmla="*/ 6252259 w 12192000"/>
              <a:gd name="connsiteY648" fmla="*/ 1065565 h 2210635"/>
              <a:gd name="connsiteX649" fmla="*/ 6266233 w 12192000"/>
              <a:gd name="connsiteY649" fmla="*/ 1046160 h 2210635"/>
              <a:gd name="connsiteX650" fmla="*/ 6279573 w 12192000"/>
              <a:gd name="connsiteY650" fmla="*/ 1026185 h 2210635"/>
              <a:gd name="connsiteX651" fmla="*/ 6293547 w 12192000"/>
              <a:gd name="connsiteY651" fmla="*/ 1006209 h 2210635"/>
              <a:gd name="connsiteX652" fmla="*/ 6306886 w 12192000"/>
              <a:gd name="connsiteY652" fmla="*/ 987375 h 2210635"/>
              <a:gd name="connsiteX653" fmla="*/ 6320861 w 12192000"/>
              <a:gd name="connsiteY653" fmla="*/ 967399 h 2210635"/>
              <a:gd name="connsiteX654" fmla="*/ 6309427 w 12192000"/>
              <a:gd name="connsiteY654" fmla="*/ 967399 h 2210635"/>
              <a:gd name="connsiteX655" fmla="*/ 6297358 w 12192000"/>
              <a:gd name="connsiteY655" fmla="*/ 967399 h 2210635"/>
              <a:gd name="connsiteX656" fmla="*/ 6285289 w 12192000"/>
              <a:gd name="connsiteY656" fmla="*/ 967399 h 2210635"/>
              <a:gd name="connsiteX657" fmla="*/ 6273856 w 12192000"/>
              <a:gd name="connsiteY657" fmla="*/ 967399 h 2210635"/>
              <a:gd name="connsiteX658" fmla="*/ 6287830 w 12192000"/>
              <a:gd name="connsiteY658" fmla="*/ 946282 h 2210635"/>
              <a:gd name="connsiteX659" fmla="*/ 6303075 w 12192000"/>
              <a:gd name="connsiteY659" fmla="*/ 924594 h 2210635"/>
              <a:gd name="connsiteX660" fmla="*/ 6318320 w 12192000"/>
              <a:gd name="connsiteY660" fmla="*/ 902906 h 2210635"/>
              <a:gd name="connsiteX661" fmla="*/ 6332929 w 12192000"/>
              <a:gd name="connsiteY661" fmla="*/ 881788 h 2210635"/>
              <a:gd name="connsiteX662" fmla="*/ 6348174 w 12192000"/>
              <a:gd name="connsiteY662" fmla="*/ 860671 h 2210635"/>
              <a:gd name="connsiteX663" fmla="*/ 6363419 w 12192000"/>
              <a:gd name="connsiteY663" fmla="*/ 838983 h 2210635"/>
              <a:gd name="connsiteX664" fmla="*/ 6378028 w 12192000"/>
              <a:gd name="connsiteY664" fmla="*/ 817866 h 2210635"/>
              <a:gd name="connsiteX665" fmla="*/ 6393273 w 12192000"/>
              <a:gd name="connsiteY665" fmla="*/ 796178 h 2210635"/>
              <a:gd name="connsiteX666" fmla="*/ 6407883 w 12192000"/>
              <a:gd name="connsiteY666" fmla="*/ 823002 h 2210635"/>
              <a:gd name="connsiteX667" fmla="*/ 6423127 w 12192000"/>
              <a:gd name="connsiteY667" fmla="*/ 849827 h 2210635"/>
              <a:gd name="connsiteX668" fmla="*/ 6438372 w 12192000"/>
              <a:gd name="connsiteY668" fmla="*/ 876652 h 2210635"/>
              <a:gd name="connsiteX669" fmla="*/ 6452347 w 12192000"/>
              <a:gd name="connsiteY669" fmla="*/ 902906 h 2210635"/>
              <a:gd name="connsiteX670" fmla="*/ 6467591 w 12192000"/>
              <a:gd name="connsiteY670" fmla="*/ 929159 h 2210635"/>
              <a:gd name="connsiteX671" fmla="*/ 6482836 w 12192000"/>
              <a:gd name="connsiteY671" fmla="*/ 955984 h 2210635"/>
              <a:gd name="connsiteX672" fmla="*/ 6497446 w 12192000"/>
              <a:gd name="connsiteY672" fmla="*/ 982238 h 2210635"/>
              <a:gd name="connsiteX673" fmla="*/ 6512690 w 12192000"/>
              <a:gd name="connsiteY673" fmla="*/ 1009063 h 2210635"/>
              <a:gd name="connsiteX674" fmla="*/ 6500622 w 12192000"/>
              <a:gd name="connsiteY674" fmla="*/ 1005067 h 2210635"/>
              <a:gd name="connsiteX675" fmla="*/ 6489188 w 12192000"/>
              <a:gd name="connsiteY675" fmla="*/ 1001072 h 2210635"/>
              <a:gd name="connsiteX676" fmla="*/ 6477119 w 12192000"/>
              <a:gd name="connsiteY676" fmla="*/ 997077 h 2210635"/>
              <a:gd name="connsiteX677" fmla="*/ 6465051 w 12192000"/>
              <a:gd name="connsiteY677" fmla="*/ 992511 h 2210635"/>
              <a:gd name="connsiteX678" fmla="*/ 6478390 w 12192000"/>
              <a:gd name="connsiteY678" fmla="*/ 1016482 h 2210635"/>
              <a:gd name="connsiteX679" fmla="*/ 6492364 w 12192000"/>
              <a:gd name="connsiteY679" fmla="*/ 1041595 h 2210635"/>
              <a:gd name="connsiteX680" fmla="*/ 6505703 w 12192000"/>
              <a:gd name="connsiteY680" fmla="*/ 1066136 h 2210635"/>
              <a:gd name="connsiteX681" fmla="*/ 6519678 w 12192000"/>
              <a:gd name="connsiteY681" fmla="*/ 1090107 h 2210635"/>
              <a:gd name="connsiteX682" fmla="*/ 6533652 w 12192000"/>
              <a:gd name="connsiteY682" fmla="*/ 1114649 h 2210635"/>
              <a:gd name="connsiteX683" fmla="*/ 6546991 w 12192000"/>
              <a:gd name="connsiteY683" fmla="*/ 1139190 h 2210635"/>
              <a:gd name="connsiteX684" fmla="*/ 6560966 w 12192000"/>
              <a:gd name="connsiteY684" fmla="*/ 1163161 h 2210635"/>
              <a:gd name="connsiteX685" fmla="*/ 6574305 w 12192000"/>
              <a:gd name="connsiteY685" fmla="*/ 1187703 h 2210635"/>
              <a:gd name="connsiteX686" fmla="*/ 6556519 w 12192000"/>
              <a:gd name="connsiteY686" fmla="*/ 1180854 h 2210635"/>
              <a:gd name="connsiteX687" fmla="*/ 6537463 w 12192000"/>
              <a:gd name="connsiteY687" fmla="*/ 1174576 h 2210635"/>
              <a:gd name="connsiteX688" fmla="*/ 6518407 w 12192000"/>
              <a:gd name="connsiteY688" fmla="*/ 1167727 h 2210635"/>
              <a:gd name="connsiteX689" fmla="*/ 6499351 w 12192000"/>
              <a:gd name="connsiteY689" fmla="*/ 1160878 h 2210635"/>
              <a:gd name="connsiteX690" fmla="*/ 6514596 w 12192000"/>
              <a:gd name="connsiteY690" fmla="*/ 1188274 h 2210635"/>
              <a:gd name="connsiteX691" fmla="*/ 6529841 w 12192000"/>
              <a:gd name="connsiteY691" fmla="*/ 1215669 h 2210635"/>
              <a:gd name="connsiteX692" fmla="*/ 6545086 w 12192000"/>
              <a:gd name="connsiteY692" fmla="*/ 1243065 h 2210635"/>
              <a:gd name="connsiteX693" fmla="*/ 6560330 w 12192000"/>
              <a:gd name="connsiteY693" fmla="*/ 1270460 h 2210635"/>
              <a:gd name="connsiteX694" fmla="*/ 6575575 w 12192000"/>
              <a:gd name="connsiteY694" fmla="*/ 1297284 h 2210635"/>
              <a:gd name="connsiteX695" fmla="*/ 6590820 w 12192000"/>
              <a:gd name="connsiteY695" fmla="*/ 1324680 h 2210635"/>
              <a:gd name="connsiteX696" fmla="*/ 6606065 w 12192000"/>
              <a:gd name="connsiteY696" fmla="*/ 1352075 h 2210635"/>
              <a:gd name="connsiteX697" fmla="*/ 6621945 w 12192000"/>
              <a:gd name="connsiteY697" fmla="*/ 1379471 h 2210635"/>
              <a:gd name="connsiteX698" fmla="*/ 6599077 w 12192000"/>
              <a:gd name="connsiteY698" fmla="*/ 1370909 h 2210635"/>
              <a:gd name="connsiteX699" fmla="*/ 6576846 w 12192000"/>
              <a:gd name="connsiteY699" fmla="*/ 1363490 h 2210635"/>
              <a:gd name="connsiteX700" fmla="*/ 6554614 w 12192000"/>
              <a:gd name="connsiteY700" fmla="*/ 1356070 h 2210635"/>
              <a:gd name="connsiteX701" fmla="*/ 6531746 w 12192000"/>
              <a:gd name="connsiteY701" fmla="*/ 1348080 h 2210635"/>
              <a:gd name="connsiteX702" fmla="*/ 6509514 w 12192000"/>
              <a:gd name="connsiteY702" fmla="*/ 1340090 h 2210635"/>
              <a:gd name="connsiteX703" fmla="*/ 6487918 w 12192000"/>
              <a:gd name="connsiteY703" fmla="*/ 1332099 h 2210635"/>
              <a:gd name="connsiteX704" fmla="*/ 6465051 w 12192000"/>
              <a:gd name="connsiteY704" fmla="*/ 1324680 h 2210635"/>
              <a:gd name="connsiteX705" fmla="*/ 6442819 w 12192000"/>
              <a:gd name="connsiteY705" fmla="*/ 1317260 h 2210635"/>
              <a:gd name="connsiteX706" fmla="*/ 6442819 w 12192000"/>
              <a:gd name="connsiteY706" fmla="*/ 1436544 h 2210635"/>
              <a:gd name="connsiteX707" fmla="*/ 6499351 w 12192000"/>
              <a:gd name="connsiteY707" fmla="*/ 1446247 h 2210635"/>
              <a:gd name="connsiteX708" fmla="*/ 6555249 w 12192000"/>
              <a:gd name="connsiteY708" fmla="*/ 1455949 h 2210635"/>
              <a:gd name="connsiteX709" fmla="*/ 6611781 w 12192000"/>
              <a:gd name="connsiteY709" fmla="*/ 1466223 h 2210635"/>
              <a:gd name="connsiteX710" fmla="*/ 6668314 w 12192000"/>
              <a:gd name="connsiteY710" fmla="*/ 1475925 h 2210635"/>
              <a:gd name="connsiteX711" fmla="*/ 6724847 w 12192000"/>
              <a:gd name="connsiteY711" fmla="*/ 1485628 h 2210635"/>
              <a:gd name="connsiteX712" fmla="*/ 6780744 w 12192000"/>
              <a:gd name="connsiteY712" fmla="*/ 1494759 h 2210635"/>
              <a:gd name="connsiteX713" fmla="*/ 6836642 w 12192000"/>
              <a:gd name="connsiteY713" fmla="*/ 1504462 h 2210635"/>
              <a:gd name="connsiteX714" fmla="*/ 6893174 w 12192000"/>
              <a:gd name="connsiteY714" fmla="*/ 1513594 h 2210635"/>
              <a:gd name="connsiteX715" fmla="*/ 6893174 w 12192000"/>
              <a:gd name="connsiteY715" fmla="*/ 1314407 h 2210635"/>
              <a:gd name="connsiteX716" fmla="*/ 6860144 w 12192000"/>
              <a:gd name="connsiteY716" fmla="*/ 1314977 h 2210635"/>
              <a:gd name="connsiteX717" fmla="*/ 6826479 w 12192000"/>
              <a:gd name="connsiteY717" fmla="*/ 1314977 h 2210635"/>
              <a:gd name="connsiteX718" fmla="*/ 6793448 w 12192000"/>
              <a:gd name="connsiteY718" fmla="*/ 1314977 h 2210635"/>
              <a:gd name="connsiteX719" fmla="*/ 6760418 w 12192000"/>
              <a:gd name="connsiteY719" fmla="*/ 1314977 h 2210635"/>
              <a:gd name="connsiteX720" fmla="*/ 6726752 w 12192000"/>
              <a:gd name="connsiteY720" fmla="*/ 1315548 h 2210635"/>
              <a:gd name="connsiteX721" fmla="*/ 6693722 w 12192000"/>
              <a:gd name="connsiteY721" fmla="*/ 1315548 h 2210635"/>
              <a:gd name="connsiteX722" fmla="*/ 6660692 w 12192000"/>
              <a:gd name="connsiteY722" fmla="*/ 1315548 h 2210635"/>
              <a:gd name="connsiteX723" fmla="*/ 6627026 w 12192000"/>
              <a:gd name="connsiteY723" fmla="*/ 1315548 h 2210635"/>
              <a:gd name="connsiteX724" fmla="*/ 6649893 w 12192000"/>
              <a:gd name="connsiteY724" fmla="*/ 1283016 h 2210635"/>
              <a:gd name="connsiteX725" fmla="*/ 6672760 w 12192000"/>
              <a:gd name="connsiteY725" fmla="*/ 1250484 h 2210635"/>
              <a:gd name="connsiteX726" fmla="*/ 6695628 w 12192000"/>
              <a:gd name="connsiteY726" fmla="*/ 1217952 h 2210635"/>
              <a:gd name="connsiteX727" fmla="*/ 6718495 w 12192000"/>
              <a:gd name="connsiteY727" fmla="*/ 1184849 h 2210635"/>
              <a:gd name="connsiteX728" fmla="*/ 6741362 w 12192000"/>
              <a:gd name="connsiteY728" fmla="*/ 1152317 h 2210635"/>
              <a:gd name="connsiteX729" fmla="*/ 6764229 w 12192000"/>
              <a:gd name="connsiteY729" fmla="*/ 1119215 h 2210635"/>
              <a:gd name="connsiteX730" fmla="*/ 6787096 w 12192000"/>
              <a:gd name="connsiteY730" fmla="*/ 1087253 h 2210635"/>
              <a:gd name="connsiteX731" fmla="*/ 6809963 w 12192000"/>
              <a:gd name="connsiteY731" fmla="*/ 1054151 h 2210635"/>
              <a:gd name="connsiteX732" fmla="*/ 6780744 w 12192000"/>
              <a:gd name="connsiteY732" fmla="*/ 1054151 h 2210635"/>
              <a:gd name="connsiteX733" fmla="*/ 6752795 w 12192000"/>
              <a:gd name="connsiteY733" fmla="*/ 1054151 h 2210635"/>
              <a:gd name="connsiteX734" fmla="*/ 6724847 w 12192000"/>
              <a:gd name="connsiteY734" fmla="*/ 1054151 h 2210635"/>
              <a:gd name="connsiteX735" fmla="*/ 6696263 w 12192000"/>
              <a:gd name="connsiteY735" fmla="*/ 1054151 h 2210635"/>
              <a:gd name="connsiteX736" fmla="*/ 6717224 w 12192000"/>
              <a:gd name="connsiteY736" fmla="*/ 1025614 h 2210635"/>
              <a:gd name="connsiteX737" fmla="*/ 6737551 w 12192000"/>
              <a:gd name="connsiteY737" fmla="*/ 995936 h 2210635"/>
              <a:gd name="connsiteX738" fmla="*/ 6757877 w 12192000"/>
              <a:gd name="connsiteY738" fmla="*/ 966828 h 2210635"/>
              <a:gd name="connsiteX739" fmla="*/ 6778203 w 12192000"/>
              <a:gd name="connsiteY739" fmla="*/ 937150 h 2210635"/>
              <a:gd name="connsiteX740" fmla="*/ 6798530 w 12192000"/>
              <a:gd name="connsiteY740" fmla="*/ 908042 h 2210635"/>
              <a:gd name="connsiteX741" fmla="*/ 6818856 w 12192000"/>
              <a:gd name="connsiteY741" fmla="*/ 878364 h 2210635"/>
              <a:gd name="connsiteX742" fmla="*/ 6839818 w 12192000"/>
              <a:gd name="connsiteY742" fmla="*/ 849256 h 2210635"/>
              <a:gd name="connsiteX743" fmla="*/ 6860144 w 12192000"/>
              <a:gd name="connsiteY743" fmla="*/ 819578 h 2210635"/>
              <a:gd name="connsiteX744" fmla="*/ 6842994 w 12192000"/>
              <a:gd name="connsiteY744" fmla="*/ 819578 h 2210635"/>
              <a:gd name="connsiteX745" fmla="*/ 6824573 w 12192000"/>
              <a:gd name="connsiteY745" fmla="*/ 820149 h 2210635"/>
              <a:gd name="connsiteX746" fmla="*/ 6806787 w 12192000"/>
              <a:gd name="connsiteY746" fmla="*/ 820149 h 2210635"/>
              <a:gd name="connsiteX747" fmla="*/ 6789637 w 12192000"/>
              <a:gd name="connsiteY747" fmla="*/ 820149 h 2210635"/>
              <a:gd name="connsiteX748" fmla="*/ 6811234 w 12192000"/>
              <a:gd name="connsiteY748" fmla="*/ 788187 h 2210635"/>
              <a:gd name="connsiteX749" fmla="*/ 6833466 w 12192000"/>
              <a:gd name="connsiteY749" fmla="*/ 756226 h 2210635"/>
              <a:gd name="connsiteX750" fmla="*/ 6855698 w 12192000"/>
              <a:gd name="connsiteY750" fmla="*/ 724836 h 2210635"/>
              <a:gd name="connsiteX751" fmla="*/ 6878565 w 12192000"/>
              <a:gd name="connsiteY751" fmla="*/ 692304 h 2210635"/>
              <a:gd name="connsiteX752" fmla="*/ 6900797 w 12192000"/>
              <a:gd name="connsiteY752" fmla="*/ 660342 h 2210635"/>
              <a:gd name="connsiteX753" fmla="*/ 6923029 w 12192000"/>
              <a:gd name="connsiteY753" fmla="*/ 627810 h 2210635"/>
              <a:gd name="connsiteX754" fmla="*/ 6944625 w 12192000"/>
              <a:gd name="connsiteY754" fmla="*/ 595849 h 2210635"/>
              <a:gd name="connsiteX755" fmla="*/ 6967493 w 12192000"/>
              <a:gd name="connsiteY755" fmla="*/ 563888 h 2210635"/>
              <a:gd name="connsiteX756" fmla="*/ 6989725 w 12192000"/>
              <a:gd name="connsiteY756" fmla="*/ 603269 h 2210635"/>
              <a:gd name="connsiteX757" fmla="*/ 7011956 w 12192000"/>
              <a:gd name="connsiteY757" fmla="*/ 643220 h 2210635"/>
              <a:gd name="connsiteX758" fmla="*/ 7034188 w 12192000"/>
              <a:gd name="connsiteY758" fmla="*/ 682030 h 2210635"/>
              <a:gd name="connsiteX759" fmla="*/ 7057056 w 12192000"/>
              <a:gd name="connsiteY759" fmla="*/ 721982 h 2210635"/>
              <a:gd name="connsiteX760" fmla="*/ 7079288 w 12192000"/>
              <a:gd name="connsiteY760" fmla="*/ 761363 h 2210635"/>
              <a:gd name="connsiteX761" fmla="*/ 7100884 w 12192000"/>
              <a:gd name="connsiteY761" fmla="*/ 800744 h 2210635"/>
              <a:gd name="connsiteX762" fmla="*/ 7123751 w 12192000"/>
              <a:gd name="connsiteY762" fmla="*/ 840124 h 2210635"/>
              <a:gd name="connsiteX763" fmla="*/ 7145983 w 12192000"/>
              <a:gd name="connsiteY763" fmla="*/ 878935 h 2210635"/>
              <a:gd name="connsiteX764" fmla="*/ 7128198 w 12192000"/>
              <a:gd name="connsiteY764" fmla="*/ 873798 h 2210635"/>
              <a:gd name="connsiteX765" fmla="*/ 7110412 w 12192000"/>
              <a:gd name="connsiteY765" fmla="*/ 867520 h 2210635"/>
              <a:gd name="connsiteX766" fmla="*/ 7092627 w 12192000"/>
              <a:gd name="connsiteY766" fmla="*/ 861242 h 2210635"/>
              <a:gd name="connsiteX767" fmla="*/ 7075476 w 12192000"/>
              <a:gd name="connsiteY767" fmla="*/ 854964 h 2210635"/>
              <a:gd name="connsiteX768" fmla="*/ 7095167 w 12192000"/>
              <a:gd name="connsiteY768" fmla="*/ 891491 h 2210635"/>
              <a:gd name="connsiteX769" fmla="*/ 7115494 w 12192000"/>
              <a:gd name="connsiteY769" fmla="*/ 928018 h 2210635"/>
              <a:gd name="connsiteX770" fmla="*/ 7135820 w 12192000"/>
              <a:gd name="connsiteY770" fmla="*/ 963974 h 2210635"/>
              <a:gd name="connsiteX771" fmla="*/ 7156782 w 12192000"/>
              <a:gd name="connsiteY771" fmla="*/ 999360 h 2210635"/>
              <a:gd name="connsiteX772" fmla="*/ 7177108 w 12192000"/>
              <a:gd name="connsiteY772" fmla="*/ 1035887 h 2210635"/>
              <a:gd name="connsiteX773" fmla="*/ 7198070 w 12192000"/>
              <a:gd name="connsiteY773" fmla="*/ 1072414 h 2210635"/>
              <a:gd name="connsiteX774" fmla="*/ 7217761 w 12192000"/>
              <a:gd name="connsiteY774" fmla="*/ 1108371 h 2210635"/>
              <a:gd name="connsiteX775" fmla="*/ 7238087 w 12192000"/>
              <a:gd name="connsiteY775" fmla="*/ 1143756 h 2210635"/>
              <a:gd name="connsiteX776" fmla="*/ 7210138 w 12192000"/>
              <a:gd name="connsiteY776" fmla="*/ 1135195 h 2210635"/>
              <a:gd name="connsiteX777" fmla="*/ 7181554 w 12192000"/>
              <a:gd name="connsiteY777" fmla="*/ 1125493 h 2210635"/>
              <a:gd name="connsiteX778" fmla="*/ 7153606 w 12192000"/>
              <a:gd name="connsiteY778" fmla="*/ 1115790 h 2210635"/>
              <a:gd name="connsiteX779" fmla="*/ 7125657 w 12192000"/>
              <a:gd name="connsiteY779" fmla="*/ 1106088 h 2210635"/>
              <a:gd name="connsiteX780" fmla="*/ 7148524 w 12192000"/>
              <a:gd name="connsiteY780" fmla="*/ 1146610 h 2210635"/>
              <a:gd name="connsiteX781" fmla="*/ 7171391 w 12192000"/>
              <a:gd name="connsiteY781" fmla="*/ 1187132 h 2210635"/>
              <a:gd name="connsiteX782" fmla="*/ 7194258 w 12192000"/>
              <a:gd name="connsiteY782" fmla="*/ 1227655 h 2210635"/>
              <a:gd name="connsiteX783" fmla="*/ 7217126 w 12192000"/>
              <a:gd name="connsiteY783" fmla="*/ 1267035 h 2210635"/>
              <a:gd name="connsiteX784" fmla="*/ 7239993 w 12192000"/>
              <a:gd name="connsiteY784" fmla="*/ 1307558 h 2210635"/>
              <a:gd name="connsiteX785" fmla="*/ 7262860 w 12192000"/>
              <a:gd name="connsiteY785" fmla="*/ 1348080 h 2210635"/>
              <a:gd name="connsiteX786" fmla="*/ 7284457 w 12192000"/>
              <a:gd name="connsiteY786" fmla="*/ 1388032 h 2210635"/>
              <a:gd name="connsiteX787" fmla="*/ 7307324 w 12192000"/>
              <a:gd name="connsiteY787" fmla="*/ 1427983 h 2210635"/>
              <a:gd name="connsiteX788" fmla="*/ 7274929 w 12192000"/>
              <a:gd name="connsiteY788" fmla="*/ 1417139 h 2210635"/>
              <a:gd name="connsiteX789" fmla="*/ 7241263 w 12192000"/>
              <a:gd name="connsiteY789" fmla="*/ 1406295 h 2210635"/>
              <a:gd name="connsiteX790" fmla="*/ 7207598 w 12192000"/>
              <a:gd name="connsiteY790" fmla="*/ 1394880 h 2210635"/>
              <a:gd name="connsiteX791" fmla="*/ 7175203 w 12192000"/>
              <a:gd name="connsiteY791" fmla="*/ 1384036 h 2210635"/>
              <a:gd name="connsiteX792" fmla="*/ 7141537 w 12192000"/>
              <a:gd name="connsiteY792" fmla="*/ 1372622 h 2210635"/>
              <a:gd name="connsiteX793" fmla="*/ 7107871 w 12192000"/>
              <a:gd name="connsiteY793" fmla="*/ 1361778 h 2210635"/>
              <a:gd name="connsiteX794" fmla="*/ 7075476 w 12192000"/>
              <a:gd name="connsiteY794" fmla="*/ 1349792 h 2210635"/>
              <a:gd name="connsiteX795" fmla="*/ 7041811 w 12192000"/>
              <a:gd name="connsiteY795" fmla="*/ 1338948 h 2210635"/>
              <a:gd name="connsiteX796" fmla="*/ 7041811 w 12192000"/>
              <a:gd name="connsiteY796" fmla="*/ 1538135 h 2210635"/>
              <a:gd name="connsiteX797" fmla="*/ 7088816 w 12192000"/>
              <a:gd name="connsiteY797" fmla="*/ 1546126 h 2210635"/>
              <a:gd name="connsiteX798" fmla="*/ 7135820 w 12192000"/>
              <a:gd name="connsiteY798" fmla="*/ 1553545 h 2210635"/>
              <a:gd name="connsiteX799" fmla="*/ 7183460 w 12192000"/>
              <a:gd name="connsiteY799" fmla="*/ 1561536 h 2210635"/>
              <a:gd name="connsiteX800" fmla="*/ 7229830 w 12192000"/>
              <a:gd name="connsiteY800" fmla="*/ 1568955 h 2210635"/>
              <a:gd name="connsiteX801" fmla="*/ 7276834 w 12192000"/>
              <a:gd name="connsiteY801" fmla="*/ 1576375 h 2210635"/>
              <a:gd name="connsiteX802" fmla="*/ 7324474 w 12192000"/>
              <a:gd name="connsiteY802" fmla="*/ 1583224 h 2210635"/>
              <a:gd name="connsiteX803" fmla="*/ 7371479 w 12192000"/>
              <a:gd name="connsiteY803" fmla="*/ 1590643 h 2210635"/>
              <a:gd name="connsiteX804" fmla="*/ 7419119 w 12192000"/>
              <a:gd name="connsiteY804" fmla="*/ 1597492 h 2210635"/>
              <a:gd name="connsiteX805" fmla="*/ 7419119 w 12192000"/>
              <a:gd name="connsiteY805" fmla="*/ 1521013 h 2210635"/>
              <a:gd name="connsiteX806" fmla="*/ 7393711 w 12192000"/>
              <a:gd name="connsiteY806" fmla="*/ 1521584 h 2210635"/>
              <a:gd name="connsiteX807" fmla="*/ 7368303 w 12192000"/>
              <a:gd name="connsiteY807" fmla="*/ 1522155 h 2210635"/>
              <a:gd name="connsiteX808" fmla="*/ 7342895 w 12192000"/>
              <a:gd name="connsiteY808" fmla="*/ 1523296 h 2210635"/>
              <a:gd name="connsiteX809" fmla="*/ 7317487 w 12192000"/>
              <a:gd name="connsiteY809" fmla="*/ 1523867 h 2210635"/>
              <a:gd name="connsiteX810" fmla="*/ 7335273 w 12192000"/>
              <a:gd name="connsiteY810" fmla="*/ 1498184 h 2210635"/>
              <a:gd name="connsiteX811" fmla="*/ 7352423 w 12192000"/>
              <a:gd name="connsiteY811" fmla="*/ 1473071 h 2210635"/>
              <a:gd name="connsiteX812" fmla="*/ 7369573 w 12192000"/>
              <a:gd name="connsiteY812" fmla="*/ 1447959 h 2210635"/>
              <a:gd name="connsiteX813" fmla="*/ 7386724 w 12192000"/>
              <a:gd name="connsiteY813" fmla="*/ 1422847 h 2210635"/>
              <a:gd name="connsiteX814" fmla="*/ 7375925 w 12192000"/>
              <a:gd name="connsiteY814" fmla="*/ 1422847 h 2210635"/>
              <a:gd name="connsiteX815" fmla="*/ 7365762 w 12192000"/>
              <a:gd name="connsiteY815" fmla="*/ 1422847 h 2210635"/>
              <a:gd name="connsiteX816" fmla="*/ 7354964 w 12192000"/>
              <a:gd name="connsiteY816" fmla="*/ 1423988 h 2210635"/>
              <a:gd name="connsiteX817" fmla="*/ 7344165 w 12192000"/>
              <a:gd name="connsiteY817" fmla="*/ 1423988 h 2210635"/>
              <a:gd name="connsiteX818" fmla="*/ 7359410 w 12192000"/>
              <a:gd name="connsiteY818" fmla="*/ 1401159 h 2210635"/>
              <a:gd name="connsiteX819" fmla="*/ 7375290 w 12192000"/>
              <a:gd name="connsiteY819" fmla="*/ 1378900 h 2210635"/>
              <a:gd name="connsiteX820" fmla="*/ 7390535 w 12192000"/>
              <a:gd name="connsiteY820" fmla="*/ 1356070 h 2210635"/>
              <a:gd name="connsiteX821" fmla="*/ 7405780 w 12192000"/>
              <a:gd name="connsiteY821" fmla="*/ 1333241 h 2210635"/>
              <a:gd name="connsiteX822" fmla="*/ 7400063 w 12192000"/>
              <a:gd name="connsiteY822" fmla="*/ 1333241 h 2210635"/>
              <a:gd name="connsiteX823" fmla="*/ 7393076 w 12192000"/>
              <a:gd name="connsiteY823" fmla="*/ 1334382 h 2210635"/>
              <a:gd name="connsiteX824" fmla="*/ 7386088 w 12192000"/>
              <a:gd name="connsiteY824" fmla="*/ 1334382 h 2210635"/>
              <a:gd name="connsiteX825" fmla="*/ 7379101 w 12192000"/>
              <a:gd name="connsiteY825" fmla="*/ 1334382 h 2210635"/>
              <a:gd name="connsiteX826" fmla="*/ 7396252 w 12192000"/>
              <a:gd name="connsiteY826" fmla="*/ 1309270 h 2210635"/>
              <a:gd name="connsiteX827" fmla="*/ 7412767 w 12192000"/>
              <a:gd name="connsiteY827" fmla="*/ 1284728 h 2210635"/>
              <a:gd name="connsiteX828" fmla="*/ 7430552 w 12192000"/>
              <a:gd name="connsiteY828" fmla="*/ 1260187 h 2210635"/>
              <a:gd name="connsiteX829" fmla="*/ 7447067 w 12192000"/>
              <a:gd name="connsiteY829" fmla="*/ 1235645 h 2210635"/>
              <a:gd name="connsiteX830" fmla="*/ 7455325 w 12192000"/>
              <a:gd name="connsiteY830" fmla="*/ 1250484 h 2210635"/>
              <a:gd name="connsiteX831" fmla="*/ 7463583 w 12192000"/>
              <a:gd name="connsiteY831" fmla="*/ 1265894 h 2210635"/>
              <a:gd name="connsiteX832" fmla="*/ 7472475 w 12192000"/>
              <a:gd name="connsiteY832" fmla="*/ 1280162 h 2210635"/>
              <a:gd name="connsiteX833" fmla="*/ 7480733 w 12192000"/>
              <a:gd name="connsiteY833" fmla="*/ 1295002 h 2210635"/>
              <a:gd name="connsiteX834" fmla="*/ 7488991 w 12192000"/>
              <a:gd name="connsiteY834" fmla="*/ 1310411 h 2210635"/>
              <a:gd name="connsiteX835" fmla="*/ 7497883 w 12192000"/>
              <a:gd name="connsiteY835" fmla="*/ 1324680 h 2210635"/>
              <a:gd name="connsiteX836" fmla="*/ 7506776 w 12192000"/>
              <a:gd name="connsiteY836" fmla="*/ 1339519 h 2210635"/>
              <a:gd name="connsiteX837" fmla="*/ 7515034 w 12192000"/>
              <a:gd name="connsiteY837" fmla="*/ 1354929 h 2210635"/>
              <a:gd name="connsiteX838" fmla="*/ 7508047 w 12192000"/>
              <a:gd name="connsiteY838" fmla="*/ 1352646 h 2210635"/>
              <a:gd name="connsiteX839" fmla="*/ 7501059 w 12192000"/>
              <a:gd name="connsiteY839" fmla="*/ 1349792 h 2210635"/>
              <a:gd name="connsiteX840" fmla="*/ 7494072 w 12192000"/>
              <a:gd name="connsiteY840" fmla="*/ 1348080 h 2210635"/>
              <a:gd name="connsiteX841" fmla="*/ 7487720 w 12192000"/>
              <a:gd name="connsiteY841" fmla="*/ 1345797 h 2210635"/>
              <a:gd name="connsiteX842" fmla="*/ 7495978 w 12192000"/>
              <a:gd name="connsiteY842" fmla="*/ 1359495 h 2210635"/>
              <a:gd name="connsiteX843" fmla="*/ 7503600 w 12192000"/>
              <a:gd name="connsiteY843" fmla="*/ 1373192 h 2210635"/>
              <a:gd name="connsiteX844" fmla="*/ 7511223 w 12192000"/>
              <a:gd name="connsiteY844" fmla="*/ 1386890 h 2210635"/>
              <a:gd name="connsiteX845" fmla="*/ 7518845 w 12192000"/>
              <a:gd name="connsiteY845" fmla="*/ 1400588 h 2210635"/>
              <a:gd name="connsiteX846" fmla="*/ 7526467 w 12192000"/>
              <a:gd name="connsiteY846" fmla="*/ 1413715 h 2210635"/>
              <a:gd name="connsiteX847" fmla="*/ 7534725 w 12192000"/>
              <a:gd name="connsiteY847" fmla="*/ 1427412 h 2210635"/>
              <a:gd name="connsiteX848" fmla="*/ 7542347 w 12192000"/>
              <a:gd name="connsiteY848" fmla="*/ 1441110 h 2210635"/>
              <a:gd name="connsiteX849" fmla="*/ 7549970 w 12192000"/>
              <a:gd name="connsiteY849" fmla="*/ 1454808 h 2210635"/>
              <a:gd name="connsiteX850" fmla="*/ 7539171 w 12192000"/>
              <a:gd name="connsiteY850" fmla="*/ 1451383 h 2210635"/>
              <a:gd name="connsiteX851" fmla="*/ 7528373 w 12192000"/>
              <a:gd name="connsiteY851" fmla="*/ 1447959 h 2210635"/>
              <a:gd name="connsiteX852" fmla="*/ 7518210 w 12192000"/>
              <a:gd name="connsiteY852" fmla="*/ 1444535 h 2210635"/>
              <a:gd name="connsiteX853" fmla="*/ 7507411 w 12192000"/>
              <a:gd name="connsiteY853" fmla="*/ 1441110 h 2210635"/>
              <a:gd name="connsiteX854" fmla="*/ 7515669 w 12192000"/>
              <a:gd name="connsiteY854" fmla="*/ 1455949 h 2210635"/>
              <a:gd name="connsiteX855" fmla="*/ 7523926 w 12192000"/>
              <a:gd name="connsiteY855" fmla="*/ 1470788 h 2210635"/>
              <a:gd name="connsiteX856" fmla="*/ 7532819 w 12192000"/>
              <a:gd name="connsiteY856" fmla="*/ 1486198 h 2210635"/>
              <a:gd name="connsiteX857" fmla="*/ 7541712 w 12192000"/>
              <a:gd name="connsiteY857" fmla="*/ 1501608 h 2210635"/>
              <a:gd name="connsiteX858" fmla="*/ 7549970 w 12192000"/>
              <a:gd name="connsiteY858" fmla="*/ 1517018 h 2210635"/>
              <a:gd name="connsiteX859" fmla="*/ 7558862 w 12192000"/>
              <a:gd name="connsiteY859" fmla="*/ 1531857 h 2210635"/>
              <a:gd name="connsiteX860" fmla="*/ 7567120 w 12192000"/>
              <a:gd name="connsiteY860" fmla="*/ 1546696 h 2210635"/>
              <a:gd name="connsiteX861" fmla="*/ 7576648 w 12192000"/>
              <a:gd name="connsiteY861" fmla="*/ 1562106 h 2210635"/>
              <a:gd name="connsiteX862" fmla="*/ 7550605 w 12192000"/>
              <a:gd name="connsiteY862" fmla="*/ 1553545 h 2210635"/>
              <a:gd name="connsiteX863" fmla="*/ 7525197 w 12192000"/>
              <a:gd name="connsiteY863" fmla="*/ 1546126 h 2210635"/>
              <a:gd name="connsiteX864" fmla="*/ 7500424 w 12192000"/>
              <a:gd name="connsiteY864" fmla="*/ 1538135 h 2210635"/>
              <a:gd name="connsiteX865" fmla="*/ 7475016 w 12192000"/>
              <a:gd name="connsiteY865" fmla="*/ 1530145 h 2210635"/>
              <a:gd name="connsiteX866" fmla="*/ 7475016 w 12192000"/>
              <a:gd name="connsiteY866" fmla="*/ 1606624 h 2210635"/>
              <a:gd name="connsiteX867" fmla="*/ 7520750 w 12192000"/>
              <a:gd name="connsiteY867" fmla="*/ 1613473 h 2210635"/>
              <a:gd name="connsiteX868" fmla="*/ 7566485 w 12192000"/>
              <a:gd name="connsiteY868" fmla="*/ 1619751 h 2210635"/>
              <a:gd name="connsiteX869" fmla="*/ 7612219 w 12192000"/>
              <a:gd name="connsiteY869" fmla="*/ 1626599 h 2210635"/>
              <a:gd name="connsiteX870" fmla="*/ 7657953 w 12192000"/>
              <a:gd name="connsiteY870" fmla="*/ 1633448 h 2210635"/>
              <a:gd name="connsiteX871" fmla="*/ 7703052 w 12192000"/>
              <a:gd name="connsiteY871" fmla="*/ 1639156 h 2210635"/>
              <a:gd name="connsiteX872" fmla="*/ 7748787 w 12192000"/>
              <a:gd name="connsiteY872" fmla="*/ 1645434 h 2210635"/>
              <a:gd name="connsiteX873" fmla="*/ 7794521 w 12192000"/>
              <a:gd name="connsiteY873" fmla="*/ 1651712 h 2210635"/>
              <a:gd name="connsiteX874" fmla="*/ 7840255 w 12192000"/>
              <a:gd name="connsiteY874" fmla="*/ 1657990 h 2210635"/>
              <a:gd name="connsiteX875" fmla="*/ 7840255 w 12192000"/>
              <a:gd name="connsiteY875" fmla="*/ 1538135 h 2210635"/>
              <a:gd name="connsiteX876" fmla="*/ 7818023 w 12192000"/>
              <a:gd name="connsiteY876" fmla="*/ 1539277 h 2210635"/>
              <a:gd name="connsiteX877" fmla="*/ 7795791 w 12192000"/>
              <a:gd name="connsiteY877" fmla="*/ 1539848 h 2210635"/>
              <a:gd name="connsiteX878" fmla="*/ 7772924 w 12192000"/>
              <a:gd name="connsiteY878" fmla="*/ 1540989 h 2210635"/>
              <a:gd name="connsiteX879" fmla="*/ 7751328 w 12192000"/>
              <a:gd name="connsiteY879" fmla="*/ 1542130 h 2210635"/>
              <a:gd name="connsiteX880" fmla="*/ 7729096 w 12192000"/>
              <a:gd name="connsiteY880" fmla="*/ 1542701 h 2210635"/>
              <a:gd name="connsiteX881" fmla="*/ 7706228 w 12192000"/>
              <a:gd name="connsiteY881" fmla="*/ 1543272 h 2210635"/>
              <a:gd name="connsiteX882" fmla="*/ 7683996 w 12192000"/>
              <a:gd name="connsiteY882" fmla="*/ 1544413 h 2210635"/>
              <a:gd name="connsiteX883" fmla="*/ 7661765 w 12192000"/>
              <a:gd name="connsiteY883" fmla="*/ 1544984 h 2210635"/>
              <a:gd name="connsiteX884" fmla="*/ 7677009 w 12192000"/>
              <a:gd name="connsiteY884" fmla="*/ 1523296 h 2210635"/>
              <a:gd name="connsiteX885" fmla="*/ 7692254 w 12192000"/>
              <a:gd name="connsiteY885" fmla="*/ 1500467 h 2210635"/>
              <a:gd name="connsiteX886" fmla="*/ 7707499 w 12192000"/>
              <a:gd name="connsiteY886" fmla="*/ 1477637 h 2210635"/>
              <a:gd name="connsiteX887" fmla="*/ 7722744 w 12192000"/>
              <a:gd name="connsiteY887" fmla="*/ 1455379 h 2210635"/>
              <a:gd name="connsiteX888" fmla="*/ 7737988 w 12192000"/>
              <a:gd name="connsiteY888" fmla="*/ 1432549 h 2210635"/>
              <a:gd name="connsiteX889" fmla="*/ 7753233 w 12192000"/>
              <a:gd name="connsiteY889" fmla="*/ 1410861 h 2210635"/>
              <a:gd name="connsiteX890" fmla="*/ 7769113 w 12192000"/>
              <a:gd name="connsiteY890" fmla="*/ 1388032 h 2210635"/>
              <a:gd name="connsiteX891" fmla="*/ 7784358 w 12192000"/>
              <a:gd name="connsiteY891" fmla="*/ 1365773 h 2210635"/>
              <a:gd name="connsiteX892" fmla="*/ 7765302 w 12192000"/>
              <a:gd name="connsiteY892" fmla="*/ 1366344 h 2210635"/>
              <a:gd name="connsiteX893" fmla="*/ 7746246 w 12192000"/>
              <a:gd name="connsiteY893" fmla="*/ 1366914 h 2210635"/>
              <a:gd name="connsiteX894" fmla="*/ 7727190 w 12192000"/>
              <a:gd name="connsiteY894" fmla="*/ 1367485 h 2210635"/>
              <a:gd name="connsiteX895" fmla="*/ 7708134 w 12192000"/>
              <a:gd name="connsiteY895" fmla="*/ 1368627 h 2210635"/>
              <a:gd name="connsiteX896" fmla="*/ 7722108 w 12192000"/>
              <a:gd name="connsiteY896" fmla="*/ 1348651 h 2210635"/>
              <a:gd name="connsiteX897" fmla="*/ 7736083 w 12192000"/>
              <a:gd name="connsiteY897" fmla="*/ 1328104 h 2210635"/>
              <a:gd name="connsiteX898" fmla="*/ 7749422 w 12192000"/>
              <a:gd name="connsiteY898" fmla="*/ 1308128 h 2210635"/>
              <a:gd name="connsiteX899" fmla="*/ 7763396 w 12192000"/>
              <a:gd name="connsiteY899" fmla="*/ 1287582 h 2210635"/>
              <a:gd name="connsiteX900" fmla="*/ 7776735 w 12192000"/>
              <a:gd name="connsiteY900" fmla="*/ 1267606 h 2210635"/>
              <a:gd name="connsiteX901" fmla="*/ 7790710 w 12192000"/>
              <a:gd name="connsiteY901" fmla="*/ 1247060 h 2210635"/>
              <a:gd name="connsiteX902" fmla="*/ 7804684 w 12192000"/>
              <a:gd name="connsiteY902" fmla="*/ 1227655 h 2210635"/>
              <a:gd name="connsiteX903" fmla="*/ 7818023 w 12192000"/>
              <a:gd name="connsiteY903" fmla="*/ 1207108 h 2210635"/>
              <a:gd name="connsiteX904" fmla="*/ 7805955 w 12192000"/>
              <a:gd name="connsiteY904" fmla="*/ 1207679 h 2210635"/>
              <a:gd name="connsiteX905" fmla="*/ 7794521 w 12192000"/>
              <a:gd name="connsiteY905" fmla="*/ 1208250 h 2210635"/>
              <a:gd name="connsiteX906" fmla="*/ 7782452 w 12192000"/>
              <a:gd name="connsiteY906" fmla="*/ 1208820 h 2210635"/>
              <a:gd name="connsiteX907" fmla="*/ 7771019 w 12192000"/>
              <a:gd name="connsiteY907" fmla="*/ 1208820 h 2210635"/>
              <a:gd name="connsiteX908" fmla="*/ 7785628 w 12192000"/>
              <a:gd name="connsiteY908" fmla="*/ 1187132 h 2210635"/>
              <a:gd name="connsiteX909" fmla="*/ 7800873 w 12192000"/>
              <a:gd name="connsiteY909" fmla="*/ 1165444 h 2210635"/>
              <a:gd name="connsiteX910" fmla="*/ 7814847 w 12192000"/>
              <a:gd name="connsiteY910" fmla="*/ 1143186 h 2210635"/>
              <a:gd name="connsiteX911" fmla="*/ 7830092 w 12192000"/>
              <a:gd name="connsiteY911" fmla="*/ 1121498 h 2210635"/>
              <a:gd name="connsiteX912" fmla="*/ 7845337 w 12192000"/>
              <a:gd name="connsiteY912" fmla="*/ 1099239 h 2210635"/>
              <a:gd name="connsiteX913" fmla="*/ 7859946 w 12192000"/>
              <a:gd name="connsiteY913" fmla="*/ 1076980 h 2210635"/>
              <a:gd name="connsiteX914" fmla="*/ 7875191 w 12192000"/>
              <a:gd name="connsiteY914" fmla="*/ 1055292 h 2210635"/>
              <a:gd name="connsiteX915" fmla="*/ 7890436 w 12192000"/>
              <a:gd name="connsiteY915" fmla="*/ 1033033 h 2210635"/>
              <a:gd name="connsiteX916" fmla="*/ 7905046 w 12192000"/>
              <a:gd name="connsiteY916" fmla="*/ 1059287 h 2210635"/>
              <a:gd name="connsiteX917" fmla="*/ 7920290 w 12192000"/>
              <a:gd name="connsiteY917" fmla="*/ 1084970 h 2210635"/>
              <a:gd name="connsiteX918" fmla="*/ 7934900 w 12192000"/>
              <a:gd name="connsiteY918" fmla="*/ 1111224 h 2210635"/>
              <a:gd name="connsiteX919" fmla="*/ 7950145 w 12192000"/>
              <a:gd name="connsiteY919" fmla="*/ 1136907 h 2210635"/>
              <a:gd name="connsiteX920" fmla="*/ 7965389 w 12192000"/>
              <a:gd name="connsiteY920" fmla="*/ 1162591 h 2210635"/>
              <a:gd name="connsiteX921" fmla="*/ 7979364 w 12192000"/>
              <a:gd name="connsiteY921" fmla="*/ 1188274 h 2210635"/>
              <a:gd name="connsiteX922" fmla="*/ 7994609 w 12192000"/>
              <a:gd name="connsiteY922" fmla="*/ 1214528 h 2210635"/>
              <a:gd name="connsiteX923" fmla="*/ 8009853 w 12192000"/>
              <a:gd name="connsiteY923" fmla="*/ 1240211 h 2210635"/>
              <a:gd name="connsiteX924" fmla="*/ 7997785 w 12192000"/>
              <a:gd name="connsiteY924" fmla="*/ 1236786 h 2210635"/>
              <a:gd name="connsiteX925" fmla="*/ 7985716 w 12192000"/>
              <a:gd name="connsiteY925" fmla="*/ 1232791 h 2210635"/>
              <a:gd name="connsiteX926" fmla="*/ 7974282 w 12192000"/>
              <a:gd name="connsiteY926" fmla="*/ 1229367 h 2210635"/>
              <a:gd name="connsiteX927" fmla="*/ 7962213 w 12192000"/>
              <a:gd name="connsiteY927" fmla="*/ 1225942 h 2210635"/>
              <a:gd name="connsiteX928" fmla="*/ 7975553 w 12192000"/>
              <a:gd name="connsiteY928" fmla="*/ 1249913 h 2210635"/>
              <a:gd name="connsiteX929" fmla="*/ 7989527 w 12192000"/>
              <a:gd name="connsiteY929" fmla="*/ 1273314 h 2210635"/>
              <a:gd name="connsiteX930" fmla="*/ 8003501 w 12192000"/>
              <a:gd name="connsiteY930" fmla="*/ 1297284 h 2210635"/>
              <a:gd name="connsiteX931" fmla="*/ 8016841 w 12192000"/>
              <a:gd name="connsiteY931" fmla="*/ 1321255 h 2210635"/>
              <a:gd name="connsiteX932" fmla="*/ 8030815 w 12192000"/>
              <a:gd name="connsiteY932" fmla="*/ 1344656 h 2210635"/>
              <a:gd name="connsiteX933" fmla="*/ 8044154 w 12192000"/>
              <a:gd name="connsiteY933" fmla="*/ 1368627 h 2210635"/>
              <a:gd name="connsiteX934" fmla="*/ 8058128 w 12192000"/>
              <a:gd name="connsiteY934" fmla="*/ 1392597 h 2210635"/>
              <a:gd name="connsiteX935" fmla="*/ 8072103 w 12192000"/>
              <a:gd name="connsiteY935" fmla="*/ 1415427 h 2210635"/>
              <a:gd name="connsiteX936" fmla="*/ 8053047 w 12192000"/>
              <a:gd name="connsiteY936" fmla="*/ 1410290 h 2210635"/>
              <a:gd name="connsiteX937" fmla="*/ 8033991 w 12192000"/>
              <a:gd name="connsiteY937" fmla="*/ 1404583 h 2210635"/>
              <a:gd name="connsiteX938" fmla="*/ 8014935 w 12192000"/>
              <a:gd name="connsiteY938" fmla="*/ 1399446 h 2210635"/>
              <a:gd name="connsiteX939" fmla="*/ 7996514 w 12192000"/>
              <a:gd name="connsiteY939" fmla="*/ 1393168 h 2210635"/>
              <a:gd name="connsiteX940" fmla="*/ 8011759 w 12192000"/>
              <a:gd name="connsiteY940" fmla="*/ 1419993 h 2210635"/>
              <a:gd name="connsiteX941" fmla="*/ 8027004 w 12192000"/>
              <a:gd name="connsiteY941" fmla="*/ 1446247 h 2210635"/>
              <a:gd name="connsiteX942" fmla="*/ 8042248 w 12192000"/>
              <a:gd name="connsiteY942" fmla="*/ 1472501 h 2210635"/>
              <a:gd name="connsiteX943" fmla="*/ 8057493 w 12192000"/>
              <a:gd name="connsiteY943" fmla="*/ 1499325 h 2210635"/>
              <a:gd name="connsiteX944" fmla="*/ 8072738 w 12192000"/>
              <a:gd name="connsiteY944" fmla="*/ 1525579 h 2210635"/>
              <a:gd name="connsiteX945" fmla="*/ 8087983 w 12192000"/>
              <a:gd name="connsiteY945" fmla="*/ 1551833 h 2210635"/>
              <a:gd name="connsiteX946" fmla="*/ 8103228 w 12192000"/>
              <a:gd name="connsiteY946" fmla="*/ 1578658 h 2210635"/>
              <a:gd name="connsiteX947" fmla="*/ 8118472 w 12192000"/>
              <a:gd name="connsiteY947" fmla="*/ 1604341 h 2210635"/>
              <a:gd name="connsiteX948" fmla="*/ 8096240 w 12192000"/>
              <a:gd name="connsiteY948" fmla="*/ 1598063 h 2210635"/>
              <a:gd name="connsiteX949" fmla="*/ 8074008 w 12192000"/>
              <a:gd name="connsiteY949" fmla="*/ 1591214 h 2210635"/>
              <a:gd name="connsiteX950" fmla="*/ 8051141 w 12192000"/>
              <a:gd name="connsiteY950" fmla="*/ 1584365 h 2210635"/>
              <a:gd name="connsiteX951" fmla="*/ 8028909 w 12192000"/>
              <a:gd name="connsiteY951" fmla="*/ 1578658 h 2210635"/>
              <a:gd name="connsiteX952" fmla="*/ 8007313 w 12192000"/>
              <a:gd name="connsiteY952" fmla="*/ 1571809 h 2210635"/>
              <a:gd name="connsiteX953" fmla="*/ 7985081 w 12192000"/>
              <a:gd name="connsiteY953" fmla="*/ 1564960 h 2210635"/>
              <a:gd name="connsiteX954" fmla="*/ 7962213 w 12192000"/>
              <a:gd name="connsiteY954" fmla="*/ 1558111 h 2210635"/>
              <a:gd name="connsiteX955" fmla="*/ 7939981 w 12192000"/>
              <a:gd name="connsiteY955" fmla="*/ 1551262 h 2210635"/>
              <a:gd name="connsiteX956" fmla="*/ 7939981 w 12192000"/>
              <a:gd name="connsiteY956" fmla="*/ 1670546 h 2210635"/>
              <a:gd name="connsiteX957" fmla="*/ 7996514 w 12192000"/>
              <a:gd name="connsiteY957" fmla="*/ 1678537 h 2210635"/>
              <a:gd name="connsiteX958" fmla="*/ 8053047 w 12192000"/>
              <a:gd name="connsiteY958" fmla="*/ 1685385 h 2210635"/>
              <a:gd name="connsiteX959" fmla="*/ 8108944 w 12192000"/>
              <a:gd name="connsiteY959" fmla="*/ 1692234 h 2210635"/>
              <a:gd name="connsiteX960" fmla="*/ 8164842 w 12192000"/>
              <a:gd name="connsiteY960" fmla="*/ 1697942 h 2210635"/>
              <a:gd name="connsiteX961" fmla="*/ 8221374 w 12192000"/>
              <a:gd name="connsiteY961" fmla="*/ 1704790 h 2210635"/>
              <a:gd name="connsiteX962" fmla="*/ 8277907 w 12192000"/>
              <a:gd name="connsiteY962" fmla="*/ 1711069 h 2210635"/>
              <a:gd name="connsiteX963" fmla="*/ 8333805 w 12192000"/>
              <a:gd name="connsiteY963" fmla="*/ 1716776 h 2210635"/>
              <a:gd name="connsiteX964" fmla="*/ 8390337 w 12192000"/>
              <a:gd name="connsiteY964" fmla="*/ 1723054 h 2210635"/>
              <a:gd name="connsiteX965" fmla="*/ 8390337 w 12192000"/>
              <a:gd name="connsiteY965" fmla="*/ 1523867 h 2210635"/>
              <a:gd name="connsiteX966" fmla="*/ 8356672 w 12192000"/>
              <a:gd name="connsiteY966" fmla="*/ 1525579 h 2210635"/>
              <a:gd name="connsiteX967" fmla="*/ 8324277 w 12192000"/>
              <a:gd name="connsiteY967" fmla="*/ 1528433 h 2210635"/>
              <a:gd name="connsiteX968" fmla="*/ 8290611 w 12192000"/>
              <a:gd name="connsiteY968" fmla="*/ 1530716 h 2210635"/>
              <a:gd name="connsiteX969" fmla="*/ 8256946 w 12192000"/>
              <a:gd name="connsiteY969" fmla="*/ 1532428 h 2210635"/>
              <a:gd name="connsiteX970" fmla="*/ 8224550 w 12192000"/>
              <a:gd name="connsiteY970" fmla="*/ 1535282 h 2210635"/>
              <a:gd name="connsiteX971" fmla="*/ 8190885 w 12192000"/>
              <a:gd name="connsiteY971" fmla="*/ 1537565 h 2210635"/>
              <a:gd name="connsiteX972" fmla="*/ 8157219 w 12192000"/>
              <a:gd name="connsiteY972" fmla="*/ 1539277 h 2210635"/>
              <a:gd name="connsiteX973" fmla="*/ 8124189 w 12192000"/>
              <a:gd name="connsiteY973" fmla="*/ 1540989 h 2210635"/>
              <a:gd name="connsiteX974" fmla="*/ 8147056 w 12192000"/>
              <a:gd name="connsiteY974" fmla="*/ 1507316 h 2210635"/>
              <a:gd name="connsiteX975" fmla="*/ 8169923 w 12192000"/>
              <a:gd name="connsiteY975" fmla="*/ 1473071 h 2210635"/>
              <a:gd name="connsiteX976" fmla="*/ 8192790 w 12192000"/>
              <a:gd name="connsiteY976" fmla="*/ 1438827 h 2210635"/>
              <a:gd name="connsiteX977" fmla="*/ 8215022 w 12192000"/>
              <a:gd name="connsiteY977" fmla="*/ 1405154 h 2210635"/>
              <a:gd name="connsiteX978" fmla="*/ 8237890 w 12192000"/>
              <a:gd name="connsiteY978" fmla="*/ 1370909 h 2210635"/>
              <a:gd name="connsiteX979" fmla="*/ 8260757 w 12192000"/>
              <a:gd name="connsiteY979" fmla="*/ 1336665 h 2210635"/>
              <a:gd name="connsiteX980" fmla="*/ 8283624 w 12192000"/>
              <a:gd name="connsiteY980" fmla="*/ 1302992 h 2210635"/>
              <a:gd name="connsiteX981" fmla="*/ 8306491 w 12192000"/>
              <a:gd name="connsiteY981" fmla="*/ 1268748 h 2210635"/>
              <a:gd name="connsiteX982" fmla="*/ 8278542 w 12192000"/>
              <a:gd name="connsiteY982" fmla="*/ 1270460 h 2210635"/>
              <a:gd name="connsiteX983" fmla="*/ 8249958 w 12192000"/>
              <a:gd name="connsiteY983" fmla="*/ 1272743 h 2210635"/>
              <a:gd name="connsiteX984" fmla="*/ 8222010 w 12192000"/>
              <a:gd name="connsiteY984" fmla="*/ 1273884 h 2210635"/>
              <a:gd name="connsiteX985" fmla="*/ 8194061 w 12192000"/>
              <a:gd name="connsiteY985" fmla="*/ 1276167 h 2210635"/>
              <a:gd name="connsiteX986" fmla="*/ 8214387 w 12192000"/>
              <a:gd name="connsiteY986" fmla="*/ 1245347 h 2210635"/>
              <a:gd name="connsiteX987" fmla="*/ 8234714 w 12192000"/>
              <a:gd name="connsiteY987" fmla="*/ 1215098 h 2210635"/>
              <a:gd name="connsiteX988" fmla="*/ 8255040 w 12192000"/>
              <a:gd name="connsiteY988" fmla="*/ 1184279 h 2210635"/>
              <a:gd name="connsiteX989" fmla="*/ 8275366 w 12192000"/>
              <a:gd name="connsiteY989" fmla="*/ 1153459 h 2210635"/>
              <a:gd name="connsiteX990" fmla="*/ 8295693 w 12192000"/>
              <a:gd name="connsiteY990" fmla="*/ 1123210 h 2210635"/>
              <a:gd name="connsiteX991" fmla="*/ 8316654 w 12192000"/>
              <a:gd name="connsiteY991" fmla="*/ 1092390 h 2210635"/>
              <a:gd name="connsiteX992" fmla="*/ 8336981 w 12192000"/>
              <a:gd name="connsiteY992" fmla="*/ 1062141 h 2210635"/>
              <a:gd name="connsiteX993" fmla="*/ 8357307 w 12192000"/>
              <a:gd name="connsiteY993" fmla="*/ 1031321 h 2210635"/>
              <a:gd name="connsiteX994" fmla="*/ 8339521 w 12192000"/>
              <a:gd name="connsiteY994" fmla="*/ 1032463 h 2210635"/>
              <a:gd name="connsiteX995" fmla="*/ 8321736 w 12192000"/>
              <a:gd name="connsiteY995" fmla="*/ 1033604 h 2210635"/>
              <a:gd name="connsiteX996" fmla="*/ 8304585 w 12192000"/>
              <a:gd name="connsiteY996" fmla="*/ 1035316 h 2210635"/>
              <a:gd name="connsiteX997" fmla="*/ 8286165 w 12192000"/>
              <a:gd name="connsiteY997" fmla="*/ 1035887 h 2210635"/>
              <a:gd name="connsiteX998" fmla="*/ 8309032 w 12192000"/>
              <a:gd name="connsiteY998" fmla="*/ 1002784 h 2210635"/>
              <a:gd name="connsiteX999" fmla="*/ 8331264 w 12192000"/>
              <a:gd name="connsiteY999" fmla="*/ 969682 h 2210635"/>
              <a:gd name="connsiteX1000" fmla="*/ 8352861 w 12192000"/>
              <a:gd name="connsiteY1000" fmla="*/ 936008 h 2210635"/>
              <a:gd name="connsiteX1001" fmla="*/ 8375092 w 12192000"/>
              <a:gd name="connsiteY1001" fmla="*/ 902335 h 2210635"/>
              <a:gd name="connsiteX1002" fmla="*/ 8397959 w 12192000"/>
              <a:gd name="connsiteY1002" fmla="*/ 868661 h 2210635"/>
              <a:gd name="connsiteX1003" fmla="*/ 8420191 w 12192000"/>
              <a:gd name="connsiteY1003" fmla="*/ 835559 h 2210635"/>
              <a:gd name="connsiteX1004" fmla="*/ 8442423 w 12192000"/>
              <a:gd name="connsiteY1004" fmla="*/ 801885 h 2210635"/>
              <a:gd name="connsiteX1005" fmla="*/ 8464020 w 12192000"/>
              <a:gd name="connsiteY1005" fmla="*/ 768212 h 2210635"/>
              <a:gd name="connsiteX1006" fmla="*/ 8486887 w 12192000"/>
              <a:gd name="connsiteY1006" fmla="*/ 805880 h 2210635"/>
              <a:gd name="connsiteX1007" fmla="*/ 8509119 w 12192000"/>
              <a:gd name="connsiteY1007" fmla="*/ 843549 h 2210635"/>
              <a:gd name="connsiteX1008" fmla="*/ 8531351 w 12192000"/>
              <a:gd name="connsiteY1008" fmla="*/ 881788 h 2210635"/>
              <a:gd name="connsiteX1009" fmla="*/ 8553583 w 12192000"/>
              <a:gd name="connsiteY1009" fmla="*/ 919457 h 2210635"/>
              <a:gd name="connsiteX1010" fmla="*/ 8576450 w 12192000"/>
              <a:gd name="connsiteY1010" fmla="*/ 957125 h 2210635"/>
              <a:gd name="connsiteX1011" fmla="*/ 8598682 w 12192000"/>
              <a:gd name="connsiteY1011" fmla="*/ 994794 h 2210635"/>
              <a:gd name="connsiteX1012" fmla="*/ 8620279 w 12192000"/>
              <a:gd name="connsiteY1012" fmla="*/ 1033033 h 2210635"/>
              <a:gd name="connsiteX1013" fmla="*/ 8643146 w 12192000"/>
              <a:gd name="connsiteY1013" fmla="*/ 1070702 h 2210635"/>
              <a:gd name="connsiteX1014" fmla="*/ 8625360 w 12192000"/>
              <a:gd name="connsiteY1014" fmla="*/ 1066136 h 2210635"/>
              <a:gd name="connsiteX1015" fmla="*/ 8607575 w 12192000"/>
              <a:gd name="connsiteY1015" fmla="*/ 1061000 h 2210635"/>
              <a:gd name="connsiteX1016" fmla="*/ 8589789 w 12192000"/>
              <a:gd name="connsiteY1016" fmla="*/ 1056434 h 2210635"/>
              <a:gd name="connsiteX1017" fmla="*/ 8572004 w 12192000"/>
              <a:gd name="connsiteY1017" fmla="*/ 1051868 h 2210635"/>
              <a:gd name="connsiteX1018" fmla="*/ 8592330 w 12192000"/>
              <a:gd name="connsiteY1018" fmla="*/ 1086683 h 2210635"/>
              <a:gd name="connsiteX1019" fmla="*/ 8612656 w 12192000"/>
              <a:gd name="connsiteY1019" fmla="*/ 1121498 h 2210635"/>
              <a:gd name="connsiteX1020" fmla="*/ 8633618 w 12192000"/>
              <a:gd name="connsiteY1020" fmla="*/ 1155742 h 2210635"/>
              <a:gd name="connsiteX1021" fmla="*/ 8653944 w 12192000"/>
              <a:gd name="connsiteY1021" fmla="*/ 1190557 h 2210635"/>
              <a:gd name="connsiteX1022" fmla="*/ 8674906 w 12192000"/>
              <a:gd name="connsiteY1022" fmla="*/ 1224801 h 2210635"/>
              <a:gd name="connsiteX1023" fmla="*/ 8694597 w 12192000"/>
              <a:gd name="connsiteY1023" fmla="*/ 1259045 h 2210635"/>
              <a:gd name="connsiteX1024" fmla="*/ 8714923 w 12192000"/>
              <a:gd name="connsiteY1024" fmla="*/ 1293860 h 2210635"/>
              <a:gd name="connsiteX1025" fmla="*/ 8735885 w 12192000"/>
              <a:gd name="connsiteY1025" fmla="*/ 1328104 h 2210635"/>
              <a:gd name="connsiteX1026" fmla="*/ 8707301 w 12192000"/>
              <a:gd name="connsiteY1026" fmla="*/ 1321255 h 2210635"/>
              <a:gd name="connsiteX1027" fmla="*/ 8679352 w 12192000"/>
              <a:gd name="connsiteY1027" fmla="*/ 1313836 h 2210635"/>
              <a:gd name="connsiteX1028" fmla="*/ 8650768 w 12192000"/>
              <a:gd name="connsiteY1028" fmla="*/ 1306416 h 2210635"/>
              <a:gd name="connsiteX1029" fmla="*/ 8622820 w 12192000"/>
              <a:gd name="connsiteY1029" fmla="*/ 1299567 h 2210635"/>
              <a:gd name="connsiteX1030" fmla="*/ 8645687 w 12192000"/>
              <a:gd name="connsiteY1030" fmla="*/ 1337807 h 2210635"/>
              <a:gd name="connsiteX1031" fmla="*/ 8667919 w 12192000"/>
              <a:gd name="connsiteY1031" fmla="*/ 1376046 h 2210635"/>
              <a:gd name="connsiteX1032" fmla="*/ 8690786 w 12192000"/>
              <a:gd name="connsiteY1032" fmla="*/ 1414856 h 2210635"/>
              <a:gd name="connsiteX1033" fmla="*/ 8713653 w 12192000"/>
              <a:gd name="connsiteY1033" fmla="*/ 1453096 h 2210635"/>
              <a:gd name="connsiteX1034" fmla="*/ 8736520 w 12192000"/>
              <a:gd name="connsiteY1034" fmla="*/ 1491335 h 2210635"/>
              <a:gd name="connsiteX1035" fmla="*/ 8759387 w 12192000"/>
              <a:gd name="connsiteY1035" fmla="*/ 1530145 h 2210635"/>
              <a:gd name="connsiteX1036" fmla="*/ 8782254 w 12192000"/>
              <a:gd name="connsiteY1036" fmla="*/ 1568384 h 2210635"/>
              <a:gd name="connsiteX1037" fmla="*/ 8805122 w 12192000"/>
              <a:gd name="connsiteY1037" fmla="*/ 1606624 h 2210635"/>
              <a:gd name="connsiteX1038" fmla="*/ 8772091 w 12192000"/>
              <a:gd name="connsiteY1038" fmla="*/ 1598063 h 2210635"/>
              <a:gd name="connsiteX1039" fmla="*/ 8738426 w 12192000"/>
              <a:gd name="connsiteY1039" fmla="*/ 1590072 h 2210635"/>
              <a:gd name="connsiteX1040" fmla="*/ 8705395 w 12192000"/>
              <a:gd name="connsiteY1040" fmla="*/ 1580941 h 2210635"/>
              <a:gd name="connsiteX1041" fmla="*/ 8671730 w 12192000"/>
              <a:gd name="connsiteY1041" fmla="*/ 1572950 h 2210635"/>
              <a:gd name="connsiteX1042" fmla="*/ 8638700 w 12192000"/>
              <a:gd name="connsiteY1042" fmla="*/ 1563818 h 2210635"/>
              <a:gd name="connsiteX1043" fmla="*/ 8605034 w 12192000"/>
              <a:gd name="connsiteY1043" fmla="*/ 1555257 h 2210635"/>
              <a:gd name="connsiteX1044" fmla="*/ 8572004 w 12192000"/>
              <a:gd name="connsiteY1044" fmla="*/ 1546696 h 2210635"/>
              <a:gd name="connsiteX1045" fmla="*/ 8538973 w 12192000"/>
              <a:gd name="connsiteY1045" fmla="*/ 1538135 h 2210635"/>
              <a:gd name="connsiteX1046" fmla="*/ 8538973 w 12192000"/>
              <a:gd name="connsiteY1046" fmla="*/ 1737322 h 2210635"/>
              <a:gd name="connsiteX1047" fmla="*/ 8585978 w 12192000"/>
              <a:gd name="connsiteY1047" fmla="*/ 1741318 h 2210635"/>
              <a:gd name="connsiteX1048" fmla="*/ 8633618 w 12192000"/>
              <a:gd name="connsiteY1048" fmla="*/ 1745313 h 2210635"/>
              <a:gd name="connsiteX1049" fmla="*/ 8679987 w 12192000"/>
              <a:gd name="connsiteY1049" fmla="*/ 1749308 h 2210635"/>
              <a:gd name="connsiteX1050" fmla="*/ 8726992 w 12192000"/>
              <a:gd name="connsiteY1050" fmla="*/ 1752732 h 2210635"/>
              <a:gd name="connsiteX1051" fmla="*/ 8774632 w 12192000"/>
              <a:gd name="connsiteY1051" fmla="*/ 1756157 h 2210635"/>
              <a:gd name="connsiteX1052" fmla="*/ 8821637 w 12192000"/>
              <a:gd name="connsiteY1052" fmla="*/ 1759581 h 2210635"/>
              <a:gd name="connsiteX1053" fmla="*/ 8868641 w 12192000"/>
              <a:gd name="connsiteY1053" fmla="*/ 1763006 h 2210635"/>
              <a:gd name="connsiteX1054" fmla="*/ 8916281 w 12192000"/>
              <a:gd name="connsiteY1054" fmla="*/ 1766430 h 2210635"/>
              <a:gd name="connsiteX1055" fmla="*/ 8916281 w 12192000"/>
              <a:gd name="connsiteY1055" fmla="*/ 1689951 h 2210635"/>
              <a:gd name="connsiteX1056" fmla="*/ 8890238 w 12192000"/>
              <a:gd name="connsiteY1056" fmla="*/ 1692805 h 2210635"/>
              <a:gd name="connsiteX1057" fmla="*/ 8864830 w 12192000"/>
              <a:gd name="connsiteY1057" fmla="*/ 1695659 h 2210635"/>
              <a:gd name="connsiteX1058" fmla="*/ 8840058 w 12192000"/>
              <a:gd name="connsiteY1058" fmla="*/ 1697942 h 2210635"/>
              <a:gd name="connsiteX1059" fmla="*/ 8814650 w 12192000"/>
              <a:gd name="connsiteY1059" fmla="*/ 1700795 h 2210635"/>
              <a:gd name="connsiteX1060" fmla="*/ 8822907 w 12192000"/>
              <a:gd name="connsiteY1060" fmla="*/ 1687098 h 2210635"/>
              <a:gd name="connsiteX1061" fmla="*/ 8832435 w 12192000"/>
              <a:gd name="connsiteY1061" fmla="*/ 1673971 h 2210635"/>
              <a:gd name="connsiteX1062" fmla="*/ 8840693 w 12192000"/>
              <a:gd name="connsiteY1062" fmla="*/ 1660273 h 2210635"/>
              <a:gd name="connsiteX1063" fmla="*/ 8848950 w 12192000"/>
              <a:gd name="connsiteY1063" fmla="*/ 1647717 h 2210635"/>
              <a:gd name="connsiteX1064" fmla="*/ 8858478 w 12192000"/>
              <a:gd name="connsiteY1064" fmla="*/ 1634590 h 2210635"/>
              <a:gd name="connsiteX1065" fmla="*/ 8866736 w 12192000"/>
              <a:gd name="connsiteY1065" fmla="*/ 1620892 h 2210635"/>
              <a:gd name="connsiteX1066" fmla="*/ 8875629 w 12192000"/>
              <a:gd name="connsiteY1066" fmla="*/ 1607765 h 2210635"/>
              <a:gd name="connsiteX1067" fmla="*/ 8883886 w 12192000"/>
              <a:gd name="connsiteY1067" fmla="*/ 1594068 h 2210635"/>
              <a:gd name="connsiteX1068" fmla="*/ 8873723 w 12192000"/>
              <a:gd name="connsiteY1068" fmla="*/ 1595780 h 2210635"/>
              <a:gd name="connsiteX1069" fmla="*/ 8862925 w 12192000"/>
              <a:gd name="connsiteY1069" fmla="*/ 1596921 h 2210635"/>
              <a:gd name="connsiteX1070" fmla="*/ 8852126 w 12192000"/>
              <a:gd name="connsiteY1070" fmla="*/ 1597492 h 2210635"/>
              <a:gd name="connsiteX1071" fmla="*/ 8841328 w 12192000"/>
              <a:gd name="connsiteY1071" fmla="*/ 1599204 h 2210635"/>
              <a:gd name="connsiteX1072" fmla="*/ 8856573 w 12192000"/>
              <a:gd name="connsiteY1072" fmla="*/ 1575233 h 2210635"/>
              <a:gd name="connsiteX1073" fmla="*/ 8871817 w 12192000"/>
              <a:gd name="connsiteY1073" fmla="*/ 1551262 h 2210635"/>
              <a:gd name="connsiteX1074" fmla="*/ 8887697 w 12192000"/>
              <a:gd name="connsiteY1074" fmla="*/ 1527291 h 2210635"/>
              <a:gd name="connsiteX1075" fmla="*/ 8902942 w 12192000"/>
              <a:gd name="connsiteY1075" fmla="*/ 1503320 h 2210635"/>
              <a:gd name="connsiteX1076" fmla="*/ 8896590 w 12192000"/>
              <a:gd name="connsiteY1076" fmla="*/ 1503891 h 2210635"/>
              <a:gd name="connsiteX1077" fmla="*/ 8889603 w 12192000"/>
              <a:gd name="connsiteY1077" fmla="*/ 1504462 h 2210635"/>
              <a:gd name="connsiteX1078" fmla="*/ 8883251 w 12192000"/>
              <a:gd name="connsiteY1078" fmla="*/ 1505033 h 2210635"/>
              <a:gd name="connsiteX1079" fmla="*/ 8876264 w 12192000"/>
              <a:gd name="connsiteY1079" fmla="*/ 1506745 h 2210635"/>
              <a:gd name="connsiteX1080" fmla="*/ 8885157 w 12192000"/>
              <a:gd name="connsiteY1080" fmla="*/ 1493047 h 2210635"/>
              <a:gd name="connsiteX1081" fmla="*/ 8893414 w 12192000"/>
              <a:gd name="connsiteY1081" fmla="*/ 1479920 h 2210635"/>
              <a:gd name="connsiteX1082" fmla="*/ 8901672 w 12192000"/>
              <a:gd name="connsiteY1082" fmla="*/ 1466793 h 2210635"/>
              <a:gd name="connsiteX1083" fmla="*/ 8909929 w 12192000"/>
              <a:gd name="connsiteY1083" fmla="*/ 1453666 h 2210635"/>
              <a:gd name="connsiteX1084" fmla="*/ 8918187 w 12192000"/>
              <a:gd name="connsiteY1084" fmla="*/ 1441110 h 2210635"/>
              <a:gd name="connsiteX1085" fmla="*/ 8927080 w 12192000"/>
              <a:gd name="connsiteY1085" fmla="*/ 1427983 h 2210635"/>
              <a:gd name="connsiteX1086" fmla="*/ 8935337 w 12192000"/>
              <a:gd name="connsiteY1086" fmla="*/ 1414856 h 2210635"/>
              <a:gd name="connsiteX1087" fmla="*/ 8944230 w 12192000"/>
              <a:gd name="connsiteY1087" fmla="*/ 1401729 h 2210635"/>
              <a:gd name="connsiteX1088" fmla="*/ 8952488 w 12192000"/>
              <a:gd name="connsiteY1088" fmla="*/ 1416568 h 2210635"/>
              <a:gd name="connsiteX1089" fmla="*/ 8961380 w 12192000"/>
              <a:gd name="connsiteY1089" fmla="*/ 1429695 h 2210635"/>
              <a:gd name="connsiteX1090" fmla="*/ 8969638 w 12192000"/>
              <a:gd name="connsiteY1090" fmla="*/ 1444535 h 2210635"/>
              <a:gd name="connsiteX1091" fmla="*/ 8977896 w 12192000"/>
              <a:gd name="connsiteY1091" fmla="*/ 1458232 h 2210635"/>
              <a:gd name="connsiteX1092" fmla="*/ 8986153 w 12192000"/>
              <a:gd name="connsiteY1092" fmla="*/ 1472501 h 2210635"/>
              <a:gd name="connsiteX1093" fmla="*/ 8994411 w 12192000"/>
              <a:gd name="connsiteY1093" fmla="*/ 1486198 h 2210635"/>
              <a:gd name="connsiteX1094" fmla="*/ 9003304 w 12192000"/>
              <a:gd name="connsiteY1094" fmla="*/ 1500467 h 2210635"/>
              <a:gd name="connsiteX1095" fmla="*/ 9012196 w 12192000"/>
              <a:gd name="connsiteY1095" fmla="*/ 1514735 h 2210635"/>
              <a:gd name="connsiteX1096" fmla="*/ 9005209 w 12192000"/>
              <a:gd name="connsiteY1096" fmla="*/ 1513023 h 2210635"/>
              <a:gd name="connsiteX1097" fmla="*/ 8998222 w 12192000"/>
              <a:gd name="connsiteY1097" fmla="*/ 1511311 h 2210635"/>
              <a:gd name="connsiteX1098" fmla="*/ 8991870 w 12192000"/>
              <a:gd name="connsiteY1098" fmla="*/ 1510169 h 2210635"/>
              <a:gd name="connsiteX1099" fmla="*/ 8984883 w 12192000"/>
              <a:gd name="connsiteY1099" fmla="*/ 1507886 h 2210635"/>
              <a:gd name="connsiteX1100" fmla="*/ 8992505 w 12192000"/>
              <a:gd name="connsiteY1100" fmla="*/ 1521013 h 2210635"/>
              <a:gd name="connsiteX1101" fmla="*/ 9000128 w 12192000"/>
              <a:gd name="connsiteY1101" fmla="*/ 1534140 h 2210635"/>
              <a:gd name="connsiteX1102" fmla="*/ 9008385 w 12192000"/>
              <a:gd name="connsiteY1102" fmla="*/ 1546696 h 2210635"/>
              <a:gd name="connsiteX1103" fmla="*/ 9016008 w 12192000"/>
              <a:gd name="connsiteY1103" fmla="*/ 1559823 h 2210635"/>
              <a:gd name="connsiteX1104" fmla="*/ 9023630 w 12192000"/>
              <a:gd name="connsiteY1104" fmla="*/ 1572950 h 2210635"/>
              <a:gd name="connsiteX1105" fmla="*/ 9031252 w 12192000"/>
              <a:gd name="connsiteY1105" fmla="*/ 1586077 h 2210635"/>
              <a:gd name="connsiteX1106" fmla="*/ 9038875 w 12192000"/>
              <a:gd name="connsiteY1106" fmla="*/ 1598063 h 2210635"/>
              <a:gd name="connsiteX1107" fmla="*/ 9047132 w 12192000"/>
              <a:gd name="connsiteY1107" fmla="*/ 1611190 h 2210635"/>
              <a:gd name="connsiteX1108" fmla="*/ 9036334 w 12192000"/>
              <a:gd name="connsiteY1108" fmla="*/ 1609477 h 2210635"/>
              <a:gd name="connsiteX1109" fmla="*/ 9024900 w 12192000"/>
              <a:gd name="connsiteY1109" fmla="*/ 1606624 h 2210635"/>
              <a:gd name="connsiteX1110" fmla="*/ 9014737 w 12192000"/>
              <a:gd name="connsiteY1110" fmla="*/ 1603770 h 2210635"/>
              <a:gd name="connsiteX1111" fmla="*/ 9003939 w 12192000"/>
              <a:gd name="connsiteY1111" fmla="*/ 1601487 h 2210635"/>
              <a:gd name="connsiteX1112" fmla="*/ 9012832 w 12192000"/>
              <a:gd name="connsiteY1112" fmla="*/ 1616326 h 2210635"/>
              <a:gd name="connsiteX1113" fmla="*/ 9021089 w 12192000"/>
              <a:gd name="connsiteY1113" fmla="*/ 1630595 h 2210635"/>
              <a:gd name="connsiteX1114" fmla="*/ 9029982 w 12192000"/>
              <a:gd name="connsiteY1114" fmla="*/ 1644863 h 2210635"/>
              <a:gd name="connsiteX1115" fmla="*/ 9038875 w 12192000"/>
              <a:gd name="connsiteY1115" fmla="*/ 1659131 h 2210635"/>
              <a:gd name="connsiteX1116" fmla="*/ 9047132 w 12192000"/>
              <a:gd name="connsiteY1116" fmla="*/ 1673400 h 2210635"/>
              <a:gd name="connsiteX1117" fmla="*/ 9055390 w 12192000"/>
              <a:gd name="connsiteY1117" fmla="*/ 1687668 h 2210635"/>
              <a:gd name="connsiteX1118" fmla="*/ 9064918 w 12192000"/>
              <a:gd name="connsiteY1118" fmla="*/ 1702507 h 2210635"/>
              <a:gd name="connsiteX1119" fmla="*/ 9073175 w 12192000"/>
              <a:gd name="connsiteY1119" fmla="*/ 1716776 h 2210635"/>
              <a:gd name="connsiteX1120" fmla="*/ 9047767 w 12192000"/>
              <a:gd name="connsiteY1120" fmla="*/ 1710498 h 2210635"/>
              <a:gd name="connsiteX1121" fmla="*/ 9022995 w 12192000"/>
              <a:gd name="connsiteY1121" fmla="*/ 1704790 h 2210635"/>
              <a:gd name="connsiteX1122" fmla="*/ 8997587 w 12192000"/>
              <a:gd name="connsiteY1122" fmla="*/ 1699083 h 2210635"/>
              <a:gd name="connsiteX1123" fmla="*/ 8972814 w 12192000"/>
              <a:gd name="connsiteY1123" fmla="*/ 1693376 h 2210635"/>
              <a:gd name="connsiteX1124" fmla="*/ 8972814 w 12192000"/>
              <a:gd name="connsiteY1124" fmla="*/ 1769854 h 2210635"/>
              <a:gd name="connsiteX1125" fmla="*/ 9018548 w 12192000"/>
              <a:gd name="connsiteY1125" fmla="*/ 1772137 h 2210635"/>
              <a:gd name="connsiteX1126" fmla="*/ 9063012 w 12192000"/>
              <a:gd name="connsiteY1126" fmla="*/ 1774991 h 2210635"/>
              <a:gd name="connsiteX1127" fmla="*/ 9108746 w 12192000"/>
              <a:gd name="connsiteY1127" fmla="*/ 1776703 h 2210635"/>
              <a:gd name="connsiteX1128" fmla="*/ 9154481 w 12192000"/>
              <a:gd name="connsiteY1128" fmla="*/ 1778986 h 2210635"/>
              <a:gd name="connsiteX1129" fmla="*/ 9200215 w 12192000"/>
              <a:gd name="connsiteY1129" fmla="*/ 1780698 h 2210635"/>
              <a:gd name="connsiteX1130" fmla="*/ 9245949 w 12192000"/>
              <a:gd name="connsiteY1130" fmla="*/ 1782411 h 2210635"/>
              <a:gd name="connsiteX1131" fmla="*/ 9291684 w 12192000"/>
              <a:gd name="connsiteY1131" fmla="*/ 1784123 h 2210635"/>
              <a:gd name="connsiteX1132" fmla="*/ 9337418 w 12192000"/>
              <a:gd name="connsiteY1132" fmla="*/ 1785264 h 2210635"/>
              <a:gd name="connsiteX1133" fmla="*/ 9337418 w 12192000"/>
              <a:gd name="connsiteY1133" fmla="*/ 1665980 h 2210635"/>
              <a:gd name="connsiteX1134" fmla="*/ 9315186 w 12192000"/>
              <a:gd name="connsiteY1134" fmla="*/ 1669405 h 2210635"/>
              <a:gd name="connsiteX1135" fmla="*/ 9292319 w 12192000"/>
              <a:gd name="connsiteY1135" fmla="*/ 1672258 h 2210635"/>
              <a:gd name="connsiteX1136" fmla="*/ 9270722 w 12192000"/>
              <a:gd name="connsiteY1136" fmla="*/ 1675683 h 2210635"/>
              <a:gd name="connsiteX1137" fmla="*/ 9248490 w 12192000"/>
              <a:gd name="connsiteY1137" fmla="*/ 1679107 h 2210635"/>
              <a:gd name="connsiteX1138" fmla="*/ 9226258 w 12192000"/>
              <a:gd name="connsiteY1138" fmla="*/ 1681961 h 2210635"/>
              <a:gd name="connsiteX1139" fmla="*/ 9203391 w 12192000"/>
              <a:gd name="connsiteY1139" fmla="*/ 1685385 h 2210635"/>
              <a:gd name="connsiteX1140" fmla="*/ 9181159 w 12192000"/>
              <a:gd name="connsiteY1140" fmla="*/ 1687668 h 2210635"/>
              <a:gd name="connsiteX1141" fmla="*/ 9158927 w 12192000"/>
              <a:gd name="connsiteY1141" fmla="*/ 1691093 h 2210635"/>
              <a:gd name="connsiteX1142" fmla="*/ 9174172 w 12192000"/>
              <a:gd name="connsiteY1142" fmla="*/ 1667122 h 2210635"/>
              <a:gd name="connsiteX1143" fmla="*/ 9189417 w 12192000"/>
              <a:gd name="connsiteY1143" fmla="*/ 1643722 h 2210635"/>
              <a:gd name="connsiteX1144" fmla="*/ 9204661 w 12192000"/>
              <a:gd name="connsiteY1144" fmla="*/ 1619751 h 2210635"/>
              <a:gd name="connsiteX1145" fmla="*/ 9219906 w 12192000"/>
              <a:gd name="connsiteY1145" fmla="*/ 1594638 h 2210635"/>
              <a:gd name="connsiteX1146" fmla="*/ 9235151 w 12192000"/>
              <a:gd name="connsiteY1146" fmla="*/ 1570667 h 2210635"/>
              <a:gd name="connsiteX1147" fmla="*/ 9250396 w 12192000"/>
              <a:gd name="connsiteY1147" fmla="*/ 1546696 h 2210635"/>
              <a:gd name="connsiteX1148" fmla="*/ 9265641 w 12192000"/>
              <a:gd name="connsiteY1148" fmla="*/ 1523296 h 2210635"/>
              <a:gd name="connsiteX1149" fmla="*/ 9280885 w 12192000"/>
              <a:gd name="connsiteY1149" fmla="*/ 1499325 h 2210635"/>
              <a:gd name="connsiteX1150" fmla="*/ 9261829 w 12192000"/>
              <a:gd name="connsiteY1150" fmla="*/ 1501608 h 2210635"/>
              <a:gd name="connsiteX1151" fmla="*/ 9244044 w 12192000"/>
              <a:gd name="connsiteY1151" fmla="*/ 1504462 h 2210635"/>
              <a:gd name="connsiteX1152" fmla="*/ 9224988 w 12192000"/>
              <a:gd name="connsiteY1152" fmla="*/ 1507316 h 2210635"/>
              <a:gd name="connsiteX1153" fmla="*/ 9205932 w 12192000"/>
              <a:gd name="connsiteY1153" fmla="*/ 1509598 h 2210635"/>
              <a:gd name="connsiteX1154" fmla="*/ 9219271 w 12192000"/>
              <a:gd name="connsiteY1154" fmla="*/ 1487911 h 2210635"/>
              <a:gd name="connsiteX1155" fmla="*/ 9233245 w 12192000"/>
              <a:gd name="connsiteY1155" fmla="*/ 1466793 h 2210635"/>
              <a:gd name="connsiteX1156" fmla="*/ 9246585 w 12192000"/>
              <a:gd name="connsiteY1156" fmla="*/ 1445105 h 2210635"/>
              <a:gd name="connsiteX1157" fmla="*/ 9260559 w 12192000"/>
              <a:gd name="connsiteY1157" fmla="*/ 1423988 h 2210635"/>
              <a:gd name="connsiteX1158" fmla="*/ 9274533 w 12192000"/>
              <a:gd name="connsiteY1158" fmla="*/ 1401729 h 2210635"/>
              <a:gd name="connsiteX1159" fmla="*/ 9287872 w 12192000"/>
              <a:gd name="connsiteY1159" fmla="*/ 1380612 h 2210635"/>
              <a:gd name="connsiteX1160" fmla="*/ 9301847 w 12192000"/>
              <a:gd name="connsiteY1160" fmla="*/ 1358924 h 2210635"/>
              <a:gd name="connsiteX1161" fmla="*/ 9315186 w 12192000"/>
              <a:gd name="connsiteY1161" fmla="*/ 1336665 h 2210635"/>
              <a:gd name="connsiteX1162" fmla="*/ 9303117 w 12192000"/>
              <a:gd name="connsiteY1162" fmla="*/ 1338948 h 2210635"/>
              <a:gd name="connsiteX1163" fmla="*/ 9291684 w 12192000"/>
              <a:gd name="connsiteY1163" fmla="*/ 1341231 h 2210635"/>
              <a:gd name="connsiteX1164" fmla="*/ 9279615 w 12192000"/>
              <a:gd name="connsiteY1164" fmla="*/ 1342373 h 2210635"/>
              <a:gd name="connsiteX1165" fmla="*/ 9267546 w 12192000"/>
              <a:gd name="connsiteY1165" fmla="*/ 1344656 h 2210635"/>
              <a:gd name="connsiteX1166" fmla="*/ 9282791 w 12192000"/>
              <a:gd name="connsiteY1166" fmla="*/ 1320685 h 2210635"/>
              <a:gd name="connsiteX1167" fmla="*/ 9298036 w 12192000"/>
              <a:gd name="connsiteY1167" fmla="*/ 1297284 h 2210635"/>
              <a:gd name="connsiteX1168" fmla="*/ 9312645 w 12192000"/>
              <a:gd name="connsiteY1168" fmla="*/ 1273314 h 2210635"/>
              <a:gd name="connsiteX1169" fmla="*/ 9327890 w 12192000"/>
              <a:gd name="connsiteY1169" fmla="*/ 1249913 h 2210635"/>
              <a:gd name="connsiteX1170" fmla="*/ 9341864 w 12192000"/>
              <a:gd name="connsiteY1170" fmla="*/ 1225942 h 2210635"/>
              <a:gd name="connsiteX1171" fmla="*/ 9357109 w 12192000"/>
              <a:gd name="connsiteY1171" fmla="*/ 1202542 h 2210635"/>
              <a:gd name="connsiteX1172" fmla="*/ 9372354 w 12192000"/>
              <a:gd name="connsiteY1172" fmla="*/ 1179142 h 2210635"/>
              <a:gd name="connsiteX1173" fmla="*/ 9386963 w 12192000"/>
              <a:gd name="connsiteY1173" fmla="*/ 1155742 h 2210635"/>
              <a:gd name="connsiteX1174" fmla="*/ 9402208 w 12192000"/>
              <a:gd name="connsiteY1174" fmla="*/ 1179713 h 2210635"/>
              <a:gd name="connsiteX1175" fmla="*/ 9417453 w 12192000"/>
              <a:gd name="connsiteY1175" fmla="*/ 1204254 h 2210635"/>
              <a:gd name="connsiteX1176" fmla="*/ 9432063 w 12192000"/>
              <a:gd name="connsiteY1176" fmla="*/ 1228225 h 2210635"/>
              <a:gd name="connsiteX1177" fmla="*/ 9447307 w 12192000"/>
              <a:gd name="connsiteY1177" fmla="*/ 1252767 h 2210635"/>
              <a:gd name="connsiteX1178" fmla="*/ 9461917 w 12192000"/>
              <a:gd name="connsiteY1178" fmla="*/ 1276738 h 2210635"/>
              <a:gd name="connsiteX1179" fmla="*/ 9477162 w 12192000"/>
              <a:gd name="connsiteY1179" fmla="*/ 1301280 h 2210635"/>
              <a:gd name="connsiteX1180" fmla="*/ 9492406 w 12192000"/>
              <a:gd name="connsiteY1180" fmla="*/ 1325251 h 2210635"/>
              <a:gd name="connsiteX1181" fmla="*/ 9507016 w 12192000"/>
              <a:gd name="connsiteY1181" fmla="*/ 1349222 h 2210635"/>
              <a:gd name="connsiteX1182" fmla="*/ 9495582 w 12192000"/>
              <a:gd name="connsiteY1182" fmla="*/ 1346939 h 2210635"/>
              <a:gd name="connsiteX1183" fmla="*/ 9482878 w 12192000"/>
              <a:gd name="connsiteY1183" fmla="*/ 1345226 h 2210635"/>
              <a:gd name="connsiteX1184" fmla="*/ 9470810 w 12192000"/>
              <a:gd name="connsiteY1184" fmla="*/ 1342373 h 2210635"/>
              <a:gd name="connsiteX1185" fmla="*/ 9459376 w 12192000"/>
              <a:gd name="connsiteY1185" fmla="*/ 1340090 h 2210635"/>
              <a:gd name="connsiteX1186" fmla="*/ 9473350 w 12192000"/>
              <a:gd name="connsiteY1186" fmla="*/ 1362919 h 2210635"/>
              <a:gd name="connsiteX1187" fmla="*/ 9486690 w 12192000"/>
              <a:gd name="connsiteY1187" fmla="*/ 1384607 h 2210635"/>
              <a:gd name="connsiteX1188" fmla="*/ 9500664 w 12192000"/>
              <a:gd name="connsiteY1188" fmla="*/ 1406866 h 2210635"/>
              <a:gd name="connsiteX1189" fmla="*/ 9514638 w 12192000"/>
              <a:gd name="connsiteY1189" fmla="*/ 1429125 h 2210635"/>
              <a:gd name="connsiteX1190" fmla="*/ 9527977 w 12192000"/>
              <a:gd name="connsiteY1190" fmla="*/ 1451383 h 2210635"/>
              <a:gd name="connsiteX1191" fmla="*/ 9541952 w 12192000"/>
              <a:gd name="connsiteY1191" fmla="*/ 1473642 h 2210635"/>
              <a:gd name="connsiteX1192" fmla="*/ 9555291 w 12192000"/>
              <a:gd name="connsiteY1192" fmla="*/ 1495901 h 2210635"/>
              <a:gd name="connsiteX1193" fmla="*/ 9569265 w 12192000"/>
              <a:gd name="connsiteY1193" fmla="*/ 1517589 h 2210635"/>
              <a:gd name="connsiteX1194" fmla="*/ 9550209 w 12192000"/>
              <a:gd name="connsiteY1194" fmla="*/ 1514164 h 2210635"/>
              <a:gd name="connsiteX1195" fmla="*/ 9531153 w 12192000"/>
              <a:gd name="connsiteY1195" fmla="*/ 1510740 h 2210635"/>
              <a:gd name="connsiteX1196" fmla="*/ 9512098 w 12192000"/>
              <a:gd name="connsiteY1196" fmla="*/ 1507316 h 2210635"/>
              <a:gd name="connsiteX1197" fmla="*/ 9493042 w 12192000"/>
              <a:gd name="connsiteY1197" fmla="*/ 1503891 h 2210635"/>
              <a:gd name="connsiteX1198" fmla="*/ 9508286 w 12192000"/>
              <a:gd name="connsiteY1198" fmla="*/ 1528433 h 2210635"/>
              <a:gd name="connsiteX1199" fmla="*/ 9523531 w 12192000"/>
              <a:gd name="connsiteY1199" fmla="*/ 1552974 h 2210635"/>
              <a:gd name="connsiteX1200" fmla="*/ 9539411 w 12192000"/>
              <a:gd name="connsiteY1200" fmla="*/ 1577516 h 2210635"/>
              <a:gd name="connsiteX1201" fmla="*/ 9554656 w 12192000"/>
              <a:gd name="connsiteY1201" fmla="*/ 1602629 h 2210635"/>
              <a:gd name="connsiteX1202" fmla="*/ 9569901 w 12192000"/>
              <a:gd name="connsiteY1202" fmla="*/ 1627170 h 2210635"/>
              <a:gd name="connsiteX1203" fmla="*/ 9585145 w 12192000"/>
              <a:gd name="connsiteY1203" fmla="*/ 1651712 h 2210635"/>
              <a:gd name="connsiteX1204" fmla="*/ 9600390 w 12192000"/>
              <a:gd name="connsiteY1204" fmla="*/ 1676254 h 2210635"/>
              <a:gd name="connsiteX1205" fmla="*/ 9615635 w 12192000"/>
              <a:gd name="connsiteY1205" fmla="*/ 1700795 h 2210635"/>
              <a:gd name="connsiteX1206" fmla="*/ 9593403 w 12192000"/>
              <a:gd name="connsiteY1206" fmla="*/ 1696800 h 2210635"/>
              <a:gd name="connsiteX1207" fmla="*/ 9570536 w 12192000"/>
              <a:gd name="connsiteY1207" fmla="*/ 1693376 h 2210635"/>
              <a:gd name="connsiteX1208" fmla="*/ 9548939 w 12192000"/>
              <a:gd name="connsiteY1208" fmla="*/ 1689381 h 2210635"/>
              <a:gd name="connsiteX1209" fmla="*/ 9526707 w 12192000"/>
              <a:gd name="connsiteY1209" fmla="*/ 1685385 h 2210635"/>
              <a:gd name="connsiteX1210" fmla="*/ 9504475 w 12192000"/>
              <a:gd name="connsiteY1210" fmla="*/ 1680819 h 2210635"/>
              <a:gd name="connsiteX1211" fmla="*/ 9481608 w 12192000"/>
              <a:gd name="connsiteY1211" fmla="*/ 1676254 h 2210635"/>
              <a:gd name="connsiteX1212" fmla="*/ 9459376 w 12192000"/>
              <a:gd name="connsiteY1212" fmla="*/ 1672258 h 2210635"/>
              <a:gd name="connsiteX1213" fmla="*/ 9437144 w 12192000"/>
              <a:gd name="connsiteY1213" fmla="*/ 1668263 h 2210635"/>
              <a:gd name="connsiteX1214" fmla="*/ 9437144 w 12192000"/>
              <a:gd name="connsiteY1214" fmla="*/ 1787547 h 2210635"/>
              <a:gd name="connsiteX1215" fmla="*/ 9493677 w 12192000"/>
              <a:gd name="connsiteY1215" fmla="*/ 1788689 h 2210635"/>
              <a:gd name="connsiteX1216" fmla="*/ 9549574 w 12192000"/>
              <a:gd name="connsiteY1216" fmla="*/ 1789259 h 2210635"/>
              <a:gd name="connsiteX1217" fmla="*/ 9605472 w 12192000"/>
              <a:gd name="connsiteY1217" fmla="*/ 1789259 h 2210635"/>
              <a:gd name="connsiteX1218" fmla="*/ 9662004 w 12192000"/>
              <a:gd name="connsiteY1218" fmla="*/ 1789259 h 2210635"/>
              <a:gd name="connsiteX1219" fmla="*/ 9718537 w 12192000"/>
              <a:gd name="connsiteY1219" fmla="*/ 1788689 h 2210635"/>
              <a:gd name="connsiteX1220" fmla="*/ 9775070 w 12192000"/>
              <a:gd name="connsiteY1220" fmla="*/ 1787547 h 2210635"/>
              <a:gd name="connsiteX1221" fmla="*/ 9831602 w 12192000"/>
              <a:gd name="connsiteY1221" fmla="*/ 1786976 h 2210635"/>
              <a:gd name="connsiteX1222" fmla="*/ 9887500 w 12192000"/>
              <a:gd name="connsiteY1222" fmla="*/ 1785264 h 2210635"/>
              <a:gd name="connsiteX1223" fmla="*/ 9887500 w 12192000"/>
              <a:gd name="connsiteY1223" fmla="*/ 1586077 h 2210635"/>
              <a:gd name="connsiteX1224" fmla="*/ 9854470 w 12192000"/>
              <a:gd name="connsiteY1224" fmla="*/ 1592926 h 2210635"/>
              <a:gd name="connsiteX1225" fmla="*/ 9820804 w 12192000"/>
              <a:gd name="connsiteY1225" fmla="*/ 1599775 h 2210635"/>
              <a:gd name="connsiteX1226" fmla="*/ 9787774 w 12192000"/>
              <a:gd name="connsiteY1226" fmla="*/ 1606053 h 2210635"/>
              <a:gd name="connsiteX1227" fmla="*/ 9754108 w 12192000"/>
              <a:gd name="connsiteY1227" fmla="*/ 1612902 h 2210635"/>
              <a:gd name="connsiteX1228" fmla="*/ 9721078 w 12192000"/>
              <a:gd name="connsiteY1228" fmla="*/ 1618609 h 2210635"/>
              <a:gd name="connsiteX1229" fmla="*/ 9688048 w 12192000"/>
              <a:gd name="connsiteY1229" fmla="*/ 1624887 h 2210635"/>
              <a:gd name="connsiteX1230" fmla="*/ 9654382 w 12192000"/>
              <a:gd name="connsiteY1230" fmla="*/ 1631165 h 2210635"/>
              <a:gd name="connsiteX1231" fmla="*/ 9620716 w 12192000"/>
              <a:gd name="connsiteY1231" fmla="*/ 1636873 h 2210635"/>
              <a:gd name="connsiteX1232" fmla="*/ 9643584 w 12192000"/>
              <a:gd name="connsiteY1232" fmla="*/ 1600346 h 2210635"/>
              <a:gd name="connsiteX1233" fmla="*/ 9666451 w 12192000"/>
              <a:gd name="connsiteY1233" fmla="*/ 1563248 h 2210635"/>
              <a:gd name="connsiteX1234" fmla="*/ 9689318 w 12192000"/>
              <a:gd name="connsiteY1234" fmla="*/ 1526721 h 2210635"/>
              <a:gd name="connsiteX1235" fmla="*/ 9712185 w 12192000"/>
              <a:gd name="connsiteY1235" fmla="*/ 1489623 h 2210635"/>
              <a:gd name="connsiteX1236" fmla="*/ 9735052 w 12192000"/>
              <a:gd name="connsiteY1236" fmla="*/ 1453096 h 2210635"/>
              <a:gd name="connsiteX1237" fmla="*/ 9757919 w 12192000"/>
              <a:gd name="connsiteY1237" fmla="*/ 1416568 h 2210635"/>
              <a:gd name="connsiteX1238" fmla="*/ 9780786 w 12192000"/>
              <a:gd name="connsiteY1238" fmla="*/ 1379471 h 2210635"/>
              <a:gd name="connsiteX1239" fmla="*/ 9803654 w 12192000"/>
              <a:gd name="connsiteY1239" fmla="*/ 1341802 h 2210635"/>
              <a:gd name="connsiteX1240" fmla="*/ 9775705 w 12192000"/>
              <a:gd name="connsiteY1240" fmla="*/ 1346939 h 2210635"/>
              <a:gd name="connsiteX1241" fmla="*/ 9747756 w 12192000"/>
              <a:gd name="connsiteY1241" fmla="*/ 1352646 h 2210635"/>
              <a:gd name="connsiteX1242" fmla="*/ 9719172 w 12192000"/>
              <a:gd name="connsiteY1242" fmla="*/ 1358353 h 2210635"/>
              <a:gd name="connsiteX1243" fmla="*/ 9691224 w 12192000"/>
              <a:gd name="connsiteY1243" fmla="*/ 1363490 h 2210635"/>
              <a:gd name="connsiteX1244" fmla="*/ 9710915 w 12192000"/>
              <a:gd name="connsiteY1244" fmla="*/ 1329816 h 2210635"/>
              <a:gd name="connsiteX1245" fmla="*/ 9731241 w 12192000"/>
              <a:gd name="connsiteY1245" fmla="*/ 1297284 h 2210635"/>
              <a:gd name="connsiteX1246" fmla="*/ 9752203 w 12192000"/>
              <a:gd name="connsiteY1246" fmla="*/ 1264182 h 2210635"/>
              <a:gd name="connsiteX1247" fmla="*/ 9772529 w 12192000"/>
              <a:gd name="connsiteY1247" fmla="*/ 1231079 h 2210635"/>
              <a:gd name="connsiteX1248" fmla="*/ 9793490 w 12192000"/>
              <a:gd name="connsiteY1248" fmla="*/ 1197976 h 2210635"/>
              <a:gd name="connsiteX1249" fmla="*/ 9813817 w 12192000"/>
              <a:gd name="connsiteY1249" fmla="*/ 1164303 h 2210635"/>
              <a:gd name="connsiteX1250" fmla="*/ 9833508 w 12192000"/>
              <a:gd name="connsiteY1250" fmla="*/ 1131771 h 2210635"/>
              <a:gd name="connsiteX1251" fmla="*/ 9854470 w 12192000"/>
              <a:gd name="connsiteY1251" fmla="*/ 1098097 h 2210635"/>
              <a:gd name="connsiteX1252" fmla="*/ 9836684 w 12192000"/>
              <a:gd name="connsiteY1252" fmla="*/ 1101522 h 2210635"/>
              <a:gd name="connsiteX1253" fmla="*/ 9818898 w 12192000"/>
              <a:gd name="connsiteY1253" fmla="*/ 1104946 h 2210635"/>
              <a:gd name="connsiteX1254" fmla="*/ 9801113 w 12192000"/>
              <a:gd name="connsiteY1254" fmla="*/ 1108371 h 2210635"/>
              <a:gd name="connsiteX1255" fmla="*/ 9783327 w 12192000"/>
              <a:gd name="connsiteY1255" fmla="*/ 1111795 h 2210635"/>
              <a:gd name="connsiteX1256" fmla="*/ 9805559 w 12192000"/>
              <a:gd name="connsiteY1256" fmla="*/ 1076409 h 2210635"/>
              <a:gd name="connsiteX1257" fmla="*/ 9828426 w 12192000"/>
              <a:gd name="connsiteY1257" fmla="*/ 1039882 h 2210635"/>
              <a:gd name="connsiteX1258" fmla="*/ 9850658 w 12192000"/>
              <a:gd name="connsiteY1258" fmla="*/ 1002784 h 2210635"/>
              <a:gd name="connsiteX1259" fmla="*/ 9872255 w 12192000"/>
              <a:gd name="connsiteY1259" fmla="*/ 966828 h 2210635"/>
              <a:gd name="connsiteX1260" fmla="*/ 9894487 w 12192000"/>
              <a:gd name="connsiteY1260" fmla="*/ 930301 h 2210635"/>
              <a:gd name="connsiteX1261" fmla="*/ 9917354 w 12192000"/>
              <a:gd name="connsiteY1261" fmla="*/ 894344 h 2210635"/>
              <a:gd name="connsiteX1262" fmla="*/ 9939586 w 12192000"/>
              <a:gd name="connsiteY1262" fmla="*/ 857247 h 2210635"/>
              <a:gd name="connsiteX1263" fmla="*/ 9961818 w 12192000"/>
              <a:gd name="connsiteY1263" fmla="*/ 821290 h 2210635"/>
              <a:gd name="connsiteX1264" fmla="*/ 9983415 w 12192000"/>
              <a:gd name="connsiteY1264" fmla="*/ 856105 h 2210635"/>
              <a:gd name="connsiteX1265" fmla="*/ 10006282 w 12192000"/>
              <a:gd name="connsiteY1265" fmla="*/ 890920 h 2210635"/>
              <a:gd name="connsiteX1266" fmla="*/ 10028514 w 12192000"/>
              <a:gd name="connsiteY1266" fmla="*/ 925735 h 2210635"/>
              <a:gd name="connsiteX1267" fmla="*/ 10050746 w 12192000"/>
              <a:gd name="connsiteY1267" fmla="*/ 960550 h 2210635"/>
              <a:gd name="connsiteX1268" fmla="*/ 10073613 w 12192000"/>
              <a:gd name="connsiteY1268" fmla="*/ 995365 h 2210635"/>
              <a:gd name="connsiteX1269" fmla="*/ 10095845 w 12192000"/>
              <a:gd name="connsiteY1269" fmla="*/ 1029609 h 2210635"/>
              <a:gd name="connsiteX1270" fmla="*/ 10118077 w 12192000"/>
              <a:gd name="connsiteY1270" fmla="*/ 1064424 h 2210635"/>
              <a:gd name="connsiteX1271" fmla="*/ 10139674 w 12192000"/>
              <a:gd name="connsiteY1271" fmla="*/ 1098668 h 2210635"/>
              <a:gd name="connsiteX1272" fmla="*/ 10122523 w 12192000"/>
              <a:gd name="connsiteY1272" fmla="*/ 1096956 h 2210635"/>
              <a:gd name="connsiteX1273" fmla="*/ 10104738 w 12192000"/>
              <a:gd name="connsiteY1273" fmla="*/ 1094673 h 2210635"/>
              <a:gd name="connsiteX1274" fmla="*/ 10086317 w 12192000"/>
              <a:gd name="connsiteY1274" fmla="*/ 1092390 h 2210635"/>
              <a:gd name="connsiteX1275" fmla="*/ 10069167 w 12192000"/>
              <a:gd name="connsiteY1275" fmla="*/ 1090678 h 2210635"/>
              <a:gd name="connsiteX1276" fmla="*/ 10089493 w 12192000"/>
              <a:gd name="connsiteY1276" fmla="*/ 1122068 h 2210635"/>
              <a:gd name="connsiteX1277" fmla="*/ 10110455 w 12192000"/>
              <a:gd name="connsiteY1277" fmla="*/ 1153459 h 2210635"/>
              <a:gd name="connsiteX1278" fmla="*/ 10130781 w 12192000"/>
              <a:gd name="connsiteY1278" fmla="*/ 1185991 h 2210635"/>
              <a:gd name="connsiteX1279" fmla="*/ 10150472 w 12192000"/>
              <a:gd name="connsiteY1279" fmla="*/ 1217381 h 2210635"/>
              <a:gd name="connsiteX1280" fmla="*/ 10171434 w 12192000"/>
              <a:gd name="connsiteY1280" fmla="*/ 1248772 h 2210635"/>
              <a:gd name="connsiteX1281" fmla="*/ 10191760 w 12192000"/>
              <a:gd name="connsiteY1281" fmla="*/ 1280162 h 2210635"/>
              <a:gd name="connsiteX1282" fmla="*/ 10212086 w 12192000"/>
              <a:gd name="connsiteY1282" fmla="*/ 1312124 h 2210635"/>
              <a:gd name="connsiteX1283" fmla="*/ 10233048 w 12192000"/>
              <a:gd name="connsiteY1283" fmla="*/ 1343514 h 2210635"/>
              <a:gd name="connsiteX1284" fmla="*/ 10204464 w 12192000"/>
              <a:gd name="connsiteY1284" fmla="*/ 1340090 h 2210635"/>
              <a:gd name="connsiteX1285" fmla="*/ 10176515 w 12192000"/>
              <a:gd name="connsiteY1285" fmla="*/ 1336665 h 2210635"/>
              <a:gd name="connsiteX1286" fmla="*/ 10147296 w 12192000"/>
              <a:gd name="connsiteY1286" fmla="*/ 1334382 h 2210635"/>
              <a:gd name="connsiteX1287" fmla="*/ 10119347 w 12192000"/>
              <a:gd name="connsiteY1287" fmla="*/ 1330958 h 2210635"/>
              <a:gd name="connsiteX1288" fmla="*/ 10142214 w 12192000"/>
              <a:gd name="connsiteY1288" fmla="*/ 1365773 h 2210635"/>
              <a:gd name="connsiteX1289" fmla="*/ 10165082 w 12192000"/>
              <a:gd name="connsiteY1289" fmla="*/ 1401159 h 2210635"/>
              <a:gd name="connsiteX1290" fmla="*/ 10187949 w 12192000"/>
              <a:gd name="connsiteY1290" fmla="*/ 1435973 h 2210635"/>
              <a:gd name="connsiteX1291" fmla="*/ 10210816 w 12192000"/>
              <a:gd name="connsiteY1291" fmla="*/ 1471930 h 2210635"/>
              <a:gd name="connsiteX1292" fmla="*/ 10233683 w 12192000"/>
              <a:gd name="connsiteY1292" fmla="*/ 1506745 h 2210635"/>
              <a:gd name="connsiteX1293" fmla="*/ 10256550 w 12192000"/>
              <a:gd name="connsiteY1293" fmla="*/ 1541560 h 2210635"/>
              <a:gd name="connsiteX1294" fmla="*/ 10279417 w 12192000"/>
              <a:gd name="connsiteY1294" fmla="*/ 1576375 h 2210635"/>
              <a:gd name="connsiteX1295" fmla="*/ 10302284 w 12192000"/>
              <a:gd name="connsiteY1295" fmla="*/ 1611760 h 2210635"/>
              <a:gd name="connsiteX1296" fmla="*/ 10268619 w 12192000"/>
              <a:gd name="connsiteY1296" fmla="*/ 1608336 h 2210635"/>
              <a:gd name="connsiteX1297" fmla="*/ 10236224 w 12192000"/>
              <a:gd name="connsiteY1297" fmla="*/ 1604341 h 2210635"/>
              <a:gd name="connsiteX1298" fmla="*/ 10202558 w 12192000"/>
              <a:gd name="connsiteY1298" fmla="*/ 1600916 h 2210635"/>
              <a:gd name="connsiteX1299" fmla="*/ 10168893 w 12192000"/>
              <a:gd name="connsiteY1299" fmla="*/ 1597492 h 2210635"/>
              <a:gd name="connsiteX1300" fmla="*/ 10135862 w 12192000"/>
              <a:gd name="connsiteY1300" fmla="*/ 1593497 h 2210635"/>
              <a:gd name="connsiteX1301" fmla="*/ 10102832 w 12192000"/>
              <a:gd name="connsiteY1301" fmla="*/ 1589502 h 2210635"/>
              <a:gd name="connsiteX1302" fmla="*/ 10069167 w 12192000"/>
              <a:gd name="connsiteY1302" fmla="*/ 1585506 h 2210635"/>
              <a:gd name="connsiteX1303" fmla="*/ 10036136 w 12192000"/>
              <a:gd name="connsiteY1303" fmla="*/ 1580941 h 2210635"/>
              <a:gd name="connsiteX1304" fmla="*/ 10036136 w 12192000"/>
              <a:gd name="connsiteY1304" fmla="*/ 1779557 h 2210635"/>
              <a:gd name="connsiteX1305" fmla="*/ 10082506 w 12192000"/>
              <a:gd name="connsiteY1305" fmla="*/ 1777274 h 2210635"/>
              <a:gd name="connsiteX1306" fmla="*/ 10130146 w 12192000"/>
              <a:gd name="connsiteY1306" fmla="*/ 1775562 h 2210635"/>
              <a:gd name="connsiteX1307" fmla="*/ 10177150 w 12192000"/>
              <a:gd name="connsiteY1307" fmla="*/ 1772708 h 2210635"/>
              <a:gd name="connsiteX1308" fmla="*/ 10224790 w 12192000"/>
              <a:gd name="connsiteY1308" fmla="*/ 1769284 h 2210635"/>
              <a:gd name="connsiteX1309" fmla="*/ 10271795 w 12192000"/>
              <a:gd name="connsiteY1309" fmla="*/ 1765859 h 2210635"/>
              <a:gd name="connsiteX1310" fmla="*/ 10318800 w 12192000"/>
              <a:gd name="connsiteY1310" fmla="*/ 1762435 h 2210635"/>
              <a:gd name="connsiteX1311" fmla="*/ 10366440 w 12192000"/>
              <a:gd name="connsiteY1311" fmla="*/ 1759010 h 2210635"/>
              <a:gd name="connsiteX1312" fmla="*/ 10412809 w 12192000"/>
              <a:gd name="connsiteY1312" fmla="*/ 1755015 h 2210635"/>
              <a:gd name="connsiteX1313" fmla="*/ 10412809 w 12192000"/>
              <a:gd name="connsiteY1313" fmla="*/ 1678537 h 2210635"/>
              <a:gd name="connsiteX1314" fmla="*/ 10387401 w 12192000"/>
              <a:gd name="connsiteY1314" fmla="*/ 1685385 h 2210635"/>
              <a:gd name="connsiteX1315" fmla="*/ 10362628 w 12192000"/>
              <a:gd name="connsiteY1315" fmla="*/ 1691093 h 2210635"/>
              <a:gd name="connsiteX1316" fmla="*/ 10337220 w 12192000"/>
              <a:gd name="connsiteY1316" fmla="*/ 1697942 h 2210635"/>
              <a:gd name="connsiteX1317" fmla="*/ 10312448 w 12192000"/>
              <a:gd name="connsiteY1317" fmla="*/ 1704220 h 2210635"/>
              <a:gd name="connsiteX1318" fmla="*/ 10320705 w 12192000"/>
              <a:gd name="connsiteY1318" fmla="*/ 1689951 h 2210635"/>
              <a:gd name="connsiteX1319" fmla="*/ 10328963 w 12192000"/>
              <a:gd name="connsiteY1319" fmla="*/ 1675683 h 2210635"/>
              <a:gd name="connsiteX1320" fmla="*/ 10337856 w 12192000"/>
              <a:gd name="connsiteY1320" fmla="*/ 1660273 h 2210635"/>
              <a:gd name="connsiteX1321" fmla="*/ 10346748 w 12192000"/>
              <a:gd name="connsiteY1321" fmla="*/ 1646005 h 2210635"/>
              <a:gd name="connsiteX1322" fmla="*/ 10355641 w 12192000"/>
              <a:gd name="connsiteY1322" fmla="*/ 1631736 h 2210635"/>
              <a:gd name="connsiteX1323" fmla="*/ 10363899 w 12192000"/>
              <a:gd name="connsiteY1323" fmla="*/ 1616897 h 2210635"/>
              <a:gd name="connsiteX1324" fmla="*/ 10372156 w 12192000"/>
              <a:gd name="connsiteY1324" fmla="*/ 1602629 h 2210635"/>
              <a:gd name="connsiteX1325" fmla="*/ 10381684 w 12192000"/>
              <a:gd name="connsiteY1325" fmla="*/ 1587789 h 2210635"/>
              <a:gd name="connsiteX1326" fmla="*/ 10370886 w 12192000"/>
              <a:gd name="connsiteY1326" fmla="*/ 1590643 h 2210635"/>
              <a:gd name="connsiteX1327" fmla="*/ 10359452 w 12192000"/>
              <a:gd name="connsiteY1327" fmla="*/ 1593497 h 2210635"/>
              <a:gd name="connsiteX1328" fmla="*/ 10348654 w 12192000"/>
              <a:gd name="connsiteY1328" fmla="*/ 1596350 h 2210635"/>
              <a:gd name="connsiteX1329" fmla="*/ 10337856 w 12192000"/>
              <a:gd name="connsiteY1329" fmla="*/ 1599204 h 2210635"/>
              <a:gd name="connsiteX1330" fmla="*/ 10346748 w 12192000"/>
              <a:gd name="connsiteY1330" fmla="*/ 1586077 h 2210635"/>
              <a:gd name="connsiteX1331" fmla="*/ 10354371 w 12192000"/>
              <a:gd name="connsiteY1331" fmla="*/ 1572380 h 2210635"/>
              <a:gd name="connsiteX1332" fmla="*/ 10361993 w 12192000"/>
              <a:gd name="connsiteY1332" fmla="*/ 1559253 h 2210635"/>
              <a:gd name="connsiteX1333" fmla="*/ 10368980 w 12192000"/>
              <a:gd name="connsiteY1333" fmla="*/ 1546126 h 2210635"/>
              <a:gd name="connsiteX1334" fmla="*/ 10376603 w 12192000"/>
              <a:gd name="connsiteY1334" fmla="*/ 1533569 h 2210635"/>
              <a:gd name="connsiteX1335" fmla="*/ 10384225 w 12192000"/>
              <a:gd name="connsiteY1335" fmla="*/ 1520442 h 2210635"/>
              <a:gd name="connsiteX1336" fmla="*/ 10393118 w 12192000"/>
              <a:gd name="connsiteY1336" fmla="*/ 1507316 h 2210635"/>
              <a:gd name="connsiteX1337" fmla="*/ 10400740 w 12192000"/>
              <a:gd name="connsiteY1337" fmla="*/ 1493618 h 2210635"/>
              <a:gd name="connsiteX1338" fmla="*/ 10393753 w 12192000"/>
              <a:gd name="connsiteY1338" fmla="*/ 1495901 h 2210635"/>
              <a:gd name="connsiteX1339" fmla="*/ 10386766 w 12192000"/>
              <a:gd name="connsiteY1339" fmla="*/ 1497613 h 2210635"/>
              <a:gd name="connsiteX1340" fmla="*/ 10379779 w 12192000"/>
              <a:gd name="connsiteY1340" fmla="*/ 1499325 h 2210635"/>
              <a:gd name="connsiteX1341" fmla="*/ 10372791 w 12192000"/>
              <a:gd name="connsiteY1341" fmla="*/ 1501037 h 2210635"/>
              <a:gd name="connsiteX1342" fmla="*/ 10382319 w 12192000"/>
              <a:gd name="connsiteY1342" fmla="*/ 1486769 h 2210635"/>
              <a:gd name="connsiteX1343" fmla="*/ 10390577 w 12192000"/>
              <a:gd name="connsiteY1343" fmla="*/ 1472501 h 2210635"/>
              <a:gd name="connsiteX1344" fmla="*/ 10398835 w 12192000"/>
              <a:gd name="connsiteY1344" fmla="*/ 1458232 h 2210635"/>
              <a:gd name="connsiteX1345" fmla="*/ 10407092 w 12192000"/>
              <a:gd name="connsiteY1345" fmla="*/ 1443393 h 2210635"/>
              <a:gd name="connsiteX1346" fmla="*/ 10415985 w 12192000"/>
              <a:gd name="connsiteY1346" fmla="*/ 1429125 h 2210635"/>
              <a:gd name="connsiteX1347" fmla="*/ 10424243 w 12192000"/>
              <a:gd name="connsiteY1347" fmla="*/ 1414856 h 2210635"/>
              <a:gd name="connsiteX1348" fmla="*/ 10432500 w 12192000"/>
              <a:gd name="connsiteY1348" fmla="*/ 1400588 h 2210635"/>
              <a:gd name="connsiteX1349" fmla="*/ 10440758 w 12192000"/>
              <a:gd name="connsiteY1349" fmla="*/ 1386319 h 2210635"/>
              <a:gd name="connsiteX1350" fmla="*/ 10458543 w 12192000"/>
              <a:gd name="connsiteY1350" fmla="*/ 1411432 h 2210635"/>
              <a:gd name="connsiteX1351" fmla="*/ 10475058 w 12192000"/>
              <a:gd name="connsiteY1351" fmla="*/ 1437686 h 2210635"/>
              <a:gd name="connsiteX1352" fmla="*/ 10492209 w 12192000"/>
              <a:gd name="connsiteY1352" fmla="*/ 1462798 h 2210635"/>
              <a:gd name="connsiteX1353" fmla="*/ 10508724 w 12192000"/>
              <a:gd name="connsiteY1353" fmla="*/ 1487911 h 2210635"/>
              <a:gd name="connsiteX1354" fmla="*/ 10501737 w 12192000"/>
              <a:gd name="connsiteY1354" fmla="*/ 1487911 h 2210635"/>
              <a:gd name="connsiteX1355" fmla="*/ 10496020 w 12192000"/>
              <a:gd name="connsiteY1355" fmla="*/ 1487340 h 2210635"/>
              <a:gd name="connsiteX1356" fmla="*/ 10489033 w 12192000"/>
              <a:gd name="connsiteY1356" fmla="*/ 1486769 h 2210635"/>
              <a:gd name="connsiteX1357" fmla="*/ 10482046 w 12192000"/>
              <a:gd name="connsiteY1357" fmla="*/ 1486198 h 2210635"/>
              <a:gd name="connsiteX1358" fmla="*/ 10497290 w 12192000"/>
              <a:gd name="connsiteY1358" fmla="*/ 1510169 h 2210635"/>
              <a:gd name="connsiteX1359" fmla="*/ 10513170 w 12192000"/>
              <a:gd name="connsiteY1359" fmla="*/ 1533569 h 2210635"/>
              <a:gd name="connsiteX1360" fmla="*/ 10528415 w 12192000"/>
              <a:gd name="connsiteY1360" fmla="*/ 1556399 h 2210635"/>
              <a:gd name="connsiteX1361" fmla="*/ 10543660 w 12192000"/>
              <a:gd name="connsiteY1361" fmla="*/ 1579799 h 2210635"/>
              <a:gd name="connsiteX1362" fmla="*/ 10532862 w 12192000"/>
              <a:gd name="connsiteY1362" fmla="*/ 1579228 h 2210635"/>
              <a:gd name="connsiteX1363" fmla="*/ 10522698 w 12192000"/>
              <a:gd name="connsiteY1363" fmla="*/ 1578658 h 2210635"/>
              <a:gd name="connsiteX1364" fmla="*/ 10511900 w 12192000"/>
              <a:gd name="connsiteY1364" fmla="*/ 1576945 h 2210635"/>
              <a:gd name="connsiteX1365" fmla="*/ 10501102 w 12192000"/>
              <a:gd name="connsiteY1365" fmla="*/ 1576375 h 2210635"/>
              <a:gd name="connsiteX1366" fmla="*/ 10509359 w 12192000"/>
              <a:gd name="connsiteY1366" fmla="*/ 1589502 h 2210635"/>
              <a:gd name="connsiteX1367" fmla="*/ 10518887 w 12192000"/>
              <a:gd name="connsiteY1367" fmla="*/ 1602629 h 2210635"/>
              <a:gd name="connsiteX1368" fmla="*/ 10527145 w 12192000"/>
              <a:gd name="connsiteY1368" fmla="*/ 1615185 h 2210635"/>
              <a:gd name="connsiteX1369" fmla="*/ 10535402 w 12192000"/>
              <a:gd name="connsiteY1369" fmla="*/ 1628312 h 2210635"/>
              <a:gd name="connsiteX1370" fmla="*/ 10544295 w 12192000"/>
              <a:gd name="connsiteY1370" fmla="*/ 1641439 h 2210635"/>
              <a:gd name="connsiteX1371" fmla="*/ 10553188 w 12192000"/>
              <a:gd name="connsiteY1371" fmla="*/ 1654566 h 2210635"/>
              <a:gd name="connsiteX1372" fmla="*/ 10562081 w 12192000"/>
              <a:gd name="connsiteY1372" fmla="*/ 1667122 h 2210635"/>
              <a:gd name="connsiteX1373" fmla="*/ 10570338 w 12192000"/>
              <a:gd name="connsiteY1373" fmla="*/ 1680249 h 2210635"/>
              <a:gd name="connsiteX1374" fmla="*/ 10545565 w 12192000"/>
              <a:gd name="connsiteY1374" fmla="*/ 1679107 h 2210635"/>
              <a:gd name="connsiteX1375" fmla="*/ 10520158 w 12192000"/>
              <a:gd name="connsiteY1375" fmla="*/ 1676824 h 2210635"/>
              <a:gd name="connsiteX1376" fmla="*/ 10494114 w 12192000"/>
              <a:gd name="connsiteY1376" fmla="*/ 1675112 h 2210635"/>
              <a:gd name="connsiteX1377" fmla="*/ 10469342 w 12192000"/>
              <a:gd name="connsiteY1377" fmla="*/ 1673400 h 2210635"/>
              <a:gd name="connsiteX1378" fmla="*/ 10469342 w 12192000"/>
              <a:gd name="connsiteY1378" fmla="*/ 1749308 h 2210635"/>
              <a:gd name="connsiteX1379" fmla="*/ 10515076 w 12192000"/>
              <a:gd name="connsiteY1379" fmla="*/ 1745313 h 2210635"/>
              <a:gd name="connsiteX1380" fmla="*/ 10560810 w 12192000"/>
              <a:gd name="connsiteY1380" fmla="*/ 1740747 h 2210635"/>
              <a:gd name="connsiteX1381" fmla="*/ 10606545 w 12192000"/>
              <a:gd name="connsiteY1381" fmla="*/ 1735039 h 2210635"/>
              <a:gd name="connsiteX1382" fmla="*/ 10652279 w 12192000"/>
              <a:gd name="connsiteY1382" fmla="*/ 1730474 h 2210635"/>
              <a:gd name="connsiteX1383" fmla="*/ 10698013 w 12192000"/>
              <a:gd name="connsiteY1383" fmla="*/ 1724766 h 2210635"/>
              <a:gd name="connsiteX1384" fmla="*/ 10743747 w 12192000"/>
              <a:gd name="connsiteY1384" fmla="*/ 1718488 h 2210635"/>
              <a:gd name="connsiteX1385" fmla="*/ 10788847 w 12192000"/>
              <a:gd name="connsiteY1385" fmla="*/ 1712781 h 2210635"/>
              <a:gd name="connsiteX1386" fmla="*/ 10834581 w 12192000"/>
              <a:gd name="connsiteY1386" fmla="*/ 1706503 h 2210635"/>
              <a:gd name="connsiteX1387" fmla="*/ 10834581 w 12192000"/>
              <a:gd name="connsiteY1387" fmla="*/ 1586648 h 2210635"/>
              <a:gd name="connsiteX1388" fmla="*/ 10811714 w 12192000"/>
              <a:gd name="connsiteY1388" fmla="*/ 1593497 h 2210635"/>
              <a:gd name="connsiteX1389" fmla="*/ 10790117 w 12192000"/>
              <a:gd name="connsiteY1389" fmla="*/ 1600346 h 2210635"/>
              <a:gd name="connsiteX1390" fmla="*/ 10767885 w 12192000"/>
              <a:gd name="connsiteY1390" fmla="*/ 1607765 h 2210635"/>
              <a:gd name="connsiteX1391" fmla="*/ 10745653 w 12192000"/>
              <a:gd name="connsiteY1391" fmla="*/ 1614614 h 2210635"/>
              <a:gd name="connsiteX1392" fmla="*/ 10722786 w 12192000"/>
              <a:gd name="connsiteY1392" fmla="*/ 1621463 h 2210635"/>
              <a:gd name="connsiteX1393" fmla="*/ 10700554 w 12192000"/>
              <a:gd name="connsiteY1393" fmla="*/ 1628312 h 2210635"/>
              <a:gd name="connsiteX1394" fmla="*/ 10678957 w 12192000"/>
              <a:gd name="connsiteY1394" fmla="*/ 1634590 h 2210635"/>
              <a:gd name="connsiteX1395" fmla="*/ 10656090 w 12192000"/>
              <a:gd name="connsiteY1395" fmla="*/ 1641439 h 2210635"/>
              <a:gd name="connsiteX1396" fmla="*/ 10671335 w 12192000"/>
              <a:gd name="connsiteY1396" fmla="*/ 1614614 h 2210635"/>
              <a:gd name="connsiteX1397" fmla="*/ 10687215 w 12192000"/>
              <a:gd name="connsiteY1397" fmla="*/ 1588931 h 2210635"/>
              <a:gd name="connsiteX1398" fmla="*/ 10702460 w 12192000"/>
              <a:gd name="connsiteY1398" fmla="*/ 1562106 h 2210635"/>
              <a:gd name="connsiteX1399" fmla="*/ 10717704 w 12192000"/>
              <a:gd name="connsiteY1399" fmla="*/ 1535282 h 2210635"/>
              <a:gd name="connsiteX1400" fmla="*/ 10732949 w 12192000"/>
              <a:gd name="connsiteY1400" fmla="*/ 1509598 h 2210635"/>
              <a:gd name="connsiteX1401" fmla="*/ 10748194 w 12192000"/>
              <a:gd name="connsiteY1401" fmla="*/ 1482774 h 2210635"/>
              <a:gd name="connsiteX1402" fmla="*/ 10763439 w 12192000"/>
              <a:gd name="connsiteY1402" fmla="*/ 1455949 h 2210635"/>
              <a:gd name="connsiteX1403" fmla="*/ 10778683 w 12192000"/>
              <a:gd name="connsiteY1403" fmla="*/ 1429125 h 2210635"/>
              <a:gd name="connsiteX1404" fmla="*/ 10759627 w 12192000"/>
              <a:gd name="connsiteY1404" fmla="*/ 1434832 h 2210635"/>
              <a:gd name="connsiteX1405" fmla="*/ 10740571 w 12192000"/>
              <a:gd name="connsiteY1405" fmla="*/ 1441110 h 2210635"/>
              <a:gd name="connsiteX1406" fmla="*/ 10721515 w 12192000"/>
              <a:gd name="connsiteY1406" fmla="*/ 1446247 h 2210635"/>
              <a:gd name="connsiteX1407" fmla="*/ 10702460 w 12192000"/>
              <a:gd name="connsiteY1407" fmla="*/ 1452525 h 2210635"/>
              <a:gd name="connsiteX1408" fmla="*/ 10715799 w 12192000"/>
              <a:gd name="connsiteY1408" fmla="*/ 1428554 h 2210635"/>
              <a:gd name="connsiteX1409" fmla="*/ 10730408 w 12192000"/>
              <a:gd name="connsiteY1409" fmla="*/ 1404583 h 2210635"/>
              <a:gd name="connsiteX1410" fmla="*/ 10744383 w 12192000"/>
              <a:gd name="connsiteY1410" fmla="*/ 1381183 h 2210635"/>
              <a:gd name="connsiteX1411" fmla="*/ 10757722 w 12192000"/>
              <a:gd name="connsiteY1411" fmla="*/ 1357212 h 2210635"/>
              <a:gd name="connsiteX1412" fmla="*/ 10771696 w 12192000"/>
              <a:gd name="connsiteY1412" fmla="*/ 1333241 h 2210635"/>
              <a:gd name="connsiteX1413" fmla="*/ 10785035 w 12192000"/>
              <a:gd name="connsiteY1413" fmla="*/ 1309270 h 2210635"/>
              <a:gd name="connsiteX1414" fmla="*/ 10799010 w 12192000"/>
              <a:gd name="connsiteY1414" fmla="*/ 1285870 h 2210635"/>
              <a:gd name="connsiteX1415" fmla="*/ 10812984 w 12192000"/>
              <a:gd name="connsiteY1415" fmla="*/ 1261899 h 2210635"/>
              <a:gd name="connsiteX1416" fmla="*/ 10800280 w 12192000"/>
              <a:gd name="connsiteY1416" fmla="*/ 1265894 h 2210635"/>
              <a:gd name="connsiteX1417" fmla="*/ 10788211 w 12192000"/>
              <a:gd name="connsiteY1417" fmla="*/ 1269318 h 2210635"/>
              <a:gd name="connsiteX1418" fmla="*/ 10776778 w 12192000"/>
              <a:gd name="connsiteY1418" fmla="*/ 1272743 h 2210635"/>
              <a:gd name="connsiteX1419" fmla="*/ 10764709 w 12192000"/>
              <a:gd name="connsiteY1419" fmla="*/ 1276738 h 2210635"/>
              <a:gd name="connsiteX1420" fmla="*/ 10779954 w 12192000"/>
              <a:gd name="connsiteY1420" fmla="*/ 1250484 h 2210635"/>
              <a:gd name="connsiteX1421" fmla="*/ 10794563 w 12192000"/>
              <a:gd name="connsiteY1421" fmla="*/ 1224801 h 2210635"/>
              <a:gd name="connsiteX1422" fmla="*/ 10809808 w 12192000"/>
              <a:gd name="connsiteY1422" fmla="*/ 1198547 h 2210635"/>
              <a:gd name="connsiteX1423" fmla="*/ 10825053 w 12192000"/>
              <a:gd name="connsiteY1423" fmla="*/ 1172293 h 2210635"/>
              <a:gd name="connsiteX1424" fmla="*/ 10839662 w 12192000"/>
              <a:gd name="connsiteY1424" fmla="*/ 1146039 h 2210635"/>
              <a:gd name="connsiteX1425" fmla="*/ 10854907 w 12192000"/>
              <a:gd name="connsiteY1425" fmla="*/ 1119785 h 2210635"/>
              <a:gd name="connsiteX1426" fmla="*/ 10868882 w 12192000"/>
              <a:gd name="connsiteY1426" fmla="*/ 1094102 h 2210635"/>
              <a:gd name="connsiteX1427" fmla="*/ 10884126 w 12192000"/>
              <a:gd name="connsiteY1427" fmla="*/ 1067278 h 2210635"/>
              <a:gd name="connsiteX1428" fmla="*/ 10899371 w 12192000"/>
              <a:gd name="connsiteY1428" fmla="*/ 1088966 h 2210635"/>
              <a:gd name="connsiteX1429" fmla="*/ 10913981 w 12192000"/>
              <a:gd name="connsiteY1429" fmla="*/ 1111224 h 2210635"/>
              <a:gd name="connsiteX1430" fmla="*/ 10929225 w 12192000"/>
              <a:gd name="connsiteY1430" fmla="*/ 1132342 h 2210635"/>
              <a:gd name="connsiteX1431" fmla="*/ 10944470 w 12192000"/>
              <a:gd name="connsiteY1431" fmla="*/ 1154030 h 2210635"/>
              <a:gd name="connsiteX1432" fmla="*/ 10959080 w 12192000"/>
              <a:gd name="connsiteY1432" fmla="*/ 1176288 h 2210635"/>
              <a:gd name="connsiteX1433" fmla="*/ 10974324 w 12192000"/>
              <a:gd name="connsiteY1433" fmla="*/ 1197406 h 2210635"/>
              <a:gd name="connsiteX1434" fmla="*/ 10989569 w 12192000"/>
              <a:gd name="connsiteY1434" fmla="*/ 1219094 h 2210635"/>
              <a:gd name="connsiteX1435" fmla="*/ 11004179 w 12192000"/>
              <a:gd name="connsiteY1435" fmla="*/ 1240211 h 2210635"/>
              <a:gd name="connsiteX1436" fmla="*/ 10992110 w 12192000"/>
              <a:gd name="connsiteY1436" fmla="*/ 1240211 h 2210635"/>
              <a:gd name="connsiteX1437" fmla="*/ 10980676 w 12192000"/>
              <a:gd name="connsiteY1437" fmla="*/ 1240211 h 2210635"/>
              <a:gd name="connsiteX1438" fmla="*/ 10967972 w 12192000"/>
              <a:gd name="connsiteY1438" fmla="*/ 1240211 h 2210635"/>
              <a:gd name="connsiteX1439" fmla="*/ 10956539 w 12192000"/>
              <a:gd name="connsiteY1439" fmla="*/ 1239640 h 2210635"/>
              <a:gd name="connsiteX1440" fmla="*/ 10970513 w 12192000"/>
              <a:gd name="connsiteY1440" fmla="*/ 1259616 h 2210635"/>
              <a:gd name="connsiteX1441" fmla="*/ 10984488 w 12192000"/>
              <a:gd name="connsiteY1441" fmla="*/ 1279592 h 2210635"/>
              <a:gd name="connsiteX1442" fmla="*/ 10997827 w 12192000"/>
              <a:gd name="connsiteY1442" fmla="*/ 1299567 h 2210635"/>
              <a:gd name="connsiteX1443" fmla="*/ 11011801 w 12192000"/>
              <a:gd name="connsiteY1443" fmla="*/ 1318972 h 2210635"/>
              <a:gd name="connsiteX1444" fmla="*/ 11025140 w 12192000"/>
              <a:gd name="connsiteY1444" fmla="*/ 1338948 h 2210635"/>
              <a:gd name="connsiteX1445" fmla="*/ 11039115 w 12192000"/>
              <a:gd name="connsiteY1445" fmla="*/ 1358924 h 2210635"/>
              <a:gd name="connsiteX1446" fmla="*/ 11053089 w 12192000"/>
              <a:gd name="connsiteY1446" fmla="*/ 1377758 h 2210635"/>
              <a:gd name="connsiteX1447" fmla="*/ 11066428 w 12192000"/>
              <a:gd name="connsiteY1447" fmla="*/ 1397734 h 2210635"/>
              <a:gd name="connsiteX1448" fmla="*/ 11047372 w 12192000"/>
              <a:gd name="connsiteY1448" fmla="*/ 1397734 h 2210635"/>
              <a:gd name="connsiteX1449" fmla="*/ 11028316 w 12192000"/>
              <a:gd name="connsiteY1449" fmla="*/ 1397734 h 2210635"/>
              <a:gd name="connsiteX1450" fmla="*/ 11009260 w 12192000"/>
              <a:gd name="connsiteY1450" fmla="*/ 1397734 h 2210635"/>
              <a:gd name="connsiteX1451" fmla="*/ 10990204 w 12192000"/>
              <a:gd name="connsiteY1451" fmla="*/ 1397163 h 2210635"/>
              <a:gd name="connsiteX1452" fmla="*/ 11005449 w 12192000"/>
              <a:gd name="connsiteY1452" fmla="*/ 1419993 h 2210635"/>
              <a:gd name="connsiteX1453" fmla="*/ 11020694 w 12192000"/>
              <a:gd name="connsiteY1453" fmla="*/ 1441681 h 2210635"/>
              <a:gd name="connsiteX1454" fmla="*/ 11035939 w 12192000"/>
              <a:gd name="connsiteY1454" fmla="*/ 1463369 h 2210635"/>
              <a:gd name="connsiteX1455" fmla="*/ 11051183 w 12192000"/>
              <a:gd name="connsiteY1455" fmla="*/ 1485628 h 2210635"/>
              <a:gd name="connsiteX1456" fmla="*/ 11066428 w 12192000"/>
              <a:gd name="connsiteY1456" fmla="*/ 1507316 h 2210635"/>
              <a:gd name="connsiteX1457" fmla="*/ 11082308 w 12192000"/>
              <a:gd name="connsiteY1457" fmla="*/ 1529004 h 2210635"/>
              <a:gd name="connsiteX1458" fmla="*/ 11097553 w 12192000"/>
              <a:gd name="connsiteY1458" fmla="*/ 1551262 h 2210635"/>
              <a:gd name="connsiteX1459" fmla="*/ 11112798 w 12192000"/>
              <a:gd name="connsiteY1459" fmla="*/ 1572950 h 2210635"/>
              <a:gd name="connsiteX1460" fmla="*/ 11089931 w 12192000"/>
              <a:gd name="connsiteY1460" fmla="*/ 1572950 h 2210635"/>
              <a:gd name="connsiteX1461" fmla="*/ 11068334 w 12192000"/>
              <a:gd name="connsiteY1461" fmla="*/ 1572950 h 2210635"/>
              <a:gd name="connsiteX1462" fmla="*/ 11046102 w 12192000"/>
              <a:gd name="connsiteY1462" fmla="*/ 1572950 h 2210635"/>
              <a:gd name="connsiteX1463" fmla="*/ 11023870 w 12192000"/>
              <a:gd name="connsiteY1463" fmla="*/ 1572950 h 2210635"/>
              <a:gd name="connsiteX1464" fmla="*/ 11001003 w 12192000"/>
              <a:gd name="connsiteY1464" fmla="*/ 1572380 h 2210635"/>
              <a:gd name="connsiteX1465" fmla="*/ 10978771 w 12192000"/>
              <a:gd name="connsiteY1465" fmla="*/ 1572380 h 2210635"/>
              <a:gd name="connsiteX1466" fmla="*/ 10956539 w 12192000"/>
              <a:gd name="connsiteY1466" fmla="*/ 1572380 h 2210635"/>
              <a:gd name="connsiteX1467" fmla="*/ 10933672 w 12192000"/>
              <a:gd name="connsiteY1467" fmla="*/ 1571809 h 2210635"/>
              <a:gd name="connsiteX1468" fmla="*/ 10933672 w 12192000"/>
              <a:gd name="connsiteY1468" fmla="*/ 1691093 h 2210635"/>
              <a:gd name="connsiteX1469" fmla="*/ 10990204 w 12192000"/>
              <a:gd name="connsiteY1469" fmla="*/ 1682532 h 2210635"/>
              <a:gd name="connsiteX1470" fmla="*/ 11046737 w 12192000"/>
              <a:gd name="connsiteY1470" fmla="*/ 1672829 h 2210635"/>
              <a:gd name="connsiteX1471" fmla="*/ 11103270 w 12192000"/>
              <a:gd name="connsiteY1471" fmla="*/ 1662556 h 2210635"/>
              <a:gd name="connsiteX1472" fmla="*/ 11159802 w 12192000"/>
              <a:gd name="connsiteY1472" fmla="*/ 1652283 h 2210635"/>
              <a:gd name="connsiteX1473" fmla="*/ 11215700 w 12192000"/>
              <a:gd name="connsiteY1473" fmla="*/ 1641439 h 2210635"/>
              <a:gd name="connsiteX1474" fmla="*/ 11272233 w 12192000"/>
              <a:gd name="connsiteY1474" fmla="*/ 1630595 h 2210635"/>
              <a:gd name="connsiteX1475" fmla="*/ 11328765 w 12192000"/>
              <a:gd name="connsiteY1475" fmla="*/ 1618038 h 2210635"/>
              <a:gd name="connsiteX1476" fmla="*/ 11385298 w 12192000"/>
              <a:gd name="connsiteY1476" fmla="*/ 1606624 h 2210635"/>
              <a:gd name="connsiteX1477" fmla="*/ 11385298 w 12192000"/>
              <a:gd name="connsiteY1477" fmla="*/ 1406866 h 2210635"/>
              <a:gd name="connsiteX1478" fmla="*/ 11351632 w 12192000"/>
              <a:gd name="connsiteY1478" fmla="*/ 1420564 h 2210635"/>
              <a:gd name="connsiteX1479" fmla="*/ 11317967 w 12192000"/>
              <a:gd name="connsiteY1479" fmla="*/ 1432549 h 2210635"/>
              <a:gd name="connsiteX1480" fmla="*/ 11284937 w 12192000"/>
              <a:gd name="connsiteY1480" fmla="*/ 1445676 h 2210635"/>
              <a:gd name="connsiteX1481" fmla="*/ 11251906 w 12192000"/>
              <a:gd name="connsiteY1481" fmla="*/ 1458803 h 2210635"/>
              <a:gd name="connsiteX1482" fmla="*/ 11218241 w 12192000"/>
              <a:gd name="connsiteY1482" fmla="*/ 1470788 h 2210635"/>
              <a:gd name="connsiteX1483" fmla="*/ 11185210 w 12192000"/>
              <a:gd name="connsiteY1483" fmla="*/ 1483345 h 2210635"/>
              <a:gd name="connsiteX1484" fmla="*/ 11152180 w 12192000"/>
              <a:gd name="connsiteY1484" fmla="*/ 1495901 h 2210635"/>
              <a:gd name="connsiteX1485" fmla="*/ 11118515 w 12192000"/>
              <a:gd name="connsiteY1485" fmla="*/ 1507316 h 2210635"/>
              <a:gd name="connsiteX1486" fmla="*/ 11141382 w 12192000"/>
              <a:gd name="connsiteY1486" fmla="*/ 1466793 h 2210635"/>
              <a:gd name="connsiteX1487" fmla="*/ 11164249 w 12192000"/>
              <a:gd name="connsiteY1487" fmla="*/ 1425700 h 2210635"/>
              <a:gd name="connsiteX1488" fmla="*/ 11187116 w 12192000"/>
              <a:gd name="connsiteY1488" fmla="*/ 1384607 h 2210635"/>
              <a:gd name="connsiteX1489" fmla="*/ 11209983 w 12192000"/>
              <a:gd name="connsiteY1489" fmla="*/ 1343514 h 2210635"/>
              <a:gd name="connsiteX1490" fmla="*/ 11232850 w 12192000"/>
              <a:gd name="connsiteY1490" fmla="*/ 1302992 h 2210635"/>
              <a:gd name="connsiteX1491" fmla="*/ 11255717 w 12192000"/>
              <a:gd name="connsiteY1491" fmla="*/ 1261899 h 2210635"/>
              <a:gd name="connsiteX1492" fmla="*/ 11278585 w 12192000"/>
              <a:gd name="connsiteY1492" fmla="*/ 1219664 h 2210635"/>
              <a:gd name="connsiteX1493" fmla="*/ 11301452 w 12192000"/>
              <a:gd name="connsiteY1493" fmla="*/ 1179142 h 2210635"/>
              <a:gd name="connsiteX1494" fmla="*/ 11272868 w 12192000"/>
              <a:gd name="connsiteY1494" fmla="*/ 1189986 h 2210635"/>
              <a:gd name="connsiteX1495" fmla="*/ 11244919 w 12192000"/>
              <a:gd name="connsiteY1495" fmla="*/ 1200259 h 2210635"/>
              <a:gd name="connsiteX1496" fmla="*/ 11215700 w 12192000"/>
              <a:gd name="connsiteY1496" fmla="*/ 1211103 h 2210635"/>
              <a:gd name="connsiteX1497" fmla="*/ 11187751 w 12192000"/>
              <a:gd name="connsiteY1497" fmla="*/ 1221377 h 2210635"/>
              <a:gd name="connsiteX1498" fmla="*/ 11208078 w 12192000"/>
              <a:gd name="connsiteY1498" fmla="*/ 1184279 h 2210635"/>
              <a:gd name="connsiteX1499" fmla="*/ 11229039 w 12192000"/>
              <a:gd name="connsiteY1499" fmla="*/ 1147181 h 2210635"/>
              <a:gd name="connsiteX1500" fmla="*/ 11249365 w 12192000"/>
              <a:gd name="connsiteY1500" fmla="*/ 1110654 h 2210635"/>
              <a:gd name="connsiteX1501" fmla="*/ 11269692 w 12192000"/>
              <a:gd name="connsiteY1501" fmla="*/ 1073556 h 2210635"/>
              <a:gd name="connsiteX1502" fmla="*/ 11290653 w 12192000"/>
              <a:gd name="connsiteY1502" fmla="*/ 1036458 h 2210635"/>
              <a:gd name="connsiteX1503" fmla="*/ 11310344 w 12192000"/>
              <a:gd name="connsiteY1503" fmla="*/ 999360 h 2210635"/>
              <a:gd name="connsiteX1504" fmla="*/ 11330671 w 12192000"/>
              <a:gd name="connsiteY1504" fmla="*/ 962833 h 2210635"/>
              <a:gd name="connsiteX1505" fmla="*/ 11351632 w 12192000"/>
              <a:gd name="connsiteY1505" fmla="*/ 925164 h 2210635"/>
              <a:gd name="connsiteX1506" fmla="*/ 11333847 w 12192000"/>
              <a:gd name="connsiteY1506" fmla="*/ 932013 h 2210635"/>
              <a:gd name="connsiteX1507" fmla="*/ 11315426 w 12192000"/>
              <a:gd name="connsiteY1507" fmla="*/ 938862 h 2210635"/>
              <a:gd name="connsiteX1508" fmla="*/ 11298276 w 12192000"/>
              <a:gd name="connsiteY1508" fmla="*/ 945711 h 2210635"/>
              <a:gd name="connsiteX1509" fmla="*/ 11280490 w 12192000"/>
              <a:gd name="connsiteY1509" fmla="*/ 952560 h 2210635"/>
              <a:gd name="connsiteX1510" fmla="*/ 11302722 w 12192000"/>
              <a:gd name="connsiteY1510" fmla="*/ 912037 h 2210635"/>
              <a:gd name="connsiteX1511" fmla="*/ 11324954 w 12192000"/>
              <a:gd name="connsiteY1511" fmla="*/ 871515 h 2210635"/>
              <a:gd name="connsiteX1512" fmla="*/ 11347821 w 12192000"/>
              <a:gd name="connsiteY1512" fmla="*/ 831563 h 2210635"/>
              <a:gd name="connsiteX1513" fmla="*/ 11370053 w 12192000"/>
              <a:gd name="connsiteY1513" fmla="*/ 790470 h 2210635"/>
              <a:gd name="connsiteX1514" fmla="*/ 11391650 w 12192000"/>
              <a:gd name="connsiteY1514" fmla="*/ 749948 h 2210635"/>
              <a:gd name="connsiteX1515" fmla="*/ 11413882 w 12192000"/>
              <a:gd name="connsiteY1515" fmla="*/ 708855 h 2210635"/>
              <a:gd name="connsiteX1516" fmla="*/ 11436749 w 12192000"/>
              <a:gd name="connsiteY1516" fmla="*/ 668333 h 2210635"/>
              <a:gd name="connsiteX1517" fmla="*/ 11458981 w 12192000"/>
              <a:gd name="connsiteY1517" fmla="*/ 627240 h 2210635"/>
              <a:gd name="connsiteX1518" fmla="*/ 11481213 w 12192000"/>
              <a:gd name="connsiteY1518" fmla="*/ 657489 h 2210635"/>
              <a:gd name="connsiteX1519" fmla="*/ 11503445 w 12192000"/>
              <a:gd name="connsiteY1519" fmla="*/ 688309 h 2210635"/>
              <a:gd name="connsiteX1520" fmla="*/ 11526312 w 12192000"/>
              <a:gd name="connsiteY1520" fmla="*/ 718558 h 2210635"/>
              <a:gd name="connsiteX1521" fmla="*/ 11547909 w 12192000"/>
              <a:gd name="connsiteY1521" fmla="*/ 749377 h 2210635"/>
              <a:gd name="connsiteX1522" fmla="*/ 11570141 w 12192000"/>
              <a:gd name="connsiteY1522" fmla="*/ 779056 h 2210635"/>
              <a:gd name="connsiteX1523" fmla="*/ 11592373 w 12192000"/>
              <a:gd name="connsiteY1523" fmla="*/ 809305 h 2210635"/>
              <a:gd name="connsiteX1524" fmla="*/ 11615240 w 12192000"/>
              <a:gd name="connsiteY1524" fmla="*/ 839554 h 2210635"/>
              <a:gd name="connsiteX1525" fmla="*/ 11637472 w 12192000"/>
              <a:gd name="connsiteY1525" fmla="*/ 869803 h 2210635"/>
              <a:gd name="connsiteX1526" fmla="*/ 11619686 w 12192000"/>
              <a:gd name="connsiteY1526" fmla="*/ 870944 h 2210635"/>
              <a:gd name="connsiteX1527" fmla="*/ 11601265 w 12192000"/>
              <a:gd name="connsiteY1527" fmla="*/ 872086 h 2210635"/>
              <a:gd name="connsiteX1528" fmla="*/ 11584115 w 12192000"/>
              <a:gd name="connsiteY1528" fmla="*/ 873798 h 2210635"/>
              <a:gd name="connsiteX1529" fmla="*/ 11566329 w 12192000"/>
              <a:gd name="connsiteY1529" fmla="*/ 874939 h 2210635"/>
              <a:gd name="connsiteX1530" fmla="*/ 11586656 w 12192000"/>
              <a:gd name="connsiteY1530" fmla="*/ 902906 h 2210635"/>
              <a:gd name="connsiteX1531" fmla="*/ 11606982 w 12192000"/>
              <a:gd name="connsiteY1531" fmla="*/ 930301 h 2210635"/>
              <a:gd name="connsiteX1532" fmla="*/ 11627309 w 12192000"/>
              <a:gd name="connsiteY1532" fmla="*/ 957696 h 2210635"/>
              <a:gd name="connsiteX1533" fmla="*/ 11647635 w 12192000"/>
              <a:gd name="connsiteY1533" fmla="*/ 985092 h 2210635"/>
              <a:gd name="connsiteX1534" fmla="*/ 11668596 w 12192000"/>
              <a:gd name="connsiteY1534" fmla="*/ 1012487 h 2210635"/>
              <a:gd name="connsiteX1535" fmla="*/ 11688923 w 12192000"/>
              <a:gd name="connsiteY1535" fmla="*/ 1039882 h 2210635"/>
              <a:gd name="connsiteX1536" fmla="*/ 11709884 w 12192000"/>
              <a:gd name="connsiteY1536" fmla="*/ 1067278 h 2210635"/>
              <a:gd name="connsiteX1537" fmla="*/ 11730211 w 12192000"/>
              <a:gd name="connsiteY1537" fmla="*/ 1094673 h 2210635"/>
              <a:gd name="connsiteX1538" fmla="*/ 11700992 w 12192000"/>
              <a:gd name="connsiteY1538" fmla="*/ 1097527 h 2210635"/>
              <a:gd name="connsiteX1539" fmla="*/ 11673043 w 12192000"/>
              <a:gd name="connsiteY1539" fmla="*/ 1100380 h 2210635"/>
              <a:gd name="connsiteX1540" fmla="*/ 11645094 w 12192000"/>
              <a:gd name="connsiteY1540" fmla="*/ 1102663 h 2210635"/>
              <a:gd name="connsiteX1541" fmla="*/ 11616510 w 12192000"/>
              <a:gd name="connsiteY1541" fmla="*/ 1104946 h 2210635"/>
              <a:gd name="connsiteX1542" fmla="*/ 11639377 w 12192000"/>
              <a:gd name="connsiteY1542" fmla="*/ 1135766 h 2210635"/>
              <a:gd name="connsiteX1543" fmla="*/ 11662244 w 12192000"/>
              <a:gd name="connsiteY1543" fmla="*/ 1166586 h 2210635"/>
              <a:gd name="connsiteX1544" fmla="*/ 11685112 w 12192000"/>
              <a:gd name="connsiteY1544" fmla="*/ 1196835 h 2210635"/>
              <a:gd name="connsiteX1545" fmla="*/ 11707979 w 12192000"/>
              <a:gd name="connsiteY1545" fmla="*/ 1227655 h 2210635"/>
              <a:gd name="connsiteX1546" fmla="*/ 11730846 w 12192000"/>
              <a:gd name="connsiteY1546" fmla="*/ 1257333 h 2210635"/>
              <a:gd name="connsiteX1547" fmla="*/ 11753713 w 12192000"/>
              <a:gd name="connsiteY1547" fmla="*/ 1288153 h 2210635"/>
              <a:gd name="connsiteX1548" fmla="*/ 11776580 w 12192000"/>
              <a:gd name="connsiteY1548" fmla="*/ 1318402 h 2210635"/>
              <a:gd name="connsiteX1549" fmla="*/ 11799447 w 12192000"/>
              <a:gd name="connsiteY1549" fmla="*/ 1348651 h 2210635"/>
              <a:gd name="connsiteX1550" fmla="*/ 11765782 w 12192000"/>
              <a:gd name="connsiteY1550" fmla="*/ 1352075 h 2210635"/>
              <a:gd name="connsiteX1551" fmla="*/ 11732751 w 12192000"/>
              <a:gd name="connsiteY1551" fmla="*/ 1355500 h 2210635"/>
              <a:gd name="connsiteX1552" fmla="*/ 11699721 w 12192000"/>
              <a:gd name="connsiteY1552" fmla="*/ 1358924 h 2210635"/>
              <a:gd name="connsiteX1553" fmla="*/ 11666056 w 12192000"/>
              <a:gd name="connsiteY1553" fmla="*/ 1361778 h 2210635"/>
              <a:gd name="connsiteX1554" fmla="*/ 11632390 w 12192000"/>
              <a:gd name="connsiteY1554" fmla="*/ 1365202 h 2210635"/>
              <a:gd name="connsiteX1555" fmla="*/ 11599995 w 12192000"/>
              <a:gd name="connsiteY1555" fmla="*/ 1367485 h 2210635"/>
              <a:gd name="connsiteX1556" fmla="*/ 11566329 w 12192000"/>
              <a:gd name="connsiteY1556" fmla="*/ 1369768 h 2210635"/>
              <a:gd name="connsiteX1557" fmla="*/ 11532664 w 12192000"/>
              <a:gd name="connsiteY1557" fmla="*/ 1372622 h 2210635"/>
              <a:gd name="connsiteX1558" fmla="*/ 11532664 w 12192000"/>
              <a:gd name="connsiteY1558" fmla="*/ 1571809 h 2210635"/>
              <a:gd name="connsiteX1559" fmla="*/ 11580304 w 12192000"/>
              <a:gd name="connsiteY1559" fmla="*/ 1559823 h 2210635"/>
              <a:gd name="connsiteX1560" fmla="*/ 11627309 w 12192000"/>
              <a:gd name="connsiteY1560" fmla="*/ 1547838 h 2210635"/>
              <a:gd name="connsiteX1561" fmla="*/ 11674313 w 12192000"/>
              <a:gd name="connsiteY1561" fmla="*/ 1535282 h 2210635"/>
              <a:gd name="connsiteX1562" fmla="*/ 11721953 w 12192000"/>
              <a:gd name="connsiteY1562" fmla="*/ 1523296 h 2210635"/>
              <a:gd name="connsiteX1563" fmla="*/ 11768958 w 12192000"/>
              <a:gd name="connsiteY1563" fmla="*/ 1509598 h 2210635"/>
              <a:gd name="connsiteX1564" fmla="*/ 11815327 w 12192000"/>
              <a:gd name="connsiteY1564" fmla="*/ 1496472 h 2210635"/>
              <a:gd name="connsiteX1565" fmla="*/ 11862967 w 12192000"/>
              <a:gd name="connsiteY1565" fmla="*/ 1482774 h 2210635"/>
              <a:gd name="connsiteX1566" fmla="*/ 11909972 w 12192000"/>
              <a:gd name="connsiteY1566" fmla="*/ 1468505 h 2210635"/>
              <a:gd name="connsiteX1567" fmla="*/ 11909972 w 12192000"/>
              <a:gd name="connsiteY1567" fmla="*/ 1391456 h 2210635"/>
              <a:gd name="connsiteX1568" fmla="*/ 11885199 w 12192000"/>
              <a:gd name="connsiteY1568" fmla="*/ 1403441 h 2210635"/>
              <a:gd name="connsiteX1569" fmla="*/ 11859791 w 12192000"/>
              <a:gd name="connsiteY1569" fmla="*/ 1415427 h 2210635"/>
              <a:gd name="connsiteX1570" fmla="*/ 11834383 w 12192000"/>
              <a:gd name="connsiteY1570" fmla="*/ 1427412 h 2210635"/>
              <a:gd name="connsiteX1571" fmla="*/ 11808975 w 12192000"/>
              <a:gd name="connsiteY1571" fmla="*/ 1438827 h 2210635"/>
              <a:gd name="connsiteX1572" fmla="*/ 11817868 w 12192000"/>
              <a:gd name="connsiteY1572" fmla="*/ 1422847 h 2210635"/>
              <a:gd name="connsiteX1573" fmla="*/ 11826126 w 12192000"/>
              <a:gd name="connsiteY1573" fmla="*/ 1406295 h 2210635"/>
              <a:gd name="connsiteX1574" fmla="*/ 11835654 w 12192000"/>
              <a:gd name="connsiteY1574" fmla="*/ 1389744 h 2210635"/>
              <a:gd name="connsiteX1575" fmla="*/ 11843911 w 12192000"/>
              <a:gd name="connsiteY1575" fmla="*/ 1373192 h 2210635"/>
              <a:gd name="connsiteX1576" fmla="*/ 11852169 w 12192000"/>
              <a:gd name="connsiteY1576" fmla="*/ 1356641 h 2210635"/>
              <a:gd name="connsiteX1577" fmla="*/ 11861062 w 12192000"/>
              <a:gd name="connsiteY1577" fmla="*/ 1340090 h 2210635"/>
              <a:gd name="connsiteX1578" fmla="*/ 11869954 w 12192000"/>
              <a:gd name="connsiteY1578" fmla="*/ 1324109 h 2210635"/>
              <a:gd name="connsiteX1579" fmla="*/ 11878212 w 12192000"/>
              <a:gd name="connsiteY1579" fmla="*/ 1307558 h 2210635"/>
              <a:gd name="connsiteX1580" fmla="*/ 11867414 w 12192000"/>
              <a:gd name="connsiteY1580" fmla="*/ 1312694 h 2210635"/>
              <a:gd name="connsiteX1581" fmla="*/ 11856615 w 12192000"/>
              <a:gd name="connsiteY1581" fmla="*/ 1317831 h 2210635"/>
              <a:gd name="connsiteX1582" fmla="*/ 11845817 w 12192000"/>
              <a:gd name="connsiteY1582" fmla="*/ 1322397 h 2210635"/>
              <a:gd name="connsiteX1583" fmla="*/ 11835654 w 12192000"/>
              <a:gd name="connsiteY1583" fmla="*/ 1328104 h 2210635"/>
              <a:gd name="connsiteX1584" fmla="*/ 11843276 w 12192000"/>
              <a:gd name="connsiteY1584" fmla="*/ 1312694 h 2210635"/>
              <a:gd name="connsiteX1585" fmla="*/ 11850898 w 12192000"/>
              <a:gd name="connsiteY1585" fmla="*/ 1298426 h 2210635"/>
              <a:gd name="connsiteX1586" fmla="*/ 11859156 w 12192000"/>
              <a:gd name="connsiteY1586" fmla="*/ 1283587 h 2210635"/>
              <a:gd name="connsiteX1587" fmla="*/ 11866778 w 12192000"/>
              <a:gd name="connsiteY1587" fmla="*/ 1268748 h 2210635"/>
              <a:gd name="connsiteX1588" fmla="*/ 11874401 w 12192000"/>
              <a:gd name="connsiteY1588" fmla="*/ 1253908 h 2210635"/>
              <a:gd name="connsiteX1589" fmla="*/ 11882023 w 12192000"/>
              <a:gd name="connsiteY1589" fmla="*/ 1239069 h 2210635"/>
              <a:gd name="connsiteX1590" fmla="*/ 11889646 w 12192000"/>
              <a:gd name="connsiteY1590" fmla="*/ 1224801 h 2210635"/>
              <a:gd name="connsiteX1591" fmla="*/ 11897903 w 12192000"/>
              <a:gd name="connsiteY1591" fmla="*/ 1209391 h 2210635"/>
              <a:gd name="connsiteX1592" fmla="*/ 11890916 w 12192000"/>
              <a:gd name="connsiteY1592" fmla="*/ 1212815 h 2210635"/>
              <a:gd name="connsiteX1593" fmla="*/ 11883929 w 12192000"/>
              <a:gd name="connsiteY1593" fmla="*/ 1215669 h 2210635"/>
              <a:gd name="connsiteX1594" fmla="*/ 11877577 w 12192000"/>
              <a:gd name="connsiteY1594" fmla="*/ 1219094 h 2210635"/>
              <a:gd name="connsiteX1595" fmla="*/ 11870590 w 12192000"/>
              <a:gd name="connsiteY1595" fmla="*/ 1222518 h 2210635"/>
              <a:gd name="connsiteX1596" fmla="*/ 11878847 w 12192000"/>
              <a:gd name="connsiteY1596" fmla="*/ 1205967 h 2210635"/>
              <a:gd name="connsiteX1597" fmla="*/ 11887105 w 12192000"/>
              <a:gd name="connsiteY1597" fmla="*/ 1190557 h 2210635"/>
              <a:gd name="connsiteX1598" fmla="*/ 11896633 w 12192000"/>
              <a:gd name="connsiteY1598" fmla="*/ 1174005 h 2210635"/>
              <a:gd name="connsiteX1599" fmla="*/ 11904890 w 12192000"/>
              <a:gd name="connsiteY1599" fmla="*/ 1157454 h 2210635"/>
              <a:gd name="connsiteX1600" fmla="*/ 11913148 w 12192000"/>
              <a:gd name="connsiteY1600" fmla="*/ 1142044 h 2210635"/>
              <a:gd name="connsiteX1601" fmla="*/ 11921405 w 12192000"/>
              <a:gd name="connsiteY1601" fmla="*/ 1125493 h 2210635"/>
              <a:gd name="connsiteX1602" fmla="*/ 11929663 w 12192000"/>
              <a:gd name="connsiteY1602" fmla="*/ 1108941 h 2210635"/>
              <a:gd name="connsiteX1603" fmla="*/ 11938556 w 12192000"/>
              <a:gd name="connsiteY1603" fmla="*/ 1093532 h 2210635"/>
              <a:gd name="connsiteX1604" fmla="*/ 11955071 w 12192000"/>
              <a:gd name="connsiteY1604" fmla="*/ 1115220 h 2210635"/>
              <a:gd name="connsiteX1605" fmla="*/ 11972857 w 12192000"/>
              <a:gd name="connsiteY1605" fmla="*/ 1136907 h 2210635"/>
              <a:gd name="connsiteX1606" fmla="*/ 11989372 w 12192000"/>
              <a:gd name="connsiteY1606" fmla="*/ 1159166 h 2210635"/>
              <a:gd name="connsiteX1607" fmla="*/ 12005887 w 12192000"/>
              <a:gd name="connsiteY1607" fmla="*/ 1180283 h 2210635"/>
              <a:gd name="connsiteX1608" fmla="*/ 11998900 w 12192000"/>
              <a:gd name="connsiteY1608" fmla="*/ 1181425 h 2210635"/>
              <a:gd name="connsiteX1609" fmla="*/ 11992548 w 12192000"/>
              <a:gd name="connsiteY1609" fmla="*/ 1182566 h 2210635"/>
              <a:gd name="connsiteX1610" fmla="*/ 11985560 w 12192000"/>
              <a:gd name="connsiteY1610" fmla="*/ 1183708 h 2210635"/>
              <a:gd name="connsiteX1611" fmla="*/ 11979209 w 12192000"/>
              <a:gd name="connsiteY1611" fmla="*/ 1184279 h 2210635"/>
              <a:gd name="connsiteX1612" fmla="*/ 11994453 w 12192000"/>
              <a:gd name="connsiteY1612" fmla="*/ 1204254 h 2210635"/>
              <a:gd name="connsiteX1613" fmla="*/ 12009698 w 12192000"/>
              <a:gd name="connsiteY1613" fmla="*/ 1224230 h 2210635"/>
              <a:gd name="connsiteX1614" fmla="*/ 12025578 w 12192000"/>
              <a:gd name="connsiteY1614" fmla="*/ 1243635 h 2210635"/>
              <a:gd name="connsiteX1615" fmla="*/ 12040823 w 12192000"/>
              <a:gd name="connsiteY1615" fmla="*/ 1264182 h 2210635"/>
              <a:gd name="connsiteX1616" fmla="*/ 12030660 w 12192000"/>
              <a:gd name="connsiteY1616" fmla="*/ 1265894 h 2210635"/>
              <a:gd name="connsiteX1617" fmla="*/ 12019861 w 12192000"/>
              <a:gd name="connsiteY1617" fmla="*/ 1267035 h 2210635"/>
              <a:gd name="connsiteX1618" fmla="*/ 12009063 w 12192000"/>
              <a:gd name="connsiteY1618" fmla="*/ 1269318 h 2210635"/>
              <a:gd name="connsiteX1619" fmla="*/ 11998264 w 12192000"/>
              <a:gd name="connsiteY1619" fmla="*/ 1270460 h 2210635"/>
              <a:gd name="connsiteX1620" fmla="*/ 12015415 w 12192000"/>
              <a:gd name="connsiteY1620" fmla="*/ 1292719 h 2210635"/>
              <a:gd name="connsiteX1621" fmla="*/ 12032565 w 12192000"/>
              <a:gd name="connsiteY1621" fmla="*/ 1314977 h 2210635"/>
              <a:gd name="connsiteX1622" fmla="*/ 12050351 w 12192000"/>
              <a:gd name="connsiteY1622" fmla="*/ 1336665 h 2210635"/>
              <a:gd name="connsiteX1623" fmla="*/ 12067501 w 12192000"/>
              <a:gd name="connsiteY1623" fmla="*/ 1358924 h 2210635"/>
              <a:gd name="connsiteX1624" fmla="*/ 12042728 w 12192000"/>
              <a:gd name="connsiteY1624" fmla="*/ 1362919 h 2210635"/>
              <a:gd name="connsiteX1625" fmla="*/ 12016685 w 12192000"/>
              <a:gd name="connsiteY1625" fmla="*/ 1366914 h 2210635"/>
              <a:gd name="connsiteX1626" fmla="*/ 11991277 w 12192000"/>
              <a:gd name="connsiteY1626" fmla="*/ 1370339 h 2210635"/>
              <a:gd name="connsiteX1627" fmla="*/ 11966505 w 12192000"/>
              <a:gd name="connsiteY1627" fmla="*/ 1373763 h 2210635"/>
              <a:gd name="connsiteX1628" fmla="*/ 11966505 w 12192000"/>
              <a:gd name="connsiteY1628" fmla="*/ 1450242 h 2210635"/>
              <a:gd name="connsiteX1629" fmla="*/ 11994453 w 12192000"/>
              <a:gd name="connsiteY1629" fmla="*/ 1441681 h 2210635"/>
              <a:gd name="connsiteX1630" fmla="*/ 12023037 w 12192000"/>
              <a:gd name="connsiteY1630" fmla="*/ 1432549 h 2210635"/>
              <a:gd name="connsiteX1631" fmla="*/ 12050986 w 12192000"/>
              <a:gd name="connsiteY1631" fmla="*/ 1423988 h 2210635"/>
              <a:gd name="connsiteX1632" fmla="*/ 12078935 w 12192000"/>
              <a:gd name="connsiteY1632" fmla="*/ 1414285 h 2210635"/>
              <a:gd name="connsiteX1633" fmla="*/ 12107519 w 12192000"/>
              <a:gd name="connsiteY1633" fmla="*/ 1404583 h 2210635"/>
              <a:gd name="connsiteX1634" fmla="*/ 12135467 w 12192000"/>
              <a:gd name="connsiteY1634" fmla="*/ 1394880 h 2210635"/>
              <a:gd name="connsiteX1635" fmla="*/ 12164051 w 12192000"/>
              <a:gd name="connsiteY1635" fmla="*/ 1385749 h 2210635"/>
              <a:gd name="connsiteX1636" fmla="*/ 12192000 w 12192000"/>
              <a:gd name="connsiteY1636" fmla="*/ 1376046 h 2210635"/>
              <a:gd name="connsiteX1637" fmla="*/ 12192000 w 12192000"/>
              <a:gd name="connsiteY1637" fmla="*/ 1836631 h 2210635"/>
              <a:gd name="connsiteX1638" fmla="*/ 12192000 w 12192000"/>
              <a:gd name="connsiteY1638" fmla="*/ 2210635 h 2210635"/>
              <a:gd name="connsiteX1639" fmla="*/ 0 w 12192000"/>
              <a:gd name="connsiteY1639" fmla="*/ 2210635 h 2210635"/>
              <a:gd name="connsiteX1640" fmla="*/ 0 w 12192000"/>
              <a:gd name="connsiteY1640" fmla="*/ 2198478 h 2210635"/>
              <a:gd name="connsiteX1641" fmla="*/ 0 w 12192000"/>
              <a:gd name="connsiteY1641" fmla="*/ 2177360 h 2210635"/>
              <a:gd name="connsiteX1642" fmla="*/ 0 w 12192000"/>
              <a:gd name="connsiteY1642" fmla="*/ 2155672 h 2210635"/>
              <a:gd name="connsiteX1643" fmla="*/ 0 w 12192000"/>
              <a:gd name="connsiteY1643" fmla="*/ 2135126 h 2210635"/>
              <a:gd name="connsiteX1644" fmla="*/ 0 w 12192000"/>
              <a:gd name="connsiteY1644" fmla="*/ 2114008 h 2210635"/>
              <a:gd name="connsiteX1645" fmla="*/ 0 w 12192000"/>
              <a:gd name="connsiteY1645" fmla="*/ 2092891 h 2210635"/>
              <a:gd name="connsiteX1646" fmla="*/ 0 w 12192000"/>
              <a:gd name="connsiteY1646" fmla="*/ 2071774 h 2210635"/>
              <a:gd name="connsiteX1647" fmla="*/ 0 w 12192000"/>
              <a:gd name="connsiteY1647" fmla="*/ 2050657 h 2210635"/>
              <a:gd name="connsiteX1648" fmla="*/ 0 w 12192000"/>
              <a:gd name="connsiteY1648" fmla="*/ 2029540 h 2210635"/>
              <a:gd name="connsiteX1649" fmla="*/ 0 w 12192000"/>
              <a:gd name="connsiteY1649" fmla="*/ 2008993 h 2210635"/>
              <a:gd name="connsiteX1650" fmla="*/ 0 w 12192000"/>
              <a:gd name="connsiteY1650" fmla="*/ 1987876 h 2210635"/>
              <a:gd name="connsiteX1651" fmla="*/ 0 w 12192000"/>
              <a:gd name="connsiteY1651" fmla="*/ 1966188 h 2210635"/>
              <a:gd name="connsiteX1652" fmla="*/ 0 w 12192000"/>
              <a:gd name="connsiteY1652" fmla="*/ 1945071 h 2210635"/>
              <a:gd name="connsiteX1653" fmla="*/ 0 w 12192000"/>
              <a:gd name="connsiteY1653" fmla="*/ 1923953 h 2210635"/>
              <a:gd name="connsiteX1654" fmla="*/ 0 w 12192000"/>
              <a:gd name="connsiteY1654" fmla="*/ 1902836 h 2210635"/>
              <a:gd name="connsiteX1655" fmla="*/ 0 w 12192000"/>
              <a:gd name="connsiteY1655" fmla="*/ 1882289 h 2210635"/>
              <a:gd name="connsiteX1656" fmla="*/ 0 w 12192000"/>
              <a:gd name="connsiteY1656" fmla="*/ 1861172 h 2210635"/>
              <a:gd name="connsiteX1657" fmla="*/ 0 w 12192000"/>
              <a:gd name="connsiteY1657" fmla="*/ 1840055 h 2210635"/>
              <a:gd name="connsiteX1658" fmla="*/ 0 w 12192000"/>
              <a:gd name="connsiteY1658" fmla="*/ 1836631 h 2210635"/>
              <a:gd name="connsiteX1659" fmla="*/ 0 w 12192000"/>
              <a:gd name="connsiteY1659" fmla="*/ 1818367 h 2210635"/>
              <a:gd name="connsiteX1660" fmla="*/ 0 w 12192000"/>
              <a:gd name="connsiteY1660" fmla="*/ 1797250 h 2210635"/>
              <a:gd name="connsiteX1661" fmla="*/ 0 w 12192000"/>
              <a:gd name="connsiteY1661" fmla="*/ 1776132 h 2210635"/>
              <a:gd name="connsiteX1662" fmla="*/ 0 w 12192000"/>
              <a:gd name="connsiteY1662" fmla="*/ 1755586 h 2210635"/>
              <a:gd name="connsiteX1663" fmla="*/ 0 w 12192000"/>
              <a:gd name="connsiteY1663" fmla="*/ 1734469 h 2210635"/>
              <a:gd name="connsiteX1664" fmla="*/ 0 w 12192000"/>
              <a:gd name="connsiteY1664" fmla="*/ 1713351 h 2210635"/>
              <a:gd name="connsiteX1665" fmla="*/ 0 w 12192000"/>
              <a:gd name="connsiteY1665" fmla="*/ 1692234 h 2210635"/>
              <a:gd name="connsiteX1666" fmla="*/ 0 w 12192000"/>
              <a:gd name="connsiteY1666" fmla="*/ 1670546 h 2210635"/>
              <a:gd name="connsiteX1667" fmla="*/ 0 w 12192000"/>
              <a:gd name="connsiteY1667" fmla="*/ 1649429 h 2210635"/>
              <a:gd name="connsiteX1668" fmla="*/ 0 w 12192000"/>
              <a:gd name="connsiteY1668" fmla="*/ 1628882 h 2210635"/>
              <a:gd name="connsiteX1669" fmla="*/ 0 w 12192000"/>
              <a:gd name="connsiteY1669" fmla="*/ 1607765 h 2210635"/>
              <a:gd name="connsiteX1670" fmla="*/ 0 w 12192000"/>
              <a:gd name="connsiteY1670" fmla="*/ 1586648 h 2210635"/>
              <a:gd name="connsiteX1671" fmla="*/ 0 w 12192000"/>
              <a:gd name="connsiteY1671" fmla="*/ 1565531 h 2210635"/>
              <a:gd name="connsiteX1672" fmla="*/ 0 w 12192000"/>
              <a:gd name="connsiteY1672" fmla="*/ 1544413 h 2210635"/>
              <a:gd name="connsiteX1673" fmla="*/ 0 w 12192000"/>
              <a:gd name="connsiteY1673" fmla="*/ 1523296 h 2210635"/>
              <a:gd name="connsiteX1674" fmla="*/ 0 w 12192000"/>
              <a:gd name="connsiteY1674" fmla="*/ 1502750 h 2210635"/>
              <a:gd name="connsiteX1675" fmla="*/ 0 w 12192000"/>
              <a:gd name="connsiteY1675" fmla="*/ 1481062 h 2210635"/>
              <a:gd name="connsiteX1676" fmla="*/ 0 w 12192000"/>
              <a:gd name="connsiteY1676" fmla="*/ 1459944 h 2210635"/>
              <a:gd name="connsiteX1677" fmla="*/ 0 w 12192000"/>
              <a:gd name="connsiteY1677" fmla="*/ 1438827 h 2210635"/>
              <a:gd name="connsiteX1678" fmla="*/ 0 w 12192000"/>
              <a:gd name="connsiteY1678" fmla="*/ 1417710 h 2210635"/>
              <a:gd name="connsiteX1679" fmla="*/ 0 w 12192000"/>
              <a:gd name="connsiteY1679" fmla="*/ 1396593 h 2210635"/>
              <a:gd name="connsiteX1680" fmla="*/ 0 w 12192000"/>
              <a:gd name="connsiteY1680" fmla="*/ 1376046 h 2210635"/>
              <a:gd name="connsiteX1681" fmla="*/ 56533 w 12192000"/>
              <a:gd name="connsiteY1681" fmla="*/ 1356070 h 2210635"/>
              <a:gd name="connsiteX1682" fmla="*/ 113066 w 12192000"/>
              <a:gd name="connsiteY1682" fmla="*/ 1336665 h 2210635"/>
              <a:gd name="connsiteX1683" fmla="*/ 170233 w 12192000"/>
              <a:gd name="connsiteY1683" fmla="*/ 1318402 h 2210635"/>
              <a:gd name="connsiteX1684" fmla="*/ 226131 w 12192000"/>
              <a:gd name="connsiteY1684" fmla="*/ 1300138 h 2210635"/>
              <a:gd name="connsiteX1685" fmla="*/ 282664 w 12192000"/>
              <a:gd name="connsiteY1685" fmla="*/ 1283016 h 2210635"/>
              <a:gd name="connsiteX1686" fmla="*/ 339196 w 12192000"/>
              <a:gd name="connsiteY1686" fmla="*/ 1265894 h 2210635"/>
              <a:gd name="connsiteX1687" fmla="*/ 395729 w 12192000"/>
              <a:gd name="connsiteY1687" fmla="*/ 1249343 h 2210635"/>
              <a:gd name="connsiteX1688" fmla="*/ 452897 w 12192000"/>
              <a:gd name="connsiteY1688" fmla="*/ 1233362 h 2210635"/>
              <a:gd name="connsiteX1689" fmla="*/ 508794 w 12192000"/>
              <a:gd name="connsiteY1689" fmla="*/ 1217952 h 2210635"/>
              <a:gd name="connsiteX1690" fmla="*/ 565327 w 12192000"/>
              <a:gd name="connsiteY1690" fmla="*/ 1202542 h 2210635"/>
              <a:gd name="connsiteX1691" fmla="*/ 621860 w 12192000"/>
              <a:gd name="connsiteY1691" fmla="*/ 1188274 h 2210635"/>
              <a:gd name="connsiteX1692" fmla="*/ 679027 w 12192000"/>
              <a:gd name="connsiteY1692" fmla="*/ 1174576 h 2210635"/>
              <a:gd name="connsiteX1693" fmla="*/ 735560 w 12192000"/>
              <a:gd name="connsiteY1693" fmla="*/ 1160878 h 2210635"/>
              <a:gd name="connsiteX1694" fmla="*/ 791458 w 12192000"/>
              <a:gd name="connsiteY1694" fmla="*/ 1148322 h 2210635"/>
              <a:gd name="connsiteX1695" fmla="*/ 847990 w 12192000"/>
              <a:gd name="connsiteY1695" fmla="*/ 1135766 h 2210635"/>
              <a:gd name="connsiteX1696" fmla="*/ 904523 w 12192000"/>
              <a:gd name="connsiteY1696" fmla="*/ 1124351 h 2210635"/>
              <a:gd name="connsiteX1697" fmla="*/ 904523 w 12192000"/>
              <a:gd name="connsiteY1697" fmla="*/ 924594 h 2210635"/>
              <a:gd name="connsiteX1698" fmla="*/ 871492 w 12192000"/>
              <a:gd name="connsiteY1698" fmla="*/ 937150 h 2210635"/>
              <a:gd name="connsiteX1699" fmla="*/ 838462 w 12192000"/>
              <a:gd name="connsiteY1699" fmla="*/ 950277 h 2210635"/>
              <a:gd name="connsiteX1700" fmla="*/ 804797 w 12192000"/>
              <a:gd name="connsiteY1700" fmla="*/ 963404 h 2210635"/>
              <a:gd name="connsiteX1701" fmla="*/ 771766 w 12192000"/>
              <a:gd name="connsiteY1701" fmla="*/ 977101 h 2210635"/>
              <a:gd name="connsiteX1702" fmla="*/ 738101 w 12192000"/>
              <a:gd name="connsiteY1702" fmla="*/ 990228 h 2210635"/>
              <a:gd name="connsiteX1703" fmla="*/ 705071 w 12192000"/>
              <a:gd name="connsiteY1703" fmla="*/ 1003926 h 2210635"/>
              <a:gd name="connsiteX1704" fmla="*/ 672040 w 12192000"/>
              <a:gd name="connsiteY1704" fmla="*/ 1018194 h 2210635"/>
              <a:gd name="connsiteX1705" fmla="*/ 638375 w 12192000"/>
              <a:gd name="connsiteY1705" fmla="*/ 1031892 h 2210635"/>
              <a:gd name="connsiteX1706" fmla="*/ 661242 w 12192000"/>
              <a:gd name="connsiteY1706" fmla="*/ 989087 h 2210635"/>
              <a:gd name="connsiteX1707" fmla="*/ 684109 w 12192000"/>
              <a:gd name="connsiteY1707" fmla="*/ 947423 h 2210635"/>
              <a:gd name="connsiteX1708" fmla="*/ 706976 w 12192000"/>
              <a:gd name="connsiteY1708" fmla="*/ 905188 h 2210635"/>
              <a:gd name="connsiteX1709" fmla="*/ 729843 w 12192000"/>
              <a:gd name="connsiteY1709" fmla="*/ 863525 h 2210635"/>
              <a:gd name="connsiteX1710" fmla="*/ 752710 w 12192000"/>
              <a:gd name="connsiteY1710" fmla="*/ 821861 h 2210635"/>
              <a:gd name="connsiteX1711" fmla="*/ 775578 w 12192000"/>
              <a:gd name="connsiteY1711" fmla="*/ 779056 h 2210635"/>
              <a:gd name="connsiteX1712" fmla="*/ 798445 w 12192000"/>
              <a:gd name="connsiteY1712" fmla="*/ 737392 h 2210635"/>
              <a:gd name="connsiteX1713" fmla="*/ 821312 w 12192000"/>
              <a:gd name="connsiteY1713" fmla="*/ 695728 h 2210635"/>
              <a:gd name="connsiteX1714" fmla="*/ 793363 w 12192000"/>
              <a:gd name="connsiteY1714" fmla="*/ 707714 h 2210635"/>
              <a:gd name="connsiteX1715" fmla="*/ 764144 w 12192000"/>
              <a:gd name="connsiteY1715" fmla="*/ 718558 h 2210635"/>
              <a:gd name="connsiteX1716" fmla="*/ 736195 w 12192000"/>
              <a:gd name="connsiteY1716" fmla="*/ 729972 h 2210635"/>
              <a:gd name="connsiteX1717" fmla="*/ 707611 w 12192000"/>
              <a:gd name="connsiteY1717" fmla="*/ 741387 h 2210635"/>
              <a:gd name="connsiteX1718" fmla="*/ 728573 w 12192000"/>
              <a:gd name="connsiteY1718" fmla="*/ 704289 h 2210635"/>
              <a:gd name="connsiteX1719" fmla="*/ 748899 w 12192000"/>
              <a:gd name="connsiteY1719" fmla="*/ 666621 h 2210635"/>
              <a:gd name="connsiteX1720" fmla="*/ 769861 w 12192000"/>
              <a:gd name="connsiteY1720" fmla="*/ 628952 h 2210635"/>
              <a:gd name="connsiteX1721" fmla="*/ 790187 w 12192000"/>
              <a:gd name="connsiteY1721" fmla="*/ 591854 h 2210635"/>
              <a:gd name="connsiteX1722" fmla="*/ 809878 w 12192000"/>
              <a:gd name="connsiteY1722" fmla="*/ 554185 h 2210635"/>
              <a:gd name="connsiteX1723" fmla="*/ 830840 w 12192000"/>
              <a:gd name="connsiteY1723" fmla="*/ 517088 h 2210635"/>
              <a:gd name="connsiteX1724" fmla="*/ 851166 w 12192000"/>
              <a:gd name="connsiteY1724" fmla="*/ 479419 h 2210635"/>
              <a:gd name="connsiteX1725" fmla="*/ 871492 w 12192000"/>
              <a:gd name="connsiteY1725" fmla="*/ 442892 h 2210635"/>
              <a:gd name="connsiteX1726" fmla="*/ 854342 w 12192000"/>
              <a:gd name="connsiteY1726" fmla="*/ 449741 h 2210635"/>
              <a:gd name="connsiteX1727" fmla="*/ 835922 w 12192000"/>
              <a:gd name="connsiteY1727" fmla="*/ 456590 h 2210635"/>
              <a:gd name="connsiteX1728" fmla="*/ 818136 w 12192000"/>
              <a:gd name="connsiteY1728" fmla="*/ 463438 h 2210635"/>
              <a:gd name="connsiteX1729" fmla="*/ 800986 w 12192000"/>
              <a:gd name="connsiteY1729" fmla="*/ 470858 h 2210635"/>
              <a:gd name="connsiteX1730" fmla="*/ 823218 w 12192000"/>
              <a:gd name="connsiteY1730" fmla="*/ 429765 h 2210635"/>
              <a:gd name="connsiteX1731" fmla="*/ 844814 w 12192000"/>
              <a:gd name="connsiteY1731" fmla="*/ 389243 h 2210635"/>
              <a:gd name="connsiteX1732" fmla="*/ 867046 w 12192000"/>
              <a:gd name="connsiteY1732" fmla="*/ 348150 h 2210635"/>
              <a:gd name="connsiteX1733" fmla="*/ 889913 w 12192000"/>
              <a:gd name="connsiteY1733" fmla="*/ 307627 h 2210635"/>
              <a:gd name="connsiteX1734" fmla="*/ 912145 w 12192000"/>
              <a:gd name="connsiteY1734" fmla="*/ 267676 h 2210635"/>
              <a:gd name="connsiteX1735" fmla="*/ 934377 w 12192000"/>
              <a:gd name="connsiteY1735" fmla="*/ 227153 h 2210635"/>
              <a:gd name="connsiteX1736" fmla="*/ 956609 w 12192000"/>
              <a:gd name="connsiteY1736" fmla="*/ 186631 h 2210635"/>
              <a:gd name="connsiteX1737" fmla="*/ 979476 w 12192000"/>
              <a:gd name="connsiteY1737" fmla="*/ 146680 h 2210635"/>
              <a:gd name="connsiteX1738" fmla="*/ 1001073 w 12192000"/>
              <a:gd name="connsiteY1738" fmla="*/ 178070 h 2210635"/>
              <a:gd name="connsiteX1739" fmla="*/ 1023305 w 12192000"/>
              <a:gd name="connsiteY1739" fmla="*/ 209461 h 2210635"/>
              <a:gd name="connsiteX1740" fmla="*/ 1046172 w 12192000"/>
              <a:gd name="connsiteY1740" fmla="*/ 241422 h 2210635"/>
              <a:gd name="connsiteX1741" fmla="*/ 1068404 w 12192000"/>
              <a:gd name="connsiteY1741" fmla="*/ 272812 h 2210635"/>
              <a:gd name="connsiteX1742" fmla="*/ 1090636 w 12192000"/>
              <a:gd name="connsiteY1742" fmla="*/ 304203 h 2210635"/>
              <a:gd name="connsiteX1743" fmla="*/ 1112233 w 12192000"/>
              <a:gd name="connsiteY1743" fmla="*/ 336735 h 2210635"/>
              <a:gd name="connsiteX1744" fmla="*/ 1135100 w 12192000"/>
              <a:gd name="connsiteY1744" fmla="*/ 368125 h 2210635"/>
              <a:gd name="connsiteX1745" fmla="*/ 1157332 w 12192000"/>
              <a:gd name="connsiteY1745" fmla="*/ 400087 h 2210635"/>
              <a:gd name="connsiteX1746" fmla="*/ 1140182 w 12192000"/>
              <a:gd name="connsiteY1746" fmla="*/ 400087 h 2210635"/>
              <a:gd name="connsiteX1747" fmla="*/ 1121761 w 12192000"/>
              <a:gd name="connsiteY1747" fmla="*/ 400087 h 2210635"/>
              <a:gd name="connsiteX1748" fmla="*/ 1103975 w 12192000"/>
              <a:gd name="connsiteY1748" fmla="*/ 400087 h 2210635"/>
              <a:gd name="connsiteX1749" fmla="*/ 1086825 w 12192000"/>
              <a:gd name="connsiteY1749" fmla="*/ 400087 h 2210635"/>
              <a:gd name="connsiteX1750" fmla="*/ 1106516 w 12192000"/>
              <a:gd name="connsiteY1750" fmla="*/ 429765 h 2210635"/>
              <a:gd name="connsiteX1751" fmla="*/ 1126842 w 12192000"/>
              <a:gd name="connsiteY1751" fmla="*/ 458302 h 2210635"/>
              <a:gd name="connsiteX1752" fmla="*/ 1147804 w 12192000"/>
              <a:gd name="connsiteY1752" fmla="*/ 487980 h 2210635"/>
              <a:gd name="connsiteX1753" fmla="*/ 1168130 w 12192000"/>
              <a:gd name="connsiteY1753" fmla="*/ 517088 h 2210635"/>
              <a:gd name="connsiteX1754" fmla="*/ 1188457 w 12192000"/>
              <a:gd name="connsiteY1754" fmla="*/ 546766 h 2210635"/>
              <a:gd name="connsiteX1755" fmla="*/ 1209418 w 12192000"/>
              <a:gd name="connsiteY1755" fmla="*/ 575873 h 2210635"/>
              <a:gd name="connsiteX1756" fmla="*/ 1229744 w 12192000"/>
              <a:gd name="connsiteY1756" fmla="*/ 605552 h 2210635"/>
              <a:gd name="connsiteX1757" fmla="*/ 1249436 w 12192000"/>
              <a:gd name="connsiteY1757" fmla="*/ 634659 h 2210635"/>
              <a:gd name="connsiteX1758" fmla="*/ 1221487 w 12192000"/>
              <a:gd name="connsiteY1758" fmla="*/ 634659 h 2210635"/>
              <a:gd name="connsiteX1759" fmla="*/ 1193538 w 12192000"/>
              <a:gd name="connsiteY1759" fmla="*/ 634089 h 2210635"/>
              <a:gd name="connsiteX1760" fmla="*/ 1164954 w 12192000"/>
              <a:gd name="connsiteY1760" fmla="*/ 634089 h 2210635"/>
              <a:gd name="connsiteX1761" fmla="*/ 1137006 w 12192000"/>
              <a:gd name="connsiteY1761" fmla="*/ 634089 h 2210635"/>
              <a:gd name="connsiteX1762" fmla="*/ 1159873 w 12192000"/>
              <a:gd name="connsiteY1762" fmla="*/ 667191 h 2210635"/>
              <a:gd name="connsiteX1763" fmla="*/ 1182740 w 12192000"/>
              <a:gd name="connsiteY1763" fmla="*/ 699153 h 2210635"/>
              <a:gd name="connsiteX1764" fmla="*/ 1205607 w 12192000"/>
              <a:gd name="connsiteY1764" fmla="*/ 732255 h 2210635"/>
              <a:gd name="connsiteX1765" fmla="*/ 1228474 w 12192000"/>
              <a:gd name="connsiteY1765" fmla="*/ 765358 h 2210635"/>
              <a:gd name="connsiteX1766" fmla="*/ 1251341 w 12192000"/>
              <a:gd name="connsiteY1766" fmla="*/ 798461 h 2210635"/>
              <a:gd name="connsiteX1767" fmla="*/ 1274208 w 12192000"/>
              <a:gd name="connsiteY1767" fmla="*/ 831563 h 2210635"/>
              <a:gd name="connsiteX1768" fmla="*/ 1297076 w 12192000"/>
              <a:gd name="connsiteY1768" fmla="*/ 864095 h 2210635"/>
              <a:gd name="connsiteX1769" fmla="*/ 1319308 w 12192000"/>
              <a:gd name="connsiteY1769" fmla="*/ 897769 h 2210635"/>
              <a:gd name="connsiteX1770" fmla="*/ 1286277 w 12192000"/>
              <a:gd name="connsiteY1770" fmla="*/ 897198 h 2210635"/>
              <a:gd name="connsiteX1771" fmla="*/ 1252612 w 12192000"/>
              <a:gd name="connsiteY1771" fmla="*/ 896057 h 2210635"/>
              <a:gd name="connsiteX1772" fmla="*/ 1218946 w 12192000"/>
              <a:gd name="connsiteY1772" fmla="*/ 895486 h 2210635"/>
              <a:gd name="connsiteX1773" fmla="*/ 1186551 w 12192000"/>
              <a:gd name="connsiteY1773" fmla="*/ 895486 h 2210635"/>
              <a:gd name="connsiteX1774" fmla="*/ 1152886 w 12192000"/>
              <a:gd name="connsiteY1774" fmla="*/ 894915 h 2210635"/>
              <a:gd name="connsiteX1775" fmla="*/ 1119220 w 12192000"/>
              <a:gd name="connsiteY1775" fmla="*/ 894915 h 2210635"/>
              <a:gd name="connsiteX1776" fmla="*/ 1086825 w 12192000"/>
              <a:gd name="connsiteY1776" fmla="*/ 894915 h 2210635"/>
              <a:gd name="connsiteX1777" fmla="*/ 1053159 w 12192000"/>
              <a:gd name="connsiteY1777" fmla="*/ 895486 h 2210635"/>
              <a:gd name="connsiteX1778" fmla="*/ 1053159 w 12192000"/>
              <a:gd name="connsiteY1778" fmla="*/ 1094673 h 2210635"/>
              <a:gd name="connsiteX1779" fmla="*/ 1100164 w 12192000"/>
              <a:gd name="connsiteY1779" fmla="*/ 1086683 h 2210635"/>
              <a:gd name="connsiteX1780" fmla="*/ 1147804 w 12192000"/>
              <a:gd name="connsiteY1780" fmla="*/ 1078122 h 2210635"/>
              <a:gd name="connsiteX1781" fmla="*/ 1194809 w 12192000"/>
              <a:gd name="connsiteY1781" fmla="*/ 1070131 h 2210635"/>
              <a:gd name="connsiteX1782" fmla="*/ 1241813 w 12192000"/>
              <a:gd name="connsiteY1782" fmla="*/ 1062712 h 2210635"/>
              <a:gd name="connsiteX1783" fmla="*/ 1288818 w 12192000"/>
              <a:gd name="connsiteY1783" fmla="*/ 1055292 h 2210635"/>
              <a:gd name="connsiteX1784" fmla="*/ 1335823 w 12192000"/>
              <a:gd name="connsiteY1784" fmla="*/ 1048443 h 2210635"/>
              <a:gd name="connsiteX1785" fmla="*/ 1382827 w 12192000"/>
              <a:gd name="connsiteY1785" fmla="*/ 1041595 h 2210635"/>
              <a:gd name="connsiteX1786" fmla="*/ 1430467 w 12192000"/>
              <a:gd name="connsiteY1786" fmla="*/ 1034746 h 2210635"/>
              <a:gd name="connsiteX1787" fmla="*/ 1430467 w 12192000"/>
              <a:gd name="connsiteY1787" fmla="*/ 957696 h 2210635"/>
              <a:gd name="connsiteX1788" fmla="*/ 1405059 w 12192000"/>
              <a:gd name="connsiteY1788" fmla="*/ 966257 h 2210635"/>
              <a:gd name="connsiteX1789" fmla="*/ 1380287 w 12192000"/>
              <a:gd name="connsiteY1789" fmla="*/ 973677 h 2210635"/>
              <a:gd name="connsiteX1790" fmla="*/ 1354244 w 12192000"/>
              <a:gd name="connsiteY1790" fmla="*/ 981667 h 2210635"/>
              <a:gd name="connsiteX1791" fmla="*/ 1328836 w 12192000"/>
              <a:gd name="connsiteY1791" fmla="*/ 990228 h 2210635"/>
              <a:gd name="connsiteX1792" fmla="*/ 1338363 w 12192000"/>
              <a:gd name="connsiteY1792" fmla="*/ 974818 h 2210635"/>
              <a:gd name="connsiteX1793" fmla="*/ 1346621 w 12192000"/>
              <a:gd name="connsiteY1793" fmla="*/ 959408 h 2210635"/>
              <a:gd name="connsiteX1794" fmla="*/ 1354879 w 12192000"/>
              <a:gd name="connsiteY1794" fmla="*/ 943999 h 2210635"/>
              <a:gd name="connsiteX1795" fmla="*/ 1363771 w 12192000"/>
              <a:gd name="connsiteY1795" fmla="*/ 929159 h 2210635"/>
              <a:gd name="connsiteX1796" fmla="*/ 1372664 w 12192000"/>
              <a:gd name="connsiteY1796" fmla="*/ 914320 h 2210635"/>
              <a:gd name="connsiteX1797" fmla="*/ 1381557 w 12192000"/>
              <a:gd name="connsiteY1797" fmla="*/ 898910 h 2210635"/>
              <a:gd name="connsiteX1798" fmla="*/ 1389815 w 12192000"/>
              <a:gd name="connsiteY1798" fmla="*/ 884071 h 2210635"/>
              <a:gd name="connsiteX1799" fmla="*/ 1398072 w 12192000"/>
              <a:gd name="connsiteY1799" fmla="*/ 868661 h 2210635"/>
              <a:gd name="connsiteX1800" fmla="*/ 1387909 w 12192000"/>
              <a:gd name="connsiteY1800" fmla="*/ 872086 h 2210635"/>
              <a:gd name="connsiteX1801" fmla="*/ 1377111 w 12192000"/>
              <a:gd name="connsiteY1801" fmla="*/ 875510 h 2210635"/>
              <a:gd name="connsiteX1802" fmla="*/ 1366312 w 12192000"/>
              <a:gd name="connsiteY1802" fmla="*/ 878935 h 2210635"/>
              <a:gd name="connsiteX1803" fmla="*/ 1355514 w 12192000"/>
              <a:gd name="connsiteY1803" fmla="*/ 882359 h 2210635"/>
              <a:gd name="connsiteX1804" fmla="*/ 1363136 w 12192000"/>
              <a:gd name="connsiteY1804" fmla="*/ 868661 h 2210635"/>
              <a:gd name="connsiteX1805" fmla="*/ 1370759 w 12192000"/>
              <a:gd name="connsiteY1805" fmla="*/ 854964 h 2210635"/>
              <a:gd name="connsiteX1806" fmla="*/ 1378381 w 12192000"/>
              <a:gd name="connsiteY1806" fmla="*/ 841837 h 2210635"/>
              <a:gd name="connsiteX1807" fmla="*/ 1386639 w 12192000"/>
              <a:gd name="connsiteY1807" fmla="*/ 828139 h 2210635"/>
              <a:gd name="connsiteX1808" fmla="*/ 1394261 w 12192000"/>
              <a:gd name="connsiteY1808" fmla="*/ 814441 h 2210635"/>
              <a:gd name="connsiteX1809" fmla="*/ 1401883 w 12192000"/>
              <a:gd name="connsiteY1809" fmla="*/ 801314 h 2210635"/>
              <a:gd name="connsiteX1810" fmla="*/ 1409506 w 12192000"/>
              <a:gd name="connsiteY1810" fmla="*/ 787617 h 2210635"/>
              <a:gd name="connsiteX1811" fmla="*/ 1417128 w 12192000"/>
              <a:gd name="connsiteY1811" fmla="*/ 773919 h 2210635"/>
              <a:gd name="connsiteX1812" fmla="*/ 1411411 w 12192000"/>
              <a:gd name="connsiteY1812" fmla="*/ 775631 h 2210635"/>
              <a:gd name="connsiteX1813" fmla="*/ 1404424 w 12192000"/>
              <a:gd name="connsiteY1813" fmla="*/ 777914 h 2210635"/>
              <a:gd name="connsiteX1814" fmla="*/ 1397437 w 12192000"/>
              <a:gd name="connsiteY1814" fmla="*/ 780197 h 2210635"/>
              <a:gd name="connsiteX1815" fmla="*/ 1390450 w 12192000"/>
              <a:gd name="connsiteY1815" fmla="*/ 781909 h 2210635"/>
              <a:gd name="connsiteX1816" fmla="*/ 1399342 w 12192000"/>
              <a:gd name="connsiteY1816" fmla="*/ 767641 h 2210635"/>
              <a:gd name="connsiteX1817" fmla="*/ 1407600 w 12192000"/>
              <a:gd name="connsiteY1817" fmla="*/ 752802 h 2210635"/>
              <a:gd name="connsiteX1818" fmla="*/ 1415858 w 12192000"/>
              <a:gd name="connsiteY1818" fmla="*/ 738533 h 2210635"/>
              <a:gd name="connsiteX1819" fmla="*/ 1424115 w 12192000"/>
              <a:gd name="connsiteY1819" fmla="*/ 723123 h 2210635"/>
              <a:gd name="connsiteX1820" fmla="*/ 1433008 w 12192000"/>
              <a:gd name="connsiteY1820" fmla="*/ 708855 h 2210635"/>
              <a:gd name="connsiteX1821" fmla="*/ 1441901 w 12192000"/>
              <a:gd name="connsiteY1821" fmla="*/ 694016 h 2210635"/>
              <a:gd name="connsiteX1822" fmla="*/ 1450158 w 12192000"/>
              <a:gd name="connsiteY1822" fmla="*/ 679177 h 2210635"/>
              <a:gd name="connsiteX1823" fmla="*/ 1458416 w 12192000"/>
              <a:gd name="connsiteY1823" fmla="*/ 664338 h 2210635"/>
              <a:gd name="connsiteX1824" fmla="*/ 1474931 w 12192000"/>
              <a:gd name="connsiteY1824" fmla="*/ 689450 h 2210635"/>
              <a:gd name="connsiteX1825" fmla="*/ 1492082 w 12192000"/>
              <a:gd name="connsiteY1825" fmla="*/ 714562 h 2210635"/>
              <a:gd name="connsiteX1826" fmla="*/ 1509232 w 12192000"/>
              <a:gd name="connsiteY1826" fmla="*/ 739675 h 2210635"/>
              <a:gd name="connsiteX1827" fmla="*/ 1526382 w 12192000"/>
              <a:gd name="connsiteY1827" fmla="*/ 764787 h 2210635"/>
              <a:gd name="connsiteX1828" fmla="*/ 1519395 w 12192000"/>
              <a:gd name="connsiteY1828" fmla="*/ 764217 h 2210635"/>
              <a:gd name="connsiteX1829" fmla="*/ 1512408 w 12192000"/>
              <a:gd name="connsiteY1829" fmla="*/ 764217 h 2210635"/>
              <a:gd name="connsiteX1830" fmla="*/ 1505421 w 12192000"/>
              <a:gd name="connsiteY1830" fmla="*/ 763646 h 2210635"/>
              <a:gd name="connsiteX1831" fmla="*/ 1499069 w 12192000"/>
              <a:gd name="connsiteY1831" fmla="*/ 763646 h 2210635"/>
              <a:gd name="connsiteX1832" fmla="*/ 1514949 w 12192000"/>
              <a:gd name="connsiteY1832" fmla="*/ 785905 h 2210635"/>
              <a:gd name="connsiteX1833" fmla="*/ 1530193 w 12192000"/>
              <a:gd name="connsiteY1833" fmla="*/ 809305 h 2210635"/>
              <a:gd name="connsiteX1834" fmla="*/ 1546073 w 12192000"/>
              <a:gd name="connsiteY1834" fmla="*/ 832705 h 2210635"/>
              <a:gd name="connsiteX1835" fmla="*/ 1561318 w 12192000"/>
              <a:gd name="connsiteY1835" fmla="*/ 854964 h 2210635"/>
              <a:gd name="connsiteX1836" fmla="*/ 1550520 w 12192000"/>
              <a:gd name="connsiteY1836" fmla="*/ 854964 h 2210635"/>
              <a:gd name="connsiteX1837" fmla="*/ 1539721 w 12192000"/>
              <a:gd name="connsiteY1837" fmla="*/ 854393 h 2210635"/>
              <a:gd name="connsiteX1838" fmla="*/ 1529558 w 12192000"/>
              <a:gd name="connsiteY1838" fmla="*/ 853822 h 2210635"/>
              <a:gd name="connsiteX1839" fmla="*/ 1518760 w 12192000"/>
              <a:gd name="connsiteY1839" fmla="*/ 853251 h 2210635"/>
              <a:gd name="connsiteX1840" fmla="*/ 1527017 w 12192000"/>
              <a:gd name="connsiteY1840" fmla="*/ 866378 h 2210635"/>
              <a:gd name="connsiteX1841" fmla="*/ 1535275 w 12192000"/>
              <a:gd name="connsiteY1841" fmla="*/ 878935 h 2210635"/>
              <a:gd name="connsiteX1842" fmla="*/ 1544803 w 12192000"/>
              <a:gd name="connsiteY1842" fmla="*/ 891491 h 2210635"/>
              <a:gd name="connsiteX1843" fmla="*/ 1553061 w 12192000"/>
              <a:gd name="connsiteY1843" fmla="*/ 904618 h 2210635"/>
              <a:gd name="connsiteX1844" fmla="*/ 1561318 w 12192000"/>
              <a:gd name="connsiteY1844" fmla="*/ 917745 h 2210635"/>
              <a:gd name="connsiteX1845" fmla="*/ 1570211 w 12192000"/>
              <a:gd name="connsiteY1845" fmla="*/ 930301 h 2210635"/>
              <a:gd name="connsiteX1846" fmla="*/ 1579104 w 12192000"/>
              <a:gd name="connsiteY1846" fmla="*/ 943428 h 2210635"/>
              <a:gd name="connsiteX1847" fmla="*/ 1587997 w 12192000"/>
              <a:gd name="connsiteY1847" fmla="*/ 956555 h 2210635"/>
              <a:gd name="connsiteX1848" fmla="*/ 1561954 w 12192000"/>
              <a:gd name="connsiteY1848" fmla="*/ 954272 h 2210635"/>
              <a:gd name="connsiteX1849" fmla="*/ 1537181 w 12192000"/>
              <a:gd name="connsiteY1849" fmla="*/ 953130 h 2210635"/>
              <a:gd name="connsiteX1850" fmla="*/ 1511773 w 12192000"/>
              <a:gd name="connsiteY1850" fmla="*/ 951989 h 2210635"/>
              <a:gd name="connsiteX1851" fmla="*/ 1486365 w 12192000"/>
              <a:gd name="connsiteY1851" fmla="*/ 950277 h 2210635"/>
              <a:gd name="connsiteX1852" fmla="*/ 1486365 w 12192000"/>
              <a:gd name="connsiteY1852" fmla="*/ 1027897 h 2210635"/>
              <a:gd name="connsiteX1853" fmla="*/ 1532099 w 12192000"/>
              <a:gd name="connsiteY1853" fmla="*/ 1021619 h 2210635"/>
              <a:gd name="connsiteX1854" fmla="*/ 1577833 w 12192000"/>
              <a:gd name="connsiteY1854" fmla="*/ 1016482 h 2210635"/>
              <a:gd name="connsiteX1855" fmla="*/ 1623568 w 12192000"/>
              <a:gd name="connsiteY1855" fmla="*/ 1011345 h 2210635"/>
              <a:gd name="connsiteX1856" fmla="*/ 1669302 w 12192000"/>
              <a:gd name="connsiteY1856" fmla="*/ 1006209 h 2210635"/>
              <a:gd name="connsiteX1857" fmla="*/ 1715036 w 12192000"/>
              <a:gd name="connsiteY1857" fmla="*/ 1002214 h 2210635"/>
              <a:gd name="connsiteX1858" fmla="*/ 1760135 w 12192000"/>
              <a:gd name="connsiteY1858" fmla="*/ 997648 h 2210635"/>
              <a:gd name="connsiteX1859" fmla="*/ 1805870 w 12192000"/>
              <a:gd name="connsiteY1859" fmla="*/ 993653 h 2210635"/>
              <a:gd name="connsiteX1860" fmla="*/ 1851604 w 12192000"/>
              <a:gd name="connsiteY1860" fmla="*/ 990228 h 2210635"/>
              <a:gd name="connsiteX1861" fmla="*/ 1851604 w 12192000"/>
              <a:gd name="connsiteY1861" fmla="*/ 870374 h 2210635"/>
              <a:gd name="connsiteX1862" fmla="*/ 1829372 w 12192000"/>
              <a:gd name="connsiteY1862" fmla="*/ 875510 h 2210635"/>
              <a:gd name="connsiteX1863" fmla="*/ 1807775 w 12192000"/>
              <a:gd name="connsiteY1863" fmla="*/ 881218 h 2210635"/>
              <a:gd name="connsiteX1864" fmla="*/ 1784908 w 12192000"/>
              <a:gd name="connsiteY1864" fmla="*/ 887496 h 2210635"/>
              <a:gd name="connsiteX1865" fmla="*/ 1762676 w 12192000"/>
              <a:gd name="connsiteY1865" fmla="*/ 893774 h 2210635"/>
              <a:gd name="connsiteX1866" fmla="*/ 1740444 w 12192000"/>
              <a:gd name="connsiteY1866" fmla="*/ 898910 h 2210635"/>
              <a:gd name="connsiteX1867" fmla="*/ 1718212 w 12192000"/>
              <a:gd name="connsiteY1867" fmla="*/ 905188 h 2210635"/>
              <a:gd name="connsiteX1868" fmla="*/ 1695345 w 12192000"/>
              <a:gd name="connsiteY1868" fmla="*/ 911467 h 2210635"/>
              <a:gd name="connsiteX1869" fmla="*/ 1673113 w 12192000"/>
              <a:gd name="connsiteY1869" fmla="*/ 917745 h 2210635"/>
              <a:gd name="connsiteX1870" fmla="*/ 1688358 w 12192000"/>
              <a:gd name="connsiteY1870" fmla="*/ 891491 h 2210635"/>
              <a:gd name="connsiteX1871" fmla="*/ 1703603 w 12192000"/>
              <a:gd name="connsiteY1871" fmla="*/ 865237 h 2210635"/>
              <a:gd name="connsiteX1872" fmla="*/ 1718847 w 12192000"/>
              <a:gd name="connsiteY1872" fmla="*/ 839554 h 2210635"/>
              <a:gd name="connsiteX1873" fmla="*/ 1734092 w 12192000"/>
              <a:gd name="connsiteY1873" fmla="*/ 813300 h 2210635"/>
              <a:gd name="connsiteX1874" fmla="*/ 1749337 w 12192000"/>
              <a:gd name="connsiteY1874" fmla="*/ 787617 h 2210635"/>
              <a:gd name="connsiteX1875" fmla="*/ 1764582 w 12192000"/>
              <a:gd name="connsiteY1875" fmla="*/ 761363 h 2210635"/>
              <a:gd name="connsiteX1876" fmla="*/ 1781097 w 12192000"/>
              <a:gd name="connsiteY1876" fmla="*/ 735680 h 2210635"/>
              <a:gd name="connsiteX1877" fmla="*/ 1796342 w 12192000"/>
              <a:gd name="connsiteY1877" fmla="*/ 709426 h 2210635"/>
              <a:gd name="connsiteX1878" fmla="*/ 1777286 w 12192000"/>
              <a:gd name="connsiteY1878" fmla="*/ 714562 h 2210635"/>
              <a:gd name="connsiteX1879" fmla="*/ 1758230 w 12192000"/>
              <a:gd name="connsiteY1879" fmla="*/ 719699 h 2210635"/>
              <a:gd name="connsiteX1880" fmla="*/ 1739174 w 12192000"/>
              <a:gd name="connsiteY1880" fmla="*/ 724836 h 2210635"/>
              <a:gd name="connsiteX1881" fmla="*/ 1720118 w 12192000"/>
              <a:gd name="connsiteY1881" fmla="*/ 729972 h 2210635"/>
              <a:gd name="connsiteX1882" fmla="*/ 1733457 w 12192000"/>
              <a:gd name="connsiteY1882" fmla="*/ 706572 h 2210635"/>
              <a:gd name="connsiteX1883" fmla="*/ 1747431 w 12192000"/>
              <a:gd name="connsiteY1883" fmla="*/ 682601 h 2210635"/>
              <a:gd name="connsiteX1884" fmla="*/ 1760770 w 12192000"/>
              <a:gd name="connsiteY1884" fmla="*/ 659772 h 2210635"/>
              <a:gd name="connsiteX1885" fmla="*/ 1774745 w 12192000"/>
              <a:gd name="connsiteY1885" fmla="*/ 636372 h 2210635"/>
              <a:gd name="connsiteX1886" fmla="*/ 1788719 w 12192000"/>
              <a:gd name="connsiteY1886" fmla="*/ 612971 h 2210635"/>
              <a:gd name="connsiteX1887" fmla="*/ 1802058 w 12192000"/>
              <a:gd name="connsiteY1887" fmla="*/ 590713 h 2210635"/>
              <a:gd name="connsiteX1888" fmla="*/ 1816033 w 12192000"/>
              <a:gd name="connsiteY1888" fmla="*/ 567312 h 2210635"/>
              <a:gd name="connsiteX1889" fmla="*/ 1829372 w 12192000"/>
              <a:gd name="connsiteY1889" fmla="*/ 543912 h 2210635"/>
              <a:gd name="connsiteX1890" fmla="*/ 1817938 w 12192000"/>
              <a:gd name="connsiteY1890" fmla="*/ 546766 h 2210635"/>
              <a:gd name="connsiteX1891" fmla="*/ 1805870 w 12192000"/>
              <a:gd name="connsiteY1891" fmla="*/ 550190 h 2210635"/>
              <a:gd name="connsiteX1892" fmla="*/ 1793801 w 12192000"/>
              <a:gd name="connsiteY1892" fmla="*/ 553044 h 2210635"/>
              <a:gd name="connsiteX1893" fmla="*/ 1782367 w 12192000"/>
              <a:gd name="connsiteY1893" fmla="*/ 556468 h 2210635"/>
              <a:gd name="connsiteX1894" fmla="*/ 1796977 w 12192000"/>
              <a:gd name="connsiteY1894" fmla="*/ 530785 h 2210635"/>
              <a:gd name="connsiteX1895" fmla="*/ 1812222 w 12192000"/>
              <a:gd name="connsiteY1895" fmla="*/ 505673 h 2210635"/>
              <a:gd name="connsiteX1896" fmla="*/ 1826831 w 12192000"/>
              <a:gd name="connsiteY1896" fmla="*/ 480560 h 2210635"/>
              <a:gd name="connsiteX1897" fmla="*/ 1841441 w 12192000"/>
              <a:gd name="connsiteY1897" fmla="*/ 454877 h 2210635"/>
              <a:gd name="connsiteX1898" fmla="*/ 1856685 w 12192000"/>
              <a:gd name="connsiteY1898" fmla="*/ 429765 h 2210635"/>
              <a:gd name="connsiteX1899" fmla="*/ 1871295 w 12192000"/>
              <a:gd name="connsiteY1899" fmla="*/ 405223 h 2210635"/>
              <a:gd name="connsiteX1900" fmla="*/ 1886540 w 12192000"/>
              <a:gd name="connsiteY1900" fmla="*/ 379540 h 2210635"/>
              <a:gd name="connsiteX1901" fmla="*/ 1901785 w 12192000"/>
              <a:gd name="connsiteY1901" fmla="*/ 354428 h 2210635"/>
              <a:gd name="connsiteX1902" fmla="*/ 1916394 w 12192000"/>
              <a:gd name="connsiteY1902" fmla="*/ 377828 h 2210635"/>
              <a:gd name="connsiteX1903" fmla="*/ 1931639 w 12192000"/>
              <a:gd name="connsiteY1903" fmla="*/ 400087 h 2210635"/>
              <a:gd name="connsiteX1904" fmla="*/ 1946884 w 12192000"/>
              <a:gd name="connsiteY1904" fmla="*/ 423487 h 2210635"/>
              <a:gd name="connsiteX1905" fmla="*/ 1961493 w 12192000"/>
              <a:gd name="connsiteY1905" fmla="*/ 446316 h 2210635"/>
              <a:gd name="connsiteX1906" fmla="*/ 1976738 w 12192000"/>
              <a:gd name="connsiteY1906" fmla="*/ 469146 h 2210635"/>
              <a:gd name="connsiteX1907" fmla="*/ 1991347 w 12192000"/>
              <a:gd name="connsiteY1907" fmla="*/ 492546 h 2210635"/>
              <a:gd name="connsiteX1908" fmla="*/ 2006592 w 12192000"/>
              <a:gd name="connsiteY1908" fmla="*/ 515375 h 2210635"/>
              <a:gd name="connsiteX1909" fmla="*/ 2021837 w 12192000"/>
              <a:gd name="connsiteY1909" fmla="*/ 538205 h 2210635"/>
              <a:gd name="connsiteX1910" fmla="*/ 2009133 w 12192000"/>
              <a:gd name="connsiteY1910" fmla="*/ 537063 h 2210635"/>
              <a:gd name="connsiteX1911" fmla="*/ 1997064 w 12192000"/>
              <a:gd name="connsiteY1911" fmla="*/ 535922 h 2210635"/>
              <a:gd name="connsiteX1912" fmla="*/ 1985631 w 12192000"/>
              <a:gd name="connsiteY1912" fmla="*/ 534210 h 2210635"/>
              <a:gd name="connsiteX1913" fmla="*/ 1973562 w 12192000"/>
              <a:gd name="connsiteY1913" fmla="*/ 533068 h 2210635"/>
              <a:gd name="connsiteX1914" fmla="*/ 1987536 w 12192000"/>
              <a:gd name="connsiteY1914" fmla="*/ 554185 h 2210635"/>
              <a:gd name="connsiteX1915" fmla="*/ 2000876 w 12192000"/>
              <a:gd name="connsiteY1915" fmla="*/ 575303 h 2210635"/>
              <a:gd name="connsiteX1916" fmla="*/ 2014850 w 12192000"/>
              <a:gd name="connsiteY1916" fmla="*/ 596420 h 2210635"/>
              <a:gd name="connsiteX1917" fmla="*/ 2028189 w 12192000"/>
              <a:gd name="connsiteY1917" fmla="*/ 618108 h 2210635"/>
              <a:gd name="connsiteX1918" fmla="*/ 2042163 w 12192000"/>
              <a:gd name="connsiteY1918" fmla="*/ 639225 h 2210635"/>
              <a:gd name="connsiteX1919" fmla="*/ 2056138 w 12192000"/>
              <a:gd name="connsiteY1919" fmla="*/ 660342 h 2210635"/>
              <a:gd name="connsiteX1920" fmla="*/ 2069477 w 12192000"/>
              <a:gd name="connsiteY1920" fmla="*/ 681460 h 2210635"/>
              <a:gd name="connsiteX1921" fmla="*/ 2083451 w 12192000"/>
              <a:gd name="connsiteY1921" fmla="*/ 702577 h 2210635"/>
              <a:gd name="connsiteX1922" fmla="*/ 2064395 w 12192000"/>
              <a:gd name="connsiteY1922" fmla="*/ 700865 h 2210635"/>
              <a:gd name="connsiteX1923" fmla="*/ 2045339 w 12192000"/>
              <a:gd name="connsiteY1923" fmla="*/ 698011 h 2210635"/>
              <a:gd name="connsiteX1924" fmla="*/ 2026283 w 12192000"/>
              <a:gd name="connsiteY1924" fmla="*/ 695728 h 2210635"/>
              <a:gd name="connsiteX1925" fmla="*/ 2007863 w 12192000"/>
              <a:gd name="connsiteY1925" fmla="*/ 694016 h 2210635"/>
              <a:gd name="connsiteX1926" fmla="*/ 2023108 w 12192000"/>
              <a:gd name="connsiteY1926" fmla="*/ 717987 h 2210635"/>
              <a:gd name="connsiteX1927" fmla="*/ 2038352 w 12192000"/>
              <a:gd name="connsiteY1927" fmla="*/ 740816 h 2210635"/>
              <a:gd name="connsiteX1928" fmla="*/ 2053597 w 12192000"/>
              <a:gd name="connsiteY1928" fmla="*/ 764787 h 2210635"/>
              <a:gd name="connsiteX1929" fmla="*/ 2068842 w 12192000"/>
              <a:gd name="connsiteY1929" fmla="*/ 788187 h 2210635"/>
              <a:gd name="connsiteX1930" fmla="*/ 2084087 w 12192000"/>
              <a:gd name="connsiteY1930" fmla="*/ 812158 h 2210635"/>
              <a:gd name="connsiteX1931" fmla="*/ 2099331 w 12192000"/>
              <a:gd name="connsiteY1931" fmla="*/ 836129 h 2210635"/>
              <a:gd name="connsiteX1932" fmla="*/ 2114576 w 12192000"/>
              <a:gd name="connsiteY1932" fmla="*/ 860100 h 2210635"/>
              <a:gd name="connsiteX1933" fmla="*/ 2129821 w 12192000"/>
              <a:gd name="connsiteY1933" fmla="*/ 884071 h 2210635"/>
              <a:gd name="connsiteX1934" fmla="*/ 2107589 w 12192000"/>
              <a:gd name="connsiteY1934" fmla="*/ 880647 h 2210635"/>
              <a:gd name="connsiteX1935" fmla="*/ 2085357 w 12192000"/>
              <a:gd name="connsiteY1935" fmla="*/ 877793 h 2210635"/>
              <a:gd name="connsiteX1936" fmla="*/ 2062490 w 12192000"/>
              <a:gd name="connsiteY1936" fmla="*/ 874939 h 2210635"/>
              <a:gd name="connsiteX1937" fmla="*/ 2040893 w 12192000"/>
              <a:gd name="connsiteY1937" fmla="*/ 872086 h 2210635"/>
              <a:gd name="connsiteX1938" fmla="*/ 2018661 w 12192000"/>
              <a:gd name="connsiteY1938" fmla="*/ 870374 h 2210635"/>
              <a:gd name="connsiteX1939" fmla="*/ 1996429 w 12192000"/>
              <a:gd name="connsiteY1939" fmla="*/ 867520 h 2210635"/>
              <a:gd name="connsiteX1940" fmla="*/ 1973562 w 12192000"/>
              <a:gd name="connsiteY1940" fmla="*/ 864666 h 2210635"/>
              <a:gd name="connsiteX1941" fmla="*/ 1951330 w 12192000"/>
              <a:gd name="connsiteY1941" fmla="*/ 862954 h 2210635"/>
              <a:gd name="connsiteX1942" fmla="*/ 1951330 w 12192000"/>
              <a:gd name="connsiteY1942" fmla="*/ 982238 h 2210635"/>
              <a:gd name="connsiteX1943" fmla="*/ 2007863 w 12192000"/>
              <a:gd name="connsiteY1943" fmla="*/ 978813 h 2210635"/>
              <a:gd name="connsiteX1944" fmla="*/ 2064395 w 12192000"/>
              <a:gd name="connsiteY1944" fmla="*/ 975389 h 2210635"/>
              <a:gd name="connsiteX1945" fmla="*/ 2120928 w 12192000"/>
              <a:gd name="connsiteY1945" fmla="*/ 973106 h 2210635"/>
              <a:gd name="connsiteX1946" fmla="*/ 2176826 w 12192000"/>
              <a:gd name="connsiteY1946" fmla="*/ 970252 h 2210635"/>
              <a:gd name="connsiteX1947" fmla="*/ 2232723 w 12192000"/>
              <a:gd name="connsiteY1947" fmla="*/ 967969 h 2210635"/>
              <a:gd name="connsiteX1948" fmla="*/ 2289256 w 12192000"/>
              <a:gd name="connsiteY1948" fmla="*/ 966257 h 2210635"/>
              <a:gd name="connsiteX1949" fmla="*/ 2345153 w 12192000"/>
              <a:gd name="connsiteY1949" fmla="*/ 964545 h 2210635"/>
              <a:gd name="connsiteX1950" fmla="*/ 2401686 w 12192000"/>
              <a:gd name="connsiteY1950" fmla="*/ 963404 h 2210635"/>
              <a:gd name="connsiteX1951" fmla="*/ 2401686 w 12192000"/>
              <a:gd name="connsiteY1951" fmla="*/ 763646 h 2210635"/>
              <a:gd name="connsiteX1952" fmla="*/ 2368020 w 12192000"/>
              <a:gd name="connsiteY1952" fmla="*/ 770495 h 2210635"/>
              <a:gd name="connsiteX1953" fmla="*/ 2335625 w 12192000"/>
              <a:gd name="connsiteY1953" fmla="*/ 777343 h 2210635"/>
              <a:gd name="connsiteX1954" fmla="*/ 2301960 w 12192000"/>
              <a:gd name="connsiteY1954" fmla="*/ 783622 h 2210635"/>
              <a:gd name="connsiteX1955" fmla="*/ 2268294 w 12192000"/>
              <a:gd name="connsiteY1955" fmla="*/ 790470 h 2210635"/>
              <a:gd name="connsiteX1956" fmla="*/ 2235899 w 12192000"/>
              <a:gd name="connsiteY1956" fmla="*/ 797890 h 2210635"/>
              <a:gd name="connsiteX1957" fmla="*/ 2202234 w 12192000"/>
              <a:gd name="connsiteY1957" fmla="*/ 804739 h 2210635"/>
              <a:gd name="connsiteX1958" fmla="*/ 2168568 w 12192000"/>
              <a:gd name="connsiteY1958" fmla="*/ 812158 h 2210635"/>
              <a:gd name="connsiteX1959" fmla="*/ 2136173 w 12192000"/>
              <a:gd name="connsiteY1959" fmla="*/ 819007 h 2210635"/>
              <a:gd name="connsiteX1960" fmla="*/ 2159040 w 12192000"/>
              <a:gd name="connsiteY1960" fmla="*/ 781339 h 2210635"/>
              <a:gd name="connsiteX1961" fmla="*/ 2181907 w 12192000"/>
              <a:gd name="connsiteY1961" fmla="*/ 743670 h 2210635"/>
              <a:gd name="connsiteX1962" fmla="*/ 2204774 w 12192000"/>
              <a:gd name="connsiteY1962" fmla="*/ 706001 h 2210635"/>
              <a:gd name="connsiteX1963" fmla="*/ 2227641 w 12192000"/>
              <a:gd name="connsiteY1963" fmla="*/ 668904 h 2210635"/>
              <a:gd name="connsiteX1964" fmla="*/ 2249238 w 12192000"/>
              <a:gd name="connsiteY1964" fmla="*/ 631235 h 2210635"/>
              <a:gd name="connsiteX1965" fmla="*/ 2272105 w 12192000"/>
              <a:gd name="connsiteY1965" fmla="*/ 594137 h 2210635"/>
              <a:gd name="connsiteX1966" fmla="*/ 2294973 w 12192000"/>
              <a:gd name="connsiteY1966" fmla="*/ 557039 h 2210635"/>
              <a:gd name="connsiteX1967" fmla="*/ 2317840 w 12192000"/>
              <a:gd name="connsiteY1967" fmla="*/ 519371 h 2210635"/>
              <a:gd name="connsiteX1968" fmla="*/ 2289891 w 12192000"/>
              <a:gd name="connsiteY1968" fmla="*/ 525649 h 2210635"/>
              <a:gd name="connsiteX1969" fmla="*/ 2261307 w 12192000"/>
              <a:gd name="connsiteY1969" fmla="*/ 530785 h 2210635"/>
              <a:gd name="connsiteX1970" fmla="*/ 2233358 w 12192000"/>
              <a:gd name="connsiteY1970" fmla="*/ 537063 h 2210635"/>
              <a:gd name="connsiteX1971" fmla="*/ 2205409 w 12192000"/>
              <a:gd name="connsiteY1971" fmla="*/ 543341 h 2210635"/>
              <a:gd name="connsiteX1972" fmla="*/ 2225736 w 12192000"/>
              <a:gd name="connsiteY1972" fmla="*/ 509668 h 2210635"/>
              <a:gd name="connsiteX1973" fmla="*/ 2246062 w 12192000"/>
              <a:gd name="connsiteY1973" fmla="*/ 475995 h 2210635"/>
              <a:gd name="connsiteX1974" fmla="*/ 2266389 w 12192000"/>
              <a:gd name="connsiteY1974" fmla="*/ 442892 h 2210635"/>
              <a:gd name="connsiteX1975" fmla="*/ 2286715 w 12192000"/>
              <a:gd name="connsiteY1975" fmla="*/ 409218 h 2210635"/>
              <a:gd name="connsiteX1976" fmla="*/ 2307041 w 12192000"/>
              <a:gd name="connsiteY1976" fmla="*/ 375545 h 2210635"/>
              <a:gd name="connsiteX1977" fmla="*/ 2328003 w 12192000"/>
              <a:gd name="connsiteY1977" fmla="*/ 341871 h 2210635"/>
              <a:gd name="connsiteX1978" fmla="*/ 2348329 w 12192000"/>
              <a:gd name="connsiteY1978" fmla="*/ 308769 h 2210635"/>
              <a:gd name="connsiteX1979" fmla="*/ 2369291 w 12192000"/>
              <a:gd name="connsiteY1979" fmla="*/ 275666 h 2210635"/>
              <a:gd name="connsiteX1980" fmla="*/ 2350870 w 12192000"/>
              <a:gd name="connsiteY1980" fmla="*/ 279090 h 2210635"/>
              <a:gd name="connsiteX1981" fmla="*/ 2333084 w 12192000"/>
              <a:gd name="connsiteY1981" fmla="*/ 282515 h 2210635"/>
              <a:gd name="connsiteX1982" fmla="*/ 2315934 w 12192000"/>
              <a:gd name="connsiteY1982" fmla="*/ 285939 h 2210635"/>
              <a:gd name="connsiteX1983" fmla="*/ 2297513 w 12192000"/>
              <a:gd name="connsiteY1983" fmla="*/ 289934 h 2210635"/>
              <a:gd name="connsiteX1984" fmla="*/ 2320380 w 12192000"/>
              <a:gd name="connsiteY1984" fmla="*/ 253407 h 2210635"/>
              <a:gd name="connsiteX1985" fmla="*/ 2342612 w 12192000"/>
              <a:gd name="connsiteY1985" fmla="*/ 216880 h 2210635"/>
              <a:gd name="connsiteX1986" fmla="*/ 2364209 w 12192000"/>
              <a:gd name="connsiteY1986" fmla="*/ 180353 h 2210635"/>
              <a:gd name="connsiteX1987" fmla="*/ 2386441 w 12192000"/>
              <a:gd name="connsiteY1987" fmla="*/ 144397 h 2210635"/>
              <a:gd name="connsiteX1988" fmla="*/ 2409308 w 12192000"/>
              <a:gd name="connsiteY1988" fmla="*/ 107869 h 2210635"/>
              <a:gd name="connsiteX1989" fmla="*/ 2431540 w 12192000"/>
              <a:gd name="connsiteY1989" fmla="*/ 71913 h 2210635"/>
              <a:gd name="connsiteX1990" fmla="*/ 2453772 w 12192000"/>
              <a:gd name="connsiteY1990" fmla="*/ 36527 h 221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Lst>
            <a:rect l="l" t="t" r="r" b="b"/>
            <a:pathLst>
              <a:path w="12192000" h="2210635">
                <a:moveTo>
                  <a:pt x="2476004" y="0"/>
                </a:moveTo>
                <a:lnTo>
                  <a:pt x="2498871" y="35386"/>
                </a:lnTo>
                <a:lnTo>
                  <a:pt x="2520468" y="71342"/>
                </a:lnTo>
                <a:lnTo>
                  <a:pt x="2542700" y="106728"/>
                </a:lnTo>
                <a:lnTo>
                  <a:pt x="2565567" y="142114"/>
                </a:lnTo>
                <a:lnTo>
                  <a:pt x="2587799" y="178641"/>
                </a:lnTo>
                <a:lnTo>
                  <a:pt x="2610031" y="214026"/>
                </a:lnTo>
                <a:lnTo>
                  <a:pt x="2632263" y="250554"/>
                </a:lnTo>
                <a:lnTo>
                  <a:pt x="2654495" y="285939"/>
                </a:lnTo>
                <a:lnTo>
                  <a:pt x="2636709" y="282515"/>
                </a:lnTo>
                <a:lnTo>
                  <a:pt x="2618924" y="279661"/>
                </a:lnTo>
                <a:lnTo>
                  <a:pt x="2601773" y="276237"/>
                </a:lnTo>
                <a:lnTo>
                  <a:pt x="2583353" y="272812"/>
                </a:lnTo>
                <a:lnTo>
                  <a:pt x="2603679" y="305915"/>
                </a:lnTo>
                <a:lnTo>
                  <a:pt x="2624641" y="339589"/>
                </a:lnTo>
                <a:lnTo>
                  <a:pt x="2644967" y="372120"/>
                </a:lnTo>
                <a:lnTo>
                  <a:pt x="2665293" y="405223"/>
                </a:lnTo>
                <a:lnTo>
                  <a:pt x="2686255" y="437755"/>
                </a:lnTo>
                <a:lnTo>
                  <a:pt x="2705946" y="471429"/>
                </a:lnTo>
                <a:lnTo>
                  <a:pt x="2726272" y="504531"/>
                </a:lnTo>
                <a:lnTo>
                  <a:pt x="2747234" y="537063"/>
                </a:lnTo>
                <a:lnTo>
                  <a:pt x="2718650" y="531356"/>
                </a:lnTo>
                <a:lnTo>
                  <a:pt x="2690701" y="526790"/>
                </a:lnTo>
                <a:lnTo>
                  <a:pt x="2662117" y="521083"/>
                </a:lnTo>
                <a:lnTo>
                  <a:pt x="2634169" y="515946"/>
                </a:lnTo>
                <a:lnTo>
                  <a:pt x="2657036" y="553044"/>
                </a:lnTo>
                <a:lnTo>
                  <a:pt x="2679903" y="589571"/>
                </a:lnTo>
                <a:lnTo>
                  <a:pt x="2702135" y="626669"/>
                </a:lnTo>
                <a:lnTo>
                  <a:pt x="2725002" y="663767"/>
                </a:lnTo>
                <a:lnTo>
                  <a:pt x="2747869" y="700865"/>
                </a:lnTo>
                <a:lnTo>
                  <a:pt x="2770736" y="737392"/>
                </a:lnTo>
                <a:lnTo>
                  <a:pt x="2793603" y="774490"/>
                </a:lnTo>
                <a:lnTo>
                  <a:pt x="2816471" y="812158"/>
                </a:lnTo>
                <a:lnTo>
                  <a:pt x="2783440" y="805310"/>
                </a:lnTo>
                <a:lnTo>
                  <a:pt x="2749775" y="799031"/>
                </a:lnTo>
                <a:lnTo>
                  <a:pt x="2716744" y="792183"/>
                </a:lnTo>
                <a:lnTo>
                  <a:pt x="2683714" y="785905"/>
                </a:lnTo>
                <a:lnTo>
                  <a:pt x="2650049" y="780197"/>
                </a:lnTo>
                <a:lnTo>
                  <a:pt x="2617018" y="773919"/>
                </a:lnTo>
                <a:lnTo>
                  <a:pt x="2583988" y="768212"/>
                </a:lnTo>
                <a:lnTo>
                  <a:pt x="2550322" y="761934"/>
                </a:lnTo>
                <a:lnTo>
                  <a:pt x="2550322" y="962262"/>
                </a:lnTo>
                <a:lnTo>
                  <a:pt x="2597962" y="962262"/>
                </a:lnTo>
                <a:lnTo>
                  <a:pt x="2644967" y="962262"/>
                </a:lnTo>
                <a:lnTo>
                  <a:pt x="2691336" y="962833"/>
                </a:lnTo>
                <a:lnTo>
                  <a:pt x="2738341" y="963404"/>
                </a:lnTo>
                <a:lnTo>
                  <a:pt x="2785981" y="963974"/>
                </a:lnTo>
                <a:lnTo>
                  <a:pt x="2832986" y="964545"/>
                </a:lnTo>
                <a:lnTo>
                  <a:pt x="2880626" y="966257"/>
                </a:lnTo>
                <a:lnTo>
                  <a:pt x="2927630" y="967399"/>
                </a:lnTo>
                <a:lnTo>
                  <a:pt x="2927630" y="890920"/>
                </a:lnTo>
                <a:lnTo>
                  <a:pt x="2902222" y="894344"/>
                </a:lnTo>
                <a:lnTo>
                  <a:pt x="2876814" y="898340"/>
                </a:lnTo>
                <a:lnTo>
                  <a:pt x="2851406" y="901764"/>
                </a:lnTo>
                <a:lnTo>
                  <a:pt x="2825998" y="905759"/>
                </a:lnTo>
                <a:lnTo>
                  <a:pt x="2834891" y="892062"/>
                </a:lnTo>
                <a:lnTo>
                  <a:pt x="2843784" y="878364"/>
                </a:lnTo>
                <a:lnTo>
                  <a:pt x="2852042" y="864666"/>
                </a:lnTo>
                <a:lnTo>
                  <a:pt x="2861570" y="850968"/>
                </a:lnTo>
                <a:lnTo>
                  <a:pt x="2869827" y="837271"/>
                </a:lnTo>
                <a:lnTo>
                  <a:pt x="2878085" y="823573"/>
                </a:lnTo>
                <a:lnTo>
                  <a:pt x="2886978" y="809875"/>
                </a:lnTo>
                <a:lnTo>
                  <a:pt x="2895870" y="796178"/>
                </a:lnTo>
                <a:lnTo>
                  <a:pt x="2885072" y="797890"/>
                </a:lnTo>
                <a:lnTo>
                  <a:pt x="2874274" y="799602"/>
                </a:lnTo>
                <a:lnTo>
                  <a:pt x="2863475" y="801314"/>
                </a:lnTo>
                <a:lnTo>
                  <a:pt x="2852677" y="802456"/>
                </a:lnTo>
                <a:lnTo>
                  <a:pt x="2867922" y="777914"/>
                </a:lnTo>
                <a:lnTo>
                  <a:pt x="2883166" y="753943"/>
                </a:lnTo>
                <a:lnTo>
                  <a:pt x="2899682" y="729402"/>
                </a:lnTo>
                <a:lnTo>
                  <a:pt x="2914926" y="704860"/>
                </a:lnTo>
                <a:lnTo>
                  <a:pt x="2907939" y="706001"/>
                </a:lnTo>
                <a:lnTo>
                  <a:pt x="2900952" y="706572"/>
                </a:lnTo>
                <a:lnTo>
                  <a:pt x="2894600" y="707714"/>
                </a:lnTo>
                <a:lnTo>
                  <a:pt x="2888248" y="708855"/>
                </a:lnTo>
                <a:lnTo>
                  <a:pt x="2896506" y="695157"/>
                </a:lnTo>
                <a:lnTo>
                  <a:pt x="2904763" y="682030"/>
                </a:lnTo>
                <a:lnTo>
                  <a:pt x="2913020" y="668333"/>
                </a:lnTo>
                <a:lnTo>
                  <a:pt x="2921278" y="655206"/>
                </a:lnTo>
                <a:lnTo>
                  <a:pt x="2930171" y="641508"/>
                </a:lnTo>
                <a:lnTo>
                  <a:pt x="2938429" y="628952"/>
                </a:lnTo>
                <a:lnTo>
                  <a:pt x="2947321" y="615825"/>
                </a:lnTo>
                <a:lnTo>
                  <a:pt x="2955579" y="602127"/>
                </a:lnTo>
                <a:lnTo>
                  <a:pt x="2964472" y="615825"/>
                </a:lnTo>
                <a:lnTo>
                  <a:pt x="2972729" y="630093"/>
                </a:lnTo>
                <a:lnTo>
                  <a:pt x="2980987" y="643791"/>
                </a:lnTo>
                <a:lnTo>
                  <a:pt x="2989245" y="657489"/>
                </a:lnTo>
                <a:lnTo>
                  <a:pt x="2997502" y="671757"/>
                </a:lnTo>
                <a:lnTo>
                  <a:pt x="3006395" y="685455"/>
                </a:lnTo>
                <a:lnTo>
                  <a:pt x="3014652" y="699723"/>
                </a:lnTo>
                <a:lnTo>
                  <a:pt x="3023545" y="713421"/>
                </a:lnTo>
                <a:lnTo>
                  <a:pt x="3016558" y="712279"/>
                </a:lnTo>
                <a:lnTo>
                  <a:pt x="3010206" y="711138"/>
                </a:lnTo>
                <a:lnTo>
                  <a:pt x="3003219" y="709426"/>
                </a:lnTo>
                <a:lnTo>
                  <a:pt x="2996232" y="707714"/>
                </a:lnTo>
                <a:lnTo>
                  <a:pt x="3012112" y="733397"/>
                </a:lnTo>
                <a:lnTo>
                  <a:pt x="3027356" y="758509"/>
                </a:lnTo>
                <a:lnTo>
                  <a:pt x="3042601" y="784763"/>
                </a:lnTo>
                <a:lnTo>
                  <a:pt x="3058481" y="809875"/>
                </a:lnTo>
                <a:lnTo>
                  <a:pt x="3048318" y="808163"/>
                </a:lnTo>
                <a:lnTo>
                  <a:pt x="3037520" y="805310"/>
                </a:lnTo>
                <a:lnTo>
                  <a:pt x="3026086" y="803027"/>
                </a:lnTo>
                <a:lnTo>
                  <a:pt x="3015288" y="800744"/>
                </a:lnTo>
                <a:lnTo>
                  <a:pt x="3024180" y="815012"/>
                </a:lnTo>
                <a:lnTo>
                  <a:pt x="3033073" y="829280"/>
                </a:lnTo>
                <a:lnTo>
                  <a:pt x="3041331" y="843549"/>
                </a:lnTo>
                <a:lnTo>
                  <a:pt x="3050224" y="857817"/>
                </a:lnTo>
                <a:lnTo>
                  <a:pt x="3058481" y="872086"/>
                </a:lnTo>
                <a:lnTo>
                  <a:pt x="3068009" y="886925"/>
                </a:lnTo>
                <a:lnTo>
                  <a:pt x="3076267" y="900623"/>
                </a:lnTo>
                <a:lnTo>
                  <a:pt x="3084524" y="914891"/>
                </a:lnTo>
                <a:lnTo>
                  <a:pt x="3059116" y="909184"/>
                </a:lnTo>
                <a:lnTo>
                  <a:pt x="3034344" y="904047"/>
                </a:lnTo>
                <a:lnTo>
                  <a:pt x="3008935" y="898340"/>
                </a:lnTo>
                <a:lnTo>
                  <a:pt x="2984163" y="892632"/>
                </a:lnTo>
                <a:lnTo>
                  <a:pt x="2984163" y="969682"/>
                </a:lnTo>
                <a:lnTo>
                  <a:pt x="3029897" y="971394"/>
                </a:lnTo>
                <a:lnTo>
                  <a:pt x="3074361" y="973677"/>
                </a:lnTo>
                <a:lnTo>
                  <a:pt x="3120095" y="975389"/>
                </a:lnTo>
                <a:lnTo>
                  <a:pt x="3165830" y="978243"/>
                </a:lnTo>
                <a:lnTo>
                  <a:pt x="3211564" y="981096"/>
                </a:lnTo>
                <a:lnTo>
                  <a:pt x="3257298" y="983950"/>
                </a:lnTo>
                <a:lnTo>
                  <a:pt x="3303033" y="986804"/>
                </a:lnTo>
                <a:lnTo>
                  <a:pt x="3348767" y="989087"/>
                </a:lnTo>
                <a:lnTo>
                  <a:pt x="3348767" y="869803"/>
                </a:lnTo>
                <a:lnTo>
                  <a:pt x="3327170" y="872086"/>
                </a:lnTo>
                <a:lnTo>
                  <a:pt x="3304303" y="874369"/>
                </a:lnTo>
                <a:lnTo>
                  <a:pt x="3282071" y="877222"/>
                </a:lnTo>
                <a:lnTo>
                  <a:pt x="3259839" y="878935"/>
                </a:lnTo>
                <a:lnTo>
                  <a:pt x="3237607" y="881788"/>
                </a:lnTo>
                <a:lnTo>
                  <a:pt x="3214740" y="884642"/>
                </a:lnTo>
                <a:lnTo>
                  <a:pt x="3192508" y="887496"/>
                </a:lnTo>
                <a:lnTo>
                  <a:pt x="3170911" y="890349"/>
                </a:lnTo>
                <a:lnTo>
                  <a:pt x="3186156" y="866378"/>
                </a:lnTo>
                <a:lnTo>
                  <a:pt x="3201401" y="842407"/>
                </a:lnTo>
                <a:lnTo>
                  <a:pt x="3216646" y="819007"/>
                </a:lnTo>
                <a:lnTo>
                  <a:pt x="3231890" y="795036"/>
                </a:lnTo>
                <a:lnTo>
                  <a:pt x="3247135" y="771636"/>
                </a:lnTo>
                <a:lnTo>
                  <a:pt x="3262380" y="747665"/>
                </a:lnTo>
                <a:lnTo>
                  <a:pt x="3277625" y="724836"/>
                </a:lnTo>
                <a:lnTo>
                  <a:pt x="3292869" y="700865"/>
                </a:lnTo>
                <a:lnTo>
                  <a:pt x="3274449" y="702577"/>
                </a:lnTo>
                <a:lnTo>
                  <a:pt x="3255393" y="704860"/>
                </a:lnTo>
                <a:lnTo>
                  <a:pt x="3236337" y="707714"/>
                </a:lnTo>
                <a:lnTo>
                  <a:pt x="3217281" y="709426"/>
                </a:lnTo>
                <a:lnTo>
                  <a:pt x="3230620" y="688309"/>
                </a:lnTo>
                <a:lnTo>
                  <a:pt x="3244594" y="667191"/>
                </a:lnTo>
                <a:lnTo>
                  <a:pt x="3258569" y="646074"/>
                </a:lnTo>
                <a:lnTo>
                  <a:pt x="3271908" y="624957"/>
                </a:lnTo>
                <a:lnTo>
                  <a:pt x="3285882" y="603269"/>
                </a:lnTo>
                <a:lnTo>
                  <a:pt x="3299221" y="582152"/>
                </a:lnTo>
                <a:lnTo>
                  <a:pt x="3313196" y="561034"/>
                </a:lnTo>
                <a:lnTo>
                  <a:pt x="3327170" y="539917"/>
                </a:lnTo>
                <a:lnTo>
                  <a:pt x="3314466" y="541059"/>
                </a:lnTo>
                <a:lnTo>
                  <a:pt x="3303033" y="542771"/>
                </a:lnTo>
                <a:lnTo>
                  <a:pt x="3290964" y="543912"/>
                </a:lnTo>
                <a:lnTo>
                  <a:pt x="3278895" y="545054"/>
                </a:lnTo>
                <a:lnTo>
                  <a:pt x="3294140" y="522224"/>
                </a:lnTo>
                <a:lnTo>
                  <a:pt x="3309385" y="499395"/>
                </a:lnTo>
                <a:lnTo>
                  <a:pt x="3323994" y="475995"/>
                </a:lnTo>
                <a:lnTo>
                  <a:pt x="3339239" y="453165"/>
                </a:lnTo>
                <a:lnTo>
                  <a:pt x="3353848" y="430336"/>
                </a:lnTo>
                <a:lnTo>
                  <a:pt x="3369093" y="406935"/>
                </a:lnTo>
                <a:lnTo>
                  <a:pt x="3384338" y="384677"/>
                </a:lnTo>
                <a:lnTo>
                  <a:pt x="3398312" y="361277"/>
                </a:lnTo>
                <a:lnTo>
                  <a:pt x="3413557" y="386389"/>
                </a:lnTo>
                <a:lnTo>
                  <a:pt x="3428802" y="412072"/>
                </a:lnTo>
                <a:lnTo>
                  <a:pt x="3443411" y="436614"/>
                </a:lnTo>
                <a:lnTo>
                  <a:pt x="3458656" y="461726"/>
                </a:lnTo>
                <a:lnTo>
                  <a:pt x="3473901" y="487409"/>
                </a:lnTo>
                <a:lnTo>
                  <a:pt x="3488511" y="512522"/>
                </a:lnTo>
                <a:lnTo>
                  <a:pt x="3503755" y="537634"/>
                </a:lnTo>
                <a:lnTo>
                  <a:pt x="3518365" y="562176"/>
                </a:lnTo>
                <a:lnTo>
                  <a:pt x="3506931" y="559893"/>
                </a:lnTo>
                <a:lnTo>
                  <a:pt x="3494227" y="557039"/>
                </a:lnTo>
                <a:lnTo>
                  <a:pt x="3482794" y="553615"/>
                </a:lnTo>
                <a:lnTo>
                  <a:pt x="3470725" y="550761"/>
                </a:lnTo>
                <a:lnTo>
                  <a:pt x="3484699" y="573591"/>
                </a:lnTo>
                <a:lnTo>
                  <a:pt x="3498039" y="596420"/>
                </a:lnTo>
                <a:lnTo>
                  <a:pt x="3512013" y="619820"/>
                </a:lnTo>
                <a:lnTo>
                  <a:pt x="3525987" y="643220"/>
                </a:lnTo>
                <a:lnTo>
                  <a:pt x="3539326" y="666621"/>
                </a:lnTo>
                <a:lnTo>
                  <a:pt x="3553301" y="689450"/>
                </a:lnTo>
                <a:lnTo>
                  <a:pt x="3566640" y="712279"/>
                </a:lnTo>
                <a:lnTo>
                  <a:pt x="3580614" y="735680"/>
                </a:lnTo>
                <a:lnTo>
                  <a:pt x="3561558" y="730543"/>
                </a:lnTo>
                <a:lnTo>
                  <a:pt x="3542502" y="725977"/>
                </a:lnTo>
                <a:lnTo>
                  <a:pt x="3523446" y="721411"/>
                </a:lnTo>
                <a:lnTo>
                  <a:pt x="3504390" y="716275"/>
                </a:lnTo>
                <a:lnTo>
                  <a:pt x="3519635" y="741387"/>
                </a:lnTo>
                <a:lnTo>
                  <a:pt x="3535515" y="767641"/>
                </a:lnTo>
                <a:lnTo>
                  <a:pt x="3550760" y="793895"/>
                </a:lnTo>
                <a:lnTo>
                  <a:pt x="3566005" y="819578"/>
                </a:lnTo>
                <a:lnTo>
                  <a:pt x="3581249" y="845261"/>
                </a:lnTo>
                <a:lnTo>
                  <a:pt x="3596494" y="870944"/>
                </a:lnTo>
                <a:lnTo>
                  <a:pt x="3611739" y="897198"/>
                </a:lnTo>
                <a:lnTo>
                  <a:pt x="3626984" y="922881"/>
                </a:lnTo>
                <a:lnTo>
                  <a:pt x="3604752" y="917745"/>
                </a:lnTo>
                <a:lnTo>
                  <a:pt x="3581885" y="911467"/>
                </a:lnTo>
                <a:lnTo>
                  <a:pt x="3560288" y="905188"/>
                </a:lnTo>
                <a:lnTo>
                  <a:pt x="3538056" y="899481"/>
                </a:lnTo>
                <a:lnTo>
                  <a:pt x="3515824" y="894344"/>
                </a:lnTo>
                <a:lnTo>
                  <a:pt x="3492957" y="888066"/>
                </a:lnTo>
                <a:lnTo>
                  <a:pt x="3470725" y="882359"/>
                </a:lnTo>
                <a:lnTo>
                  <a:pt x="3449128" y="877222"/>
                </a:lnTo>
                <a:lnTo>
                  <a:pt x="3449128" y="997077"/>
                </a:lnTo>
                <a:lnTo>
                  <a:pt x="3505026" y="1001072"/>
                </a:lnTo>
                <a:lnTo>
                  <a:pt x="3560923" y="1005638"/>
                </a:lnTo>
                <a:lnTo>
                  <a:pt x="3617456" y="1010775"/>
                </a:lnTo>
                <a:lnTo>
                  <a:pt x="3673353" y="1015911"/>
                </a:lnTo>
                <a:lnTo>
                  <a:pt x="3729886" y="1021619"/>
                </a:lnTo>
                <a:lnTo>
                  <a:pt x="3786419" y="1026755"/>
                </a:lnTo>
                <a:lnTo>
                  <a:pt x="3842951" y="1032463"/>
                </a:lnTo>
                <a:lnTo>
                  <a:pt x="3898849" y="1038741"/>
                </a:lnTo>
                <a:lnTo>
                  <a:pt x="3898849" y="838983"/>
                </a:lnTo>
                <a:lnTo>
                  <a:pt x="3865818" y="841837"/>
                </a:lnTo>
                <a:lnTo>
                  <a:pt x="3832788" y="843549"/>
                </a:lnTo>
                <a:lnTo>
                  <a:pt x="3799123" y="846403"/>
                </a:lnTo>
                <a:lnTo>
                  <a:pt x="3766092" y="848686"/>
                </a:lnTo>
                <a:lnTo>
                  <a:pt x="3733062" y="850968"/>
                </a:lnTo>
                <a:lnTo>
                  <a:pt x="3699396" y="853822"/>
                </a:lnTo>
                <a:lnTo>
                  <a:pt x="3665731" y="856676"/>
                </a:lnTo>
                <a:lnTo>
                  <a:pt x="3632701" y="859530"/>
                </a:lnTo>
                <a:lnTo>
                  <a:pt x="3655568" y="825285"/>
                </a:lnTo>
                <a:lnTo>
                  <a:pt x="3678435" y="790470"/>
                </a:lnTo>
                <a:lnTo>
                  <a:pt x="3701302" y="756226"/>
                </a:lnTo>
                <a:lnTo>
                  <a:pt x="3724169" y="721411"/>
                </a:lnTo>
                <a:lnTo>
                  <a:pt x="3747036" y="687167"/>
                </a:lnTo>
                <a:lnTo>
                  <a:pt x="3769903" y="652923"/>
                </a:lnTo>
                <a:lnTo>
                  <a:pt x="3792770" y="618679"/>
                </a:lnTo>
                <a:lnTo>
                  <a:pt x="3815638" y="583864"/>
                </a:lnTo>
                <a:lnTo>
                  <a:pt x="3787054" y="586147"/>
                </a:lnTo>
                <a:lnTo>
                  <a:pt x="3759105" y="588430"/>
                </a:lnTo>
                <a:lnTo>
                  <a:pt x="3730521" y="590713"/>
                </a:lnTo>
                <a:lnTo>
                  <a:pt x="3702572" y="592425"/>
                </a:lnTo>
                <a:lnTo>
                  <a:pt x="3722264" y="561605"/>
                </a:lnTo>
                <a:lnTo>
                  <a:pt x="3743225" y="530785"/>
                </a:lnTo>
                <a:lnTo>
                  <a:pt x="3763551" y="499965"/>
                </a:lnTo>
                <a:lnTo>
                  <a:pt x="3783878" y="469146"/>
                </a:lnTo>
                <a:lnTo>
                  <a:pt x="3804839" y="438326"/>
                </a:lnTo>
                <a:lnTo>
                  <a:pt x="3825166" y="407506"/>
                </a:lnTo>
                <a:lnTo>
                  <a:pt x="3846127" y="377257"/>
                </a:lnTo>
                <a:lnTo>
                  <a:pt x="3865818" y="346437"/>
                </a:lnTo>
                <a:lnTo>
                  <a:pt x="3848033" y="347579"/>
                </a:lnTo>
                <a:lnTo>
                  <a:pt x="3830883" y="348720"/>
                </a:lnTo>
                <a:lnTo>
                  <a:pt x="3812462" y="350433"/>
                </a:lnTo>
                <a:lnTo>
                  <a:pt x="3794676" y="351574"/>
                </a:lnTo>
                <a:lnTo>
                  <a:pt x="3816908" y="317901"/>
                </a:lnTo>
                <a:lnTo>
                  <a:pt x="3839775" y="284798"/>
                </a:lnTo>
                <a:lnTo>
                  <a:pt x="3862007" y="251124"/>
                </a:lnTo>
                <a:lnTo>
                  <a:pt x="3883604" y="217451"/>
                </a:lnTo>
                <a:lnTo>
                  <a:pt x="3905836" y="183777"/>
                </a:lnTo>
                <a:lnTo>
                  <a:pt x="3928703" y="151245"/>
                </a:lnTo>
                <a:lnTo>
                  <a:pt x="3950935" y="117572"/>
                </a:lnTo>
                <a:lnTo>
                  <a:pt x="3973167" y="83899"/>
                </a:lnTo>
                <a:lnTo>
                  <a:pt x="3995399" y="122709"/>
                </a:lnTo>
                <a:lnTo>
                  <a:pt x="4018266" y="160948"/>
                </a:lnTo>
                <a:lnTo>
                  <a:pt x="4039863" y="199187"/>
                </a:lnTo>
                <a:lnTo>
                  <a:pt x="4062095" y="237427"/>
                </a:lnTo>
                <a:lnTo>
                  <a:pt x="4084962" y="276237"/>
                </a:lnTo>
                <a:lnTo>
                  <a:pt x="4107194" y="314476"/>
                </a:lnTo>
                <a:lnTo>
                  <a:pt x="4129426" y="353286"/>
                </a:lnTo>
                <a:lnTo>
                  <a:pt x="4151658" y="391526"/>
                </a:lnTo>
                <a:lnTo>
                  <a:pt x="4133872" y="386389"/>
                </a:lnTo>
                <a:lnTo>
                  <a:pt x="4116087" y="381252"/>
                </a:lnTo>
                <a:lnTo>
                  <a:pt x="4098301" y="375545"/>
                </a:lnTo>
                <a:lnTo>
                  <a:pt x="4080516" y="370979"/>
                </a:lnTo>
                <a:lnTo>
                  <a:pt x="4100842" y="405794"/>
                </a:lnTo>
                <a:lnTo>
                  <a:pt x="4121803" y="441180"/>
                </a:lnTo>
                <a:lnTo>
                  <a:pt x="4142130" y="475995"/>
                </a:lnTo>
                <a:lnTo>
                  <a:pt x="4161821" y="511951"/>
                </a:lnTo>
                <a:lnTo>
                  <a:pt x="4182782" y="547337"/>
                </a:lnTo>
                <a:lnTo>
                  <a:pt x="4203109" y="582152"/>
                </a:lnTo>
                <a:lnTo>
                  <a:pt x="4224070" y="618108"/>
                </a:lnTo>
                <a:lnTo>
                  <a:pt x="4244397" y="653494"/>
                </a:lnTo>
                <a:lnTo>
                  <a:pt x="4216448" y="644362"/>
                </a:lnTo>
                <a:lnTo>
                  <a:pt x="4187864" y="636372"/>
                </a:lnTo>
                <a:lnTo>
                  <a:pt x="4159280" y="627810"/>
                </a:lnTo>
                <a:lnTo>
                  <a:pt x="4130696" y="619249"/>
                </a:lnTo>
                <a:lnTo>
                  <a:pt x="4153563" y="658630"/>
                </a:lnTo>
                <a:lnTo>
                  <a:pt x="4176431" y="698011"/>
                </a:lnTo>
                <a:lnTo>
                  <a:pt x="4199298" y="737392"/>
                </a:lnTo>
                <a:lnTo>
                  <a:pt x="4222165" y="777343"/>
                </a:lnTo>
                <a:lnTo>
                  <a:pt x="4245032" y="816724"/>
                </a:lnTo>
                <a:lnTo>
                  <a:pt x="4267899" y="856105"/>
                </a:lnTo>
                <a:lnTo>
                  <a:pt x="4290766" y="895486"/>
                </a:lnTo>
                <a:lnTo>
                  <a:pt x="4313633" y="935438"/>
                </a:lnTo>
                <a:lnTo>
                  <a:pt x="4279968" y="925164"/>
                </a:lnTo>
                <a:lnTo>
                  <a:pt x="4247573" y="914891"/>
                </a:lnTo>
                <a:lnTo>
                  <a:pt x="4213907" y="905188"/>
                </a:lnTo>
                <a:lnTo>
                  <a:pt x="4180242" y="894915"/>
                </a:lnTo>
                <a:lnTo>
                  <a:pt x="4147847" y="885213"/>
                </a:lnTo>
                <a:lnTo>
                  <a:pt x="4114181" y="874939"/>
                </a:lnTo>
                <a:lnTo>
                  <a:pt x="4080516" y="865237"/>
                </a:lnTo>
                <a:lnTo>
                  <a:pt x="4047485" y="856105"/>
                </a:lnTo>
                <a:lnTo>
                  <a:pt x="4047485" y="1055292"/>
                </a:lnTo>
                <a:lnTo>
                  <a:pt x="4094490" y="1060429"/>
                </a:lnTo>
                <a:lnTo>
                  <a:pt x="4141495" y="1066707"/>
                </a:lnTo>
                <a:lnTo>
                  <a:pt x="4188499" y="1072414"/>
                </a:lnTo>
                <a:lnTo>
                  <a:pt x="4236139" y="1078122"/>
                </a:lnTo>
                <a:lnTo>
                  <a:pt x="4283144" y="1084400"/>
                </a:lnTo>
                <a:lnTo>
                  <a:pt x="4330148" y="1090678"/>
                </a:lnTo>
                <a:lnTo>
                  <a:pt x="4377788" y="1096956"/>
                </a:lnTo>
                <a:lnTo>
                  <a:pt x="4424158" y="1102663"/>
                </a:lnTo>
                <a:lnTo>
                  <a:pt x="4424158" y="1026185"/>
                </a:lnTo>
                <a:lnTo>
                  <a:pt x="4398750" y="1026755"/>
                </a:lnTo>
                <a:lnTo>
                  <a:pt x="4373977" y="1028468"/>
                </a:lnTo>
                <a:lnTo>
                  <a:pt x="4348569" y="1029038"/>
                </a:lnTo>
                <a:lnTo>
                  <a:pt x="4323796" y="1030180"/>
                </a:lnTo>
                <a:lnTo>
                  <a:pt x="4340947" y="1005067"/>
                </a:lnTo>
                <a:lnTo>
                  <a:pt x="4358097" y="978813"/>
                </a:lnTo>
                <a:lnTo>
                  <a:pt x="4375248" y="953701"/>
                </a:lnTo>
                <a:lnTo>
                  <a:pt x="4393033" y="928589"/>
                </a:lnTo>
                <a:lnTo>
                  <a:pt x="4382235" y="928589"/>
                </a:lnTo>
                <a:lnTo>
                  <a:pt x="4371436" y="929159"/>
                </a:lnTo>
                <a:lnTo>
                  <a:pt x="4360003" y="929730"/>
                </a:lnTo>
                <a:lnTo>
                  <a:pt x="4349204" y="929730"/>
                </a:lnTo>
                <a:lnTo>
                  <a:pt x="4365720" y="907471"/>
                </a:lnTo>
                <a:lnTo>
                  <a:pt x="4380964" y="884642"/>
                </a:lnTo>
                <a:lnTo>
                  <a:pt x="4396844" y="861242"/>
                </a:lnTo>
                <a:lnTo>
                  <a:pt x="4412089" y="838983"/>
                </a:lnTo>
                <a:lnTo>
                  <a:pt x="4405102" y="838983"/>
                </a:lnTo>
                <a:lnTo>
                  <a:pt x="4398115" y="839554"/>
                </a:lnTo>
                <a:lnTo>
                  <a:pt x="4391127" y="839554"/>
                </a:lnTo>
                <a:lnTo>
                  <a:pt x="4384775" y="839554"/>
                </a:lnTo>
                <a:lnTo>
                  <a:pt x="4401926" y="815012"/>
                </a:lnTo>
                <a:lnTo>
                  <a:pt x="4419076" y="790470"/>
                </a:lnTo>
                <a:lnTo>
                  <a:pt x="4435591" y="764787"/>
                </a:lnTo>
                <a:lnTo>
                  <a:pt x="4452107" y="740246"/>
                </a:lnTo>
                <a:lnTo>
                  <a:pt x="4461635" y="755085"/>
                </a:lnTo>
                <a:lnTo>
                  <a:pt x="4469893" y="769924"/>
                </a:lnTo>
                <a:lnTo>
                  <a:pt x="4478150" y="784763"/>
                </a:lnTo>
                <a:lnTo>
                  <a:pt x="4486407" y="799031"/>
                </a:lnTo>
                <a:lnTo>
                  <a:pt x="4495300" y="814441"/>
                </a:lnTo>
                <a:lnTo>
                  <a:pt x="4503558" y="829280"/>
                </a:lnTo>
                <a:lnTo>
                  <a:pt x="4511816" y="843549"/>
                </a:lnTo>
                <a:lnTo>
                  <a:pt x="4520073" y="858388"/>
                </a:lnTo>
                <a:lnTo>
                  <a:pt x="4513086" y="856676"/>
                </a:lnTo>
                <a:lnTo>
                  <a:pt x="4507369" y="854393"/>
                </a:lnTo>
                <a:lnTo>
                  <a:pt x="4500382" y="852110"/>
                </a:lnTo>
                <a:lnTo>
                  <a:pt x="4493394" y="849827"/>
                </a:lnTo>
                <a:lnTo>
                  <a:pt x="4501017" y="863525"/>
                </a:lnTo>
                <a:lnTo>
                  <a:pt x="4508639" y="877222"/>
                </a:lnTo>
                <a:lnTo>
                  <a:pt x="4516262" y="890920"/>
                </a:lnTo>
                <a:lnTo>
                  <a:pt x="4524519" y="904618"/>
                </a:lnTo>
                <a:lnTo>
                  <a:pt x="4532142" y="917745"/>
                </a:lnTo>
                <a:lnTo>
                  <a:pt x="4539764" y="931442"/>
                </a:lnTo>
                <a:lnTo>
                  <a:pt x="4547386" y="945140"/>
                </a:lnTo>
                <a:lnTo>
                  <a:pt x="4555009" y="958838"/>
                </a:lnTo>
                <a:lnTo>
                  <a:pt x="4544846" y="955413"/>
                </a:lnTo>
                <a:lnTo>
                  <a:pt x="4534048" y="951989"/>
                </a:lnTo>
                <a:lnTo>
                  <a:pt x="4523249" y="948564"/>
                </a:lnTo>
                <a:lnTo>
                  <a:pt x="4512450" y="945140"/>
                </a:lnTo>
                <a:lnTo>
                  <a:pt x="4520708" y="959979"/>
                </a:lnTo>
                <a:lnTo>
                  <a:pt x="4530236" y="974818"/>
                </a:lnTo>
                <a:lnTo>
                  <a:pt x="4538494" y="990228"/>
                </a:lnTo>
                <a:lnTo>
                  <a:pt x="4547386" y="1005067"/>
                </a:lnTo>
                <a:lnTo>
                  <a:pt x="4556279" y="1021048"/>
                </a:lnTo>
                <a:lnTo>
                  <a:pt x="4564537" y="1035887"/>
                </a:lnTo>
                <a:lnTo>
                  <a:pt x="4573430" y="1050726"/>
                </a:lnTo>
                <a:lnTo>
                  <a:pt x="4581687" y="1066136"/>
                </a:lnTo>
                <a:lnTo>
                  <a:pt x="4556914" y="1057575"/>
                </a:lnTo>
                <a:lnTo>
                  <a:pt x="4531507" y="1049585"/>
                </a:lnTo>
                <a:lnTo>
                  <a:pt x="4506734" y="1042165"/>
                </a:lnTo>
                <a:lnTo>
                  <a:pt x="4480690" y="1033604"/>
                </a:lnTo>
                <a:lnTo>
                  <a:pt x="4480690" y="1110654"/>
                </a:lnTo>
                <a:lnTo>
                  <a:pt x="4526425" y="1117502"/>
                </a:lnTo>
                <a:lnTo>
                  <a:pt x="4572159" y="1123210"/>
                </a:lnTo>
                <a:lnTo>
                  <a:pt x="4617894" y="1130059"/>
                </a:lnTo>
                <a:lnTo>
                  <a:pt x="4663628" y="1136907"/>
                </a:lnTo>
                <a:lnTo>
                  <a:pt x="4709362" y="1143756"/>
                </a:lnTo>
                <a:lnTo>
                  <a:pt x="4755097" y="1150605"/>
                </a:lnTo>
                <a:lnTo>
                  <a:pt x="4800831" y="1157454"/>
                </a:lnTo>
                <a:lnTo>
                  <a:pt x="4846565" y="1164303"/>
                </a:lnTo>
                <a:lnTo>
                  <a:pt x="4846565" y="1045019"/>
                </a:lnTo>
                <a:lnTo>
                  <a:pt x="4824333" y="1045019"/>
                </a:lnTo>
                <a:lnTo>
                  <a:pt x="4801466" y="1045590"/>
                </a:lnTo>
                <a:lnTo>
                  <a:pt x="4779234" y="1046160"/>
                </a:lnTo>
                <a:lnTo>
                  <a:pt x="4757002" y="1046731"/>
                </a:lnTo>
                <a:lnTo>
                  <a:pt x="4734135" y="1047302"/>
                </a:lnTo>
                <a:lnTo>
                  <a:pt x="4711903" y="1047302"/>
                </a:lnTo>
                <a:lnTo>
                  <a:pt x="4690306" y="1048443"/>
                </a:lnTo>
                <a:lnTo>
                  <a:pt x="4667439" y="1049014"/>
                </a:lnTo>
                <a:lnTo>
                  <a:pt x="4683319" y="1026755"/>
                </a:lnTo>
                <a:lnTo>
                  <a:pt x="4698564" y="1004497"/>
                </a:lnTo>
                <a:lnTo>
                  <a:pt x="4713808" y="981667"/>
                </a:lnTo>
                <a:lnTo>
                  <a:pt x="4729053" y="959979"/>
                </a:lnTo>
                <a:lnTo>
                  <a:pt x="4744298" y="937150"/>
                </a:lnTo>
                <a:lnTo>
                  <a:pt x="4759543" y="915462"/>
                </a:lnTo>
                <a:lnTo>
                  <a:pt x="4774788" y="892632"/>
                </a:lnTo>
                <a:lnTo>
                  <a:pt x="4790032" y="870944"/>
                </a:lnTo>
                <a:lnTo>
                  <a:pt x="4770976" y="870944"/>
                </a:lnTo>
                <a:lnTo>
                  <a:pt x="4751920" y="871515"/>
                </a:lnTo>
                <a:lnTo>
                  <a:pt x="4732865" y="872086"/>
                </a:lnTo>
                <a:lnTo>
                  <a:pt x="4714444" y="872086"/>
                </a:lnTo>
                <a:lnTo>
                  <a:pt x="4728418" y="852681"/>
                </a:lnTo>
                <a:lnTo>
                  <a:pt x="4741757" y="832705"/>
                </a:lnTo>
                <a:lnTo>
                  <a:pt x="4755731" y="812729"/>
                </a:lnTo>
                <a:lnTo>
                  <a:pt x="4769071" y="792753"/>
                </a:lnTo>
                <a:lnTo>
                  <a:pt x="4783045" y="773348"/>
                </a:lnTo>
                <a:lnTo>
                  <a:pt x="4797020" y="753373"/>
                </a:lnTo>
                <a:lnTo>
                  <a:pt x="4810358" y="732826"/>
                </a:lnTo>
                <a:lnTo>
                  <a:pt x="4824333" y="712850"/>
                </a:lnTo>
                <a:lnTo>
                  <a:pt x="4812264" y="713421"/>
                </a:lnTo>
                <a:lnTo>
                  <a:pt x="4799561" y="713421"/>
                </a:lnTo>
                <a:lnTo>
                  <a:pt x="4788127" y="713421"/>
                </a:lnTo>
                <a:lnTo>
                  <a:pt x="4776058" y="714562"/>
                </a:lnTo>
                <a:lnTo>
                  <a:pt x="4791303" y="692304"/>
                </a:lnTo>
                <a:lnTo>
                  <a:pt x="4805912" y="670616"/>
                </a:lnTo>
                <a:lnTo>
                  <a:pt x="4821157" y="649498"/>
                </a:lnTo>
                <a:lnTo>
                  <a:pt x="4836402" y="627240"/>
                </a:lnTo>
                <a:lnTo>
                  <a:pt x="4851012" y="605552"/>
                </a:lnTo>
                <a:lnTo>
                  <a:pt x="4866256" y="583864"/>
                </a:lnTo>
                <a:lnTo>
                  <a:pt x="4880866" y="562176"/>
                </a:lnTo>
                <a:lnTo>
                  <a:pt x="4896110" y="540488"/>
                </a:lnTo>
                <a:lnTo>
                  <a:pt x="4911355" y="567312"/>
                </a:lnTo>
                <a:lnTo>
                  <a:pt x="4925329" y="592996"/>
                </a:lnTo>
                <a:lnTo>
                  <a:pt x="4940574" y="619820"/>
                </a:lnTo>
                <a:lnTo>
                  <a:pt x="4955819" y="646074"/>
                </a:lnTo>
                <a:lnTo>
                  <a:pt x="4970429" y="672328"/>
                </a:lnTo>
                <a:lnTo>
                  <a:pt x="4985673" y="698582"/>
                </a:lnTo>
                <a:lnTo>
                  <a:pt x="5000919" y="725406"/>
                </a:lnTo>
                <a:lnTo>
                  <a:pt x="5015528" y="751090"/>
                </a:lnTo>
                <a:lnTo>
                  <a:pt x="5004094" y="747665"/>
                </a:lnTo>
                <a:lnTo>
                  <a:pt x="4992025" y="743670"/>
                </a:lnTo>
                <a:lnTo>
                  <a:pt x="4979956" y="739675"/>
                </a:lnTo>
                <a:lnTo>
                  <a:pt x="4968523" y="735680"/>
                </a:lnTo>
                <a:lnTo>
                  <a:pt x="4981862" y="759651"/>
                </a:lnTo>
                <a:lnTo>
                  <a:pt x="4995837" y="784192"/>
                </a:lnTo>
                <a:lnTo>
                  <a:pt x="5009176" y="808163"/>
                </a:lnTo>
                <a:lnTo>
                  <a:pt x="5023150" y="832705"/>
                </a:lnTo>
                <a:lnTo>
                  <a:pt x="5037124" y="856676"/>
                </a:lnTo>
                <a:lnTo>
                  <a:pt x="5050464" y="880647"/>
                </a:lnTo>
                <a:lnTo>
                  <a:pt x="5064438" y="905188"/>
                </a:lnTo>
                <a:lnTo>
                  <a:pt x="5077777" y="929159"/>
                </a:lnTo>
                <a:lnTo>
                  <a:pt x="5058721" y="922881"/>
                </a:lnTo>
                <a:lnTo>
                  <a:pt x="5039666" y="916603"/>
                </a:lnTo>
                <a:lnTo>
                  <a:pt x="5020610" y="909754"/>
                </a:lnTo>
                <a:lnTo>
                  <a:pt x="5001553" y="904047"/>
                </a:lnTo>
                <a:lnTo>
                  <a:pt x="5016798" y="930301"/>
                </a:lnTo>
                <a:lnTo>
                  <a:pt x="5032043" y="957696"/>
                </a:lnTo>
                <a:lnTo>
                  <a:pt x="5047288" y="984521"/>
                </a:lnTo>
                <a:lnTo>
                  <a:pt x="5062533" y="1011916"/>
                </a:lnTo>
                <a:lnTo>
                  <a:pt x="5079047" y="1038741"/>
                </a:lnTo>
                <a:lnTo>
                  <a:pt x="5093658" y="1066136"/>
                </a:lnTo>
                <a:lnTo>
                  <a:pt x="5108902" y="1093532"/>
                </a:lnTo>
                <a:lnTo>
                  <a:pt x="5124147" y="1119785"/>
                </a:lnTo>
                <a:lnTo>
                  <a:pt x="5102550" y="1112366"/>
                </a:lnTo>
                <a:lnTo>
                  <a:pt x="5079683" y="1104946"/>
                </a:lnTo>
                <a:lnTo>
                  <a:pt x="5057451" y="1097527"/>
                </a:lnTo>
                <a:lnTo>
                  <a:pt x="5035219" y="1090107"/>
                </a:lnTo>
                <a:lnTo>
                  <a:pt x="5012352" y="1082117"/>
                </a:lnTo>
                <a:lnTo>
                  <a:pt x="4990120" y="1074697"/>
                </a:lnTo>
                <a:lnTo>
                  <a:pt x="4968523" y="1067278"/>
                </a:lnTo>
                <a:lnTo>
                  <a:pt x="4945656" y="1059858"/>
                </a:lnTo>
                <a:lnTo>
                  <a:pt x="4945656" y="1180283"/>
                </a:lnTo>
                <a:lnTo>
                  <a:pt x="5001553" y="1189415"/>
                </a:lnTo>
                <a:lnTo>
                  <a:pt x="5058086" y="1197976"/>
                </a:lnTo>
                <a:lnTo>
                  <a:pt x="5114619" y="1207108"/>
                </a:lnTo>
                <a:lnTo>
                  <a:pt x="5171151" y="1216240"/>
                </a:lnTo>
                <a:lnTo>
                  <a:pt x="5227049" y="1225372"/>
                </a:lnTo>
                <a:lnTo>
                  <a:pt x="5283581" y="1235074"/>
                </a:lnTo>
                <a:lnTo>
                  <a:pt x="5340114" y="1244777"/>
                </a:lnTo>
                <a:lnTo>
                  <a:pt x="5396647" y="1253338"/>
                </a:lnTo>
                <a:lnTo>
                  <a:pt x="5396647" y="1054151"/>
                </a:lnTo>
                <a:lnTo>
                  <a:pt x="5362981" y="1054151"/>
                </a:lnTo>
                <a:lnTo>
                  <a:pt x="5329316" y="1055292"/>
                </a:lnTo>
                <a:lnTo>
                  <a:pt x="5296921" y="1055292"/>
                </a:lnTo>
                <a:lnTo>
                  <a:pt x="5263255" y="1055292"/>
                </a:lnTo>
                <a:lnTo>
                  <a:pt x="5229589" y="1055863"/>
                </a:lnTo>
                <a:lnTo>
                  <a:pt x="5196559" y="1055863"/>
                </a:lnTo>
                <a:lnTo>
                  <a:pt x="5163529" y="1056434"/>
                </a:lnTo>
                <a:lnTo>
                  <a:pt x="5129863" y="1057004"/>
                </a:lnTo>
                <a:lnTo>
                  <a:pt x="5152730" y="1023331"/>
                </a:lnTo>
                <a:lnTo>
                  <a:pt x="5175598" y="990799"/>
                </a:lnTo>
                <a:lnTo>
                  <a:pt x="5198465" y="957696"/>
                </a:lnTo>
                <a:lnTo>
                  <a:pt x="5221332" y="925164"/>
                </a:lnTo>
                <a:lnTo>
                  <a:pt x="5244199" y="892062"/>
                </a:lnTo>
                <a:lnTo>
                  <a:pt x="5267066" y="859530"/>
                </a:lnTo>
                <a:lnTo>
                  <a:pt x="5289933" y="826427"/>
                </a:lnTo>
                <a:lnTo>
                  <a:pt x="5312801" y="794466"/>
                </a:lnTo>
                <a:lnTo>
                  <a:pt x="5284217" y="794466"/>
                </a:lnTo>
                <a:lnTo>
                  <a:pt x="5256268" y="794466"/>
                </a:lnTo>
                <a:lnTo>
                  <a:pt x="5227049" y="795036"/>
                </a:lnTo>
                <a:lnTo>
                  <a:pt x="5199100" y="795036"/>
                </a:lnTo>
                <a:lnTo>
                  <a:pt x="5219426" y="765358"/>
                </a:lnTo>
                <a:lnTo>
                  <a:pt x="5240388" y="736250"/>
                </a:lnTo>
                <a:lnTo>
                  <a:pt x="5260714" y="706572"/>
                </a:lnTo>
                <a:lnTo>
                  <a:pt x="5281676" y="677465"/>
                </a:lnTo>
                <a:lnTo>
                  <a:pt x="5302002" y="647786"/>
                </a:lnTo>
                <a:lnTo>
                  <a:pt x="5321693" y="618679"/>
                </a:lnTo>
                <a:lnTo>
                  <a:pt x="5342655" y="589000"/>
                </a:lnTo>
                <a:lnTo>
                  <a:pt x="5362981" y="559893"/>
                </a:lnTo>
                <a:lnTo>
                  <a:pt x="5345196" y="559893"/>
                </a:lnTo>
                <a:lnTo>
                  <a:pt x="5327410" y="559893"/>
                </a:lnTo>
                <a:lnTo>
                  <a:pt x="5309625" y="560464"/>
                </a:lnTo>
                <a:lnTo>
                  <a:pt x="5291839" y="560464"/>
                </a:lnTo>
                <a:lnTo>
                  <a:pt x="5314071" y="527932"/>
                </a:lnTo>
                <a:lnTo>
                  <a:pt x="5336303" y="495970"/>
                </a:lnTo>
                <a:lnTo>
                  <a:pt x="5359170" y="464009"/>
                </a:lnTo>
                <a:lnTo>
                  <a:pt x="5381402" y="432619"/>
                </a:lnTo>
                <a:lnTo>
                  <a:pt x="5403634" y="400087"/>
                </a:lnTo>
                <a:lnTo>
                  <a:pt x="5425231" y="368125"/>
                </a:lnTo>
                <a:lnTo>
                  <a:pt x="5448098" y="336164"/>
                </a:lnTo>
                <a:lnTo>
                  <a:pt x="5470330" y="304203"/>
                </a:lnTo>
                <a:lnTo>
                  <a:pt x="5492562" y="343584"/>
                </a:lnTo>
                <a:lnTo>
                  <a:pt x="5514794" y="382964"/>
                </a:lnTo>
                <a:lnTo>
                  <a:pt x="5537661" y="422916"/>
                </a:lnTo>
                <a:lnTo>
                  <a:pt x="5559258" y="462297"/>
                </a:lnTo>
                <a:lnTo>
                  <a:pt x="5581489" y="502248"/>
                </a:lnTo>
                <a:lnTo>
                  <a:pt x="5604357" y="541629"/>
                </a:lnTo>
                <a:lnTo>
                  <a:pt x="5626589" y="581581"/>
                </a:lnTo>
                <a:lnTo>
                  <a:pt x="5648821" y="621532"/>
                </a:lnTo>
                <a:lnTo>
                  <a:pt x="5631035" y="615254"/>
                </a:lnTo>
                <a:lnTo>
                  <a:pt x="5612614" y="608976"/>
                </a:lnTo>
                <a:lnTo>
                  <a:pt x="5595464" y="602698"/>
                </a:lnTo>
                <a:lnTo>
                  <a:pt x="5577678" y="596420"/>
                </a:lnTo>
                <a:lnTo>
                  <a:pt x="5598640" y="632947"/>
                </a:lnTo>
                <a:lnTo>
                  <a:pt x="5618331" y="668904"/>
                </a:lnTo>
                <a:lnTo>
                  <a:pt x="5638657" y="705431"/>
                </a:lnTo>
                <a:lnTo>
                  <a:pt x="5659619" y="741387"/>
                </a:lnTo>
                <a:lnTo>
                  <a:pt x="5679945" y="777914"/>
                </a:lnTo>
                <a:lnTo>
                  <a:pt x="5700272" y="815012"/>
                </a:lnTo>
                <a:lnTo>
                  <a:pt x="5721233" y="850968"/>
                </a:lnTo>
                <a:lnTo>
                  <a:pt x="5741559" y="887496"/>
                </a:lnTo>
                <a:lnTo>
                  <a:pt x="5712976" y="877793"/>
                </a:lnTo>
                <a:lnTo>
                  <a:pt x="5684392" y="867520"/>
                </a:lnTo>
                <a:lnTo>
                  <a:pt x="5656443" y="857817"/>
                </a:lnTo>
                <a:lnTo>
                  <a:pt x="5627859" y="847544"/>
                </a:lnTo>
                <a:lnTo>
                  <a:pt x="5650726" y="888637"/>
                </a:lnTo>
                <a:lnTo>
                  <a:pt x="5673593" y="929159"/>
                </a:lnTo>
                <a:lnTo>
                  <a:pt x="5696460" y="969682"/>
                </a:lnTo>
                <a:lnTo>
                  <a:pt x="5719328" y="1010775"/>
                </a:lnTo>
                <a:lnTo>
                  <a:pt x="5742195" y="1050726"/>
                </a:lnTo>
                <a:lnTo>
                  <a:pt x="5765062" y="1091249"/>
                </a:lnTo>
                <a:lnTo>
                  <a:pt x="5787929" y="1132342"/>
                </a:lnTo>
                <a:lnTo>
                  <a:pt x="5810796" y="1172864"/>
                </a:lnTo>
                <a:lnTo>
                  <a:pt x="5777766" y="1160878"/>
                </a:lnTo>
                <a:lnTo>
                  <a:pt x="5744100" y="1149464"/>
                </a:lnTo>
                <a:lnTo>
                  <a:pt x="5711070" y="1138049"/>
                </a:lnTo>
                <a:lnTo>
                  <a:pt x="5677404" y="1126063"/>
                </a:lnTo>
                <a:lnTo>
                  <a:pt x="5644374" y="1114649"/>
                </a:lnTo>
                <a:lnTo>
                  <a:pt x="5611344" y="1102663"/>
                </a:lnTo>
                <a:lnTo>
                  <a:pt x="5577678" y="1091249"/>
                </a:lnTo>
                <a:lnTo>
                  <a:pt x="5544013" y="1079834"/>
                </a:lnTo>
                <a:lnTo>
                  <a:pt x="5544013" y="1279592"/>
                </a:lnTo>
                <a:lnTo>
                  <a:pt x="5591653" y="1287011"/>
                </a:lnTo>
                <a:lnTo>
                  <a:pt x="5638657" y="1295002"/>
                </a:lnTo>
                <a:lnTo>
                  <a:pt x="5686297" y="1303563"/>
                </a:lnTo>
                <a:lnTo>
                  <a:pt x="5733302" y="1311553"/>
                </a:lnTo>
                <a:lnTo>
                  <a:pt x="5780307" y="1319543"/>
                </a:lnTo>
                <a:lnTo>
                  <a:pt x="5827311" y="1328104"/>
                </a:lnTo>
                <a:lnTo>
                  <a:pt x="5874316" y="1336095"/>
                </a:lnTo>
                <a:lnTo>
                  <a:pt x="5921321" y="1345226"/>
                </a:lnTo>
                <a:lnTo>
                  <a:pt x="5921321" y="1267606"/>
                </a:lnTo>
                <a:lnTo>
                  <a:pt x="5896548" y="1267606"/>
                </a:lnTo>
                <a:lnTo>
                  <a:pt x="5871140" y="1267606"/>
                </a:lnTo>
                <a:lnTo>
                  <a:pt x="5846367" y="1267606"/>
                </a:lnTo>
                <a:lnTo>
                  <a:pt x="5820324" y="1267606"/>
                </a:lnTo>
                <a:lnTo>
                  <a:pt x="5837474" y="1243065"/>
                </a:lnTo>
                <a:lnTo>
                  <a:pt x="5855260" y="1218523"/>
                </a:lnTo>
                <a:lnTo>
                  <a:pt x="5873046" y="1193981"/>
                </a:lnTo>
                <a:lnTo>
                  <a:pt x="5889561" y="1169439"/>
                </a:lnTo>
                <a:lnTo>
                  <a:pt x="5878762" y="1169439"/>
                </a:lnTo>
                <a:lnTo>
                  <a:pt x="5867964" y="1169439"/>
                </a:lnTo>
                <a:lnTo>
                  <a:pt x="5857801" y="1169439"/>
                </a:lnTo>
                <a:lnTo>
                  <a:pt x="5847002" y="1169439"/>
                </a:lnTo>
                <a:lnTo>
                  <a:pt x="5862247" y="1146610"/>
                </a:lnTo>
                <a:lnTo>
                  <a:pt x="5878127" y="1124922"/>
                </a:lnTo>
                <a:lnTo>
                  <a:pt x="5893372" y="1102093"/>
                </a:lnTo>
                <a:lnTo>
                  <a:pt x="5909252" y="1080405"/>
                </a:lnTo>
                <a:lnTo>
                  <a:pt x="5902265" y="1080405"/>
                </a:lnTo>
                <a:lnTo>
                  <a:pt x="5895278" y="1080405"/>
                </a:lnTo>
                <a:lnTo>
                  <a:pt x="5888926" y="1080405"/>
                </a:lnTo>
                <a:lnTo>
                  <a:pt x="5881938" y="1080405"/>
                </a:lnTo>
                <a:lnTo>
                  <a:pt x="5898454" y="1055863"/>
                </a:lnTo>
                <a:lnTo>
                  <a:pt x="5916239" y="1031892"/>
                </a:lnTo>
                <a:lnTo>
                  <a:pt x="5932754" y="1007921"/>
                </a:lnTo>
                <a:lnTo>
                  <a:pt x="5949905" y="983379"/>
                </a:lnTo>
                <a:lnTo>
                  <a:pt x="5958162" y="998219"/>
                </a:lnTo>
                <a:lnTo>
                  <a:pt x="5966420" y="1013058"/>
                </a:lnTo>
                <a:lnTo>
                  <a:pt x="5974677" y="1028468"/>
                </a:lnTo>
                <a:lnTo>
                  <a:pt x="5984205" y="1043307"/>
                </a:lnTo>
                <a:lnTo>
                  <a:pt x="5992463" y="1058717"/>
                </a:lnTo>
                <a:lnTo>
                  <a:pt x="6000720" y="1074126"/>
                </a:lnTo>
                <a:lnTo>
                  <a:pt x="6008978" y="1088966"/>
                </a:lnTo>
                <a:lnTo>
                  <a:pt x="6017236" y="1104376"/>
                </a:lnTo>
                <a:lnTo>
                  <a:pt x="6010884" y="1101522"/>
                </a:lnTo>
                <a:lnTo>
                  <a:pt x="6003896" y="1099239"/>
                </a:lnTo>
                <a:lnTo>
                  <a:pt x="5996909" y="1096956"/>
                </a:lnTo>
                <a:lnTo>
                  <a:pt x="5990557" y="1094673"/>
                </a:lnTo>
                <a:lnTo>
                  <a:pt x="5998180" y="1108371"/>
                </a:lnTo>
                <a:lnTo>
                  <a:pt x="6005802" y="1122068"/>
                </a:lnTo>
                <a:lnTo>
                  <a:pt x="6013424" y="1135766"/>
                </a:lnTo>
                <a:lnTo>
                  <a:pt x="6021047" y="1150034"/>
                </a:lnTo>
                <a:lnTo>
                  <a:pt x="6029940" y="1163732"/>
                </a:lnTo>
                <a:lnTo>
                  <a:pt x="6037562" y="1177430"/>
                </a:lnTo>
                <a:lnTo>
                  <a:pt x="6045184" y="1191127"/>
                </a:lnTo>
                <a:lnTo>
                  <a:pt x="6052807" y="1204825"/>
                </a:lnTo>
                <a:lnTo>
                  <a:pt x="6042008" y="1201401"/>
                </a:lnTo>
                <a:lnTo>
                  <a:pt x="6031210" y="1197406"/>
                </a:lnTo>
                <a:lnTo>
                  <a:pt x="6020412" y="1193981"/>
                </a:lnTo>
                <a:lnTo>
                  <a:pt x="6009613" y="1189986"/>
                </a:lnTo>
                <a:lnTo>
                  <a:pt x="6018506" y="1205396"/>
                </a:lnTo>
                <a:lnTo>
                  <a:pt x="6027399" y="1221377"/>
                </a:lnTo>
                <a:lnTo>
                  <a:pt x="6035656" y="1236216"/>
                </a:lnTo>
                <a:lnTo>
                  <a:pt x="6043914" y="1252196"/>
                </a:lnTo>
                <a:lnTo>
                  <a:pt x="6053442" y="1267035"/>
                </a:lnTo>
                <a:lnTo>
                  <a:pt x="6061700" y="1283016"/>
                </a:lnTo>
                <a:lnTo>
                  <a:pt x="6069957" y="1297855"/>
                </a:lnTo>
                <a:lnTo>
                  <a:pt x="6079485" y="1313836"/>
                </a:lnTo>
                <a:lnTo>
                  <a:pt x="6054077" y="1304704"/>
                </a:lnTo>
                <a:lnTo>
                  <a:pt x="6028034" y="1296143"/>
                </a:lnTo>
                <a:lnTo>
                  <a:pt x="6003261" y="1287011"/>
                </a:lnTo>
                <a:lnTo>
                  <a:pt x="5977853" y="1277879"/>
                </a:lnTo>
                <a:lnTo>
                  <a:pt x="5977853" y="1354929"/>
                </a:lnTo>
                <a:lnTo>
                  <a:pt x="6096000" y="1376046"/>
                </a:lnTo>
                <a:lnTo>
                  <a:pt x="6127125" y="1380612"/>
                </a:lnTo>
                <a:lnTo>
                  <a:pt x="6157615" y="1386319"/>
                </a:lnTo>
                <a:lnTo>
                  <a:pt x="6188739" y="1391456"/>
                </a:lnTo>
                <a:lnTo>
                  <a:pt x="6219229" y="1397163"/>
                </a:lnTo>
                <a:lnTo>
                  <a:pt x="6250989" y="1402871"/>
                </a:lnTo>
                <a:lnTo>
                  <a:pt x="6281478" y="1408007"/>
                </a:lnTo>
                <a:lnTo>
                  <a:pt x="6312603" y="1413715"/>
                </a:lnTo>
                <a:lnTo>
                  <a:pt x="6343728" y="1418851"/>
                </a:lnTo>
                <a:lnTo>
                  <a:pt x="6343728" y="1299567"/>
                </a:lnTo>
                <a:lnTo>
                  <a:pt x="6320861" y="1299567"/>
                </a:lnTo>
                <a:lnTo>
                  <a:pt x="6298629" y="1299567"/>
                </a:lnTo>
                <a:lnTo>
                  <a:pt x="6276397" y="1299567"/>
                </a:lnTo>
                <a:lnTo>
                  <a:pt x="6253529" y="1299567"/>
                </a:lnTo>
                <a:lnTo>
                  <a:pt x="6231933" y="1299567"/>
                </a:lnTo>
                <a:lnTo>
                  <a:pt x="6209701" y="1299567"/>
                </a:lnTo>
                <a:lnTo>
                  <a:pt x="6186834" y="1299567"/>
                </a:lnTo>
                <a:lnTo>
                  <a:pt x="6164602" y="1299567"/>
                </a:lnTo>
                <a:lnTo>
                  <a:pt x="6179846" y="1277309"/>
                </a:lnTo>
                <a:lnTo>
                  <a:pt x="6195091" y="1255621"/>
                </a:lnTo>
                <a:lnTo>
                  <a:pt x="6210336" y="1233362"/>
                </a:lnTo>
                <a:lnTo>
                  <a:pt x="6226216" y="1211674"/>
                </a:lnTo>
                <a:lnTo>
                  <a:pt x="6241461" y="1189986"/>
                </a:lnTo>
                <a:lnTo>
                  <a:pt x="6256705" y="1167727"/>
                </a:lnTo>
                <a:lnTo>
                  <a:pt x="6271950" y="1146039"/>
                </a:lnTo>
                <a:lnTo>
                  <a:pt x="6287195" y="1124351"/>
                </a:lnTo>
                <a:lnTo>
                  <a:pt x="6268139" y="1124351"/>
                </a:lnTo>
                <a:lnTo>
                  <a:pt x="6249083" y="1124351"/>
                </a:lnTo>
                <a:lnTo>
                  <a:pt x="6230027" y="1124351"/>
                </a:lnTo>
                <a:lnTo>
                  <a:pt x="6210971" y="1124351"/>
                </a:lnTo>
                <a:lnTo>
                  <a:pt x="6224946" y="1104376"/>
                </a:lnTo>
                <a:lnTo>
                  <a:pt x="6238285" y="1084970"/>
                </a:lnTo>
                <a:lnTo>
                  <a:pt x="6252259" y="1065565"/>
                </a:lnTo>
                <a:lnTo>
                  <a:pt x="6266233" y="1046160"/>
                </a:lnTo>
                <a:lnTo>
                  <a:pt x="6279573" y="1026185"/>
                </a:lnTo>
                <a:lnTo>
                  <a:pt x="6293547" y="1006209"/>
                </a:lnTo>
                <a:lnTo>
                  <a:pt x="6306886" y="987375"/>
                </a:lnTo>
                <a:lnTo>
                  <a:pt x="6320861" y="967399"/>
                </a:lnTo>
                <a:lnTo>
                  <a:pt x="6309427" y="967399"/>
                </a:lnTo>
                <a:lnTo>
                  <a:pt x="6297358" y="967399"/>
                </a:lnTo>
                <a:lnTo>
                  <a:pt x="6285289" y="967399"/>
                </a:lnTo>
                <a:lnTo>
                  <a:pt x="6273856" y="967399"/>
                </a:lnTo>
                <a:lnTo>
                  <a:pt x="6287830" y="946282"/>
                </a:lnTo>
                <a:lnTo>
                  <a:pt x="6303075" y="924594"/>
                </a:lnTo>
                <a:lnTo>
                  <a:pt x="6318320" y="902906"/>
                </a:lnTo>
                <a:lnTo>
                  <a:pt x="6332929" y="881788"/>
                </a:lnTo>
                <a:lnTo>
                  <a:pt x="6348174" y="860671"/>
                </a:lnTo>
                <a:lnTo>
                  <a:pt x="6363419" y="838983"/>
                </a:lnTo>
                <a:lnTo>
                  <a:pt x="6378028" y="817866"/>
                </a:lnTo>
                <a:lnTo>
                  <a:pt x="6393273" y="796178"/>
                </a:lnTo>
                <a:lnTo>
                  <a:pt x="6407883" y="823002"/>
                </a:lnTo>
                <a:lnTo>
                  <a:pt x="6423127" y="849827"/>
                </a:lnTo>
                <a:lnTo>
                  <a:pt x="6438372" y="876652"/>
                </a:lnTo>
                <a:lnTo>
                  <a:pt x="6452347" y="902906"/>
                </a:lnTo>
                <a:lnTo>
                  <a:pt x="6467591" y="929159"/>
                </a:lnTo>
                <a:lnTo>
                  <a:pt x="6482836" y="955984"/>
                </a:lnTo>
                <a:lnTo>
                  <a:pt x="6497446" y="982238"/>
                </a:lnTo>
                <a:lnTo>
                  <a:pt x="6512690" y="1009063"/>
                </a:lnTo>
                <a:lnTo>
                  <a:pt x="6500622" y="1005067"/>
                </a:lnTo>
                <a:lnTo>
                  <a:pt x="6489188" y="1001072"/>
                </a:lnTo>
                <a:lnTo>
                  <a:pt x="6477119" y="997077"/>
                </a:lnTo>
                <a:lnTo>
                  <a:pt x="6465051" y="992511"/>
                </a:lnTo>
                <a:lnTo>
                  <a:pt x="6478390" y="1016482"/>
                </a:lnTo>
                <a:lnTo>
                  <a:pt x="6492364" y="1041595"/>
                </a:lnTo>
                <a:lnTo>
                  <a:pt x="6505703" y="1066136"/>
                </a:lnTo>
                <a:lnTo>
                  <a:pt x="6519678" y="1090107"/>
                </a:lnTo>
                <a:lnTo>
                  <a:pt x="6533652" y="1114649"/>
                </a:lnTo>
                <a:lnTo>
                  <a:pt x="6546991" y="1139190"/>
                </a:lnTo>
                <a:lnTo>
                  <a:pt x="6560966" y="1163161"/>
                </a:lnTo>
                <a:lnTo>
                  <a:pt x="6574305" y="1187703"/>
                </a:lnTo>
                <a:lnTo>
                  <a:pt x="6556519" y="1180854"/>
                </a:lnTo>
                <a:lnTo>
                  <a:pt x="6537463" y="1174576"/>
                </a:lnTo>
                <a:lnTo>
                  <a:pt x="6518407" y="1167727"/>
                </a:lnTo>
                <a:lnTo>
                  <a:pt x="6499351" y="1160878"/>
                </a:lnTo>
                <a:lnTo>
                  <a:pt x="6514596" y="1188274"/>
                </a:lnTo>
                <a:lnTo>
                  <a:pt x="6529841" y="1215669"/>
                </a:lnTo>
                <a:lnTo>
                  <a:pt x="6545086" y="1243065"/>
                </a:lnTo>
                <a:lnTo>
                  <a:pt x="6560330" y="1270460"/>
                </a:lnTo>
                <a:lnTo>
                  <a:pt x="6575575" y="1297284"/>
                </a:lnTo>
                <a:lnTo>
                  <a:pt x="6590820" y="1324680"/>
                </a:lnTo>
                <a:lnTo>
                  <a:pt x="6606065" y="1352075"/>
                </a:lnTo>
                <a:lnTo>
                  <a:pt x="6621945" y="1379471"/>
                </a:lnTo>
                <a:lnTo>
                  <a:pt x="6599077" y="1370909"/>
                </a:lnTo>
                <a:lnTo>
                  <a:pt x="6576846" y="1363490"/>
                </a:lnTo>
                <a:lnTo>
                  <a:pt x="6554614" y="1356070"/>
                </a:lnTo>
                <a:lnTo>
                  <a:pt x="6531746" y="1348080"/>
                </a:lnTo>
                <a:lnTo>
                  <a:pt x="6509514" y="1340090"/>
                </a:lnTo>
                <a:lnTo>
                  <a:pt x="6487918" y="1332099"/>
                </a:lnTo>
                <a:lnTo>
                  <a:pt x="6465051" y="1324680"/>
                </a:lnTo>
                <a:lnTo>
                  <a:pt x="6442819" y="1317260"/>
                </a:lnTo>
                <a:lnTo>
                  <a:pt x="6442819" y="1436544"/>
                </a:lnTo>
                <a:lnTo>
                  <a:pt x="6499351" y="1446247"/>
                </a:lnTo>
                <a:lnTo>
                  <a:pt x="6555249" y="1455949"/>
                </a:lnTo>
                <a:lnTo>
                  <a:pt x="6611781" y="1466223"/>
                </a:lnTo>
                <a:lnTo>
                  <a:pt x="6668314" y="1475925"/>
                </a:lnTo>
                <a:lnTo>
                  <a:pt x="6724847" y="1485628"/>
                </a:lnTo>
                <a:lnTo>
                  <a:pt x="6780744" y="1494759"/>
                </a:lnTo>
                <a:lnTo>
                  <a:pt x="6836642" y="1504462"/>
                </a:lnTo>
                <a:lnTo>
                  <a:pt x="6893174" y="1513594"/>
                </a:lnTo>
                <a:lnTo>
                  <a:pt x="6893174" y="1314407"/>
                </a:lnTo>
                <a:lnTo>
                  <a:pt x="6860144" y="1314977"/>
                </a:lnTo>
                <a:lnTo>
                  <a:pt x="6826479" y="1314977"/>
                </a:lnTo>
                <a:lnTo>
                  <a:pt x="6793448" y="1314977"/>
                </a:lnTo>
                <a:lnTo>
                  <a:pt x="6760418" y="1314977"/>
                </a:lnTo>
                <a:lnTo>
                  <a:pt x="6726752" y="1315548"/>
                </a:lnTo>
                <a:lnTo>
                  <a:pt x="6693722" y="1315548"/>
                </a:lnTo>
                <a:lnTo>
                  <a:pt x="6660692" y="1315548"/>
                </a:lnTo>
                <a:lnTo>
                  <a:pt x="6627026" y="1315548"/>
                </a:lnTo>
                <a:lnTo>
                  <a:pt x="6649893" y="1283016"/>
                </a:lnTo>
                <a:lnTo>
                  <a:pt x="6672760" y="1250484"/>
                </a:lnTo>
                <a:lnTo>
                  <a:pt x="6695628" y="1217952"/>
                </a:lnTo>
                <a:lnTo>
                  <a:pt x="6718495" y="1184849"/>
                </a:lnTo>
                <a:lnTo>
                  <a:pt x="6741362" y="1152317"/>
                </a:lnTo>
                <a:lnTo>
                  <a:pt x="6764229" y="1119215"/>
                </a:lnTo>
                <a:lnTo>
                  <a:pt x="6787096" y="1087253"/>
                </a:lnTo>
                <a:lnTo>
                  <a:pt x="6809963" y="1054151"/>
                </a:lnTo>
                <a:lnTo>
                  <a:pt x="6780744" y="1054151"/>
                </a:lnTo>
                <a:lnTo>
                  <a:pt x="6752795" y="1054151"/>
                </a:lnTo>
                <a:lnTo>
                  <a:pt x="6724847" y="1054151"/>
                </a:lnTo>
                <a:lnTo>
                  <a:pt x="6696263" y="1054151"/>
                </a:lnTo>
                <a:lnTo>
                  <a:pt x="6717224" y="1025614"/>
                </a:lnTo>
                <a:lnTo>
                  <a:pt x="6737551" y="995936"/>
                </a:lnTo>
                <a:lnTo>
                  <a:pt x="6757877" y="966828"/>
                </a:lnTo>
                <a:lnTo>
                  <a:pt x="6778203" y="937150"/>
                </a:lnTo>
                <a:lnTo>
                  <a:pt x="6798530" y="908042"/>
                </a:lnTo>
                <a:lnTo>
                  <a:pt x="6818856" y="878364"/>
                </a:lnTo>
                <a:lnTo>
                  <a:pt x="6839818" y="849256"/>
                </a:lnTo>
                <a:lnTo>
                  <a:pt x="6860144" y="819578"/>
                </a:lnTo>
                <a:lnTo>
                  <a:pt x="6842994" y="819578"/>
                </a:lnTo>
                <a:lnTo>
                  <a:pt x="6824573" y="820149"/>
                </a:lnTo>
                <a:lnTo>
                  <a:pt x="6806787" y="820149"/>
                </a:lnTo>
                <a:lnTo>
                  <a:pt x="6789637" y="820149"/>
                </a:lnTo>
                <a:lnTo>
                  <a:pt x="6811234" y="788187"/>
                </a:lnTo>
                <a:lnTo>
                  <a:pt x="6833466" y="756226"/>
                </a:lnTo>
                <a:lnTo>
                  <a:pt x="6855698" y="724836"/>
                </a:lnTo>
                <a:lnTo>
                  <a:pt x="6878565" y="692304"/>
                </a:lnTo>
                <a:lnTo>
                  <a:pt x="6900797" y="660342"/>
                </a:lnTo>
                <a:lnTo>
                  <a:pt x="6923029" y="627810"/>
                </a:lnTo>
                <a:lnTo>
                  <a:pt x="6944625" y="595849"/>
                </a:lnTo>
                <a:lnTo>
                  <a:pt x="6967493" y="563888"/>
                </a:lnTo>
                <a:lnTo>
                  <a:pt x="6989725" y="603269"/>
                </a:lnTo>
                <a:lnTo>
                  <a:pt x="7011956" y="643220"/>
                </a:lnTo>
                <a:lnTo>
                  <a:pt x="7034188" y="682030"/>
                </a:lnTo>
                <a:lnTo>
                  <a:pt x="7057056" y="721982"/>
                </a:lnTo>
                <a:lnTo>
                  <a:pt x="7079288" y="761363"/>
                </a:lnTo>
                <a:lnTo>
                  <a:pt x="7100884" y="800744"/>
                </a:lnTo>
                <a:lnTo>
                  <a:pt x="7123751" y="840124"/>
                </a:lnTo>
                <a:lnTo>
                  <a:pt x="7145983" y="878935"/>
                </a:lnTo>
                <a:lnTo>
                  <a:pt x="7128198" y="873798"/>
                </a:lnTo>
                <a:lnTo>
                  <a:pt x="7110412" y="867520"/>
                </a:lnTo>
                <a:lnTo>
                  <a:pt x="7092627" y="861242"/>
                </a:lnTo>
                <a:lnTo>
                  <a:pt x="7075476" y="854964"/>
                </a:lnTo>
                <a:lnTo>
                  <a:pt x="7095167" y="891491"/>
                </a:lnTo>
                <a:lnTo>
                  <a:pt x="7115494" y="928018"/>
                </a:lnTo>
                <a:lnTo>
                  <a:pt x="7135820" y="963974"/>
                </a:lnTo>
                <a:lnTo>
                  <a:pt x="7156782" y="999360"/>
                </a:lnTo>
                <a:lnTo>
                  <a:pt x="7177108" y="1035887"/>
                </a:lnTo>
                <a:lnTo>
                  <a:pt x="7198070" y="1072414"/>
                </a:lnTo>
                <a:lnTo>
                  <a:pt x="7217761" y="1108371"/>
                </a:lnTo>
                <a:lnTo>
                  <a:pt x="7238087" y="1143756"/>
                </a:lnTo>
                <a:lnTo>
                  <a:pt x="7210138" y="1135195"/>
                </a:lnTo>
                <a:lnTo>
                  <a:pt x="7181554" y="1125493"/>
                </a:lnTo>
                <a:lnTo>
                  <a:pt x="7153606" y="1115790"/>
                </a:lnTo>
                <a:lnTo>
                  <a:pt x="7125657" y="1106088"/>
                </a:lnTo>
                <a:lnTo>
                  <a:pt x="7148524" y="1146610"/>
                </a:lnTo>
                <a:lnTo>
                  <a:pt x="7171391" y="1187132"/>
                </a:lnTo>
                <a:lnTo>
                  <a:pt x="7194258" y="1227655"/>
                </a:lnTo>
                <a:lnTo>
                  <a:pt x="7217126" y="1267035"/>
                </a:lnTo>
                <a:lnTo>
                  <a:pt x="7239993" y="1307558"/>
                </a:lnTo>
                <a:lnTo>
                  <a:pt x="7262860" y="1348080"/>
                </a:lnTo>
                <a:lnTo>
                  <a:pt x="7284457" y="1388032"/>
                </a:lnTo>
                <a:lnTo>
                  <a:pt x="7307324" y="1427983"/>
                </a:lnTo>
                <a:lnTo>
                  <a:pt x="7274929" y="1417139"/>
                </a:lnTo>
                <a:lnTo>
                  <a:pt x="7241263" y="1406295"/>
                </a:lnTo>
                <a:lnTo>
                  <a:pt x="7207598" y="1394880"/>
                </a:lnTo>
                <a:lnTo>
                  <a:pt x="7175203" y="1384036"/>
                </a:lnTo>
                <a:lnTo>
                  <a:pt x="7141537" y="1372622"/>
                </a:lnTo>
                <a:lnTo>
                  <a:pt x="7107871" y="1361778"/>
                </a:lnTo>
                <a:lnTo>
                  <a:pt x="7075476" y="1349792"/>
                </a:lnTo>
                <a:lnTo>
                  <a:pt x="7041811" y="1338948"/>
                </a:lnTo>
                <a:lnTo>
                  <a:pt x="7041811" y="1538135"/>
                </a:lnTo>
                <a:lnTo>
                  <a:pt x="7088816" y="1546126"/>
                </a:lnTo>
                <a:lnTo>
                  <a:pt x="7135820" y="1553545"/>
                </a:lnTo>
                <a:lnTo>
                  <a:pt x="7183460" y="1561536"/>
                </a:lnTo>
                <a:lnTo>
                  <a:pt x="7229830" y="1568955"/>
                </a:lnTo>
                <a:lnTo>
                  <a:pt x="7276834" y="1576375"/>
                </a:lnTo>
                <a:lnTo>
                  <a:pt x="7324474" y="1583224"/>
                </a:lnTo>
                <a:lnTo>
                  <a:pt x="7371479" y="1590643"/>
                </a:lnTo>
                <a:lnTo>
                  <a:pt x="7419119" y="1597492"/>
                </a:lnTo>
                <a:lnTo>
                  <a:pt x="7419119" y="1521013"/>
                </a:lnTo>
                <a:lnTo>
                  <a:pt x="7393711" y="1521584"/>
                </a:lnTo>
                <a:lnTo>
                  <a:pt x="7368303" y="1522155"/>
                </a:lnTo>
                <a:lnTo>
                  <a:pt x="7342895" y="1523296"/>
                </a:lnTo>
                <a:lnTo>
                  <a:pt x="7317487" y="1523867"/>
                </a:lnTo>
                <a:lnTo>
                  <a:pt x="7335273" y="1498184"/>
                </a:lnTo>
                <a:lnTo>
                  <a:pt x="7352423" y="1473071"/>
                </a:lnTo>
                <a:lnTo>
                  <a:pt x="7369573" y="1447959"/>
                </a:lnTo>
                <a:lnTo>
                  <a:pt x="7386724" y="1422847"/>
                </a:lnTo>
                <a:lnTo>
                  <a:pt x="7375925" y="1422847"/>
                </a:lnTo>
                <a:lnTo>
                  <a:pt x="7365762" y="1422847"/>
                </a:lnTo>
                <a:lnTo>
                  <a:pt x="7354964" y="1423988"/>
                </a:lnTo>
                <a:lnTo>
                  <a:pt x="7344165" y="1423988"/>
                </a:lnTo>
                <a:lnTo>
                  <a:pt x="7359410" y="1401159"/>
                </a:lnTo>
                <a:lnTo>
                  <a:pt x="7375290" y="1378900"/>
                </a:lnTo>
                <a:lnTo>
                  <a:pt x="7390535" y="1356070"/>
                </a:lnTo>
                <a:lnTo>
                  <a:pt x="7405780" y="1333241"/>
                </a:lnTo>
                <a:lnTo>
                  <a:pt x="7400063" y="1333241"/>
                </a:lnTo>
                <a:lnTo>
                  <a:pt x="7393076" y="1334382"/>
                </a:lnTo>
                <a:lnTo>
                  <a:pt x="7386088" y="1334382"/>
                </a:lnTo>
                <a:lnTo>
                  <a:pt x="7379101" y="1334382"/>
                </a:lnTo>
                <a:lnTo>
                  <a:pt x="7396252" y="1309270"/>
                </a:lnTo>
                <a:lnTo>
                  <a:pt x="7412767" y="1284728"/>
                </a:lnTo>
                <a:lnTo>
                  <a:pt x="7430552" y="1260187"/>
                </a:lnTo>
                <a:lnTo>
                  <a:pt x="7447067" y="1235645"/>
                </a:lnTo>
                <a:lnTo>
                  <a:pt x="7455325" y="1250484"/>
                </a:lnTo>
                <a:lnTo>
                  <a:pt x="7463583" y="1265894"/>
                </a:lnTo>
                <a:lnTo>
                  <a:pt x="7472475" y="1280162"/>
                </a:lnTo>
                <a:lnTo>
                  <a:pt x="7480733" y="1295002"/>
                </a:lnTo>
                <a:lnTo>
                  <a:pt x="7488991" y="1310411"/>
                </a:lnTo>
                <a:lnTo>
                  <a:pt x="7497883" y="1324680"/>
                </a:lnTo>
                <a:lnTo>
                  <a:pt x="7506776" y="1339519"/>
                </a:lnTo>
                <a:lnTo>
                  <a:pt x="7515034" y="1354929"/>
                </a:lnTo>
                <a:lnTo>
                  <a:pt x="7508047" y="1352646"/>
                </a:lnTo>
                <a:lnTo>
                  <a:pt x="7501059" y="1349792"/>
                </a:lnTo>
                <a:lnTo>
                  <a:pt x="7494072" y="1348080"/>
                </a:lnTo>
                <a:lnTo>
                  <a:pt x="7487720" y="1345797"/>
                </a:lnTo>
                <a:lnTo>
                  <a:pt x="7495978" y="1359495"/>
                </a:lnTo>
                <a:lnTo>
                  <a:pt x="7503600" y="1373192"/>
                </a:lnTo>
                <a:lnTo>
                  <a:pt x="7511223" y="1386890"/>
                </a:lnTo>
                <a:lnTo>
                  <a:pt x="7518845" y="1400588"/>
                </a:lnTo>
                <a:lnTo>
                  <a:pt x="7526467" y="1413715"/>
                </a:lnTo>
                <a:lnTo>
                  <a:pt x="7534725" y="1427412"/>
                </a:lnTo>
                <a:lnTo>
                  <a:pt x="7542347" y="1441110"/>
                </a:lnTo>
                <a:lnTo>
                  <a:pt x="7549970" y="1454808"/>
                </a:lnTo>
                <a:lnTo>
                  <a:pt x="7539171" y="1451383"/>
                </a:lnTo>
                <a:lnTo>
                  <a:pt x="7528373" y="1447959"/>
                </a:lnTo>
                <a:lnTo>
                  <a:pt x="7518210" y="1444535"/>
                </a:lnTo>
                <a:lnTo>
                  <a:pt x="7507411" y="1441110"/>
                </a:lnTo>
                <a:lnTo>
                  <a:pt x="7515669" y="1455949"/>
                </a:lnTo>
                <a:lnTo>
                  <a:pt x="7523926" y="1470788"/>
                </a:lnTo>
                <a:lnTo>
                  <a:pt x="7532819" y="1486198"/>
                </a:lnTo>
                <a:lnTo>
                  <a:pt x="7541712" y="1501608"/>
                </a:lnTo>
                <a:lnTo>
                  <a:pt x="7549970" y="1517018"/>
                </a:lnTo>
                <a:lnTo>
                  <a:pt x="7558862" y="1531857"/>
                </a:lnTo>
                <a:lnTo>
                  <a:pt x="7567120" y="1546696"/>
                </a:lnTo>
                <a:lnTo>
                  <a:pt x="7576648" y="1562106"/>
                </a:lnTo>
                <a:lnTo>
                  <a:pt x="7550605" y="1553545"/>
                </a:lnTo>
                <a:lnTo>
                  <a:pt x="7525197" y="1546126"/>
                </a:lnTo>
                <a:lnTo>
                  <a:pt x="7500424" y="1538135"/>
                </a:lnTo>
                <a:lnTo>
                  <a:pt x="7475016" y="1530145"/>
                </a:lnTo>
                <a:lnTo>
                  <a:pt x="7475016" y="1606624"/>
                </a:lnTo>
                <a:lnTo>
                  <a:pt x="7520750" y="1613473"/>
                </a:lnTo>
                <a:lnTo>
                  <a:pt x="7566485" y="1619751"/>
                </a:lnTo>
                <a:lnTo>
                  <a:pt x="7612219" y="1626599"/>
                </a:lnTo>
                <a:lnTo>
                  <a:pt x="7657953" y="1633448"/>
                </a:lnTo>
                <a:lnTo>
                  <a:pt x="7703052" y="1639156"/>
                </a:lnTo>
                <a:lnTo>
                  <a:pt x="7748787" y="1645434"/>
                </a:lnTo>
                <a:lnTo>
                  <a:pt x="7794521" y="1651712"/>
                </a:lnTo>
                <a:lnTo>
                  <a:pt x="7840255" y="1657990"/>
                </a:lnTo>
                <a:lnTo>
                  <a:pt x="7840255" y="1538135"/>
                </a:lnTo>
                <a:lnTo>
                  <a:pt x="7818023" y="1539277"/>
                </a:lnTo>
                <a:lnTo>
                  <a:pt x="7795791" y="1539848"/>
                </a:lnTo>
                <a:lnTo>
                  <a:pt x="7772924" y="1540989"/>
                </a:lnTo>
                <a:lnTo>
                  <a:pt x="7751328" y="1542130"/>
                </a:lnTo>
                <a:lnTo>
                  <a:pt x="7729096" y="1542701"/>
                </a:lnTo>
                <a:lnTo>
                  <a:pt x="7706228" y="1543272"/>
                </a:lnTo>
                <a:lnTo>
                  <a:pt x="7683996" y="1544413"/>
                </a:lnTo>
                <a:lnTo>
                  <a:pt x="7661765" y="1544984"/>
                </a:lnTo>
                <a:lnTo>
                  <a:pt x="7677009" y="1523296"/>
                </a:lnTo>
                <a:lnTo>
                  <a:pt x="7692254" y="1500467"/>
                </a:lnTo>
                <a:lnTo>
                  <a:pt x="7707499" y="1477637"/>
                </a:lnTo>
                <a:lnTo>
                  <a:pt x="7722744" y="1455379"/>
                </a:lnTo>
                <a:lnTo>
                  <a:pt x="7737988" y="1432549"/>
                </a:lnTo>
                <a:lnTo>
                  <a:pt x="7753233" y="1410861"/>
                </a:lnTo>
                <a:lnTo>
                  <a:pt x="7769113" y="1388032"/>
                </a:lnTo>
                <a:lnTo>
                  <a:pt x="7784358" y="1365773"/>
                </a:lnTo>
                <a:lnTo>
                  <a:pt x="7765302" y="1366344"/>
                </a:lnTo>
                <a:lnTo>
                  <a:pt x="7746246" y="1366914"/>
                </a:lnTo>
                <a:lnTo>
                  <a:pt x="7727190" y="1367485"/>
                </a:lnTo>
                <a:lnTo>
                  <a:pt x="7708134" y="1368627"/>
                </a:lnTo>
                <a:lnTo>
                  <a:pt x="7722108" y="1348651"/>
                </a:lnTo>
                <a:lnTo>
                  <a:pt x="7736083" y="1328104"/>
                </a:lnTo>
                <a:lnTo>
                  <a:pt x="7749422" y="1308128"/>
                </a:lnTo>
                <a:lnTo>
                  <a:pt x="7763396" y="1287582"/>
                </a:lnTo>
                <a:lnTo>
                  <a:pt x="7776735" y="1267606"/>
                </a:lnTo>
                <a:lnTo>
                  <a:pt x="7790710" y="1247060"/>
                </a:lnTo>
                <a:lnTo>
                  <a:pt x="7804684" y="1227655"/>
                </a:lnTo>
                <a:lnTo>
                  <a:pt x="7818023" y="1207108"/>
                </a:lnTo>
                <a:lnTo>
                  <a:pt x="7805955" y="1207679"/>
                </a:lnTo>
                <a:lnTo>
                  <a:pt x="7794521" y="1208250"/>
                </a:lnTo>
                <a:lnTo>
                  <a:pt x="7782452" y="1208820"/>
                </a:lnTo>
                <a:lnTo>
                  <a:pt x="7771019" y="1208820"/>
                </a:lnTo>
                <a:lnTo>
                  <a:pt x="7785628" y="1187132"/>
                </a:lnTo>
                <a:lnTo>
                  <a:pt x="7800873" y="1165444"/>
                </a:lnTo>
                <a:lnTo>
                  <a:pt x="7814847" y="1143186"/>
                </a:lnTo>
                <a:lnTo>
                  <a:pt x="7830092" y="1121498"/>
                </a:lnTo>
                <a:lnTo>
                  <a:pt x="7845337" y="1099239"/>
                </a:lnTo>
                <a:lnTo>
                  <a:pt x="7859946" y="1076980"/>
                </a:lnTo>
                <a:lnTo>
                  <a:pt x="7875191" y="1055292"/>
                </a:lnTo>
                <a:lnTo>
                  <a:pt x="7890436" y="1033033"/>
                </a:lnTo>
                <a:lnTo>
                  <a:pt x="7905046" y="1059287"/>
                </a:lnTo>
                <a:lnTo>
                  <a:pt x="7920290" y="1084970"/>
                </a:lnTo>
                <a:lnTo>
                  <a:pt x="7934900" y="1111224"/>
                </a:lnTo>
                <a:lnTo>
                  <a:pt x="7950145" y="1136907"/>
                </a:lnTo>
                <a:lnTo>
                  <a:pt x="7965389" y="1162591"/>
                </a:lnTo>
                <a:lnTo>
                  <a:pt x="7979364" y="1188274"/>
                </a:lnTo>
                <a:lnTo>
                  <a:pt x="7994609" y="1214528"/>
                </a:lnTo>
                <a:lnTo>
                  <a:pt x="8009853" y="1240211"/>
                </a:lnTo>
                <a:lnTo>
                  <a:pt x="7997785" y="1236786"/>
                </a:lnTo>
                <a:lnTo>
                  <a:pt x="7985716" y="1232791"/>
                </a:lnTo>
                <a:lnTo>
                  <a:pt x="7974282" y="1229367"/>
                </a:lnTo>
                <a:lnTo>
                  <a:pt x="7962213" y="1225942"/>
                </a:lnTo>
                <a:lnTo>
                  <a:pt x="7975553" y="1249913"/>
                </a:lnTo>
                <a:lnTo>
                  <a:pt x="7989527" y="1273314"/>
                </a:lnTo>
                <a:lnTo>
                  <a:pt x="8003501" y="1297284"/>
                </a:lnTo>
                <a:lnTo>
                  <a:pt x="8016841" y="1321255"/>
                </a:lnTo>
                <a:lnTo>
                  <a:pt x="8030815" y="1344656"/>
                </a:lnTo>
                <a:lnTo>
                  <a:pt x="8044154" y="1368627"/>
                </a:lnTo>
                <a:lnTo>
                  <a:pt x="8058128" y="1392597"/>
                </a:lnTo>
                <a:lnTo>
                  <a:pt x="8072103" y="1415427"/>
                </a:lnTo>
                <a:lnTo>
                  <a:pt x="8053047" y="1410290"/>
                </a:lnTo>
                <a:lnTo>
                  <a:pt x="8033991" y="1404583"/>
                </a:lnTo>
                <a:lnTo>
                  <a:pt x="8014935" y="1399446"/>
                </a:lnTo>
                <a:lnTo>
                  <a:pt x="7996514" y="1393168"/>
                </a:lnTo>
                <a:lnTo>
                  <a:pt x="8011759" y="1419993"/>
                </a:lnTo>
                <a:lnTo>
                  <a:pt x="8027004" y="1446247"/>
                </a:lnTo>
                <a:lnTo>
                  <a:pt x="8042248" y="1472501"/>
                </a:lnTo>
                <a:lnTo>
                  <a:pt x="8057493" y="1499325"/>
                </a:lnTo>
                <a:lnTo>
                  <a:pt x="8072738" y="1525579"/>
                </a:lnTo>
                <a:lnTo>
                  <a:pt x="8087983" y="1551833"/>
                </a:lnTo>
                <a:lnTo>
                  <a:pt x="8103228" y="1578658"/>
                </a:lnTo>
                <a:lnTo>
                  <a:pt x="8118472" y="1604341"/>
                </a:lnTo>
                <a:lnTo>
                  <a:pt x="8096240" y="1598063"/>
                </a:lnTo>
                <a:lnTo>
                  <a:pt x="8074008" y="1591214"/>
                </a:lnTo>
                <a:lnTo>
                  <a:pt x="8051141" y="1584365"/>
                </a:lnTo>
                <a:lnTo>
                  <a:pt x="8028909" y="1578658"/>
                </a:lnTo>
                <a:lnTo>
                  <a:pt x="8007313" y="1571809"/>
                </a:lnTo>
                <a:lnTo>
                  <a:pt x="7985081" y="1564960"/>
                </a:lnTo>
                <a:lnTo>
                  <a:pt x="7962213" y="1558111"/>
                </a:lnTo>
                <a:lnTo>
                  <a:pt x="7939981" y="1551262"/>
                </a:lnTo>
                <a:lnTo>
                  <a:pt x="7939981" y="1670546"/>
                </a:lnTo>
                <a:lnTo>
                  <a:pt x="7996514" y="1678537"/>
                </a:lnTo>
                <a:lnTo>
                  <a:pt x="8053047" y="1685385"/>
                </a:lnTo>
                <a:lnTo>
                  <a:pt x="8108944" y="1692234"/>
                </a:lnTo>
                <a:lnTo>
                  <a:pt x="8164842" y="1697942"/>
                </a:lnTo>
                <a:lnTo>
                  <a:pt x="8221374" y="1704790"/>
                </a:lnTo>
                <a:lnTo>
                  <a:pt x="8277907" y="1711069"/>
                </a:lnTo>
                <a:lnTo>
                  <a:pt x="8333805" y="1716776"/>
                </a:lnTo>
                <a:lnTo>
                  <a:pt x="8390337" y="1723054"/>
                </a:lnTo>
                <a:lnTo>
                  <a:pt x="8390337" y="1523867"/>
                </a:lnTo>
                <a:lnTo>
                  <a:pt x="8356672" y="1525579"/>
                </a:lnTo>
                <a:lnTo>
                  <a:pt x="8324277" y="1528433"/>
                </a:lnTo>
                <a:lnTo>
                  <a:pt x="8290611" y="1530716"/>
                </a:lnTo>
                <a:lnTo>
                  <a:pt x="8256946" y="1532428"/>
                </a:lnTo>
                <a:lnTo>
                  <a:pt x="8224550" y="1535282"/>
                </a:lnTo>
                <a:lnTo>
                  <a:pt x="8190885" y="1537565"/>
                </a:lnTo>
                <a:lnTo>
                  <a:pt x="8157219" y="1539277"/>
                </a:lnTo>
                <a:lnTo>
                  <a:pt x="8124189" y="1540989"/>
                </a:lnTo>
                <a:lnTo>
                  <a:pt x="8147056" y="1507316"/>
                </a:lnTo>
                <a:lnTo>
                  <a:pt x="8169923" y="1473071"/>
                </a:lnTo>
                <a:lnTo>
                  <a:pt x="8192790" y="1438827"/>
                </a:lnTo>
                <a:lnTo>
                  <a:pt x="8215022" y="1405154"/>
                </a:lnTo>
                <a:lnTo>
                  <a:pt x="8237890" y="1370909"/>
                </a:lnTo>
                <a:lnTo>
                  <a:pt x="8260757" y="1336665"/>
                </a:lnTo>
                <a:lnTo>
                  <a:pt x="8283624" y="1302992"/>
                </a:lnTo>
                <a:lnTo>
                  <a:pt x="8306491" y="1268748"/>
                </a:lnTo>
                <a:lnTo>
                  <a:pt x="8278542" y="1270460"/>
                </a:lnTo>
                <a:lnTo>
                  <a:pt x="8249958" y="1272743"/>
                </a:lnTo>
                <a:lnTo>
                  <a:pt x="8222010" y="1273884"/>
                </a:lnTo>
                <a:lnTo>
                  <a:pt x="8194061" y="1276167"/>
                </a:lnTo>
                <a:lnTo>
                  <a:pt x="8214387" y="1245347"/>
                </a:lnTo>
                <a:lnTo>
                  <a:pt x="8234714" y="1215098"/>
                </a:lnTo>
                <a:lnTo>
                  <a:pt x="8255040" y="1184279"/>
                </a:lnTo>
                <a:lnTo>
                  <a:pt x="8275366" y="1153459"/>
                </a:lnTo>
                <a:lnTo>
                  <a:pt x="8295693" y="1123210"/>
                </a:lnTo>
                <a:lnTo>
                  <a:pt x="8316654" y="1092390"/>
                </a:lnTo>
                <a:lnTo>
                  <a:pt x="8336981" y="1062141"/>
                </a:lnTo>
                <a:lnTo>
                  <a:pt x="8357307" y="1031321"/>
                </a:lnTo>
                <a:lnTo>
                  <a:pt x="8339521" y="1032463"/>
                </a:lnTo>
                <a:lnTo>
                  <a:pt x="8321736" y="1033604"/>
                </a:lnTo>
                <a:lnTo>
                  <a:pt x="8304585" y="1035316"/>
                </a:lnTo>
                <a:lnTo>
                  <a:pt x="8286165" y="1035887"/>
                </a:lnTo>
                <a:lnTo>
                  <a:pt x="8309032" y="1002784"/>
                </a:lnTo>
                <a:lnTo>
                  <a:pt x="8331264" y="969682"/>
                </a:lnTo>
                <a:lnTo>
                  <a:pt x="8352861" y="936008"/>
                </a:lnTo>
                <a:lnTo>
                  <a:pt x="8375092" y="902335"/>
                </a:lnTo>
                <a:lnTo>
                  <a:pt x="8397959" y="868661"/>
                </a:lnTo>
                <a:lnTo>
                  <a:pt x="8420191" y="835559"/>
                </a:lnTo>
                <a:lnTo>
                  <a:pt x="8442423" y="801885"/>
                </a:lnTo>
                <a:lnTo>
                  <a:pt x="8464020" y="768212"/>
                </a:lnTo>
                <a:lnTo>
                  <a:pt x="8486887" y="805880"/>
                </a:lnTo>
                <a:lnTo>
                  <a:pt x="8509119" y="843549"/>
                </a:lnTo>
                <a:lnTo>
                  <a:pt x="8531351" y="881788"/>
                </a:lnTo>
                <a:lnTo>
                  <a:pt x="8553583" y="919457"/>
                </a:lnTo>
                <a:lnTo>
                  <a:pt x="8576450" y="957125"/>
                </a:lnTo>
                <a:lnTo>
                  <a:pt x="8598682" y="994794"/>
                </a:lnTo>
                <a:lnTo>
                  <a:pt x="8620279" y="1033033"/>
                </a:lnTo>
                <a:lnTo>
                  <a:pt x="8643146" y="1070702"/>
                </a:lnTo>
                <a:lnTo>
                  <a:pt x="8625360" y="1066136"/>
                </a:lnTo>
                <a:lnTo>
                  <a:pt x="8607575" y="1061000"/>
                </a:lnTo>
                <a:lnTo>
                  <a:pt x="8589789" y="1056434"/>
                </a:lnTo>
                <a:lnTo>
                  <a:pt x="8572004" y="1051868"/>
                </a:lnTo>
                <a:lnTo>
                  <a:pt x="8592330" y="1086683"/>
                </a:lnTo>
                <a:lnTo>
                  <a:pt x="8612656" y="1121498"/>
                </a:lnTo>
                <a:lnTo>
                  <a:pt x="8633618" y="1155742"/>
                </a:lnTo>
                <a:lnTo>
                  <a:pt x="8653944" y="1190557"/>
                </a:lnTo>
                <a:lnTo>
                  <a:pt x="8674906" y="1224801"/>
                </a:lnTo>
                <a:lnTo>
                  <a:pt x="8694597" y="1259045"/>
                </a:lnTo>
                <a:lnTo>
                  <a:pt x="8714923" y="1293860"/>
                </a:lnTo>
                <a:lnTo>
                  <a:pt x="8735885" y="1328104"/>
                </a:lnTo>
                <a:lnTo>
                  <a:pt x="8707301" y="1321255"/>
                </a:lnTo>
                <a:lnTo>
                  <a:pt x="8679352" y="1313836"/>
                </a:lnTo>
                <a:lnTo>
                  <a:pt x="8650768" y="1306416"/>
                </a:lnTo>
                <a:lnTo>
                  <a:pt x="8622820" y="1299567"/>
                </a:lnTo>
                <a:lnTo>
                  <a:pt x="8645687" y="1337807"/>
                </a:lnTo>
                <a:lnTo>
                  <a:pt x="8667919" y="1376046"/>
                </a:lnTo>
                <a:lnTo>
                  <a:pt x="8690786" y="1414856"/>
                </a:lnTo>
                <a:lnTo>
                  <a:pt x="8713653" y="1453096"/>
                </a:lnTo>
                <a:lnTo>
                  <a:pt x="8736520" y="1491335"/>
                </a:lnTo>
                <a:lnTo>
                  <a:pt x="8759387" y="1530145"/>
                </a:lnTo>
                <a:lnTo>
                  <a:pt x="8782254" y="1568384"/>
                </a:lnTo>
                <a:lnTo>
                  <a:pt x="8805122" y="1606624"/>
                </a:lnTo>
                <a:lnTo>
                  <a:pt x="8772091" y="1598063"/>
                </a:lnTo>
                <a:lnTo>
                  <a:pt x="8738426" y="1590072"/>
                </a:lnTo>
                <a:lnTo>
                  <a:pt x="8705395" y="1580941"/>
                </a:lnTo>
                <a:lnTo>
                  <a:pt x="8671730" y="1572950"/>
                </a:lnTo>
                <a:lnTo>
                  <a:pt x="8638700" y="1563818"/>
                </a:lnTo>
                <a:lnTo>
                  <a:pt x="8605034" y="1555257"/>
                </a:lnTo>
                <a:lnTo>
                  <a:pt x="8572004" y="1546696"/>
                </a:lnTo>
                <a:lnTo>
                  <a:pt x="8538973" y="1538135"/>
                </a:lnTo>
                <a:lnTo>
                  <a:pt x="8538973" y="1737322"/>
                </a:lnTo>
                <a:lnTo>
                  <a:pt x="8585978" y="1741318"/>
                </a:lnTo>
                <a:lnTo>
                  <a:pt x="8633618" y="1745313"/>
                </a:lnTo>
                <a:lnTo>
                  <a:pt x="8679987" y="1749308"/>
                </a:lnTo>
                <a:lnTo>
                  <a:pt x="8726992" y="1752732"/>
                </a:lnTo>
                <a:lnTo>
                  <a:pt x="8774632" y="1756157"/>
                </a:lnTo>
                <a:lnTo>
                  <a:pt x="8821637" y="1759581"/>
                </a:lnTo>
                <a:lnTo>
                  <a:pt x="8868641" y="1763006"/>
                </a:lnTo>
                <a:lnTo>
                  <a:pt x="8916281" y="1766430"/>
                </a:lnTo>
                <a:lnTo>
                  <a:pt x="8916281" y="1689951"/>
                </a:lnTo>
                <a:lnTo>
                  <a:pt x="8890238" y="1692805"/>
                </a:lnTo>
                <a:lnTo>
                  <a:pt x="8864830" y="1695659"/>
                </a:lnTo>
                <a:lnTo>
                  <a:pt x="8840058" y="1697942"/>
                </a:lnTo>
                <a:lnTo>
                  <a:pt x="8814650" y="1700795"/>
                </a:lnTo>
                <a:lnTo>
                  <a:pt x="8822907" y="1687098"/>
                </a:lnTo>
                <a:lnTo>
                  <a:pt x="8832435" y="1673971"/>
                </a:lnTo>
                <a:lnTo>
                  <a:pt x="8840693" y="1660273"/>
                </a:lnTo>
                <a:lnTo>
                  <a:pt x="8848950" y="1647717"/>
                </a:lnTo>
                <a:lnTo>
                  <a:pt x="8858478" y="1634590"/>
                </a:lnTo>
                <a:lnTo>
                  <a:pt x="8866736" y="1620892"/>
                </a:lnTo>
                <a:lnTo>
                  <a:pt x="8875629" y="1607765"/>
                </a:lnTo>
                <a:lnTo>
                  <a:pt x="8883886" y="1594068"/>
                </a:lnTo>
                <a:lnTo>
                  <a:pt x="8873723" y="1595780"/>
                </a:lnTo>
                <a:lnTo>
                  <a:pt x="8862925" y="1596921"/>
                </a:lnTo>
                <a:lnTo>
                  <a:pt x="8852126" y="1597492"/>
                </a:lnTo>
                <a:lnTo>
                  <a:pt x="8841328" y="1599204"/>
                </a:lnTo>
                <a:lnTo>
                  <a:pt x="8856573" y="1575233"/>
                </a:lnTo>
                <a:lnTo>
                  <a:pt x="8871817" y="1551262"/>
                </a:lnTo>
                <a:lnTo>
                  <a:pt x="8887697" y="1527291"/>
                </a:lnTo>
                <a:lnTo>
                  <a:pt x="8902942" y="1503320"/>
                </a:lnTo>
                <a:lnTo>
                  <a:pt x="8896590" y="1503891"/>
                </a:lnTo>
                <a:lnTo>
                  <a:pt x="8889603" y="1504462"/>
                </a:lnTo>
                <a:lnTo>
                  <a:pt x="8883251" y="1505033"/>
                </a:lnTo>
                <a:lnTo>
                  <a:pt x="8876264" y="1506745"/>
                </a:lnTo>
                <a:lnTo>
                  <a:pt x="8885157" y="1493047"/>
                </a:lnTo>
                <a:lnTo>
                  <a:pt x="8893414" y="1479920"/>
                </a:lnTo>
                <a:lnTo>
                  <a:pt x="8901672" y="1466793"/>
                </a:lnTo>
                <a:lnTo>
                  <a:pt x="8909929" y="1453666"/>
                </a:lnTo>
                <a:lnTo>
                  <a:pt x="8918187" y="1441110"/>
                </a:lnTo>
                <a:lnTo>
                  <a:pt x="8927080" y="1427983"/>
                </a:lnTo>
                <a:lnTo>
                  <a:pt x="8935337" y="1414856"/>
                </a:lnTo>
                <a:lnTo>
                  <a:pt x="8944230" y="1401729"/>
                </a:lnTo>
                <a:lnTo>
                  <a:pt x="8952488" y="1416568"/>
                </a:lnTo>
                <a:lnTo>
                  <a:pt x="8961380" y="1429695"/>
                </a:lnTo>
                <a:lnTo>
                  <a:pt x="8969638" y="1444535"/>
                </a:lnTo>
                <a:lnTo>
                  <a:pt x="8977896" y="1458232"/>
                </a:lnTo>
                <a:lnTo>
                  <a:pt x="8986153" y="1472501"/>
                </a:lnTo>
                <a:lnTo>
                  <a:pt x="8994411" y="1486198"/>
                </a:lnTo>
                <a:lnTo>
                  <a:pt x="9003304" y="1500467"/>
                </a:lnTo>
                <a:lnTo>
                  <a:pt x="9012196" y="1514735"/>
                </a:lnTo>
                <a:lnTo>
                  <a:pt x="9005209" y="1513023"/>
                </a:lnTo>
                <a:lnTo>
                  <a:pt x="8998222" y="1511311"/>
                </a:lnTo>
                <a:lnTo>
                  <a:pt x="8991870" y="1510169"/>
                </a:lnTo>
                <a:lnTo>
                  <a:pt x="8984883" y="1507886"/>
                </a:lnTo>
                <a:lnTo>
                  <a:pt x="8992505" y="1521013"/>
                </a:lnTo>
                <a:lnTo>
                  <a:pt x="9000128" y="1534140"/>
                </a:lnTo>
                <a:lnTo>
                  <a:pt x="9008385" y="1546696"/>
                </a:lnTo>
                <a:lnTo>
                  <a:pt x="9016008" y="1559823"/>
                </a:lnTo>
                <a:lnTo>
                  <a:pt x="9023630" y="1572950"/>
                </a:lnTo>
                <a:lnTo>
                  <a:pt x="9031252" y="1586077"/>
                </a:lnTo>
                <a:lnTo>
                  <a:pt x="9038875" y="1598063"/>
                </a:lnTo>
                <a:lnTo>
                  <a:pt x="9047132" y="1611190"/>
                </a:lnTo>
                <a:lnTo>
                  <a:pt x="9036334" y="1609477"/>
                </a:lnTo>
                <a:lnTo>
                  <a:pt x="9024900" y="1606624"/>
                </a:lnTo>
                <a:lnTo>
                  <a:pt x="9014737" y="1603770"/>
                </a:lnTo>
                <a:lnTo>
                  <a:pt x="9003939" y="1601487"/>
                </a:lnTo>
                <a:lnTo>
                  <a:pt x="9012832" y="1616326"/>
                </a:lnTo>
                <a:lnTo>
                  <a:pt x="9021089" y="1630595"/>
                </a:lnTo>
                <a:lnTo>
                  <a:pt x="9029982" y="1644863"/>
                </a:lnTo>
                <a:lnTo>
                  <a:pt x="9038875" y="1659131"/>
                </a:lnTo>
                <a:lnTo>
                  <a:pt x="9047132" y="1673400"/>
                </a:lnTo>
                <a:lnTo>
                  <a:pt x="9055390" y="1687668"/>
                </a:lnTo>
                <a:lnTo>
                  <a:pt x="9064918" y="1702507"/>
                </a:lnTo>
                <a:lnTo>
                  <a:pt x="9073175" y="1716776"/>
                </a:lnTo>
                <a:lnTo>
                  <a:pt x="9047767" y="1710498"/>
                </a:lnTo>
                <a:lnTo>
                  <a:pt x="9022995" y="1704790"/>
                </a:lnTo>
                <a:lnTo>
                  <a:pt x="8997587" y="1699083"/>
                </a:lnTo>
                <a:lnTo>
                  <a:pt x="8972814" y="1693376"/>
                </a:lnTo>
                <a:lnTo>
                  <a:pt x="8972814" y="1769854"/>
                </a:lnTo>
                <a:lnTo>
                  <a:pt x="9018548" y="1772137"/>
                </a:lnTo>
                <a:lnTo>
                  <a:pt x="9063012" y="1774991"/>
                </a:lnTo>
                <a:lnTo>
                  <a:pt x="9108746" y="1776703"/>
                </a:lnTo>
                <a:lnTo>
                  <a:pt x="9154481" y="1778986"/>
                </a:lnTo>
                <a:lnTo>
                  <a:pt x="9200215" y="1780698"/>
                </a:lnTo>
                <a:lnTo>
                  <a:pt x="9245949" y="1782411"/>
                </a:lnTo>
                <a:lnTo>
                  <a:pt x="9291684" y="1784123"/>
                </a:lnTo>
                <a:lnTo>
                  <a:pt x="9337418" y="1785264"/>
                </a:lnTo>
                <a:lnTo>
                  <a:pt x="9337418" y="1665980"/>
                </a:lnTo>
                <a:lnTo>
                  <a:pt x="9315186" y="1669405"/>
                </a:lnTo>
                <a:lnTo>
                  <a:pt x="9292319" y="1672258"/>
                </a:lnTo>
                <a:lnTo>
                  <a:pt x="9270722" y="1675683"/>
                </a:lnTo>
                <a:lnTo>
                  <a:pt x="9248490" y="1679107"/>
                </a:lnTo>
                <a:lnTo>
                  <a:pt x="9226258" y="1681961"/>
                </a:lnTo>
                <a:lnTo>
                  <a:pt x="9203391" y="1685385"/>
                </a:lnTo>
                <a:lnTo>
                  <a:pt x="9181159" y="1687668"/>
                </a:lnTo>
                <a:lnTo>
                  <a:pt x="9158927" y="1691093"/>
                </a:lnTo>
                <a:lnTo>
                  <a:pt x="9174172" y="1667122"/>
                </a:lnTo>
                <a:lnTo>
                  <a:pt x="9189417" y="1643722"/>
                </a:lnTo>
                <a:lnTo>
                  <a:pt x="9204661" y="1619751"/>
                </a:lnTo>
                <a:lnTo>
                  <a:pt x="9219906" y="1594638"/>
                </a:lnTo>
                <a:lnTo>
                  <a:pt x="9235151" y="1570667"/>
                </a:lnTo>
                <a:lnTo>
                  <a:pt x="9250396" y="1546696"/>
                </a:lnTo>
                <a:lnTo>
                  <a:pt x="9265641" y="1523296"/>
                </a:lnTo>
                <a:lnTo>
                  <a:pt x="9280885" y="1499325"/>
                </a:lnTo>
                <a:lnTo>
                  <a:pt x="9261829" y="1501608"/>
                </a:lnTo>
                <a:lnTo>
                  <a:pt x="9244044" y="1504462"/>
                </a:lnTo>
                <a:lnTo>
                  <a:pt x="9224988" y="1507316"/>
                </a:lnTo>
                <a:lnTo>
                  <a:pt x="9205932" y="1509598"/>
                </a:lnTo>
                <a:lnTo>
                  <a:pt x="9219271" y="1487911"/>
                </a:lnTo>
                <a:lnTo>
                  <a:pt x="9233245" y="1466793"/>
                </a:lnTo>
                <a:lnTo>
                  <a:pt x="9246585" y="1445105"/>
                </a:lnTo>
                <a:lnTo>
                  <a:pt x="9260559" y="1423988"/>
                </a:lnTo>
                <a:lnTo>
                  <a:pt x="9274533" y="1401729"/>
                </a:lnTo>
                <a:lnTo>
                  <a:pt x="9287872" y="1380612"/>
                </a:lnTo>
                <a:lnTo>
                  <a:pt x="9301847" y="1358924"/>
                </a:lnTo>
                <a:lnTo>
                  <a:pt x="9315186" y="1336665"/>
                </a:lnTo>
                <a:lnTo>
                  <a:pt x="9303117" y="1338948"/>
                </a:lnTo>
                <a:lnTo>
                  <a:pt x="9291684" y="1341231"/>
                </a:lnTo>
                <a:lnTo>
                  <a:pt x="9279615" y="1342373"/>
                </a:lnTo>
                <a:lnTo>
                  <a:pt x="9267546" y="1344656"/>
                </a:lnTo>
                <a:lnTo>
                  <a:pt x="9282791" y="1320685"/>
                </a:lnTo>
                <a:lnTo>
                  <a:pt x="9298036" y="1297284"/>
                </a:lnTo>
                <a:lnTo>
                  <a:pt x="9312645" y="1273314"/>
                </a:lnTo>
                <a:lnTo>
                  <a:pt x="9327890" y="1249913"/>
                </a:lnTo>
                <a:lnTo>
                  <a:pt x="9341864" y="1225942"/>
                </a:lnTo>
                <a:lnTo>
                  <a:pt x="9357109" y="1202542"/>
                </a:lnTo>
                <a:lnTo>
                  <a:pt x="9372354" y="1179142"/>
                </a:lnTo>
                <a:lnTo>
                  <a:pt x="9386963" y="1155742"/>
                </a:lnTo>
                <a:lnTo>
                  <a:pt x="9402208" y="1179713"/>
                </a:lnTo>
                <a:lnTo>
                  <a:pt x="9417453" y="1204254"/>
                </a:lnTo>
                <a:lnTo>
                  <a:pt x="9432063" y="1228225"/>
                </a:lnTo>
                <a:lnTo>
                  <a:pt x="9447307" y="1252767"/>
                </a:lnTo>
                <a:lnTo>
                  <a:pt x="9461917" y="1276738"/>
                </a:lnTo>
                <a:lnTo>
                  <a:pt x="9477162" y="1301280"/>
                </a:lnTo>
                <a:lnTo>
                  <a:pt x="9492406" y="1325251"/>
                </a:lnTo>
                <a:lnTo>
                  <a:pt x="9507016" y="1349222"/>
                </a:lnTo>
                <a:lnTo>
                  <a:pt x="9495582" y="1346939"/>
                </a:lnTo>
                <a:lnTo>
                  <a:pt x="9482878" y="1345226"/>
                </a:lnTo>
                <a:lnTo>
                  <a:pt x="9470810" y="1342373"/>
                </a:lnTo>
                <a:lnTo>
                  <a:pt x="9459376" y="1340090"/>
                </a:lnTo>
                <a:lnTo>
                  <a:pt x="9473350" y="1362919"/>
                </a:lnTo>
                <a:lnTo>
                  <a:pt x="9486690" y="1384607"/>
                </a:lnTo>
                <a:lnTo>
                  <a:pt x="9500664" y="1406866"/>
                </a:lnTo>
                <a:lnTo>
                  <a:pt x="9514638" y="1429125"/>
                </a:lnTo>
                <a:lnTo>
                  <a:pt x="9527977" y="1451383"/>
                </a:lnTo>
                <a:lnTo>
                  <a:pt x="9541952" y="1473642"/>
                </a:lnTo>
                <a:lnTo>
                  <a:pt x="9555291" y="1495901"/>
                </a:lnTo>
                <a:lnTo>
                  <a:pt x="9569265" y="1517589"/>
                </a:lnTo>
                <a:lnTo>
                  <a:pt x="9550209" y="1514164"/>
                </a:lnTo>
                <a:lnTo>
                  <a:pt x="9531153" y="1510740"/>
                </a:lnTo>
                <a:lnTo>
                  <a:pt x="9512098" y="1507316"/>
                </a:lnTo>
                <a:lnTo>
                  <a:pt x="9493042" y="1503891"/>
                </a:lnTo>
                <a:lnTo>
                  <a:pt x="9508286" y="1528433"/>
                </a:lnTo>
                <a:lnTo>
                  <a:pt x="9523531" y="1552974"/>
                </a:lnTo>
                <a:lnTo>
                  <a:pt x="9539411" y="1577516"/>
                </a:lnTo>
                <a:lnTo>
                  <a:pt x="9554656" y="1602629"/>
                </a:lnTo>
                <a:lnTo>
                  <a:pt x="9569901" y="1627170"/>
                </a:lnTo>
                <a:lnTo>
                  <a:pt x="9585145" y="1651712"/>
                </a:lnTo>
                <a:lnTo>
                  <a:pt x="9600390" y="1676254"/>
                </a:lnTo>
                <a:lnTo>
                  <a:pt x="9615635" y="1700795"/>
                </a:lnTo>
                <a:lnTo>
                  <a:pt x="9593403" y="1696800"/>
                </a:lnTo>
                <a:lnTo>
                  <a:pt x="9570536" y="1693376"/>
                </a:lnTo>
                <a:lnTo>
                  <a:pt x="9548939" y="1689381"/>
                </a:lnTo>
                <a:lnTo>
                  <a:pt x="9526707" y="1685385"/>
                </a:lnTo>
                <a:lnTo>
                  <a:pt x="9504475" y="1680819"/>
                </a:lnTo>
                <a:lnTo>
                  <a:pt x="9481608" y="1676254"/>
                </a:lnTo>
                <a:lnTo>
                  <a:pt x="9459376" y="1672258"/>
                </a:lnTo>
                <a:lnTo>
                  <a:pt x="9437144" y="1668263"/>
                </a:lnTo>
                <a:lnTo>
                  <a:pt x="9437144" y="1787547"/>
                </a:lnTo>
                <a:lnTo>
                  <a:pt x="9493677" y="1788689"/>
                </a:lnTo>
                <a:lnTo>
                  <a:pt x="9549574" y="1789259"/>
                </a:lnTo>
                <a:lnTo>
                  <a:pt x="9605472" y="1789259"/>
                </a:lnTo>
                <a:lnTo>
                  <a:pt x="9662004" y="1789259"/>
                </a:lnTo>
                <a:lnTo>
                  <a:pt x="9718537" y="1788689"/>
                </a:lnTo>
                <a:lnTo>
                  <a:pt x="9775070" y="1787547"/>
                </a:lnTo>
                <a:lnTo>
                  <a:pt x="9831602" y="1786976"/>
                </a:lnTo>
                <a:lnTo>
                  <a:pt x="9887500" y="1785264"/>
                </a:lnTo>
                <a:lnTo>
                  <a:pt x="9887500" y="1586077"/>
                </a:lnTo>
                <a:lnTo>
                  <a:pt x="9854470" y="1592926"/>
                </a:lnTo>
                <a:lnTo>
                  <a:pt x="9820804" y="1599775"/>
                </a:lnTo>
                <a:lnTo>
                  <a:pt x="9787774" y="1606053"/>
                </a:lnTo>
                <a:lnTo>
                  <a:pt x="9754108" y="1612902"/>
                </a:lnTo>
                <a:lnTo>
                  <a:pt x="9721078" y="1618609"/>
                </a:lnTo>
                <a:lnTo>
                  <a:pt x="9688048" y="1624887"/>
                </a:lnTo>
                <a:lnTo>
                  <a:pt x="9654382" y="1631165"/>
                </a:lnTo>
                <a:lnTo>
                  <a:pt x="9620716" y="1636873"/>
                </a:lnTo>
                <a:lnTo>
                  <a:pt x="9643584" y="1600346"/>
                </a:lnTo>
                <a:lnTo>
                  <a:pt x="9666451" y="1563248"/>
                </a:lnTo>
                <a:lnTo>
                  <a:pt x="9689318" y="1526721"/>
                </a:lnTo>
                <a:lnTo>
                  <a:pt x="9712185" y="1489623"/>
                </a:lnTo>
                <a:lnTo>
                  <a:pt x="9735052" y="1453096"/>
                </a:lnTo>
                <a:lnTo>
                  <a:pt x="9757919" y="1416568"/>
                </a:lnTo>
                <a:lnTo>
                  <a:pt x="9780786" y="1379471"/>
                </a:lnTo>
                <a:lnTo>
                  <a:pt x="9803654" y="1341802"/>
                </a:lnTo>
                <a:lnTo>
                  <a:pt x="9775705" y="1346939"/>
                </a:lnTo>
                <a:lnTo>
                  <a:pt x="9747756" y="1352646"/>
                </a:lnTo>
                <a:lnTo>
                  <a:pt x="9719172" y="1358353"/>
                </a:lnTo>
                <a:lnTo>
                  <a:pt x="9691224" y="1363490"/>
                </a:lnTo>
                <a:lnTo>
                  <a:pt x="9710915" y="1329816"/>
                </a:lnTo>
                <a:lnTo>
                  <a:pt x="9731241" y="1297284"/>
                </a:lnTo>
                <a:lnTo>
                  <a:pt x="9752203" y="1264182"/>
                </a:lnTo>
                <a:lnTo>
                  <a:pt x="9772529" y="1231079"/>
                </a:lnTo>
                <a:lnTo>
                  <a:pt x="9793490" y="1197976"/>
                </a:lnTo>
                <a:lnTo>
                  <a:pt x="9813817" y="1164303"/>
                </a:lnTo>
                <a:lnTo>
                  <a:pt x="9833508" y="1131771"/>
                </a:lnTo>
                <a:lnTo>
                  <a:pt x="9854470" y="1098097"/>
                </a:lnTo>
                <a:lnTo>
                  <a:pt x="9836684" y="1101522"/>
                </a:lnTo>
                <a:lnTo>
                  <a:pt x="9818898" y="1104946"/>
                </a:lnTo>
                <a:lnTo>
                  <a:pt x="9801113" y="1108371"/>
                </a:lnTo>
                <a:lnTo>
                  <a:pt x="9783327" y="1111795"/>
                </a:lnTo>
                <a:lnTo>
                  <a:pt x="9805559" y="1076409"/>
                </a:lnTo>
                <a:lnTo>
                  <a:pt x="9828426" y="1039882"/>
                </a:lnTo>
                <a:lnTo>
                  <a:pt x="9850658" y="1002784"/>
                </a:lnTo>
                <a:lnTo>
                  <a:pt x="9872255" y="966828"/>
                </a:lnTo>
                <a:lnTo>
                  <a:pt x="9894487" y="930301"/>
                </a:lnTo>
                <a:lnTo>
                  <a:pt x="9917354" y="894344"/>
                </a:lnTo>
                <a:lnTo>
                  <a:pt x="9939586" y="857247"/>
                </a:lnTo>
                <a:lnTo>
                  <a:pt x="9961818" y="821290"/>
                </a:lnTo>
                <a:lnTo>
                  <a:pt x="9983415" y="856105"/>
                </a:lnTo>
                <a:lnTo>
                  <a:pt x="10006282" y="890920"/>
                </a:lnTo>
                <a:lnTo>
                  <a:pt x="10028514" y="925735"/>
                </a:lnTo>
                <a:lnTo>
                  <a:pt x="10050746" y="960550"/>
                </a:lnTo>
                <a:lnTo>
                  <a:pt x="10073613" y="995365"/>
                </a:lnTo>
                <a:lnTo>
                  <a:pt x="10095845" y="1029609"/>
                </a:lnTo>
                <a:lnTo>
                  <a:pt x="10118077" y="1064424"/>
                </a:lnTo>
                <a:lnTo>
                  <a:pt x="10139674" y="1098668"/>
                </a:lnTo>
                <a:lnTo>
                  <a:pt x="10122523" y="1096956"/>
                </a:lnTo>
                <a:lnTo>
                  <a:pt x="10104738" y="1094673"/>
                </a:lnTo>
                <a:lnTo>
                  <a:pt x="10086317" y="1092390"/>
                </a:lnTo>
                <a:lnTo>
                  <a:pt x="10069167" y="1090678"/>
                </a:lnTo>
                <a:lnTo>
                  <a:pt x="10089493" y="1122068"/>
                </a:lnTo>
                <a:lnTo>
                  <a:pt x="10110455" y="1153459"/>
                </a:lnTo>
                <a:lnTo>
                  <a:pt x="10130781" y="1185991"/>
                </a:lnTo>
                <a:lnTo>
                  <a:pt x="10150472" y="1217381"/>
                </a:lnTo>
                <a:lnTo>
                  <a:pt x="10171434" y="1248772"/>
                </a:lnTo>
                <a:lnTo>
                  <a:pt x="10191760" y="1280162"/>
                </a:lnTo>
                <a:lnTo>
                  <a:pt x="10212086" y="1312124"/>
                </a:lnTo>
                <a:lnTo>
                  <a:pt x="10233048" y="1343514"/>
                </a:lnTo>
                <a:lnTo>
                  <a:pt x="10204464" y="1340090"/>
                </a:lnTo>
                <a:lnTo>
                  <a:pt x="10176515" y="1336665"/>
                </a:lnTo>
                <a:lnTo>
                  <a:pt x="10147296" y="1334382"/>
                </a:lnTo>
                <a:lnTo>
                  <a:pt x="10119347" y="1330958"/>
                </a:lnTo>
                <a:lnTo>
                  <a:pt x="10142214" y="1365773"/>
                </a:lnTo>
                <a:lnTo>
                  <a:pt x="10165082" y="1401159"/>
                </a:lnTo>
                <a:lnTo>
                  <a:pt x="10187949" y="1435973"/>
                </a:lnTo>
                <a:lnTo>
                  <a:pt x="10210816" y="1471930"/>
                </a:lnTo>
                <a:lnTo>
                  <a:pt x="10233683" y="1506745"/>
                </a:lnTo>
                <a:lnTo>
                  <a:pt x="10256550" y="1541560"/>
                </a:lnTo>
                <a:lnTo>
                  <a:pt x="10279417" y="1576375"/>
                </a:lnTo>
                <a:lnTo>
                  <a:pt x="10302284" y="1611760"/>
                </a:lnTo>
                <a:lnTo>
                  <a:pt x="10268619" y="1608336"/>
                </a:lnTo>
                <a:lnTo>
                  <a:pt x="10236224" y="1604341"/>
                </a:lnTo>
                <a:lnTo>
                  <a:pt x="10202558" y="1600916"/>
                </a:lnTo>
                <a:lnTo>
                  <a:pt x="10168893" y="1597492"/>
                </a:lnTo>
                <a:lnTo>
                  <a:pt x="10135862" y="1593497"/>
                </a:lnTo>
                <a:lnTo>
                  <a:pt x="10102832" y="1589502"/>
                </a:lnTo>
                <a:lnTo>
                  <a:pt x="10069167" y="1585506"/>
                </a:lnTo>
                <a:lnTo>
                  <a:pt x="10036136" y="1580941"/>
                </a:lnTo>
                <a:lnTo>
                  <a:pt x="10036136" y="1779557"/>
                </a:lnTo>
                <a:lnTo>
                  <a:pt x="10082506" y="1777274"/>
                </a:lnTo>
                <a:lnTo>
                  <a:pt x="10130146" y="1775562"/>
                </a:lnTo>
                <a:lnTo>
                  <a:pt x="10177150" y="1772708"/>
                </a:lnTo>
                <a:lnTo>
                  <a:pt x="10224790" y="1769284"/>
                </a:lnTo>
                <a:lnTo>
                  <a:pt x="10271795" y="1765859"/>
                </a:lnTo>
                <a:lnTo>
                  <a:pt x="10318800" y="1762435"/>
                </a:lnTo>
                <a:lnTo>
                  <a:pt x="10366440" y="1759010"/>
                </a:lnTo>
                <a:lnTo>
                  <a:pt x="10412809" y="1755015"/>
                </a:lnTo>
                <a:lnTo>
                  <a:pt x="10412809" y="1678537"/>
                </a:lnTo>
                <a:lnTo>
                  <a:pt x="10387401" y="1685385"/>
                </a:lnTo>
                <a:lnTo>
                  <a:pt x="10362628" y="1691093"/>
                </a:lnTo>
                <a:lnTo>
                  <a:pt x="10337220" y="1697942"/>
                </a:lnTo>
                <a:lnTo>
                  <a:pt x="10312448" y="1704220"/>
                </a:lnTo>
                <a:lnTo>
                  <a:pt x="10320705" y="1689951"/>
                </a:lnTo>
                <a:lnTo>
                  <a:pt x="10328963" y="1675683"/>
                </a:lnTo>
                <a:lnTo>
                  <a:pt x="10337856" y="1660273"/>
                </a:lnTo>
                <a:lnTo>
                  <a:pt x="10346748" y="1646005"/>
                </a:lnTo>
                <a:lnTo>
                  <a:pt x="10355641" y="1631736"/>
                </a:lnTo>
                <a:lnTo>
                  <a:pt x="10363899" y="1616897"/>
                </a:lnTo>
                <a:lnTo>
                  <a:pt x="10372156" y="1602629"/>
                </a:lnTo>
                <a:lnTo>
                  <a:pt x="10381684" y="1587789"/>
                </a:lnTo>
                <a:lnTo>
                  <a:pt x="10370886" y="1590643"/>
                </a:lnTo>
                <a:lnTo>
                  <a:pt x="10359452" y="1593497"/>
                </a:lnTo>
                <a:lnTo>
                  <a:pt x="10348654" y="1596350"/>
                </a:lnTo>
                <a:lnTo>
                  <a:pt x="10337856" y="1599204"/>
                </a:lnTo>
                <a:lnTo>
                  <a:pt x="10346748" y="1586077"/>
                </a:lnTo>
                <a:lnTo>
                  <a:pt x="10354371" y="1572380"/>
                </a:lnTo>
                <a:lnTo>
                  <a:pt x="10361993" y="1559253"/>
                </a:lnTo>
                <a:lnTo>
                  <a:pt x="10368980" y="1546126"/>
                </a:lnTo>
                <a:lnTo>
                  <a:pt x="10376603" y="1533569"/>
                </a:lnTo>
                <a:lnTo>
                  <a:pt x="10384225" y="1520442"/>
                </a:lnTo>
                <a:lnTo>
                  <a:pt x="10393118" y="1507316"/>
                </a:lnTo>
                <a:lnTo>
                  <a:pt x="10400740" y="1493618"/>
                </a:lnTo>
                <a:lnTo>
                  <a:pt x="10393753" y="1495901"/>
                </a:lnTo>
                <a:lnTo>
                  <a:pt x="10386766" y="1497613"/>
                </a:lnTo>
                <a:lnTo>
                  <a:pt x="10379779" y="1499325"/>
                </a:lnTo>
                <a:lnTo>
                  <a:pt x="10372791" y="1501037"/>
                </a:lnTo>
                <a:lnTo>
                  <a:pt x="10382319" y="1486769"/>
                </a:lnTo>
                <a:lnTo>
                  <a:pt x="10390577" y="1472501"/>
                </a:lnTo>
                <a:lnTo>
                  <a:pt x="10398835" y="1458232"/>
                </a:lnTo>
                <a:lnTo>
                  <a:pt x="10407092" y="1443393"/>
                </a:lnTo>
                <a:lnTo>
                  <a:pt x="10415985" y="1429125"/>
                </a:lnTo>
                <a:lnTo>
                  <a:pt x="10424243" y="1414856"/>
                </a:lnTo>
                <a:lnTo>
                  <a:pt x="10432500" y="1400588"/>
                </a:lnTo>
                <a:lnTo>
                  <a:pt x="10440758" y="1386319"/>
                </a:lnTo>
                <a:lnTo>
                  <a:pt x="10458543" y="1411432"/>
                </a:lnTo>
                <a:lnTo>
                  <a:pt x="10475058" y="1437686"/>
                </a:lnTo>
                <a:lnTo>
                  <a:pt x="10492209" y="1462798"/>
                </a:lnTo>
                <a:lnTo>
                  <a:pt x="10508724" y="1487911"/>
                </a:lnTo>
                <a:lnTo>
                  <a:pt x="10501737" y="1487911"/>
                </a:lnTo>
                <a:lnTo>
                  <a:pt x="10496020" y="1487340"/>
                </a:lnTo>
                <a:lnTo>
                  <a:pt x="10489033" y="1486769"/>
                </a:lnTo>
                <a:lnTo>
                  <a:pt x="10482046" y="1486198"/>
                </a:lnTo>
                <a:lnTo>
                  <a:pt x="10497290" y="1510169"/>
                </a:lnTo>
                <a:lnTo>
                  <a:pt x="10513170" y="1533569"/>
                </a:lnTo>
                <a:lnTo>
                  <a:pt x="10528415" y="1556399"/>
                </a:lnTo>
                <a:lnTo>
                  <a:pt x="10543660" y="1579799"/>
                </a:lnTo>
                <a:lnTo>
                  <a:pt x="10532862" y="1579228"/>
                </a:lnTo>
                <a:lnTo>
                  <a:pt x="10522698" y="1578658"/>
                </a:lnTo>
                <a:lnTo>
                  <a:pt x="10511900" y="1576945"/>
                </a:lnTo>
                <a:lnTo>
                  <a:pt x="10501102" y="1576375"/>
                </a:lnTo>
                <a:lnTo>
                  <a:pt x="10509359" y="1589502"/>
                </a:lnTo>
                <a:lnTo>
                  <a:pt x="10518887" y="1602629"/>
                </a:lnTo>
                <a:lnTo>
                  <a:pt x="10527145" y="1615185"/>
                </a:lnTo>
                <a:lnTo>
                  <a:pt x="10535402" y="1628312"/>
                </a:lnTo>
                <a:lnTo>
                  <a:pt x="10544295" y="1641439"/>
                </a:lnTo>
                <a:lnTo>
                  <a:pt x="10553188" y="1654566"/>
                </a:lnTo>
                <a:lnTo>
                  <a:pt x="10562081" y="1667122"/>
                </a:lnTo>
                <a:lnTo>
                  <a:pt x="10570338" y="1680249"/>
                </a:lnTo>
                <a:lnTo>
                  <a:pt x="10545565" y="1679107"/>
                </a:lnTo>
                <a:lnTo>
                  <a:pt x="10520158" y="1676824"/>
                </a:lnTo>
                <a:lnTo>
                  <a:pt x="10494114" y="1675112"/>
                </a:lnTo>
                <a:lnTo>
                  <a:pt x="10469342" y="1673400"/>
                </a:lnTo>
                <a:lnTo>
                  <a:pt x="10469342" y="1749308"/>
                </a:lnTo>
                <a:lnTo>
                  <a:pt x="10515076" y="1745313"/>
                </a:lnTo>
                <a:lnTo>
                  <a:pt x="10560810" y="1740747"/>
                </a:lnTo>
                <a:lnTo>
                  <a:pt x="10606545" y="1735039"/>
                </a:lnTo>
                <a:lnTo>
                  <a:pt x="10652279" y="1730474"/>
                </a:lnTo>
                <a:lnTo>
                  <a:pt x="10698013" y="1724766"/>
                </a:lnTo>
                <a:lnTo>
                  <a:pt x="10743747" y="1718488"/>
                </a:lnTo>
                <a:lnTo>
                  <a:pt x="10788847" y="1712781"/>
                </a:lnTo>
                <a:lnTo>
                  <a:pt x="10834581" y="1706503"/>
                </a:lnTo>
                <a:lnTo>
                  <a:pt x="10834581" y="1586648"/>
                </a:lnTo>
                <a:lnTo>
                  <a:pt x="10811714" y="1593497"/>
                </a:lnTo>
                <a:lnTo>
                  <a:pt x="10790117" y="1600346"/>
                </a:lnTo>
                <a:lnTo>
                  <a:pt x="10767885" y="1607765"/>
                </a:lnTo>
                <a:lnTo>
                  <a:pt x="10745653" y="1614614"/>
                </a:lnTo>
                <a:lnTo>
                  <a:pt x="10722786" y="1621463"/>
                </a:lnTo>
                <a:lnTo>
                  <a:pt x="10700554" y="1628312"/>
                </a:lnTo>
                <a:lnTo>
                  <a:pt x="10678957" y="1634590"/>
                </a:lnTo>
                <a:lnTo>
                  <a:pt x="10656090" y="1641439"/>
                </a:lnTo>
                <a:lnTo>
                  <a:pt x="10671335" y="1614614"/>
                </a:lnTo>
                <a:lnTo>
                  <a:pt x="10687215" y="1588931"/>
                </a:lnTo>
                <a:lnTo>
                  <a:pt x="10702460" y="1562106"/>
                </a:lnTo>
                <a:lnTo>
                  <a:pt x="10717704" y="1535282"/>
                </a:lnTo>
                <a:lnTo>
                  <a:pt x="10732949" y="1509598"/>
                </a:lnTo>
                <a:lnTo>
                  <a:pt x="10748194" y="1482774"/>
                </a:lnTo>
                <a:lnTo>
                  <a:pt x="10763439" y="1455949"/>
                </a:lnTo>
                <a:lnTo>
                  <a:pt x="10778683" y="1429125"/>
                </a:lnTo>
                <a:lnTo>
                  <a:pt x="10759627" y="1434832"/>
                </a:lnTo>
                <a:lnTo>
                  <a:pt x="10740571" y="1441110"/>
                </a:lnTo>
                <a:lnTo>
                  <a:pt x="10721515" y="1446247"/>
                </a:lnTo>
                <a:lnTo>
                  <a:pt x="10702460" y="1452525"/>
                </a:lnTo>
                <a:lnTo>
                  <a:pt x="10715799" y="1428554"/>
                </a:lnTo>
                <a:lnTo>
                  <a:pt x="10730408" y="1404583"/>
                </a:lnTo>
                <a:lnTo>
                  <a:pt x="10744383" y="1381183"/>
                </a:lnTo>
                <a:lnTo>
                  <a:pt x="10757722" y="1357212"/>
                </a:lnTo>
                <a:lnTo>
                  <a:pt x="10771696" y="1333241"/>
                </a:lnTo>
                <a:lnTo>
                  <a:pt x="10785035" y="1309270"/>
                </a:lnTo>
                <a:lnTo>
                  <a:pt x="10799010" y="1285870"/>
                </a:lnTo>
                <a:lnTo>
                  <a:pt x="10812984" y="1261899"/>
                </a:lnTo>
                <a:lnTo>
                  <a:pt x="10800280" y="1265894"/>
                </a:lnTo>
                <a:lnTo>
                  <a:pt x="10788211" y="1269318"/>
                </a:lnTo>
                <a:lnTo>
                  <a:pt x="10776778" y="1272743"/>
                </a:lnTo>
                <a:lnTo>
                  <a:pt x="10764709" y="1276738"/>
                </a:lnTo>
                <a:lnTo>
                  <a:pt x="10779954" y="1250484"/>
                </a:lnTo>
                <a:lnTo>
                  <a:pt x="10794563" y="1224801"/>
                </a:lnTo>
                <a:lnTo>
                  <a:pt x="10809808" y="1198547"/>
                </a:lnTo>
                <a:lnTo>
                  <a:pt x="10825053" y="1172293"/>
                </a:lnTo>
                <a:lnTo>
                  <a:pt x="10839662" y="1146039"/>
                </a:lnTo>
                <a:lnTo>
                  <a:pt x="10854907" y="1119785"/>
                </a:lnTo>
                <a:lnTo>
                  <a:pt x="10868882" y="1094102"/>
                </a:lnTo>
                <a:lnTo>
                  <a:pt x="10884126" y="1067278"/>
                </a:lnTo>
                <a:lnTo>
                  <a:pt x="10899371" y="1088966"/>
                </a:lnTo>
                <a:lnTo>
                  <a:pt x="10913981" y="1111224"/>
                </a:lnTo>
                <a:lnTo>
                  <a:pt x="10929225" y="1132342"/>
                </a:lnTo>
                <a:lnTo>
                  <a:pt x="10944470" y="1154030"/>
                </a:lnTo>
                <a:lnTo>
                  <a:pt x="10959080" y="1176288"/>
                </a:lnTo>
                <a:lnTo>
                  <a:pt x="10974324" y="1197406"/>
                </a:lnTo>
                <a:lnTo>
                  <a:pt x="10989569" y="1219094"/>
                </a:lnTo>
                <a:lnTo>
                  <a:pt x="11004179" y="1240211"/>
                </a:lnTo>
                <a:lnTo>
                  <a:pt x="10992110" y="1240211"/>
                </a:lnTo>
                <a:lnTo>
                  <a:pt x="10980676" y="1240211"/>
                </a:lnTo>
                <a:lnTo>
                  <a:pt x="10967972" y="1240211"/>
                </a:lnTo>
                <a:lnTo>
                  <a:pt x="10956539" y="1239640"/>
                </a:lnTo>
                <a:lnTo>
                  <a:pt x="10970513" y="1259616"/>
                </a:lnTo>
                <a:lnTo>
                  <a:pt x="10984488" y="1279592"/>
                </a:lnTo>
                <a:lnTo>
                  <a:pt x="10997827" y="1299567"/>
                </a:lnTo>
                <a:lnTo>
                  <a:pt x="11011801" y="1318972"/>
                </a:lnTo>
                <a:lnTo>
                  <a:pt x="11025140" y="1338948"/>
                </a:lnTo>
                <a:lnTo>
                  <a:pt x="11039115" y="1358924"/>
                </a:lnTo>
                <a:lnTo>
                  <a:pt x="11053089" y="1377758"/>
                </a:lnTo>
                <a:lnTo>
                  <a:pt x="11066428" y="1397734"/>
                </a:lnTo>
                <a:lnTo>
                  <a:pt x="11047372" y="1397734"/>
                </a:lnTo>
                <a:lnTo>
                  <a:pt x="11028316" y="1397734"/>
                </a:lnTo>
                <a:lnTo>
                  <a:pt x="11009260" y="1397734"/>
                </a:lnTo>
                <a:lnTo>
                  <a:pt x="10990204" y="1397163"/>
                </a:lnTo>
                <a:lnTo>
                  <a:pt x="11005449" y="1419993"/>
                </a:lnTo>
                <a:lnTo>
                  <a:pt x="11020694" y="1441681"/>
                </a:lnTo>
                <a:lnTo>
                  <a:pt x="11035939" y="1463369"/>
                </a:lnTo>
                <a:lnTo>
                  <a:pt x="11051183" y="1485628"/>
                </a:lnTo>
                <a:lnTo>
                  <a:pt x="11066428" y="1507316"/>
                </a:lnTo>
                <a:lnTo>
                  <a:pt x="11082308" y="1529004"/>
                </a:lnTo>
                <a:lnTo>
                  <a:pt x="11097553" y="1551262"/>
                </a:lnTo>
                <a:lnTo>
                  <a:pt x="11112798" y="1572950"/>
                </a:lnTo>
                <a:lnTo>
                  <a:pt x="11089931" y="1572950"/>
                </a:lnTo>
                <a:lnTo>
                  <a:pt x="11068334" y="1572950"/>
                </a:lnTo>
                <a:lnTo>
                  <a:pt x="11046102" y="1572950"/>
                </a:lnTo>
                <a:lnTo>
                  <a:pt x="11023870" y="1572950"/>
                </a:lnTo>
                <a:lnTo>
                  <a:pt x="11001003" y="1572380"/>
                </a:lnTo>
                <a:lnTo>
                  <a:pt x="10978771" y="1572380"/>
                </a:lnTo>
                <a:lnTo>
                  <a:pt x="10956539" y="1572380"/>
                </a:lnTo>
                <a:lnTo>
                  <a:pt x="10933672" y="1571809"/>
                </a:lnTo>
                <a:lnTo>
                  <a:pt x="10933672" y="1691093"/>
                </a:lnTo>
                <a:lnTo>
                  <a:pt x="10990204" y="1682532"/>
                </a:lnTo>
                <a:lnTo>
                  <a:pt x="11046737" y="1672829"/>
                </a:lnTo>
                <a:lnTo>
                  <a:pt x="11103270" y="1662556"/>
                </a:lnTo>
                <a:lnTo>
                  <a:pt x="11159802" y="1652283"/>
                </a:lnTo>
                <a:lnTo>
                  <a:pt x="11215700" y="1641439"/>
                </a:lnTo>
                <a:lnTo>
                  <a:pt x="11272233" y="1630595"/>
                </a:lnTo>
                <a:lnTo>
                  <a:pt x="11328765" y="1618038"/>
                </a:lnTo>
                <a:lnTo>
                  <a:pt x="11385298" y="1606624"/>
                </a:lnTo>
                <a:lnTo>
                  <a:pt x="11385298" y="1406866"/>
                </a:lnTo>
                <a:lnTo>
                  <a:pt x="11351632" y="1420564"/>
                </a:lnTo>
                <a:lnTo>
                  <a:pt x="11317967" y="1432549"/>
                </a:lnTo>
                <a:lnTo>
                  <a:pt x="11284937" y="1445676"/>
                </a:lnTo>
                <a:lnTo>
                  <a:pt x="11251906" y="1458803"/>
                </a:lnTo>
                <a:lnTo>
                  <a:pt x="11218241" y="1470788"/>
                </a:lnTo>
                <a:lnTo>
                  <a:pt x="11185210" y="1483345"/>
                </a:lnTo>
                <a:lnTo>
                  <a:pt x="11152180" y="1495901"/>
                </a:lnTo>
                <a:lnTo>
                  <a:pt x="11118515" y="1507316"/>
                </a:lnTo>
                <a:lnTo>
                  <a:pt x="11141382" y="1466793"/>
                </a:lnTo>
                <a:lnTo>
                  <a:pt x="11164249" y="1425700"/>
                </a:lnTo>
                <a:lnTo>
                  <a:pt x="11187116" y="1384607"/>
                </a:lnTo>
                <a:lnTo>
                  <a:pt x="11209983" y="1343514"/>
                </a:lnTo>
                <a:lnTo>
                  <a:pt x="11232850" y="1302992"/>
                </a:lnTo>
                <a:lnTo>
                  <a:pt x="11255717" y="1261899"/>
                </a:lnTo>
                <a:lnTo>
                  <a:pt x="11278585" y="1219664"/>
                </a:lnTo>
                <a:lnTo>
                  <a:pt x="11301452" y="1179142"/>
                </a:lnTo>
                <a:lnTo>
                  <a:pt x="11272868" y="1189986"/>
                </a:lnTo>
                <a:lnTo>
                  <a:pt x="11244919" y="1200259"/>
                </a:lnTo>
                <a:lnTo>
                  <a:pt x="11215700" y="1211103"/>
                </a:lnTo>
                <a:lnTo>
                  <a:pt x="11187751" y="1221377"/>
                </a:lnTo>
                <a:lnTo>
                  <a:pt x="11208078" y="1184279"/>
                </a:lnTo>
                <a:lnTo>
                  <a:pt x="11229039" y="1147181"/>
                </a:lnTo>
                <a:lnTo>
                  <a:pt x="11249365" y="1110654"/>
                </a:lnTo>
                <a:lnTo>
                  <a:pt x="11269692" y="1073556"/>
                </a:lnTo>
                <a:lnTo>
                  <a:pt x="11290653" y="1036458"/>
                </a:lnTo>
                <a:lnTo>
                  <a:pt x="11310344" y="999360"/>
                </a:lnTo>
                <a:lnTo>
                  <a:pt x="11330671" y="962833"/>
                </a:lnTo>
                <a:lnTo>
                  <a:pt x="11351632" y="925164"/>
                </a:lnTo>
                <a:lnTo>
                  <a:pt x="11333847" y="932013"/>
                </a:lnTo>
                <a:lnTo>
                  <a:pt x="11315426" y="938862"/>
                </a:lnTo>
                <a:lnTo>
                  <a:pt x="11298276" y="945711"/>
                </a:lnTo>
                <a:lnTo>
                  <a:pt x="11280490" y="952560"/>
                </a:lnTo>
                <a:lnTo>
                  <a:pt x="11302722" y="912037"/>
                </a:lnTo>
                <a:lnTo>
                  <a:pt x="11324954" y="871515"/>
                </a:lnTo>
                <a:lnTo>
                  <a:pt x="11347821" y="831563"/>
                </a:lnTo>
                <a:lnTo>
                  <a:pt x="11370053" y="790470"/>
                </a:lnTo>
                <a:lnTo>
                  <a:pt x="11391650" y="749948"/>
                </a:lnTo>
                <a:lnTo>
                  <a:pt x="11413882" y="708855"/>
                </a:lnTo>
                <a:lnTo>
                  <a:pt x="11436749" y="668333"/>
                </a:lnTo>
                <a:lnTo>
                  <a:pt x="11458981" y="627240"/>
                </a:lnTo>
                <a:lnTo>
                  <a:pt x="11481213" y="657489"/>
                </a:lnTo>
                <a:lnTo>
                  <a:pt x="11503445" y="688309"/>
                </a:lnTo>
                <a:lnTo>
                  <a:pt x="11526312" y="718558"/>
                </a:lnTo>
                <a:lnTo>
                  <a:pt x="11547909" y="749377"/>
                </a:lnTo>
                <a:lnTo>
                  <a:pt x="11570141" y="779056"/>
                </a:lnTo>
                <a:lnTo>
                  <a:pt x="11592373" y="809305"/>
                </a:lnTo>
                <a:lnTo>
                  <a:pt x="11615240" y="839554"/>
                </a:lnTo>
                <a:lnTo>
                  <a:pt x="11637472" y="869803"/>
                </a:lnTo>
                <a:lnTo>
                  <a:pt x="11619686" y="870944"/>
                </a:lnTo>
                <a:lnTo>
                  <a:pt x="11601265" y="872086"/>
                </a:lnTo>
                <a:lnTo>
                  <a:pt x="11584115" y="873798"/>
                </a:lnTo>
                <a:lnTo>
                  <a:pt x="11566329" y="874939"/>
                </a:lnTo>
                <a:lnTo>
                  <a:pt x="11586656" y="902906"/>
                </a:lnTo>
                <a:lnTo>
                  <a:pt x="11606982" y="930301"/>
                </a:lnTo>
                <a:lnTo>
                  <a:pt x="11627309" y="957696"/>
                </a:lnTo>
                <a:lnTo>
                  <a:pt x="11647635" y="985092"/>
                </a:lnTo>
                <a:lnTo>
                  <a:pt x="11668596" y="1012487"/>
                </a:lnTo>
                <a:lnTo>
                  <a:pt x="11688923" y="1039882"/>
                </a:lnTo>
                <a:lnTo>
                  <a:pt x="11709884" y="1067278"/>
                </a:lnTo>
                <a:lnTo>
                  <a:pt x="11730211" y="1094673"/>
                </a:lnTo>
                <a:lnTo>
                  <a:pt x="11700992" y="1097527"/>
                </a:lnTo>
                <a:lnTo>
                  <a:pt x="11673043" y="1100380"/>
                </a:lnTo>
                <a:lnTo>
                  <a:pt x="11645094" y="1102663"/>
                </a:lnTo>
                <a:lnTo>
                  <a:pt x="11616510" y="1104946"/>
                </a:lnTo>
                <a:lnTo>
                  <a:pt x="11639377" y="1135766"/>
                </a:lnTo>
                <a:lnTo>
                  <a:pt x="11662244" y="1166586"/>
                </a:lnTo>
                <a:lnTo>
                  <a:pt x="11685112" y="1196835"/>
                </a:lnTo>
                <a:lnTo>
                  <a:pt x="11707979" y="1227655"/>
                </a:lnTo>
                <a:lnTo>
                  <a:pt x="11730846" y="1257333"/>
                </a:lnTo>
                <a:lnTo>
                  <a:pt x="11753713" y="1288153"/>
                </a:lnTo>
                <a:lnTo>
                  <a:pt x="11776580" y="1318402"/>
                </a:lnTo>
                <a:lnTo>
                  <a:pt x="11799447" y="1348651"/>
                </a:lnTo>
                <a:lnTo>
                  <a:pt x="11765782" y="1352075"/>
                </a:lnTo>
                <a:lnTo>
                  <a:pt x="11732751" y="1355500"/>
                </a:lnTo>
                <a:lnTo>
                  <a:pt x="11699721" y="1358924"/>
                </a:lnTo>
                <a:lnTo>
                  <a:pt x="11666056" y="1361778"/>
                </a:lnTo>
                <a:lnTo>
                  <a:pt x="11632390" y="1365202"/>
                </a:lnTo>
                <a:lnTo>
                  <a:pt x="11599995" y="1367485"/>
                </a:lnTo>
                <a:lnTo>
                  <a:pt x="11566329" y="1369768"/>
                </a:lnTo>
                <a:lnTo>
                  <a:pt x="11532664" y="1372622"/>
                </a:lnTo>
                <a:lnTo>
                  <a:pt x="11532664" y="1571809"/>
                </a:lnTo>
                <a:lnTo>
                  <a:pt x="11580304" y="1559823"/>
                </a:lnTo>
                <a:lnTo>
                  <a:pt x="11627309" y="1547838"/>
                </a:lnTo>
                <a:lnTo>
                  <a:pt x="11674313" y="1535282"/>
                </a:lnTo>
                <a:lnTo>
                  <a:pt x="11721953" y="1523296"/>
                </a:lnTo>
                <a:lnTo>
                  <a:pt x="11768958" y="1509598"/>
                </a:lnTo>
                <a:lnTo>
                  <a:pt x="11815327" y="1496472"/>
                </a:lnTo>
                <a:lnTo>
                  <a:pt x="11862967" y="1482774"/>
                </a:lnTo>
                <a:lnTo>
                  <a:pt x="11909972" y="1468505"/>
                </a:lnTo>
                <a:lnTo>
                  <a:pt x="11909972" y="1391456"/>
                </a:lnTo>
                <a:lnTo>
                  <a:pt x="11885199" y="1403441"/>
                </a:lnTo>
                <a:lnTo>
                  <a:pt x="11859791" y="1415427"/>
                </a:lnTo>
                <a:lnTo>
                  <a:pt x="11834383" y="1427412"/>
                </a:lnTo>
                <a:lnTo>
                  <a:pt x="11808975" y="1438827"/>
                </a:lnTo>
                <a:lnTo>
                  <a:pt x="11817868" y="1422847"/>
                </a:lnTo>
                <a:lnTo>
                  <a:pt x="11826126" y="1406295"/>
                </a:lnTo>
                <a:lnTo>
                  <a:pt x="11835654" y="1389744"/>
                </a:lnTo>
                <a:lnTo>
                  <a:pt x="11843911" y="1373192"/>
                </a:lnTo>
                <a:lnTo>
                  <a:pt x="11852169" y="1356641"/>
                </a:lnTo>
                <a:lnTo>
                  <a:pt x="11861062" y="1340090"/>
                </a:lnTo>
                <a:lnTo>
                  <a:pt x="11869954" y="1324109"/>
                </a:lnTo>
                <a:lnTo>
                  <a:pt x="11878212" y="1307558"/>
                </a:lnTo>
                <a:lnTo>
                  <a:pt x="11867414" y="1312694"/>
                </a:lnTo>
                <a:lnTo>
                  <a:pt x="11856615" y="1317831"/>
                </a:lnTo>
                <a:lnTo>
                  <a:pt x="11845817" y="1322397"/>
                </a:lnTo>
                <a:lnTo>
                  <a:pt x="11835654" y="1328104"/>
                </a:lnTo>
                <a:lnTo>
                  <a:pt x="11843276" y="1312694"/>
                </a:lnTo>
                <a:lnTo>
                  <a:pt x="11850898" y="1298426"/>
                </a:lnTo>
                <a:lnTo>
                  <a:pt x="11859156" y="1283587"/>
                </a:lnTo>
                <a:lnTo>
                  <a:pt x="11866778" y="1268748"/>
                </a:lnTo>
                <a:lnTo>
                  <a:pt x="11874401" y="1253908"/>
                </a:lnTo>
                <a:lnTo>
                  <a:pt x="11882023" y="1239069"/>
                </a:lnTo>
                <a:lnTo>
                  <a:pt x="11889646" y="1224801"/>
                </a:lnTo>
                <a:lnTo>
                  <a:pt x="11897903" y="1209391"/>
                </a:lnTo>
                <a:lnTo>
                  <a:pt x="11890916" y="1212815"/>
                </a:lnTo>
                <a:lnTo>
                  <a:pt x="11883929" y="1215669"/>
                </a:lnTo>
                <a:lnTo>
                  <a:pt x="11877577" y="1219094"/>
                </a:lnTo>
                <a:lnTo>
                  <a:pt x="11870590" y="1222518"/>
                </a:lnTo>
                <a:lnTo>
                  <a:pt x="11878847" y="1205967"/>
                </a:lnTo>
                <a:lnTo>
                  <a:pt x="11887105" y="1190557"/>
                </a:lnTo>
                <a:lnTo>
                  <a:pt x="11896633" y="1174005"/>
                </a:lnTo>
                <a:lnTo>
                  <a:pt x="11904890" y="1157454"/>
                </a:lnTo>
                <a:lnTo>
                  <a:pt x="11913148" y="1142044"/>
                </a:lnTo>
                <a:lnTo>
                  <a:pt x="11921405" y="1125493"/>
                </a:lnTo>
                <a:lnTo>
                  <a:pt x="11929663" y="1108941"/>
                </a:lnTo>
                <a:lnTo>
                  <a:pt x="11938556" y="1093532"/>
                </a:lnTo>
                <a:lnTo>
                  <a:pt x="11955071" y="1115220"/>
                </a:lnTo>
                <a:lnTo>
                  <a:pt x="11972857" y="1136907"/>
                </a:lnTo>
                <a:lnTo>
                  <a:pt x="11989372" y="1159166"/>
                </a:lnTo>
                <a:lnTo>
                  <a:pt x="12005887" y="1180283"/>
                </a:lnTo>
                <a:lnTo>
                  <a:pt x="11998900" y="1181425"/>
                </a:lnTo>
                <a:lnTo>
                  <a:pt x="11992548" y="1182566"/>
                </a:lnTo>
                <a:lnTo>
                  <a:pt x="11985560" y="1183708"/>
                </a:lnTo>
                <a:lnTo>
                  <a:pt x="11979209" y="1184279"/>
                </a:lnTo>
                <a:lnTo>
                  <a:pt x="11994453" y="1204254"/>
                </a:lnTo>
                <a:lnTo>
                  <a:pt x="12009698" y="1224230"/>
                </a:lnTo>
                <a:lnTo>
                  <a:pt x="12025578" y="1243635"/>
                </a:lnTo>
                <a:lnTo>
                  <a:pt x="12040823" y="1264182"/>
                </a:lnTo>
                <a:lnTo>
                  <a:pt x="12030660" y="1265894"/>
                </a:lnTo>
                <a:lnTo>
                  <a:pt x="12019861" y="1267035"/>
                </a:lnTo>
                <a:lnTo>
                  <a:pt x="12009063" y="1269318"/>
                </a:lnTo>
                <a:lnTo>
                  <a:pt x="11998264" y="1270460"/>
                </a:lnTo>
                <a:lnTo>
                  <a:pt x="12015415" y="1292719"/>
                </a:lnTo>
                <a:lnTo>
                  <a:pt x="12032565" y="1314977"/>
                </a:lnTo>
                <a:lnTo>
                  <a:pt x="12050351" y="1336665"/>
                </a:lnTo>
                <a:lnTo>
                  <a:pt x="12067501" y="1358924"/>
                </a:lnTo>
                <a:lnTo>
                  <a:pt x="12042728" y="1362919"/>
                </a:lnTo>
                <a:lnTo>
                  <a:pt x="12016685" y="1366914"/>
                </a:lnTo>
                <a:lnTo>
                  <a:pt x="11991277" y="1370339"/>
                </a:lnTo>
                <a:lnTo>
                  <a:pt x="11966505" y="1373763"/>
                </a:lnTo>
                <a:lnTo>
                  <a:pt x="11966505" y="1450242"/>
                </a:lnTo>
                <a:lnTo>
                  <a:pt x="11994453" y="1441681"/>
                </a:lnTo>
                <a:lnTo>
                  <a:pt x="12023037" y="1432549"/>
                </a:lnTo>
                <a:lnTo>
                  <a:pt x="12050986" y="1423988"/>
                </a:lnTo>
                <a:lnTo>
                  <a:pt x="12078935" y="1414285"/>
                </a:lnTo>
                <a:lnTo>
                  <a:pt x="12107519" y="1404583"/>
                </a:lnTo>
                <a:lnTo>
                  <a:pt x="12135467" y="1394880"/>
                </a:lnTo>
                <a:lnTo>
                  <a:pt x="12164051" y="1385749"/>
                </a:lnTo>
                <a:lnTo>
                  <a:pt x="12192000" y="1376046"/>
                </a:lnTo>
                <a:lnTo>
                  <a:pt x="12192000" y="1836631"/>
                </a:lnTo>
                <a:lnTo>
                  <a:pt x="12192000" y="2210635"/>
                </a:lnTo>
                <a:lnTo>
                  <a:pt x="0" y="2210635"/>
                </a:lnTo>
                <a:lnTo>
                  <a:pt x="0" y="2198478"/>
                </a:lnTo>
                <a:lnTo>
                  <a:pt x="0" y="2177360"/>
                </a:lnTo>
                <a:lnTo>
                  <a:pt x="0" y="2155672"/>
                </a:lnTo>
                <a:lnTo>
                  <a:pt x="0" y="2135126"/>
                </a:lnTo>
                <a:lnTo>
                  <a:pt x="0" y="2114008"/>
                </a:lnTo>
                <a:lnTo>
                  <a:pt x="0" y="2092891"/>
                </a:lnTo>
                <a:lnTo>
                  <a:pt x="0" y="2071774"/>
                </a:lnTo>
                <a:lnTo>
                  <a:pt x="0" y="2050657"/>
                </a:lnTo>
                <a:lnTo>
                  <a:pt x="0" y="2029540"/>
                </a:lnTo>
                <a:lnTo>
                  <a:pt x="0" y="2008993"/>
                </a:lnTo>
                <a:lnTo>
                  <a:pt x="0" y="1987876"/>
                </a:lnTo>
                <a:lnTo>
                  <a:pt x="0" y="1966188"/>
                </a:lnTo>
                <a:lnTo>
                  <a:pt x="0" y="1945071"/>
                </a:lnTo>
                <a:lnTo>
                  <a:pt x="0" y="1923953"/>
                </a:lnTo>
                <a:lnTo>
                  <a:pt x="0" y="1902836"/>
                </a:lnTo>
                <a:lnTo>
                  <a:pt x="0" y="1882289"/>
                </a:lnTo>
                <a:lnTo>
                  <a:pt x="0" y="1861172"/>
                </a:lnTo>
                <a:lnTo>
                  <a:pt x="0" y="1840055"/>
                </a:lnTo>
                <a:lnTo>
                  <a:pt x="0" y="1836631"/>
                </a:lnTo>
                <a:lnTo>
                  <a:pt x="0" y="1818367"/>
                </a:lnTo>
                <a:lnTo>
                  <a:pt x="0" y="1797250"/>
                </a:lnTo>
                <a:lnTo>
                  <a:pt x="0" y="1776132"/>
                </a:lnTo>
                <a:lnTo>
                  <a:pt x="0" y="1755586"/>
                </a:lnTo>
                <a:lnTo>
                  <a:pt x="0" y="1734469"/>
                </a:lnTo>
                <a:lnTo>
                  <a:pt x="0" y="1713351"/>
                </a:lnTo>
                <a:lnTo>
                  <a:pt x="0" y="1692234"/>
                </a:lnTo>
                <a:lnTo>
                  <a:pt x="0" y="1670546"/>
                </a:lnTo>
                <a:lnTo>
                  <a:pt x="0" y="1649429"/>
                </a:lnTo>
                <a:lnTo>
                  <a:pt x="0" y="1628882"/>
                </a:lnTo>
                <a:lnTo>
                  <a:pt x="0" y="1607765"/>
                </a:lnTo>
                <a:lnTo>
                  <a:pt x="0" y="1586648"/>
                </a:lnTo>
                <a:lnTo>
                  <a:pt x="0" y="1565531"/>
                </a:lnTo>
                <a:lnTo>
                  <a:pt x="0" y="1544413"/>
                </a:lnTo>
                <a:lnTo>
                  <a:pt x="0" y="1523296"/>
                </a:lnTo>
                <a:lnTo>
                  <a:pt x="0" y="1502750"/>
                </a:lnTo>
                <a:lnTo>
                  <a:pt x="0" y="1481062"/>
                </a:lnTo>
                <a:lnTo>
                  <a:pt x="0" y="1459944"/>
                </a:lnTo>
                <a:lnTo>
                  <a:pt x="0" y="1438827"/>
                </a:lnTo>
                <a:lnTo>
                  <a:pt x="0" y="1417710"/>
                </a:lnTo>
                <a:lnTo>
                  <a:pt x="0" y="1396593"/>
                </a:lnTo>
                <a:lnTo>
                  <a:pt x="0" y="1376046"/>
                </a:lnTo>
                <a:lnTo>
                  <a:pt x="56533" y="1356070"/>
                </a:lnTo>
                <a:lnTo>
                  <a:pt x="113066" y="1336665"/>
                </a:lnTo>
                <a:lnTo>
                  <a:pt x="170233" y="1318402"/>
                </a:lnTo>
                <a:lnTo>
                  <a:pt x="226131" y="1300138"/>
                </a:lnTo>
                <a:lnTo>
                  <a:pt x="282664" y="1283016"/>
                </a:lnTo>
                <a:lnTo>
                  <a:pt x="339196" y="1265894"/>
                </a:lnTo>
                <a:lnTo>
                  <a:pt x="395729" y="1249343"/>
                </a:lnTo>
                <a:lnTo>
                  <a:pt x="452897" y="1233362"/>
                </a:lnTo>
                <a:lnTo>
                  <a:pt x="508794" y="1217952"/>
                </a:lnTo>
                <a:lnTo>
                  <a:pt x="565327" y="1202542"/>
                </a:lnTo>
                <a:lnTo>
                  <a:pt x="621860" y="1188274"/>
                </a:lnTo>
                <a:lnTo>
                  <a:pt x="679027" y="1174576"/>
                </a:lnTo>
                <a:lnTo>
                  <a:pt x="735560" y="1160878"/>
                </a:lnTo>
                <a:lnTo>
                  <a:pt x="791458" y="1148322"/>
                </a:lnTo>
                <a:lnTo>
                  <a:pt x="847990" y="1135766"/>
                </a:lnTo>
                <a:lnTo>
                  <a:pt x="904523" y="1124351"/>
                </a:lnTo>
                <a:lnTo>
                  <a:pt x="904523" y="924594"/>
                </a:lnTo>
                <a:lnTo>
                  <a:pt x="871492" y="937150"/>
                </a:lnTo>
                <a:lnTo>
                  <a:pt x="838462" y="950277"/>
                </a:lnTo>
                <a:lnTo>
                  <a:pt x="804797" y="963404"/>
                </a:lnTo>
                <a:lnTo>
                  <a:pt x="771766" y="977101"/>
                </a:lnTo>
                <a:lnTo>
                  <a:pt x="738101" y="990228"/>
                </a:lnTo>
                <a:lnTo>
                  <a:pt x="705071" y="1003926"/>
                </a:lnTo>
                <a:lnTo>
                  <a:pt x="672040" y="1018194"/>
                </a:lnTo>
                <a:lnTo>
                  <a:pt x="638375" y="1031892"/>
                </a:lnTo>
                <a:lnTo>
                  <a:pt x="661242" y="989087"/>
                </a:lnTo>
                <a:lnTo>
                  <a:pt x="684109" y="947423"/>
                </a:lnTo>
                <a:lnTo>
                  <a:pt x="706976" y="905188"/>
                </a:lnTo>
                <a:lnTo>
                  <a:pt x="729843" y="863525"/>
                </a:lnTo>
                <a:lnTo>
                  <a:pt x="752710" y="821861"/>
                </a:lnTo>
                <a:lnTo>
                  <a:pt x="775578" y="779056"/>
                </a:lnTo>
                <a:lnTo>
                  <a:pt x="798445" y="737392"/>
                </a:lnTo>
                <a:lnTo>
                  <a:pt x="821312" y="695728"/>
                </a:lnTo>
                <a:lnTo>
                  <a:pt x="793363" y="707714"/>
                </a:lnTo>
                <a:lnTo>
                  <a:pt x="764144" y="718558"/>
                </a:lnTo>
                <a:lnTo>
                  <a:pt x="736195" y="729972"/>
                </a:lnTo>
                <a:lnTo>
                  <a:pt x="707611" y="741387"/>
                </a:lnTo>
                <a:lnTo>
                  <a:pt x="728573" y="704289"/>
                </a:lnTo>
                <a:lnTo>
                  <a:pt x="748899" y="666621"/>
                </a:lnTo>
                <a:lnTo>
                  <a:pt x="769861" y="628952"/>
                </a:lnTo>
                <a:lnTo>
                  <a:pt x="790187" y="591854"/>
                </a:lnTo>
                <a:lnTo>
                  <a:pt x="809878" y="554185"/>
                </a:lnTo>
                <a:lnTo>
                  <a:pt x="830840" y="517088"/>
                </a:lnTo>
                <a:lnTo>
                  <a:pt x="851166" y="479419"/>
                </a:lnTo>
                <a:lnTo>
                  <a:pt x="871492" y="442892"/>
                </a:lnTo>
                <a:lnTo>
                  <a:pt x="854342" y="449741"/>
                </a:lnTo>
                <a:lnTo>
                  <a:pt x="835922" y="456590"/>
                </a:lnTo>
                <a:lnTo>
                  <a:pt x="818136" y="463438"/>
                </a:lnTo>
                <a:lnTo>
                  <a:pt x="800986" y="470858"/>
                </a:lnTo>
                <a:lnTo>
                  <a:pt x="823218" y="429765"/>
                </a:lnTo>
                <a:lnTo>
                  <a:pt x="844814" y="389243"/>
                </a:lnTo>
                <a:lnTo>
                  <a:pt x="867046" y="348150"/>
                </a:lnTo>
                <a:lnTo>
                  <a:pt x="889913" y="307627"/>
                </a:lnTo>
                <a:lnTo>
                  <a:pt x="912145" y="267676"/>
                </a:lnTo>
                <a:lnTo>
                  <a:pt x="934377" y="227153"/>
                </a:lnTo>
                <a:lnTo>
                  <a:pt x="956609" y="186631"/>
                </a:lnTo>
                <a:lnTo>
                  <a:pt x="979476" y="146680"/>
                </a:lnTo>
                <a:lnTo>
                  <a:pt x="1001073" y="178070"/>
                </a:lnTo>
                <a:lnTo>
                  <a:pt x="1023305" y="209461"/>
                </a:lnTo>
                <a:lnTo>
                  <a:pt x="1046172" y="241422"/>
                </a:lnTo>
                <a:lnTo>
                  <a:pt x="1068404" y="272812"/>
                </a:lnTo>
                <a:lnTo>
                  <a:pt x="1090636" y="304203"/>
                </a:lnTo>
                <a:lnTo>
                  <a:pt x="1112233" y="336735"/>
                </a:lnTo>
                <a:lnTo>
                  <a:pt x="1135100" y="368125"/>
                </a:lnTo>
                <a:lnTo>
                  <a:pt x="1157332" y="400087"/>
                </a:lnTo>
                <a:lnTo>
                  <a:pt x="1140182" y="400087"/>
                </a:lnTo>
                <a:lnTo>
                  <a:pt x="1121761" y="400087"/>
                </a:lnTo>
                <a:lnTo>
                  <a:pt x="1103975" y="400087"/>
                </a:lnTo>
                <a:lnTo>
                  <a:pt x="1086825" y="400087"/>
                </a:lnTo>
                <a:lnTo>
                  <a:pt x="1106516" y="429765"/>
                </a:lnTo>
                <a:lnTo>
                  <a:pt x="1126842" y="458302"/>
                </a:lnTo>
                <a:lnTo>
                  <a:pt x="1147804" y="487980"/>
                </a:lnTo>
                <a:lnTo>
                  <a:pt x="1168130" y="517088"/>
                </a:lnTo>
                <a:lnTo>
                  <a:pt x="1188457" y="546766"/>
                </a:lnTo>
                <a:lnTo>
                  <a:pt x="1209418" y="575873"/>
                </a:lnTo>
                <a:lnTo>
                  <a:pt x="1229744" y="605552"/>
                </a:lnTo>
                <a:lnTo>
                  <a:pt x="1249436" y="634659"/>
                </a:lnTo>
                <a:lnTo>
                  <a:pt x="1221487" y="634659"/>
                </a:lnTo>
                <a:lnTo>
                  <a:pt x="1193538" y="634089"/>
                </a:lnTo>
                <a:lnTo>
                  <a:pt x="1164954" y="634089"/>
                </a:lnTo>
                <a:lnTo>
                  <a:pt x="1137006" y="634089"/>
                </a:lnTo>
                <a:lnTo>
                  <a:pt x="1159873" y="667191"/>
                </a:lnTo>
                <a:lnTo>
                  <a:pt x="1182740" y="699153"/>
                </a:lnTo>
                <a:lnTo>
                  <a:pt x="1205607" y="732255"/>
                </a:lnTo>
                <a:lnTo>
                  <a:pt x="1228474" y="765358"/>
                </a:lnTo>
                <a:lnTo>
                  <a:pt x="1251341" y="798461"/>
                </a:lnTo>
                <a:lnTo>
                  <a:pt x="1274208" y="831563"/>
                </a:lnTo>
                <a:lnTo>
                  <a:pt x="1297076" y="864095"/>
                </a:lnTo>
                <a:lnTo>
                  <a:pt x="1319308" y="897769"/>
                </a:lnTo>
                <a:lnTo>
                  <a:pt x="1286277" y="897198"/>
                </a:lnTo>
                <a:lnTo>
                  <a:pt x="1252612" y="896057"/>
                </a:lnTo>
                <a:lnTo>
                  <a:pt x="1218946" y="895486"/>
                </a:lnTo>
                <a:lnTo>
                  <a:pt x="1186551" y="895486"/>
                </a:lnTo>
                <a:lnTo>
                  <a:pt x="1152886" y="894915"/>
                </a:lnTo>
                <a:lnTo>
                  <a:pt x="1119220" y="894915"/>
                </a:lnTo>
                <a:lnTo>
                  <a:pt x="1086825" y="894915"/>
                </a:lnTo>
                <a:lnTo>
                  <a:pt x="1053159" y="895486"/>
                </a:lnTo>
                <a:lnTo>
                  <a:pt x="1053159" y="1094673"/>
                </a:lnTo>
                <a:lnTo>
                  <a:pt x="1100164" y="1086683"/>
                </a:lnTo>
                <a:lnTo>
                  <a:pt x="1147804" y="1078122"/>
                </a:lnTo>
                <a:lnTo>
                  <a:pt x="1194809" y="1070131"/>
                </a:lnTo>
                <a:lnTo>
                  <a:pt x="1241813" y="1062712"/>
                </a:lnTo>
                <a:lnTo>
                  <a:pt x="1288818" y="1055292"/>
                </a:lnTo>
                <a:lnTo>
                  <a:pt x="1335823" y="1048443"/>
                </a:lnTo>
                <a:lnTo>
                  <a:pt x="1382827" y="1041595"/>
                </a:lnTo>
                <a:lnTo>
                  <a:pt x="1430467" y="1034746"/>
                </a:lnTo>
                <a:lnTo>
                  <a:pt x="1430467" y="957696"/>
                </a:lnTo>
                <a:lnTo>
                  <a:pt x="1405059" y="966257"/>
                </a:lnTo>
                <a:lnTo>
                  <a:pt x="1380287" y="973677"/>
                </a:lnTo>
                <a:lnTo>
                  <a:pt x="1354244" y="981667"/>
                </a:lnTo>
                <a:lnTo>
                  <a:pt x="1328836" y="990228"/>
                </a:lnTo>
                <a:lnTo>
                  <a:pt x="1338363" y="974818"/>
                </a:lnTo>
                <a:lnTo>
                  <a:pt x="1346621" y="959408"/>
                </a:lnTo>
                <a:lnTo>
                  <a:pt x="1354879" y="943999"/>
                </a:lnTo>
                <a:lnTo>
                  <a:pt x="1363771" y="929159"/>
                </a:lnTo>
                <a:lnTo>
                  <a:pt x="1372664" y="914320"/>
                </a:lnTo>
                <a:lnTo>
                  <a:pt x="1381557" y="898910"/>
                </a:lnTo>
                <a:lnTo>
                  <a:pt x="1389815" y="884071"/>
                </a:lnTo>
                <a:lnTo>
                  <a:pt x="1398072" y="868661"/>
                </a:lnTo>
                <a:lnTo>
                  <a:pt x="1387909" y="872086"/>
                </a:lnTo>
                <a:lnTo>
                  <a:pt x="1377111" y="875510"/>
                </a:lnTo>
                <a:lnTo>
                  <a:pt x="1366312" y="878935"/>
                </a:lnTo>
                <a:lnTo>
                  <a:pt x="1355514" y="882359"/>
                </a:lnTo>
                <a:lnTo>
                  <a:pt x="1363136" y="868661"/>
                </a:lnTo>
                <a:lnTo>
                  <a:pt x="1370759" y="854964"/>
                </a:lnTo>
                <a:lnTo>
                  <a:pt x="1378381" y="841837"/>
                </a:lnTo>
                <a:lnTo>
                  <a:pt x="1386639" y="828139"/>
                </a:lnTo>
                <a:lnTo>
                  <a:pt x="1394261" y="814441"/>
                </a:lnTo>
                <a:lnTo>
                  <a:pt x="1401883" y="801314"/>
                </a:lnTo>
                <a:lnTo>
                  <a:pt x="1409506" y="787617"/>
                </a:lnTo>
                <a:lnTo>
                  <a:pt x="1417128" y="773919"/>
                </a:lnTo>
                <a:lnTo>
                  <a:pt x="1411411" y="775631"/>
                </a:lnTo>
                <a:lnTo>
                  <a:pt x="1404424" y="777914"/>
                </a:lnTo>
                <a:lnTo>
                  <a:pt x="1397437" y="780197"/>
                </a:lnTo>
                <a:lnTo>
                  <a:pt x="1390450" y="781909"/>
                </a:lnTo>
                <a:lnTo>
                  <a:pt x="1399342" y="767641"/>
                </a:lnTo>
                <a:lnTo>
                  <a:pt x="1407600" y="752802"/>
                </a:lnTo>
                <a:lnTo>
                  <a:pt x="1415858" y="738533"/>
                </a:lnTo>
                <a:lnTo>
                  <a:pt x="1424115" y="723123"/>
                </a:lnTo>
                <a:lnTo>
                  <a:pt x="1433008" y="708855"/>
                </a:lnTo>
                <a:lnTo>
                  <a:pt x="1441901" y="694016"/>
                </a:lnTo>
                <a:lnTo>
                  <a:pt x="1450158" y="679177"/>
                </a:lnTo>
                <a:lnTo>
                  <a:pt x="1458416" y="664338"/>
                </a:lnTo>
                <a:lnTo>
                  <a:pt x="1474931" y="689450"/>
                </a:lnTo>
                <a:lnTo>
                  <a:pt x="1492082" y="714562"/>
                </a:lnTo>
                <a:lnTo>
                  <a:pt x="1509232" y="739675"/>
                </a:lnTo>
                <a:lnTo>
                  <a:pt x="1526382" y="764787"/>
                </a:lnTo>
                <a:lnTo>
                  <a:pt x="1519395" y="764217"/>
                </a:lnTo>
                <a:lnTo>
                  <a:pt x="1512408" y="764217"/>
                </a:lnTo>
                <a:lnTo>
                  <a:pt x="1505421" y="763646"/>
                </a:lnTo>
                <a:lnTo>
                  <a:pt x="1499069" y="763646"/>
                </a:lnTo>
                <a:lnTo>
                  <a:pt x="1514949" y="785905"/>
                </a:lnTo>
                <a:lnTo>
                  <a:pt x="1530193" y="809305"/>
                </a:lnTo>
                <a:lnTo>
                  <a:pt x="1546073" y="832705"/>
                </a:lnTo>
                <a:lnTo>
                  <a:pt x="1561318" y="854964"/>
                </a:lnTo>
                <a:lnTo>
                  <a:pt x="1550520" y="854964"/>
                </a:lnTo>
                <a:lnTo>
                  <a:pt x="1539721" y="854393"/>
                </a:lnTo>
                <a:lnTo>
                  <a:pt x="1529558" y="853822"/>
                </a:lnTo>
                <a:lnTo>
                  <a:pt x="1518760" y="853251"/>
                </a:lnTo>
                <a:lnTo>
                  <a:pt x="1527017" y="866378"/>
                </a:lnTo>
                <a:lnTo>
                  <a:pt x="1535275" y="878935"/>
                </a:lnTo>
                <a:lnTo>
                  <a:pt x="1544803" y="891491"/>
                </a:lnTo>
                <a:lnTo>
                  <a:pt x="1553061" y="904618"/>
                </a:lnTo>
                <a:lnTo>
                  <a:pt x="1561318" y="917745"/>
                </a:lnTo>
                <a:lnTo>
                  <a:pt x="1570211" y="930301"/>
                </a:lnTo>
                <a:lnTo>
                  <a:pt x="1579104" y="943428"/>
                </a:lnTo>
                <a:lnTo>
                  <a:pt x="1587997" y="956555"/>
                </a:lnTo>
                <a:lnTo>
                  <a:pt x="1561954" y="954272"/>
                </a:lnTo>
                <a:lnTo>
                  <a:pt x="1537181" y="953130"/>
                </a:lnTo>
                <a:lnTo>
                  <a:pt x="1511773" y="951989"/>
                </a:lnTo>
                <a:lnTo>
                  <a:pt x="1486365" y="950277"/>
                </a:lnTo>
                <a:lnTo>
                  <a:pt x="1486365" y="1027897"/>
                </a:lnTo>
                <a:lnTo>
                  <a:pt x="1532099" y="1021619"/>
                </a:lnTo>
                <a:lnTo>
                  <a:pt x="1577833" y="1016482"/>
                </a:lnTo>
                <a:lnTo>
                  <a:pt x="1623568" y="1011345"/>
                </a:lnTo>
                <a:lnTo>
                  <a:pt x="1669302" y="1006209"/>
                </a:lnTo>
                <a:lnTo>
                  <a:pt x="1715036" y="1002214"/>
                </a:lnTo>
                <a:lnTo>
                  <a:pt x="1760135" y="997648"/>
                </a:lnTo>
                <a:lnTo>
                  <a:pt x="1805870" y="993653"/>
                </a:lnTo>
                <a:lnTo>
                  <a:pt x="1851604" y="990228"/>
                </a:lnTo>
                <a:lnTo>
                  <a:pt x="1851604" y="870374"/>
                </a:lnTo>
                <a:lnTo>
                  <a:pt x="1829372" y="875510"/>
                </a:lnTo>
                <a:lnTo>
                  <a:pt x="1807775" y="881218"/>
                </a:lnTo>
                <a:lnTo>
                  <a:pt x="1784908" y="887496"/>
                </a:lnTo>
                <a:lnTo>
                  <a:pt x="1762676" y="893774"/>
                </a:lnTo>
                <a:lnTo>
                  <a:pt x="1740444" y="898910"/>
                </a:lnTo>
                <a:lnTo>
                  <a:pt x="1718212" y="905188"/>
                </a:lnTo>
                <a:lnTo>
                  <a:pt x="1695345" y="911467"/>
                </a:lnTo>
                <a:lnTo>
                  <a:pt x="1673113" y="917745"/>
                </a:lnTo>
                <a:lnTo>
                  <a:pt x="1688358" y="891491"/>
                </a:lnTo>
                <a:lnTo>
                  <a:pt x="1703603" y="865237"/>
                </a:lnTo>
                <a:lnTo>
                  <a:pt x="1718847" y="839554"/>
                </a:lnTo>
                <a:lnTo>
                  <a:pt x="1734092" y="813300"/>
                </a:lnTo>
                <a:lnTo>
                  <a:pt x="1749337" y="787617"/>
                </a:lnTo>
                <a:lnTo>
                  <a:pt x="1764582" y="761363"/>
                </a:lnTo>
                <a:lnTo>
                  <a:pt x="1781097" y="735680"/>
                </a:lnTo>
                <a:lnTo>
                  <a:pt x="1796342" y="709426"/>
                </a:lnTo>
                <a:lnTo>
                  <a:pt x="1777286" y="714562"/>
                </a:lnTo>
                <a:lnTo>
                  <a:pt x="1758230" y="719699"/>
                </a:lnTo>
                <a:lnTo>
                  <a:pt x="1739174" y="724836"/>
                </a:lnTo>
                <a:lnTo>
                  <a:pt x="1720118" y="729972"/>
                </a:lnTo>
                <a:lnTo>
                  <a:pt x="1733457" y="706572"/>
                </a:lnTo>
                <a:lnTo>
                  <a:pt x="1747431" y="682601"/>
                </a:lnTo>
                <a:lnTo>
                  <a:pt x="1760770" y="659772"/>
                </a:lnTo>
                <a:lnTo>
                  <a:pt x="1774745" y="636372"/>
                </a:lnTo>
                <a:lnTo>
                  <a:pt x="1788719" y="612971"/>
                </a:lnTo>
                <a:lnTo>
                  <a:pt x="1802058" y="590713"/>
                </a:lnTo>
                <a:lnTo>
                  <a:pt x="1816033" y="567312"/>
                </a:lnTo>
                <a:lnTo>
                  <a:pt x="1829372" y="543912"/>
                </a:lnTo>
                <a:lnTo>
                  <a:pt x="1817938" y="546766"/>
                </a:lnTo>
                <a:lnTo>
                  <a:pt x="1805870" y="550190"/>
                </a:lnTo>
                <a:lnTo>
                  <a:pt x="1793801" y="553044"/>
                </a:lnTo>
                <a:lnTo>
                  <a:pt x="1782367" y="556468"/>
                </a:lnTo>
                <a:lnTo>
                  <a:pt x="1796977" y="530785"/>
                </a:lnTo>
                <a:lnTo>
                  <a:pt x="1812222" y="505673"/>
                </a:lnTo>
                <a:lnTo>
                  <a:pt x="1826831" y="480560"/>
                </a:lnTo>
                <a:lnTo>
                  <a:pt x="1841441" y="454877"/>
                </a:lnTo>
                <a:lnTo>
                  <a:pt x="1856685" y="429765"/>
                </a:lnTo>
                <a:lnTo>
                  <a:pt x="1871295" y="405223"/>
                </a:lnTo>
                <a:lnTo>
                  <a:pt x="1886540" y="379540"/>
                </a:lnTo>
                <a:lnTo>
                  <a:pt x="1901785" y="354428"/>
                </a:lnTo>
                <a:lnTo>
                  <a:pt x="1916394" y="377828"/>
                </a:lnTo>
                <a:lnTo>
                  <a:pt x="1931639" y="400087"/>
                </a:lnTo>
                <a:lnTo>
                  <a:pt x="1946884" y="423487"/>
                </a:lnTo>
                <a:lnTo>
                  <a:pt x="1961493" y="446316"/>
                </a:lnTo>
                <a:lnTo>
                  <a:pt x="1976738" y="469146"/>
                </a:lnTo>
                <a:lnTo>
                  <a:pt x="1991347" y="492546"/>
                </a:lnTo>
                <a:lnTo>
                  <a:pt x="2006592" y="515375"/>
                </a:lnTo>
                <a:lnTo>
                  <a:pt x="2021837" y="538205"/>
                </a:lnTo>
                <a:lnTo>
                  <a:pt x="2009133" y="537063"/>
                </a:lnTo>
                <a:lnTo>
                  <a:pt x="1997064" y="535922"/>
                </a:lnTo>
                <a:lnTo>
                  <a:pt x="1985631" y="534210"/>
                </a:lnTo>
                <a:lnTo>
                  <a:pt x="1973562" y="533068"/>
                </a:lnTo>
                <a:lnTo>
                  <a:pt x="1987536" y="554185"/>
                </a:lnTo>
                <a:lnTo>
                  <a:pt x="2000876" y="575303"/>
                </a:lnTo>
                <a:lnTo>
                  <a:pt x="2014850" y="596420"/>
                </a:lnTo>
                <a:lnTo>
                  <a:pt x="2028189" y="618108"/>
                </a:lnTo>
                <a:lnTo>
                  <a:pt x="2042163" y="639225"/>
                </a:lnTo>
                <a:lnTo>
                  <a:pt x="2056138" y="660342"/>
                </a:lnTo>
                <a:lnTo>
                  <a:pt x="2069477" y="681460"/>
                </a:lnTo>
                <a:lnTo>
                  <a:pt x="2083451" y="702577"/>
                </a:lnTo>
                <a:lnTo>
                  <a:pt x="2064395" y="700865"/>
                </a:lnTo>
                <a:lnTo>
                  <a:pt x="2045339" y="698011"/>
                </a:lnTo>
                <a:lnTo>
                  <a:pt x="2026283" y="695728"/>
                </a:lnTo>
                <a:lnTo>
                  <a:pt x="2007863" y="694016"/>
                </a:lnTo>
                <a:lnTo>
                  <a:pt x="2023108" y="717987"/>
                </a:lnTo>
                <a:lnTo>
                  <a:pt x="2038352" y="740816"/>
                </a:lnTo>
                <a:lnTo>
                  <a:pt x="2053597" y="764787"/>
                </a:lnTo>
                <a:lnTo>
                  <a:pt x="2068842" y="788187"/>
                </a:lnTo>
                <a:lnTo>
                  <a:pt x="2084087" y="812158"/>
                </a:lnTo>
                <a:lnTo>
                  <a:pt x="2099331" y="836129"/>
                </a:lnTo>
                <a:lnTo>
                  <a:pt x="2114576" y="860100"/>
                </a:lnTo>
                <a:lnTo>
                  <a:pt x="2129821" y="884071"/>
                </a:lnTo>
                <a:lnTo>
                  <a:pt x="2107589" y="880647"/>
                </a:lnTo>
                <a:lnTo>
                  <a:pt x="2085357" y="877793"/>
                </a:lnTo>
                <a:lnTo>
                  <a:pt x="2062490" y="874939"/>
                </a:lnTo>
                <a:lnTo>
                  <a:pt x="2040893" y="872086"/>
                </a:lnTo>
                <a:lnTo>
                  <a:pt x="2018661" y="870374"/>
                </a:lnTo>
                <a:lnTo>
                  <a:pt x="1996429" y="867520"/>
                </a:lnTo>
                <a:lnTo>
                  <a:pt x="1973562" y="864666"/>
                </a:lnTo>
                <a:lnTo>
                  <a:pt x="1951330" y="862954"/>
                </a:lnTo>
                <a:lnTo>
                  <a:pt x="1951330" y="982238"/>
                </a:lnTo>
                <a:lnTo>
                  <a:pt x="2007863" y="978813"/>
                </a:lnTo>
                <a:lnTo>
                  <a:pt x="2064395" y="975389"/>
                </a:lnTo>
                <a:lnTo>
                  <a:pt x="2120928" y="973106"/>
                </a:lnTo>
                <a:lnTo>
                  <a:pt x="2176826" y="970252"/>
                </a:lnTo>
                <a:lnTo>
                  <a:pt x="2232723" y="967969"/>
                </a:lnTo>
                <a:lnTo>
                  <a:pt x="2289256" y="966257"/>
                </a:lnTo>
                <a:lnTo>
                  <a:pt x="2345153" y="964545"/>
                </a:lnTo>
                <a:lnTo>
                  <a:pt x="2401686" y="963404"/>
                </a:lnTo>
                <a:lnTo>
                  <a:pt x="2401686" y="763646"/>
                </a:lnTo>
                <a:lnTo>
                  <a:pt x="2368020" y="770495"/>
                </a:lnTo>
                <a:lnTo>
                  <a:pt x="2335625" y="777343"/>
                </a:lnTo>
                <a:lnTo>
                  <a:pt x="2301960" y="783622"/>
                </a:lnTo>
                <a:lnTo>
                  <a:pt x="2268294" y="790470"/>
                </a:lnTo>
                <a:lnTo>
                  <a:pt x="2235899" y="797890"/>
                </a:lnTo>
                <a:lnTo>
                  <a:pt x="2202234" y="804739"/>
                </a:lnTo>
                <a:lnTo>
                  <a:pt x="2168568" y="812158"/>
                </a:lnTo>
                <a:lnTo>
                  <a:pt x="2136173" y="819007"/>
                </a:lnTo>
                <a:lnTo>
                  <a:pt x="2159040" y="781339"/>
                </a:lnTo>
                <a:lnTo>
                  <a:pt x="2181907" y="743670"/>
                </a:lnTo>
                <a:lnTo>
                  <a:pt x="2204774" y="706001"/>
                </a:lnTo>
                <a:lnTo>
                  <a:pt x="2227641" y="668904"/>
                </a:lnTo>
                <a:lnTo>
                  <a:pt x="2249238" y="631235"/>
                </a:lnTo>
                <a:lnTo>
                  <a:pt x="2272105" y="594137"/>
                </a:lnTo>
                <a:lnTo>
                  <a:pt x="2294973" y="557039"/>
                </a:lnTo>
                <a:lnTo>
                  <a:pt x="2317840" y="519371"/>
                </a:lnTo>
                <a:lnTo>
                  <a:pt x="2289891" y="525649"/>
                </a:lnTo>
                <a:lnTo>
                  <a:pt x="2261307" y="530785"/>
                </a:lnTo>
                <a:lnTo>
                  <a:pt x="2233358" y="537063"/>
                </a:lnTo>
                <a:lnTo>
                  <a:pt x="2205409" y="543341"/>
                </a:lnTo>
                <a:lnTo>
                  <a:pt x="2225736" y="509668"/>
                </a:lnTo>
                <a:lnTo>
                  <a:pt x="2246062" y="475995"/>
                </a:lnTo>
                <a:lnTo>
                  <a:pt x="2266389" y="442892"/>
                </a:lnTo>
                <a:lnTo>
                  <a:pt x="2286715" y="409218"/>
                </a:lnTo>
                <a:lnTo>
                  <a:pt x="2307041" y="375545"/>
                </a:lnTo>
                <a:lnTo>
                  <a:pt x="2328003" y="341871"/>
                </a:lnTo>
                <a:lnTo>
                  <a:pt x="2348329" y="308769"/>
                </a:lnTo>
                <a:lnTo>
                  <a:pt x="2369291" y="275666"/>
                </a:lnTo>
                <a:lnTo>
                  <a:pt x="2350870" y="279090"/>
                </a:lnTo>
                <a:lnTo>
                  <a:pt x="2333084" y="282515"/>
                </a:lnTo>
                <a:lnTo>
                  <a:pt x="2315934" y="285939"/>
                </a:lnTo>
                <a:lnTo>
                  <a:pt x="2297513" y="289934"/>
                </a:lnTo>
                <a:lnTo>
                  <a:pt x="2320380" y="253407"/>
                </a:lnTo>
                <a:lnTo>
                  <a:pt x="2342612" y="216880"/>
                </a:lnTo>
                <a:lnTo>
                  <a:pt x="2364209" y="180353"/>
                </a:lnTo>
                <a:lnTo>
                  <a:pt x="2386441" y="144397"/>
                </a:lnTo>
                <a:lnTo>
                  <a:pt x="2409308" y="107869"/>
                </a:lnTo>
                <a:lnTo>
                  <a:pt x="2431540" y="71913"/>
                </a:lnTo>
                <a:lnTo>
                  <a:pt x="2453772" y="36527"/>
                </a:lnTo>
                <a:close/>
              </a:path>
            </a:pathLst>
          </a:custGeom>
          <a:solidFill>
            <a:schemeClr val="tx1">
              <a:lumMod val="95000"/>
              <a:lumOff val="5000"/>
              <a:alpha val="8000"/>
            </a:schemeClr>
          </a:solidFill>
          <a:ln>
            <a:noFill/>
          </a:ln>
        </p:spPr>
        <p:txBody>
          <a:bodyPr vert="horz" wrap="square" lIns="91440" tIns="45720" rIns="91440" bIns="45720" numCol="1" anchor="t" anchorCtr="0" compatLnSpc="1">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1463242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0" lang="en-US"/>
              <a:t>Click to edit Master title style</a:t>
            </a:r>
          </a:p>
        </p:txBody>
      </p:sp>
      <p:sp>
        <p:nvSpPr>
          <p:cNvPr id="8" name="Content Placeholder 7"/>
          <p:cNvSpPr>
            <a:spLocks noGrp="1"/>
          </p:cNvSpPr>
          <p:nvPr>
            <p:ph sz="quarter" idx="1"/>
          </p:nvPr>
        </p:nvSpPr>
        <p:spPr>
          <a:xfrm>
            <a:off x="609600" y="1600200"/>
            <a:ext cx="9956800" cy="4873752"/>
          </a:xfrm>
        </p:spPr>
        <p:txBody>
          <a:bodyPr/>
          <a:lstStyle/>
          <a:p>
            <a:pPr lvl="0" eaLnBrk="1" latinLnBrk="0" hangingPunct="1"/>
            <a:r>
              <a:rPr lang="en-US"/>
              <a:t>Click to edit Master text styles</a:t>
            </a:r>
          </a:p>
          <a:p>
            <a:pPr lvl="1" eaLnBrk="1" latinLnBrk="0" hangingPunct="1"/>
            <a:r>
              <a:rPr lang="en-US"/>
              <a:t>Second level</a:t>
            </a:r>
          </a:p>
          <a:p>
            <a:pPr lvl="2" eaLnBrk="1" latinLnBrk="0" hangingPunct="1"/>
            <a:r>
              <a:rPr lang="en-US"/>
              <a:t>Third level</a:t>
            </a:r>
          </a:p>
          <a:p>
            <a:pPr lvl="3" eaLnBrk="1" latinLnBrk="0" hangingPunct="1"/>
            <a:r>
              <a:rPr lang="en-US"/>
              <a:t>Fourth level</a:t>
            </a:r>
          </a:p>
          <a:p>
            <a:pPr lvl="4" eaLnBrk="1" latinLnBrk="0" hangingPunct="1"/>
            <a:r>
              <a:rPr lang="en-US"/>
              <a:t>Fifth level</a:t>
            </a:r>
            <a:endParaRPr kumimoji="0" lang="en-US"/>
          </a:p>
        </p:txBody>
      </p:sp>
      <p:sp>
        <p:nvSpPr>
          <p:cNvPr id="7" name="Date Placeholder 6"/>
          <p:cNvSpPr>
            <a:spLocks noGrp="1"/>
          </p:cNvSpPr>
          <p:nvPr>
            <p:ph type="dt" sz="half" idx="14"/>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B3EBA673-50AD-471F-8505-F9F1C03E22E2}" type="datetimeFigureOut">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10/4/2022</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9" name="Slide Number Placeholder 8"/>
          <p:cNvSpPr>
            <a:spLocks noGrp="1"/>
          </p:cNvSpPr>
          <p:nvPr>
            <p:ph type="sldNum" sz="quarter" idx="15"/>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fld id="{ACBDB3B3-4979-4C57-B684-3A64B2221127}" type="slidenum">
              <a:rPr kumimoji="0" lang="en-US" sz="1800" b="0" i="0" u="none" strike="noStrike" kern="1200" cap="none" spc="0" normalizeH="0" baseline="0" noProof="0" smtClean="0">
                <a:ln>
                  <a:noFill/>
                </a:ln>
                <a:solidFill>
                  <a:prstClr val="black"/>
                </a:solidFill>
                <a:effectLst/>
                <a:uLnTx/>
                <a:uFillTx/>
                <a:latin typeface="Open Sans" pitchFamily="34" charset="0"/>
                <a:ea typeface="+mn-ea"/>
                <a:cs typeface="+mn-cs"/>
              </a:rPr>
              <a:pPr marL="0" marR="0" lvl="0" indent="0" algn="l" defTabSz="914400" rtl="0" eaLnBrk="0" fontAlgn="base" latinLnBrk="0" hangingPunct="0">
                <a:lnSpc>
                  <a:spcPct val="100000"/>
                </a:lnSpc>
                <a:spcBef>
                  <a:spcPct val="0"/>
                </a:spcBef>
                <a:spcAft>
                  <a:spcPct val="0"/>
                </a:spcAft>
                <a:buClrTx/>
                <a:buSzTx/>
                <a:buFontTx/>
                <a:buNone/>
                <a:tabLst/>
                <a:defRPr/>
              </a:pPr>
              <a:t>‹#›</a:t>
            </a:fld>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
        <p:nvSpPr>
          <p:cNvPr id="10" name="Footer Placeholder 9"/>
          <p:cNvSpPr>
            <a:spLocks noGrp="1"/>
          </p:cNvSpPr>
          <p:nvPr>
            <p:ph type="ftr" sz="quarter" idx="16"/>
          </p:nvPr>
        </p:nvSpPr>
        <p:spPr/>
        <p:txBody>
          <a:bodyPr rtlCol="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Open Sans" pitchFamily="34" charset="0"/>
              <a:ea typeface="+mn-ea"/>
              <a:cs typeface="+mn-cs"/>
            </a:endParaRPr>
          </a:p>
        </p:txBody>
      </p:sp>
    </p:spTree>
    <p:extLst>
      <p:ext uri="{BB962C8B-B14F-4D97-AF65-F5344CB8AC3E}">
        <p14:creationId xmlns:p14="http://schemas.microsoft.com/office/powerpoint/2010/main" val="278825068"/>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0"/>
        <p:cNvGrpSpPr/>
        <p:nvPr/>
      </p:nvGrpSpPr>
      <p:grpSpPr>
        <a:xfrm>
          <a:off x="0" y="0"/>
          <a:ext cx="0" cy="0"/>
          <a:chOff x="0" y="0"/>
          <a:chExt cx="0" cy="0"/>
        </a:xfrm>
      </p:grpSpPr>
      <p:cxnSp>
        <p:nvCxnSpPr>
          <p:cNvPr id="11" name="Google Shape;11;p2"/>
          <p:cNvCxnSpPr/>
          <p:nvPr/>
        </p:nvCxnSpPr>
        <p:spPr>
          <a:xfrm rot="10800000">
            <a:off x="10834996" y="1977600"/>
            <a:ext cx="0" cy="3938400"/>
          </a:xfrm>
          <a:prstGeom prst="straightConnector1">
            <a:avLst/>
          </a:prstGeom>
          <a:noFill/>
          <a:ln w="38100" cap="flat" cmpd="sng">
            <a:solidFill>
              <a:schemeClr val="dk1"/>
            </a:solidFill>
            <a:prstDash val="solid"/>
            <a:round/>
            <a:headEnd type="none" w="med" len="med"/>
            <a:tailEnd type="none" w="med" len="med"/>
          </a:ln>
        </p:spPr>
      </p:cxnSp>
      <p:sp>
        <p:nvSpPr>
          <p:cNvPr id="12" name="Google Shape;12;p2"/>
          <p:cNvSpPr txBox="1">
            <a:spLocks noGrp="1"/>
          </p:cNvSpPr>
          <p:nvPr>
            <p:ph type="ctrTitle"/>
          </p:nvPr>
        </p:nvSpPr>
        <p:spPr>
          <a:xfrm>
            <a:off x="3048733" y="1980440"/>
            <a:ext cx="6094400" cy="809600"/>
          </a:xfrm>
          <a:prstGeom prst="rect">
            <a:avLst/>
          </a:prstGeom>
          <a:solidFill>
            <a:schemeClr val="lt2"/>
          </a:solidFill>
          <a:ln>
            <a:noFill/>
          </a:ln>
        </p:spPr>
        <p:txBody>
          <a:bodyPr spcFirstLastPara="1" wrap="square" lIns="91425" tIns="91425" rIns="91425" bIns="91425" anchor="ctr" anchorCtr="0">
            <a:noAutofit/>
          </a:bodyPr>
          <a:lstStyle>
            <a:lvl1pPr lvl="0" algn="ctr">
              <a:spcBef>
                <a:spcPts val="0"/>
              </a:spcBef>
              <a:spcAft>
                <a:spcPts val="0"/>
              </a:spcAft>
              <a:buSzPts val="3300"/>
              <a:buNone/>
              <a:defRPr sz="4400"/>
            </a:lvl1pPr>
            <a:lvl2pPr lvl="1" algn="ctr">
              <a:lnSpc>
                <a:spcPct val="80000"/>
              </a:lnSpc>
              <a:spcBef>
                <a:spcPts val="0"/>
              </a:spcBef>
              <a:spcAft>
                <a:spcPts val="0"/>
              </a:spcAft>
              <a:buClr>
                <a:schemeClr val="accent4"/>
              </a:buClr>
              <a:buSzPts val="3500"/>
              <a:buNone/>
              <a:defRPr sz="4667">
                <a:solidFill>
                  <a:schemeClr val="accent4"/>
                </a:solidFill>
              </a:defRPr>
            </a:lvl2pPr>
            <a:lvl3pPr lvl="2" algn="ctr">
              <a:lnSpc>
                <a:spcPct val="80000"/>
              </a:lnSpc>
              <a:spcBef>
                <a:spcPts val="0"/>
              </a:spcBef>
              <a:spcAft>
                <a:spcPts val="0"/>
              </a:spcAft>
              <a:buClr>
                <a:schemeClr val="accent4"/>
              </a:buClr>
              <a:buSzPts val="3500"/>
              <a:buNone/>
              <a:defRPr sz="4667">
                <a:solidFill>
                  <a:schemeClr val="accent4"/>
                </a:solidFill>
              </a:defRPr>
            </a:lvl3pPr>
            <a:lvl4pPr lvl="3" algn="ctr">
              <a:lnSpc>
                <a:spcPct val="80000"/>
              </a:lnSpc>
              <a:spcBef>
                <a:spcPts val="0"/>
              </a:spcBef>
              <a:spcAft>
                <a:spcPts val="0"/>
              </a:spcAft>
              <a:buClr>
                <a:schemeClr val="accent4"/>
              </a:buClr>
              <a:buSzPts val="3500"/>
              <a:buNone/>
              <a:defRPr sz="4667">
                <a:solidFill>
                  <a:schemeClr val="accent4"/>
                </a:solidFill>
              </a:defRPr>
            </a:lvl4pPr>
            <a:lvl5pPr lvl="4" algn="ctr">
              <a:lnSpc>
                <a:spcPct val="80000"/>
              </a:lnSpc>
              <a:spcBef>
                <a:spcPts val="0"/>
              </a:spcBef>
              <a:spcAft>
                <a:spcPts val="0"/>
              </a:spcAft>
              <a:buClr>
                <a:schemeClr val="accent4"/>
              </a:buClr>
              <a:buSzPts val="3500"/>
              <a:buNone/>
              <a:defRPr sz="4667">
                <a:solidFill>
                  <a:schemeClr val="accent4"/>
                </a:solidFill>
              </a:defRPr>
            </a:lvl5pPr>
            <a:lvl6pPr lvl="5" algn="ctr">
              <a:lnSpc>
                <a:spcPct val="80000"/>
              </a:lnSpc>
              <a:spcBef>
                <a:spcPts val="0"/>
              </a:spcBef>
              <a:spcAft>
                <a:spcPts val="0"/>
              </a:spcAft>
              <a:buClr>
                <a:schemeClr val="accent4"/>
              </a:buClr>
              <a:buSzPts val="3500"/>
              <a:buNone/>
              <a:defRPr sz="4667">
                <a:solidFill>
                  <a:schemeClr val="accent4"/>
                </a:solidFill>
              </a:defRPr>
            </a:lvl6pPr>
            <a:lvl7pPr lvl="6" algn="ctr">
              <a:lnSpc>
                <a:spcPct val="80000"/>
              </a:lnSpc>
              <a:spcBef>
                <a:spcPts val="0"/>
              </a:spcBef>
              <a:spcAft>
                <a:spcPts val="0"/>
              </a:spcAft>
              <a:buClr>
                <a:schemeClr val="accent4"/>
              </a:buClr>
              <a:buSzPts val="3500"/>
              <a:buNone/>
              <a:defRPr sz="4667">
                <a:solidFill>
                  <a:schemeClr val="accent4"/>
                </a:solidFill>
              </a:defRPr>
            </a:lvl7pPr>
            <a:lvl8pPr lvl="7" algn="ctr">
              <a:lnSpc>
                <a:spcPct val="80000"/>
              </a:lnSpc>
              <a:spcBef>
                <a:spcPts val="0"/>
              </a:spcBef>
              <a:spcAft>
                <a:spcPts val="0"/>
              </a:spcAft>
              <a:buClr>
                <a:schemeClr val="accent4"/>
              </a:buClr>
              <a:buSzPts val="3500"/>
              <a:buNone/>
              <a:defRPr sz="4667">
                <a:solidFill>
                  <a:schemeClr val="accent4"/>
                </a:solidFill>
              </a:defRPr>
            </a:lvl8pPr>
            <a:lvl9pPr lvl="8" algn="ctr">
              <a:lnSpc>
                <a:spcPct val="80000"/>
              </a:lnSpc>
              <a:spcBef>
                <a:spcPts val="0"/>
              </a:spcBef>
              <a:spcAft>
                <a:spcPts val="0"/>
              </a:spcAft>
              <a:buClr>
                <a:schemeClr val="accent4"/>
              </a:buClr>
              <a:buSzPts val="3500"/>
              <a:buNone/>
              <a:defRPr sz="4667">
                <a:solidFill>
                  <a:schemeClr val="accent4"/>
                </a:solidFill>
              </a:defRPr>
            </a:lvl9pPr>
          </a:lstStyle>
          <a:p>
            <a:endParaRPr/>
          </a:p>
        </p:txBody>
      </p:sp>
      <p:sp>
        <p:nvSpPr>
          <p:cNvPr id="13" name="Google Shape;13;p2"/>
          <p:cNvSpPr/>
          <p:nvPr/>
        </p:nvSpPr>
        <p:spPr>
          <a:xfrm>
            <a:off x="1088101" y="1088001"/>
            <a:ext cx="5007839" cy="4406199"/>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4" name="Google Shape;14;p2"/>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 name="Google Shape;16;p2"/>
          <p:cNvSpPr txBox="1">
            <a:spLocks noGrp="1"/>
          </p:cNvSpPr>
          <p:nvPr>
            <p:ph type="subTitle" idx="1"/>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20585359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dk2"/>
        </a:solidFill>
        <a:effectLst/>
      </p:bgPr>
    </p:bg>
    <p:spTree>
      <p:nvGrpSpPr>
        <p:cNvPr id="1" name="Shape 17"/>
        <p:cNvGrpSpPr/>
        <p:nvPr/>
      </p:nvGrpSpPr>
      <p:grpSpPr>
        <a:xfrm>
          <a:off x="0" y="0"/>
          <a:ext cx="0" cy="0"/>
          <a:chOff x="0" y="0"/>
          <a:chExt cx="0" cy="0"/>
        </a:xfrm>
      </p:grpSpPr>
      <p:sp>
        <p:nvSpPr>
          <p:cNvPr id="18" name="Google Shape;18;p3"/>
          <p:cNvSpPr txBox="1">
            <a:spLocks noGrp="1"/>
          </p:cNvSpPr>
          <p:nvPr>
            <p:ph type="title"/>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 name="Google Shape;19;p3"/>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20" name="Google Shape;20;p3"/>
          <p:cNvSpPr/>
          <p:nvPr/>
        </p:nvSpPr>
        <p:spPr>
          <a:xfrm>
            <a:off x="544067"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 name="Google Shape;21;p3"/>
          <p:cNvSpPr txBox="1">
            <a:spLocks noGrp="1"/>
          </p:cNvSpPr>
          <p:nvPr>
            <p:ph type="title" idx="2" hasCustomPrompt="1"/>
          </p:nvPr>
        </p:nvSpPr>
        <p:spPr>
          <a:xfrm>
            <a:off x="100087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2" name="Google Shape;22;p3"/>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3" name="Google Shape;23;p3"/>
          <p:cNvSpPr/>
          <p:nvPr/>
        </p:nvSpPr>
        <p:spPr>
          <a:xfrm rot="10800000" flipH="1">
            <a:off x="8847568"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945692240"/>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dk2"/>
        </a:solidFill>
        <a:effectLst/>
      </p:bgPr>
    </p:bg>
    <p:spTree>
      <p:nvGrpSpPr>
        <p:cNvPr id="1" name="Shape 24"/>
        <p:cNvGrpSpPr/>
        <p:nvPr/>
      </p:nvGrpSpPr>
      <p:grpSpPr>
        <a:xfrm>
          <a:off x="0" y="0"/>
          <a:ext cx="0" cy="0"/>
          <a:chOff x="0" y="0"/>
          <a:chExt cx="0" cy="0"/>
        </a:xfrm>
      </p:grpSpPr>
      <p:sp>
        <p:nvSpPr>
          <p:cNvPr id="25" name="Google Shape;25;p4"/>
          <p:cNvSpPr txBox="1">
            <a:spLocks noGrp="1"/>
          </p:cNvSpPr>
          <p:nvPr>
            <p:ph type="body" idx="1"/>
          </p:nvPr>
        </p:nvSpPr>
        <p:spPr>
          <a:xfrm>
            <a:off x="1273667" y="2036657"/>
            <a:ext cx="9651600" cy="3928000"/>
          </a:xfrm>
          <a:prstGeom prst="rect">
            <a:avLst/>
          </a:prstGeom>
        </p:spPr>
        <p:txBody>
          <a:bodyPr spcFirstLastPara="1" wrap="square" lIns="91425" tIns="91425" rIns="91425" bIns="91425" anchor="t" anchorCtr="0">
            <a:noAutofit/>
          </a:bodyPr>
          <a:lstStyle>
            <a:lvl1pPr marL="609585" lvl="0" indent="-423323" rtl="0">
              <a:lnSpc>
                <a:spcPct val="100000"/>
              </a:lnSpc>
              <a:spcBef>
                <a:spcPts val="0"/>
              </a:spcBef>
              <a:spcAft>
                <a:spcPts val="0"/>
              </a:spcAft>
              <a:buClr>
                <a:schemeClr val="accent4"/>
              </a:buClr>
              <a:buSzPts val="1400"/>
              <a:buFont typeface="Lato"/>
              <a:buChar char="●"/>
              <a:defRPr sz="1467">
                <a:solidFill>
                  <a:schemeClr val="dk1"/>
                </a:solidFill>
              </a:defRPr>
            </a:lvl1pPr>
            <a:lvl2pPr marL="1219170" lvl="1"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2pPr>
            <a:lvl3pPr marL="1828754" lvl="2"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3pPr>
            <a:lvl4pPr marL="2438339" lvl="3"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4pPr>
            <a:lvl5pPr marL="3047924" lvl="4"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5pPr>
            <a:lvl6pPr marL="3657509" lvl="5"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6pPr>
            <a:lvl7pPr marL="4267093" lvl="6"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7pPr>
            <a:lvl8pPr marL="4876678" lvl="7" indent="-423323" rtl="0">
              <a:lnSpc>
                <a:spcPct val="100000"/>
              </a:lnSpc>
              <a:spcBef>
                <a:spcPts val="2133"/>
              </a:spcBef>
              <a:spcAft>
                <a:spcPts val="0"/>
              </a:spcAft>
              <a:buClr>
                <a:srgbClr val="555555"/>
              </a:buClr>
              <a:buSzPts val="1400"/>
              <a:buFont typeface="Lato"/>
              <a:buChar char="○"/>
              <a:defRPr>
                <a:solidFill>
                  <a:schemeClr val="dk1"/>
                </a:solidFill>
                <a:latin typeface="Open Sans"/>
                <a:ea typeface="Open Sans"/>
                <a:cs typeface="Open Sans"/>
                <a:sym typeface="Open Sans"/>
              </a:defRPr>
            </a:lvl8pPr>
            <a:lvl9pPr marL="5486263" lvl="8" indent="-423323" rtl="0">
              <a:lnSpc>
                <a:spcPct val="100000"/>
              </a:lnSpc>
              <a:spcBef>
                <a:spcPts val="2133"/>
              </a:spcBef>
              <a:spcAft>
                <a:spcPts val="2133"/>
              </a:spcAft>
              <a:buClr>
                <a:srgbClr val="555555"/>
              </a:buClr>
              <a:buSzPts val="1400"/>
              <a:buFont typeface="Lato"/>
              <a:buChar char="■"/>
              <a:defRPr>
                <a:solidFill>
                  <a:schemeClr val="dk1"/>
                </a:solidFill>
                <a:latin typeface="Open Sans"/>
                <a:ea typeface="Open Sans"/>
                <a:cs typeface="Open Sans"/>
                <a:sym typeface="Open Sans"/>
              </a:defRPr>
            </a:lvl9pPr>
          </a:lstStyle>
          <a:p>
            <a:endParaRPr/>
          </a:p>
        </p:txBody>
      </p:sp>
      <p:sp>
        <p:nvSpPr>
          <p:cNvPr id="26" name="Google Shape;26;p4"/>
          <p:cNvSpPr txBox="1">
            <a:spLocks noGrp="1"/>
          </p:cNvSpPr>
          <p:nvPr>
            <p:ph type="title"/>
          </p:nvPr>
        </p:nvSpPr>
        <p:spPr>
          <a:xfrm>
            <a:off x="5057400" y="544000"/>
            <a:ext cx="6590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 name="Google Shape;27;p4"/>
          <p:cNvSpPr/>
          <p:nvPr/>
        </p:nvSpPr>
        <p:spPr>
          <a:xfrm>
            <a:off x="1088100" y="4042700"/>
            <a:ext cx="1222275" cy="1727333"/>
          </a:xfrm>
          <a:custGeom>
            <a:avLst/>
            <a:gdLst/>
            <a:ahLst/>
            <a:cxnLst/>
            <a:rect l="l" t="t" r="r" b="b"/>
            <a:pathLst>
              <a:path w="34034" h="51820" extrusionOk="0">
                <a:moveTo>
                  <a:pt x="0" y="0"/>
                </a:moveTo>
                <a:lnTo>
                  <a:pt x="0" y="51820"/>
                </a:lnTo>
                <a:lnTo>
                  <a:pt x="34034" y="51820"/>
                </a:lnTo>
              </a:path>
            </a:pathLst>
          </a:custGeom>
          <a:noFill/>
          <a:ln w="38100" cap="flat" cmpd="sng">
            <a:solidFill>
              <a:schemeClr val="dk1"/>
            </a:solidFill>
            <a:prstDash val="solid"/>
            <a:round/>
            <a:headEnd type="none" w="med" len="med"/>
            <a:tailEnd type="none" w="med" len="med"/>
          </a:ln>
        </p:spPr>
      </p:sp>
      <p:sp>
        <p:nvSpPr>
          <p:cNvPr id="28" name="Google Shape;28;p4"/>
          <p:cNvSpPr/>
          <p:nvPr/>
        </p:nvSpPr>
        <p:spPr>
          <a:xfrm>
            <a:off x="10008767" y="6038600"/>
            <a:ext cx="1642743"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82349247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dk2"/>
        </a:solidFill>
        <a:effectLst/>
      </p:bgPr>
    </p:bg>
    <p:spTree>
      <p:nvGrpSpPr>
        <p:cNvPr id="1" name="Shape 35"/>
        <p:cNvGrpSpPr/>
        <p:nvPr/>
      </p:nvGrpSpPr>
      <p:grpSpPr>
        <a:xfrm>
          <a:off x="0" y="0"/>
          <a:ext cx="0" cy="0"/>
          <a:chOff x="0" y="0"/>
          <a:chExt cx="0" cy="0"/>
        </a:xfrm>
      </p:grpSpPr>
      <p:sp>
        <p:nvSpPr>
          <p:cNvPr id="36" name="Google Shape;36;p6"/>
          <p:cNvSpPr/>
          <p:nvPr/>
        </p:nvSpPr>
        <p:spPr>
          <a:xfrm>
            <a:off x="2183298" y="1088000"/>
            <a:ext cx="8920604" cy="46819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7" name="Google Shape;37;p6"/>
          <p:cNvSpPr txBox="1">
            <a:spLocks noGrp="1"/>
          </p:cNvSpPr>
          <p:nvPr>
            <p:ph type="title"/>
          </p:nvPr>
        </p:nvSpPr>
        <p:spPr>
          <a:xfrm>
            <a:off x="544100" y="544000"/>
            <a:ext cx="44544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011383145"/>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dk2"/>
        </a:solidFill>
        <a:effectLst/>
      </p:bgPr>
    </p:bg>
    <p:spTree>
      <p:nvGrpSpPr>
        <p:cNvPr id="1" name="Shape 38"/>
        <p:cNvGrpSpPr/>
        <p:nvPr/>
      </p:nvGrpSpPr>
      <p:grpSpPr>
        <a:xfrm>
          <a:off x="0" y="0"/>
          <a:ext cx="0" cy="0"/>
          <a:chOff x="0" y="0"/>
          <a:chExt cx="0" cy="0"/>
        </a:xfrm>
      </p:grpSpPr>
      <p:sp>
        <p:nvSpPr>
          <p:cNvPr id="39" name="Google Shape;39;p7"/>
          <p:cNvSpPr/>
          <p:nvPr/>
        </p:nvSpPr>
        <p:spPr>
          <a:xfrm>
            <a:off x="10008761" y="1088001"/>
            <a:ext cx="1095051" cy="56020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40" name="Google Shape;40;p7"/>
          <p:cNvGrpSpPr/>
          <p:nvPr/>
        </p:nvGrpSpPr>
        <p:grpSpPr>
          <a:xfrm rot="5400000">
            <a:off x="9807082" y="4473100"/>
            <a:ext cx="2263060" cy="330733"/>
            <a:chOff x="6139511" y="1163125"/>
            <a:chExt cx="1697295" cy="248050"/>
          </a:xfrm>
        </p:grpSpPr>
        <p:grpSp>
          <p:nvGrpSpPr>
            <p:cNvPr id="41" name="Google Shape;41;p7"/>
            <p:cNvGrpSpPr/>
            <p:nvPr/>
          </p:nvGrpSpPr>
          <p:grpSpPr>
            <a:xfrm>
              <a:off x="6139511" y="1344275"/>
              <a:ext cx="1697295" cy="66900"/>
              <a:chOff x="6140686" y="267550"/>
              <a:chExt cx="1697295" cy="66900"/>
            </a:xfrm>
          </p:grpSpPr>
          <p:sp>
            <p:nvSpPr>
              <p:cNvPr id="42" name="Google Shape;42;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3" name="Google Shape;43;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5" name="Google Shape;45;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6" name="Google Shape;46;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7" name="Google Shape;47;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8" name="Google Shape;48;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9" name="Google Shape;49;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0" name="Google Shape;50;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1" name="Google Shape;51;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52" name="Google Shape;52;p7"/>
            <p:cNvGrpSpPr/>
            <p:nvPr/>
          </p:nvGrpSpPr>
          <p:grpSpPr>
            <a:xfrm>
              <a:off x="6139511" y="1163125"/>
              <a:ext cx="1697295" cy="66900"/>
              <a:chOff x="6140686" y="267550"/>
              <a:chExt cx="1697295" cy="66900"/>
            </a:xfrm>
          </p:grpSpPr>
          <p:sp>
            <p:nvSpPr>
              <p:cNvPr id="53" name="Google Shape;53;p7"/>
              <p:cNvSpPr/>
              <p:nvPr/>
            </p:nvSpPr>
            <p:spPr>
              <a:xfrm>
                <a:off x="614068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4" name="Google Shape;54;p7"/>
              <p:cNvSpPr/>
              <p:nvPr/>
            </p:nvSpPr>
            <p:spPr>
              <a:xfrm>
                <a:off x="63218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5" name="Google Shape;55;p7"/>
              <p:cNvSpPr/>
              <p:nvPr/>
            </p:nvSpPr>
            <p:spPr>
              <a:xfrm>
                <a:off x="650300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6" name="Google Shape;56;p7"/>
              <p:cNvSpPr/>
              <p:nvPr/>
            </p:nvSpPr>
            <p:spPr>
              <a:xfrm>
                <a:off x="6684156"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7" name="Google Shape;57;p7"/>
              <p:cNvSpPr/>
              <p:nvPr/>
            </p:nvSpPr>
            <p:spPr>
              <a:xfrm>
                <a:off x="686531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8" name="Google Shape;58;p7"/>
              <p:cNvSpPr/>
              <p:nvPr/>
            </p:nvSpPr>
            <p:spPr>
              <a:xfrm>
                <a:off x="7046458"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59" name="Google Shape;59;p7"/>
              <p:cNvSpPr/>
              <p:nvPr/>
            </p:nvSpPr>
            <p:spPr>
              <a:xfrm>
                <a:off x="72276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0" name="Google Shape;60;p7"/>
              <p:cNvSpPr/>
              <p:nvPr/>
            </p:nvSpPr>
            <p:spPr>
              <a:xfrm>
                <a:off x="74087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1" name="Google Shape;61;p7"/>
              <p:cNvSpPr/>
              <p:nvPr/>
            </p:nvSpPr>
            <p:spPr>
              <a:xfrm>
                <a:off x="7589933"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62" name="Google Shape;62;p7"/>
              <p:cNvSpPr/>
              <p:nvPr/>
            </p:nvSpPr>
            <p:spPr>
              <a:xfrm>
                <a:off x="7771081" y="267550"/>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sp>
        <p:nvSpPr>
          <p:cNvPr id="63" name="Google Shape;63;p7"/>
          <p:cNvSpPr/>
          <p:nvPr/>
        </p:nvSpPr>
        <p:spPr>
          <a:xfrm rot="-5400000">
            <a:off x="2613925" y="3751002"/>
            <a:ext cx="4250040" cy="88315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64" name="Google Shape;64;p7"/>
          <p:cNvSpPr txBox="1">
            <a:spLocks noGrp="1"/>
          </p:cNvSpPr>
          <p:nvPr>
            <p:ph type="subTitle" idx="1"/>
          </p:nvPr>
        </p:nvSpPr>
        <p:spPr>
          <a:xfrm>
            <a:off x="6702049" y="3621056"/>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2133">
                <a:solidFill>
                  <a:schemeClr val="dk1"/>
                </a:solidFill>
              </a:defRPr>
            </a:lvl1pPr>
            <a:lvl2pPr lvl="1" algn="ctr" rtl="0">
              <a:lnSpc>
                <a:spcPct val="100000"/>
              </a:lnSpc>
              <a:spcBef>
                <a:spcPts val="0"/>
              </a:spcBef>
              <a:spcAft>
                <a:spcPts val="0"/>
              </a:spcAft>
              <a:buClr>
                <a:schemeClr val="dk1"/>
              </a:buClr>
              <a:buSzPts val="1200"/>
              <a:buNone/>
              <a:defRPr sz="1600"/>
            </a:lvl2pPr>
            <a:lvl3pPr lvl="2" algn="ctr" rtl="0">
              <a:lnSpc>
                <a:spcPct val="100000"/>
              </a:lnSpc>
              <a:spcBef>
                <a:spcPts val="0"/>
              </a:spcBef>
              <a:spcAft>
                <a:spcPts val="0"/>
              </a:spcAft>
              <a:buClr>
                <a:schemeClr val="dk1"/>
              </a:buClr>
              <a:buSzPts val="1200"/>
              <a:buNone/>
              <a:defRPr sz="1600"/>
            </a:lvl3pPr>
            <a:lvl4pPr lvl="3" algn="ctr" rtl="0">
              <a:lnSpc>
                <a:spcPct val="100000"/>
              </a:lnSpc>
              <a:spcBef>
                <a:spcPts val="0"/>
              </a:spcBef>
              <a:spcAft>
                <a:spcPts val="0"/>
              </a:spcAft>
              <a:buClr>
                <a:schemeClr val="dk1"/>
              </a:buClr>
              <a:buSzPts val="1200"/>
              <a:buNone/>
              <a:defRPr sz="1600"/>
            </a:lvl4pPr>
            <a:lvl5pPr lvl="4" algn="ctr" rtl="0">
              <a:lnSpc>
                <a:spcPct val="100000"/>
              </a:lnSpc>
              <a:spcBef>
                <a:spcPts val="0"/>
              </a:spcBef>
              <a:spcAft>
                <a:spcPts val="0"/>
              </a:spcAft>
              <a:buClr>
                <a:schemeClr val="dk1"/>
              </a:buClr>
              <a:buSzPts val="1200"/>
              <a:buNone/>
              <a:defRPr sz="1600"/>
            </a:lvl5pPr>
            <a:lvl6pPr lvl="5" algn="ctr" rtl="0">
              <a:lnSpc>
                <a:spcPct val="100000"/>
              </a:lnSpc>
              <a:spcBef>
                <a:spcPts val="0"/>
              </a:spcBef>
              <a:spcAft>
                <a:spcPts val="0"/>
              </a:spcAft>
              <a:buClr>
                <a:schemeClr val="dk1"/>
              </a:buClr>
              <a:buSzPts val="1200"/>
              <a:buNone/>
              <a:defRPr sz="1600"/>
            </a:lvl6pPr>
            <a:lvl7pPr lvl="6" algn="ctr" rtl="0">
              <a:lnSpc>
                <a:spcPct val="100000"/>
              </a:lnSpc>
              <a:spcBef>
                <a:spcPts val="0"/>
              </a:spcBef>
              <a:spcAft>
                <a:spcPts val="0"/>
              </a:spcAft>
              <a:buClr>
                <a:schemeClr val="dk1"/>
              </a:buClr>
              <a:buSzPts val="1200"/>
              <a:buNone/>
              <a:defRPr sz="1600"/>
            </a:lvl7pPr>
            <a:lvl8pPr lvl="7" algn="ctr" rtl="0">
              <a:lnSpc>
                <a:spcPct val="100000"/>
              </a:lnSpc>
              <a:spcBef>
                <a:spcPts val="0"/>
              </a:spcBef>
              <a:spcAft>
                <a:spcPts val="0"/>
              </a:spcAft>
              <a:buClr>
                <a:schemeClr val="dk1"/>
              </a:buClr>
              <a:buSzPts val="1200"/>
              <a:buNone/>
              <a:defRPr sz="1600"/>
            </a:lvl8pPr>
            <a:lvl9pPr lvl="8" algn="ctr" rtl="0">
              <a:lnSpc>
                <a:spcPct val="100000"/>
              </a:lnSpc>
              <a:spcBef>
                <a:spcPts val="0"/>
              </a:spcBef>
              <a:spcAft>
                <a:spcPts val="0"/>
              </a:spcAft>
              <a:buClr>
                <a:schemeClr val="dk1"/>
              </a:buClr>
              <a:buSzPts val="1200"/>
              <a:buNone/>
              <a:defRPr sz="1600"/>
            </a:lvl9pPr>
          </a:lstStyle>
          <a:p>
            <a:endParaRPr/>
          </a:p>
        </p:txBody>
      </p:sp>
      <p:sp>
        <p:nvSpPr>
          <p:cNvPr id="65" name="Google Shape;65;p7"/>
          <p:cNvSpPr txBox="1">
            <a:spLocks noGrp="1"/>
          </p:cNvSpPr>
          <p:nvPr>
            <p:ph type="title"/>
          </p:nvPr>
        </p:nvSpPr>
        <p:spPr>
          <a:xfrm>
            <a:off x="6694920" y="3220684"/>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6" name="Google Shape;66;p7"/>
          <p:cNvSpPr txBox="1">
            <a:spLocks noGrp="1"/>
          </p:cNvSpPr>
          <p:nvPr>
            <p:ph type="subTitle" idx="2"/>
          </p:nvPr>
        </p:nvSpPr>
        <p:spPr>
          <a:xfrm>
            <a:off x="6702155" y="4505419"/>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67" name="Google Shape;67;p7"/>
          <p:cNvSpPr txBox="1">
            <a:spLocks noGrp="1"/>
          </p:cNvSpPr>
          <p:nvPr>
            <p:ph type="title" idx="3"/>
          </p:nvPr>
        </p:nvSpPr>
        <p:spPr>
          <a:xfrm>
            <a:off x="6694917" y="4105045"/>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68" name="Google Shape;68;p7"/>
          <p:cNvSpPr txBox="1">
            <a:spLocks noGrp="1"/>
          </p:cNvSpPr>
          <p:nvPr>
            <p:ph type="title" idx="4"/>
          </p:nvPr>
        </p:nvSpPr>
        <p:spPr>
          <a:xfrm>
            <a:off x="5174067" y="1356767"/>
            <a:ext cx="50696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 name="Google Shape;69;p7"/>
          <p:cNvSpPr txBox="1">
            <a:spLocks noGrp="1"/>
          </p:cNvSpPr>
          <p:nvPr>
            <p:ph type="subTitle" idx="5"/>
          </p:nvPr>
        </p:nvSpPr>
        <p:spPr>
          <a:xfrm>
            <a:off x="6702155" y="5389760"/>
            <a:ext cx="2851600" cy="56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70" name="Google Shape;70;p7"/>
          <p:cNvSpPr txBox="1">
            <a:spLocks noGrp="1"/>
          </p:cNvSpPr>
          <p:nvPr>
            <p:ph type="title" idx="6"/>
          </p:nvPr>
        </p:nvSpPr>
        <p:spPr>
          <a:xfrm>
            <a:off x="6694917" y="4989387"/>
            <a:ext cx="271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1" name="Google Shape;71;p7"/>
          <p:cNvSpPr/>
          <p:nvPr/>
        </p:nvSpPr>
        <p:spPr>
          <a:xfrm>
            <a:off x="1428953" y="6039567"/>
            <a:ext cx="2193895" cy="27446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90153021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72"/>
        <p:cNvGrpSpPr/>
        <p:nvPr/>
      </p:nvGrpSpPr>
      <p:grpSpPr>
        <a:xfrm>
          <a:off x="0" y="0"/>
          <a:ext cx="0" cy="0"/>
          <a:chOff x="0" y="0"/>
          <a:chExt cx="0" cy="0"/>
        </a:xfrm>
      </p:grpSpPr>
      <p:sp>
        <p:nvSpPr>
          <p:cNvPr id="73" name="Google Shape;73;p8"/>
          <p:cNvSpPr/>
          <p:nvPr/>
        </p:nvSpPr>
        <p:spPr>
          <a:xfrm>
            <a:off x="0" y="0"/>
            <a:ext cx="12192000" cy="6858000"/>
          </a:xfrm>
          <a:prstGeom prst="rect">
            <a:avLst/>
          </a:prstGeom>
          <a:solidFill>
            <a:schemeClr val="l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4" name="Google Shape;74;p8"/>
          <p:cNvSpPr txBox="1">
            <a:spLocks noGrp="1"/>
          </p:cNvSpPr>
          <p:nvPr>
            <p:ph type="title"/>
          </p:nvPr>
        </p:nvSpPr>
        <p:spPr>
          <a:xfrm>
            <a:off x="7344892" y="780533"/>
            <a:ext cx="3912000" cy="2920000"/>
          </a:xfrm>
          <a:prstGeom prst="rect">
            <a:avLst/>
          </a:prstGeom>
          <a:noFill/>
        </p:spPr>
        <p:txBody>
          <a:bodyPr spcFirstLastPara="1" wrap="square" lIns="91425" tIns="91425" rIns="91425" bIns="91425" anchor="ctr" anchorCtr="0">
            <a:noAutofit/>
          </a:bodyPr>
          <a:lstStyle>
            <a:lvl1pPr lvl="0" algn="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 name="Google Shape;75;p8"/>
          <p:cNvSpPr/>
          <p:nvPr/>
        </p:nvSpPr>
        <p:spPr>
          <a:xfrm rot="-5400000">
            <a:off x="-82783" y="1170631"/>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76" name="Google Shape;76;p8"/>
          <p:cNvSpPr/>
          <p:nvPr/>
        </p:nvSpPr>
        <p:spPr>
          <a:xfrm rot="10800000" flipH="1">
            <a:off x="8763317" y="4678864"/>
            <a:ext cx="2884652" cy="163088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72735505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dk2"/>
        </a:solidFill>
        <a:effectLst/>
      </p:bgPr>
    </p:bg>
    <p:spTree>
      <p:nvGrpSpPr>
        <p:cNvPr id="1" name="Shape 77"/>
        <p:cNvGrpSpPr/>
        <p:nvPr/>
      </p:nvGrpSpPr>
      <p:grpSpPr>
        <a:xfrm>
          <a:off x="0" y="0"/>
          <a:ext cx="0" cy="0"/>
          <a:chOff x="0" y="0"/>
          <a:chExt cx="0" cy="0"/>
        </a:xfrm>
      </p:grpSpPr>
      <p:sp>
        <p:nvSpPr>
          <p:cNvPr id="78" name="Google Shape;78;p9"/>
          <p:cNvSpPr/>
          <p:nvPr/>
        </p:nvSpPr>
        <p:spPr>
          <a:xfrm>
            <a:off x="1628767" y="1639200"/>
            <a:ext cx="8931200" cy="35796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9" name="Google Shape;79;p9"/>
          <p:cNvSpPr txBox="1">
            <a:spLocks noGrp="1"/>
          </p:cNvSpPr>
          <p:nvPr>
            <p:ph type="subTitle" idx="1"/>
          </p:nvPr>
        </p:nvSpPr>
        <p:spPr>
          <a:xfrm>
            <a:off x="2109367" y="3309251"/>
            <a:ext cx="3506000" cy="15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0" name="Google Shape;80;p9"/>
          <p:cNvSpPr txBox="1">
            <a:spLocks noGrp="1"/>
          </p:cNvSpPr>
          <p:nvPr>
            <p:ph type="title"/>
          </p:nvPr>
        </p:nvSpPr>
        <p:spPr>
          <a:xfrm>
            <a:off x="2109367" y="1980727"/>
            <a:ext cx="3506000" cy="1454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1" name="Google Shape;81;p9"/>
          <p:cNvSpPr/>
          <p:nvPr/>
        </p:nvSpPr>
        <p:spPr>
          <a:xfrm flipH="1">
            <a:off x="1088319"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357113254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dk2"/>
        </a:solidFill>
        <a:effectLst/>
      </p:bgPr>
    </p:bg>
    <p:spTree>
      <p:nvGrpSpPr>
        <p:cNvPr id="1" name="Shape 82"/>
        <p:cNvGrpSpPr/>
        <p:nvPr/>
      </p:nvGrpSpPr>
      <p:grpSpPr>
        <a:xfrm>
          <a:off x="0" y="0"/>
          <a:ext cx="0" cy="0"/>
          <a:chOff x="0" y="0"/>
          <a:chExt cx="0" cy="0"/>
        </a:xfrm>
      </p:grpSpPr>
      <p:sp>
        <p:nvSpPr>
          <p:cNvPr id="83" name="Google Shape;83;p10"/>
          <p:cNvSpPr txBox="1">
            <a:spLocks noGrp="1"/>
          </p:cNvSpPr>
          <p:nvPr>
            <p:ph type="body" idx="1"/>
          </p:nvPr>
        </p:nvSpPr>
        <p:spPr>
          <a:xfrm>
            <a:off x="2953133" y="2476200"/>
            <a:ext cx="6285600" cy="19056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Clr>
                <a:schemeClr val="accent2"/>
              </a:buClr>
              <a:buSzPts val="4000"/>
              <a:buFont typeface="Montserrat"/>
              <a:buNone/>
              <a:defRPr sz="5333" b="1">
                <a:solidFill>
                  <a:schemeClr val="dk1"/>
                </a:solidFill>
                <a:latin typeface="Montserrat"/>
                <a:ea typeface="Montserrat"/>
                <a:cs typeface="Montserrat"/>
                <a:sym typeface="Montserrat"/>
              </a:defRPr>
            </a:lvl1pPr>
          </a:lstStyle>
          <a:p>
            <a:endParaRPr/>
          </a:p>
        </p:txBody>
      </p:sp>
    </p:spTree>
    <p:extLst>
      <p:ext uri="{BB962C8B-B14F-4D97-AF65-F5344CB8AC3E}">
        <p14:creationId xmlns:p14="http://schemas.microsoft.com/office/powerpoint/2010/main" val="811805781"/>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dk2"/>
        </a:solidFill>
        <a:effectLst/>
      </p:bgPr>
    </p:bg>
    <p:spTree>
      <p:nvGrpSpPr>
        <p:cNvPr id="1" name="Shape 84"/>
        <p:cNvGrpSpPr/>
        <p:nvPr/>
      </p:nvGrpSpPr>
      <p:grpSpPr>
        <a:xfrm>
          <a:off x="0" y="0"/>
          <a:ext cx="0" cy="0"/>
          <a:chOff x="0" y="0"/>
          <a:chExt cx="0" cy="0"/>
        </a:xfrm>
      </p:grpSpPr>
      <p:sp>
        <p:nvSpPr>
          <p:cNvPr id="85" name="Google Shape;85;p11"/>
          <p:cNvSpPr txBox="1">
            <a:spLocks noGrp="1"/>
          </p:cNvSpPr>
          <p:nvPr>
            <p:ph type="title" hasCustomPrompt="1"/>
          </p:nvPr>
        </p:nvSpPr>
        <p:spPr>
          <a:xfrm>
            <a:off x="1628800" y="2607600"/>
            <a:ext cx="8934800" cy="1642800"/>
          </a:xfrm>
          <a:prstGeom prst="rect">
            <a:avLst/>
          </a:prstGeom>
          <a:solidFill>
            <a:schemeClr val="accent3"/>
          </a:solidFill>
          <a:ln>
            <a:noFill/>
          </a:ln>
        </p:spPr>
        <p:txBody>
          <a:bodyPr spcFirstLastPara="1" wrap="square" lIns="91425" tIns="91425" rIns="91425" bIns="91425" anchor="ctr" anchorCtr="0">
            <a:noAutofit/>
          </a:bodyPr>
          <a:lstStyle>
            <a:lvl1pPr lvl="0" algn="ctr">
              <a:spcBef>
                <a:spcPts val="0"/>
              </a:spcBef>
              <a:spcAft>
                <a:spcPts val="0"/>
              </a:spcAft>
              <a:buSzPts val="7200"/>
              <a:buNone/>
              <a:defRPr sz="9600"/>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86" name="Google Shape;86;p11"/>
          <p:cNvSpPr txBox="1">
            <a:spLocks noGrp="1"/>
          </p:cNvSpPr>
          <p:nvPr>
            <p:ph type="subTitle" idx="1"/>
          </p:nvPr>
        </p:nvSpPr>
        <p:spPr>
          <a:xfrm>
            <a:off x="1446333" y="4287267"/>
            <a:ext cx="92992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87" name="Google Shape;87;p11"/>
          <p:cNvSpPr/>
          <p:nvPr/>
        </p:nvSpPr>
        <p:spPr>
          <a:xfrm>
            <a:off x="6379667" y="1088001"/>
            <a:ext cx="4724316"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88" name="Google Shape;88;p11"/>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9" name="Google Shape;89;p11"/>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90" name="Google Shape;90;p11"/>
          <p:cNvSpPr/>
          <p:nvPr/>
        </p:nvSpPr>
        <p:spPr>
          <a:xfrm flipH="1">
            <a:off x="544099" y="543998"/>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91" name="Google Shape;91;p11"/>
          <p:cNvGrpSpPr/>
          <p:nvPr/>
        </p:nvGrpSpPr>
        <p:grpSpPr>
          <a:xfrm>
            <a:off x="10773244" y="4714671"/>
            <a:ext cx="330733" cy="1055363"/>
            <a:chOff x="7674658" y="3536003"/>
            <a:chExt cx="248050" cy="791522"/>
          </a:xfrm>
        </p:grpSpPr>
        <p:sp>
          <p:nvSpPr>
            <p:cNvPr id="92" name="Google Shape;92;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3" name="Google Shape;93;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4" name="Google Shape;94;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5" name="Google Shape;95;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6" name="Google Shape;96;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7" name="Google Shape;97;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8" name="Google Shape;98;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99" name="Google Shape;99;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0" name="Google Shape;100;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1" name="Google Shape;101;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02" name="Google Shape;102;p11"/>
          <p:cNvGrpSpPr/>
          <p:nvPr/>
        </p:nvGrpSpPr>
        <p:grpSpPr>
          <a:xfrm rot="5400000">
            <a:off x="1450411" y="1276870"/>
            <a:ext cx="330733" cy="1055363"/>
            <a:chOff x="7674658" y="3536003"/>
            <a:chExt cx="248050" cy="791522"/>
          </a:xfrm>
        </p:grpSpPr>
        <p:sp>
          <p:nvSpPr>
            <p:cNvPr id="103" name="Google Shape;103;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4" name="Google Shape;104;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5" name="Google Shape;105;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6" name="Google Shape;106;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7" name="Google Shape;107;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8" name="Google Shape;108;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09" name="Google Shape;109;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0" name="Google Shape;110;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1" name="Google Shape;111;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2" name="Google Shape;112;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113" name="Google Shape;113;p11"/>
          <p:cNvGrpSpPr/>
          <p:nvPr/>
        </p:nvGrpSpPr>
        <p:grpSpPr>
          <a:xfrm rot="5400000">
            <a:off x="5930562" y="5076971"/>
            <a:ext cx="330733" cy="1055363"/>
            <a:chOff x="7674658" y="3536003"/>
            <a:chExt cx="248050" cy="791522"/>
          </a:xfrm>
        </p:grpSpPr>
        <p:sp>
          <p:nvSpPr>
            <p:cNvPr id="114" name="Google Shape;114;p11"/>
            <p:cNvSpPr/>
            <p:nvPr/>
          </p:nvSpPr>
          <p:spPr>
            <a:xfrm rot="5400000">
              <a:off x="767465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5" name="Google Shape;115;p11"/>
            <p:cNvSpPr/>
            <p:nvPr/>
          </p:nvSpPr>
          <p:spPr>
            <a:xfrm rot="5400000">
              <a:off x="767465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6" name="Google Shape;116;p11"/>
            <p:cNvSpPr/>
            <p:nvPr/>
          </p:nvSpPr>
          <p:spPr>
            <a:xfrm rot="5400000">
              <a:off x="767465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7" name="Google Shape;117;p11"/>
            <p:cNvSpPr/>
            <p:nvPr/>
          </p:nvSpPr>
          <p:spPr>
            <a:xfrm rot="5400000">
              <a:off x="767465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8" name="Google Shape;118;p11"/>
            <p:cNvSpPr/>
            <p:nvPr/>
          </p:nvSpPr>
          <p:spPr>
            <a:xfrm rot="5400000">
              <a:off x="767465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9" name="Google Shape;119;p11"/>
            <p:cNvSpPr/>
            <p:nvPr/>
          </p:nvSpPr>
          <p:spPr>
            <a:xfrm rot="5400000">
              <a:off x="7855808" y="3536003"/>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0" name="Google Shape;120;p11"/>
            <p:cNvSpPr/>
            <p:nvPr/>
          </p:nvSpPr>
          <p:spPr>
            <a:xfrm rot="5400000">
              <a:off x="7855808" y="37171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1" name="Google Shape;121;p11"/>
            <p:cNvSpPr/>
            <p:nvPr/>
          </p:nvSpPr>
          <p:spPr>
            <a:xfrm rot="5400000">
              <a:off x="7855808" y="38983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2" name="Google Shape;122;p11"/>
            <p:cNvSpPr/>
            <p:nvPr/>
          </p:nvSpPr>
          <p:spPr>
            <a:xfrm rot="5400000">
              <a:off x="7855808" y="4079478"/>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3" name="Google Shape;123;p11"/>
            <p:cNvSpPr/>
            <p:nvPr/>
          </p:nvSpPr>
          <p:spPr>
            <a:xfrm rot="5400000">
              <a:off x="7855808" y="42606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349808675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dk2"/>
        </a:solidFill>
        <a:effectLst/>
      </p:bgPr>
    </p:bg>
    <p:spTree>
      <p:nvGrpSpPr>
        <p:cNvPr id="1" name="Shape 124"/>
        <p:cNvGrpSpPr/>
        <p:nvPr/>
      </p:nvGrpSpPr>
      <p:grpSpPr>
        <a:xfrm>
          <a:off x="0" y="0"/>
          <a:ext cx="0" cy="0"/>
          <a:chOff x="0" y="0"/>
          <a:chExt cx="0" cy="0"/>
        </a:xfrm>
      </p:grpSpPr>
      <p:sp>
        <p:nvSpPr>
          <p:cNvPr id="125" name="Google Shape;125;p12"/>
          <p:cNvSpPr/>
          <p:nvPr/>
        </p:nvSpPr>
        <p:spPr>
          <a:xfrm>
            <a:off x="-7167" y="0"/>
            <a:ext cx="12199200" cy="68656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7145997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dk2"/>
        </a:solidFill>
        <a:effectLst/>
      </p:bgPr>
    </p:bg>
    <p:spTree>
      <p:nvGrpSpPr>
        <p:cNvPr id="1" name="Shape 126"/>
        <p:cNvGrpSpPr/>
        <p:nvPr/>
      </p:nvGrpSpPr>
      <p:grpSpPr>
        <a:xfrm>
          <a:off x="0" y="0"/>
          <a:ext cx="0" cy="0"/>
          <a:chOff x="0" y="0"/>
          <a:chExt cx="0" cy="0"/>
        </a:xfrm>
      </p:grpSpPr>
      <p:sp>
        <p:nvSpPr>
          <p:cNvPr id="127" name="Google Shape;127;p13"/>
          <p:cNvSpPr/>
          <p:nvPr/>
        </p:nvSpPr>
        <p:spPr>
          <a:xfrm>
            <a:off x="1088101" y="1049133"/>
            <a:ext cx="5007839" cy="4454760"/>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28" name="Google Shape;128;p13"/>
          <p:cNvSpPr txBox="1">
            <a:spLocks noGrp="1"/>
          </p:cNvSpPr>
          <p:nvPr>
            <p:ph type="title"/>
          </p:nvPr>
        </p:nvSpPr>
        <p:spPr>
          <a:xfrm>
            <a:off x="2813159" y="213896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29" name="Google Shape;129;p13"/>
          <p:cNvSpPr txBox="1">
            <a:spLocks noGrp="1"/>
          </p:cNvSpPr>
          <p:nvPr>
            <p:ph type="subTitle" idx="1"/>
          </p:nvPr>
        </p:nvSpPr>
        <p:spPr>
          <a:xfrm>
            <a:off x="2813159" y="2524945"/>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0" name="Google Shape;130;p13"/>
          <p:cNvSpPr txBox="1">
            <a:spLocks noGrp="1"/>
          </p:cNvSpPr>
          <p:nvPr>
            <p:ph type="title" idx="2"/>
          </p:nvPr>
        </p:nvSpPr>
        <p:spPr>
          <a:xfrm>
            <a:off x="2813175" y="3217184"/>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1" name="Google Shape;131;p13"/>
          <p:cNvSpPr txBox="1">
            <a:spLocks noGrp="1"/>
          </p:cNvSpPr>
          <p:nvPr>
            <p:ph type="subTitle" idx="3"/>
          </p:nvPr>
        </p:nvSpPr>
        <p:spPr>
          <a:xfrm>
            <a:off x="2813159" y="360408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2" name="Google Shape;132;p13"/>
          <p:cNvSpPr txBox="1">
            <a:spLocks noGrp="1"/>
          </p:cNvSpPr>
          <p:nvPr>
            <p:ph type="title" idx="4"/>
          </p:nvPr>
        </p:nvSpPr>
        <p:spPr>
          <a:xfrm>
            <a:off x="2813159" y="4295447"/>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3" name="Google Shape;133;p13"/>
          <p:cNvSpPr txBox="1">
            <a:spLocks noGrp="1"/>
          </p:cNvSpPr>
          <p:nvPr>
            <p:ph type="subTitle" idx="5"/>
          </p:nvPr>
        </p:nvSpPr>
        <p:spPr>
          <a:xfrm>
            <a:off x="2813159" y="4682357"/>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4" name="Google Shape;134;p13"/>
          <p:cNvSpPr txBox="1">
            <a:spLocks noGrp="1"/>
          </p:cNvSpPr>
          <p:nvPr>
            <p:ph type="title" idx="6"/>
          </p:nvPr>
        </p:nvSpPr>
        <p:spPr>
          <a:xfrm>
            <a:off x="7171492" y="2136395"/>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5" name="Google Shape;135;p13"/>
          <p:cNvSpPr txBox="1">
            <a:spLocks noGrp="1"/>
          </p:cNvSpPr>
          <p:nvPr>
            <p:ph type="subTitle" idx="7"/>
          </p:nvPr>
        </p:nvSpPr>
        <p:spPr>
          <a:xfrm>
            <a:off x="7171491" y="2523303"/>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6" name="Google Shape;136;p13"/>
          <p:cNvSpPr txBox="1">
            <a:spLocks noGrp="1"/>
          </p:cNvSpPr>
          <p:nvPr>
            <p:ph type="title" idx="8"/>
          </p:nvPr>
        </p:nvSpPr>
        <p:spPr>
          <a:xfrm>
            <a:off x="7171492" y="3217181"/>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7" name="Google Shape;137;p13"/>
          <p:cNvSpPr txBox="1">
            <a:spLocks noGrp="1"/>
          </p:cNvSpPr>
          <p:nvPr>
            <p:ph type="subTitle" idx="9"/>
          </p:nvPr>
        </p:nvSpPr>
        <p:spPr>
          <a:xfrm>
            <a:off x="7171492" y="3604085"/>
            <a:ext cx="3204800" cy="4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 name="Google Shape;138;p13"/>
          <p:cNvSpPr txBox="1">
            <a:spLocks noGrp="1"/>
          </p:cNvSpPr>
          <p:nvPr>
            <p:ph type="title" idx="13"/>
          </p:nvPr>
        </p:nvSpPr>
        <p:spPr>
          <a:xfrm>
            <a:off x="7171492" y="4295449"/>
            <a:ext cx="32048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2400">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9" name="Google Shape;139;p13"/>
          <p:cNvSpPr txBox="1">
            <a:spLocks noGrp="1"/>
          </p:cNvSpPr>
          <p:nvPr>
            <p:ph type="subTitle" idx="14"/>
          </p:nvPr>
        </p:nvSpPr>
        <p:spPr>
          <a:xfrm>
            <a:off x="7171492" y="4682367"/>
            <a:ext cx="3204800" cy="46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0" name="Google Shape;140;p13"/>
          <p:cNvSpPr txBox="1">
            <a:spLocks noGrp="1"/>
          </p:cNvSpPr>
          <p:nvPr>
            <p:ph type="title" idx="15" hasCustomPrompt="1"/>
          </p:nvPr>
        </p:nvSpPr>
        <p:spPr>
          <a:xfrm>
            <a:off x="2081627" y="2365500"/>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1" name="Google Shape;141;p13"/>
          <p:cNvSpPr txBox="1">
            <a:spLocks noGrp="1"/>
          </p:cNvSpPr>
          <p:nvPr>
            <p:ph type="title" idx="16" hasCustomPrompt="1"/>
          </p:nvPr>
        </p:nvSpPr>
        <p:spPr>
          <a:xfrm>
            <a:off x="2081627" y="343812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2" name="Google Shape;142;p13"/>
          <p:cNvSpPr txBox="1">
            <a:spLocks noGrp="1"/>
          </p:cNvSpPr>
          <p:nvPr>
            <p:ph type="title" idx="17" hasCustomPrompt="1"/>
          </p:nvPr>
        </p:nvSpPr>
        <p:spPr>
          <a:xfrm>
            <a:off x="20816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3" name="Google Shape;143;p13"/>
          <p:cNvSpPr txBox="1">
            <a:spLocks noGrp="1"/>
          </p:cNvSpPr>
          <p:nvPr>
            <p:ph type="title" idx="18" hasCustomPrompt="1"/>
          </p:nvPr>
        </p:nvSpPr>
        <p:spPr>
          <a:xfrm>
            <a:off x="6433227" y="2361667"/>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4" name="Google Shape;144;p13"/>
          <p:cNvSpPr txBox="1">
            <a:spLocks noGrp="1"/>
          </p:cNvSpPr>
          <p:nvPr>
            <p:ph type="title" idx="19" hasCustomPrompt="1"/>
          </p:nvPr>
        </p:nvSpPr>
        <p:spPr>
          <a:xfrm>
            <a:off x="6433227" y="3445492"/>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5" name="Google Shape;145;p13"/>
          <p:cNvSpPr txBox="1">
            <a:spLocks noGrp="1"/>
          </p:cNvSpPr>
          <p:nvPr>
            <p:ph type="title" idx="20" hasCustomPrompt="1"/>
          </p:nvPr>
        </p:nvSpPr>
        <p:spPr>
          <a:xfrm>
            <a:off x="6433227" y="4518133"/>
            <a:ext cx="636800" cy="461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2000"/>
              <a:buNone/>
              <a:defRPr sz="6133"/>
            </a:lvl1pPr>
            <a:lvl2pPr lvl="1"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2pPr>
            <a:lvl3pPr lvl="2"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3pPr>
            <a:lvl4pPr lvl="3"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4pPr>
            <a:lvl5pPr lvl="4"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5pPr>
            <a:lvl6pPr lvl="5"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6pPr>
            <a:lvl7pPr lvl="6"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7pPr>
            <a:lvl8pPr lvl="7"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8pPr>
            <a:lvl9pPr lvl="8" algn="ctr" rtl="0">
              <a:spcBef>
                <a:spcPts val="0"/>
              </a:spcBef>
              <a:spcAft>
                <a:spcPts val="0"/>
              </a:spcAft>
              <a:buClr>
                <a:schemeClr val="accent4"/>
              </a:buClr>
              <a:buSzPts val="2000"/>
              <a:buFont typeface="Raleway"/>
              <a:buNone/>
              <a:defRPr sz="2667" b="1">
                <a:solidFill>
                  <a:schemeClr val="accent4"/>
                </a:solidFill>
                <a:latin typeface="Raleway"/>
                <a:ea typeface="Raleway"/>
                <a:cs typeface="Raleway"/>
                <a:sym typeface="Raleway"/>
              </a:defRPr>
            </a:lvl9pPr>
          </a:lstStyle>
          <a:p>
            <a:r>
              <a:t>xx%</a:t>
            </a:r>
          </a:p>
        </p:txBody>
      </p:sp>
      <p:sp>
        <p:nvSpPr>
          <p:cNvPr id="146" name="Google Shape;146;p13"/>
          <p:cNvSpPr txBox="1">
            <a:spLocks noGrp="1"/>
          </p:cNvSpPr>
          <p:nvPr>
            <p:ph type="title" idx="21"/>
          </p:nvPr>
        </p:nvSpPr>
        <p:spPr>
          <a:xfrm>
            <a:off x="544100" y="544000"/>
            <a:ext cx="62068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7" name="Google Shape;147;p13"/>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8" name="Google Shape;148;p13"/>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269421203"/>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149"/>
        <p:cNvGrpSpPr/>
        <p:nvPr/>
      </p:nvGrpSpPr>
      <p:grpSpPr>
        <a:xfrm>
          <a:off x="0" y="0"/>
          <a:ext cx="0" cy="0"/>
          <a:chOff x="0" y="0"/>
          <a:chExt cx="0" cy="0"/>
        </a:xfrm>
      </p:grpSpPr>
      <p:sp>
        <p:nvSpPr>
          <p:cNvPr id="150" name="Google Shape;150;p14"/>
          <p:cNvSpPr/>
          <p:nvPr/>
        </p:nvSpPr>
        <p:spPr>
          <a:xfrm flipH="1">
            <a:off x="10008699" y="5770034"/>
            <a:ext cx="1639268" cy="544004"/>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1" name="Google Shape;151;p14"/>
          <p:cNvSpPr txBox="1">
            <a:spLocks noGrp="1"/>
          </p:cNvSpPr>
          <p:nvPr>
            <p:ph type="title" hasCustomPrompt="1"/>
          </p:nvPr>
        </p:nvSpPr>
        <p:spPr>
          <a:xfrm flipH="1">
            <a:off x="544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52" name="Google Shape;152;p14"/>
          <p:cNvSpPr/>
          <p:nvPr/>
        </p:nvSpPr>
        <p:spPr>
          <a:xfrm>
            <a:off x="8494300" y="1088001"/>
            <a:ext cx="234081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3" name="Google Shape;153;p14"/>
          <p:cNvSpPr/>
          <p:nvPr/>
        </p:nvSpPr>
        <p:spPr>
          <a:xfrm rot="10800000">
            <a:off x="1088094" y="1638841"/>
            <a:ext cx="1972461" cy="4131192"/>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4" name="Google Shape;154;p14"/>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55" name="Google Shape;155;p14"/>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530577803"/>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156"/>
        <p:cNvGrpSpPr/>
        <p:nvPr/>
      </p:nvGrpSpPr>
      <p:grpSpPr>
        <a:xfrm>
          <a:off x="0" y="0"/>
          <a:ext cx="0" cy="0"/>
          <a:chOff x="0" y="0"/>
          <a:chExt cx="0" cy="0"/>
        </a:xfrm>
      </p:grpSpPr>
      <p:sp>
        <p:nvSpPr>
          <p:cNvPr id="157" name="Google Shape;157;p15"/>
          <p:cNvSpPr/>
          <p:nvPr/>
        </p:nvSpPr>
        <p:spPr>
          <a:xfrm>
            <a:off x="6095934" y="1088001"/>
            <a:ext cx="4724316" cy="495042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58" name="Google Shape;158;p15"/>
          <p:cNvSpPr/>
          <p:nvPr/>
        </p:nvSpPr>
        <p:spPr>
          <a:xfrm flipH="1">
            <a:off x="10008699" y="6038636"/>
            <a:ext cx="1639268" cy="275397"/>
          </a:xfrm>
          <a:custGeom>
            <a:avLst/>
            <a:gdLst/>
            <a:ahLst/>
            <a:cxnLst/>
            <a:rect l="l" t="t" r="r" b="b"/>
            <a:pathLst>
              <a:path w="43432" h="5838" extrusionOk="0">
                <a:moveTo>
                  <a:pt x="1" y="1"/>
                </a:moveTo>
                <a:lnTo>
                  <a:pt x="1" y="5838"/>
                </a:lnTo>
                <a:lnTo>
                  <a:pt x="43432" y="5838"/>
                </a:lnTo>
                <a:lnTo>
                  <a:pt x="43432"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9" name="Google Shape;159;p15"/>
          <p:cNvSpPr txBox="1">
            <a:spLocks noGrp="1"/>
          </p:cNvSpPr>
          <p:nvPr>
            <p:ph type="title" hasCustomPrompt="1"/>
          </p:nvPr>
        </p:nvSpPr>
        <p:spPr>
          <a:xfrm flipH="1">
            <a:off x="5279067" y="540400"/>
            <a:ext cx="1639200" cy="1095200"/>
          </a:xfrm>
          <a:prstGeom prst="rect">
            <a:avLst/>
          </a:prstGeom>
          <a:solidFill>
            <a:schemeClr val="accent4"/>
          </a:solid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60" name="Google Shape;160;p15"/>
          <p:cNvSpPr/>
          <p:nvPr/>
        </p:nvSpPr>
        <p:spPr>
          <a:xfrm rot="10800000">
            <a:off x="1088105" y="3433571"/>
            <a:ext cx="1972461" cy="2336463"/>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61" name="Google Shape;161;p15"/>
          <p:cNvSpPr txBox="1">
            <a:spLocks noGrp="1"/>
          </p:cNvSpPr>
          <p:nvPr>
            <p:ph type="title" idx="2"/>
          </p:nvPr>
        </p:nvSpPr>
        <p:spPr>
          <a:xfrm rot="249">
            <a:off x="3335933" y="2350596"/>
            <a:ext cx="5520400" cy="790800"/>
          </a:xfrm>
          <a:prstGeom prst="rect">
            <a:avLst/>
          </a:prstGeom>
          <a:solidFill>
            <a:schemeClr val="accent1"/>
          </a:solid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2"/>
              </a:buClr>
              <a:buSzPts val="4800"/>
              <a:buNone/>
              <a:defRPr sz="40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62" name="Google Shape;162;p15"/>
          <p:cNvSpPr txBox="1">
            <a:spLocks noGrp="1"/>
          </p:cNvSpPr>
          <p:nvPr>
            <p:ph type="subTitle" idx="1"/>
          </p:nvPr>
        </p:nvSpPr>
        <p:spPr>
          <a:xfrm>
            <a:off x="3348467" y="5150541"/>
            <a:ext cx="5500400" cy="4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2133"/>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142556392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wo Columns 1">
  <p:cSld name="Two Columns 1">
    <p:bg>
      <p:bgPr>
        <a:solidFill>
          <a:schemeClr val="dk2"/>
        </a:solidFill>
        <a:effectLst/>
      </p:bgPr>
    </p:bg>
    <p:spTree>
      <p:nvGrpSpPr>
        <p:cNvPr id="1" name="Shape 163"/>
        <p:cNvGrpSpPr/>
        <p:nvPr/>
      </p:nvGrpSpPr>
      <p:grpSpPr>
        <a:xfrm>
          <a:off x="0" y="0"/>
          <a:ext cx="0" cy="0"/>
          <a:chOff x="0" y="0"/>
          <a:chExt cx="0" cy="0"/>
        </a:xfrm>
      </p:grpSpPr>
      <p:sp>
        <p:nvSpPr>
          <p:cNvPr id="164" name="Google Shape;164;p16"/>
          <p:cNvSpPr/>
          <p:nvPr/>
        </p:nvSpPr>
        <p:spPr>
          <a:xfrm>
            <a:off x="544100" y="544000"/>
            <a:ext cx="5552000" cy="57700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65" name="Google Shape;165;p16"/>
          <p:cNvSpPr txBox="1">
            <a:spLocks noGrp="1"/>
          </p:cNvSpPr>
          <p:nvPr>
            <p:ph type="title"/>
          </p:nvPr>
        </p:nvSpPr>
        <p:spPr>
          <a:xfrm>
            <a:off x="2187567"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None/>
              <a:defRPr sz="3333"/>
            </a:lvl1pPr>
            <a:lvl2pPr lvl="1" rtl="0">
              <a:spcBef>
                <a:spcPts val="0"/>
              </a:spcBef>
              <a:spcAft>
                <a:spcPts val="0"/>
              </a:spcAft>
              <a:buClr>
                <a:srgbClr val="FFFFFF"/>
              </a:buClr>
              <a:buSzPts val="2800"/>
              <a:buNone/>
              <a:defRPr>
                <a:solidFill>
                  <a:srgbClr val="FFFFFF"/>
                </a:solidFill>
              </a:defRPr>
            </a:lvl2pPr>
            <a:lvl3pPr lvl="2" rtl="0">
              <a:spcBef>
                <a:spcPts val="0"/>
              </a:spcBef>
              <a:spcAft>
                <a:spcPts val="0"/>
              </a:spcAft>
              <a:buClr>
                <a:srgbClr val="FFFFFF"/>
              </a:buClr>
              <a:buSzPts val="2800"/>
              <a:buNone/>
              <a:defRPr>
                <a:solidFill>
                  <a:srgbClr val="FFFFFF"/>
                </a:solidFill>
              </a:defRPr>
            </a:lvl3pPr>
            <a:lvl4pPr lvl="3" rtl="0">
              <a:spcBef>
                <a:spcPts val="0"/>
              </a:spcBef>
              <a:spcAft>
                <a:spcPts val="0"/>
              </a:spcAft>
              <a:buClr>
                <a:srgbClr val="FFFFFF"/>
              </a:buClr>
              <a:buSzPts val="2800"/>
              <a:buNone/>
              <a:defRPr>
                <a:solidFill>
                  <a:srgbClr val="FFFFFF"/>
                </a:solidFill>
              </a:defRPr>
            </a:lvl4pPr>
            <a:lvl5pPr lvl="4" rtl="0">
              <a:spcBef>
                <a:spcPts val="0"/>
              </a:spcBef>
              <a:spcAft>
                <a:spcPts val="0"/>
              </a:spcAft>
              <a:buClr>
                <a:srgbClr val="FFFFFF"/>
              </a:buClr>
              <a:buSzPts val="2800"/>
              <a:buNone/>
              <a:defRPr>
                <a:solidFill>
                  <a:srgbClr val="FFFFFF"/>
                </a:solidFill>
              </a:defRPr>
            </a:lvl5pPr>
            <a:lvl6pPr lvl="5" rtl="0">
              <a:spcBef>
                <a:spcPts val="0"/>
              </a:spcBef>
              <a:spcAft>
                <a:spcPts val="0"/>
              </a:spcAft>
              <a:buClr>
                <a:srgbClr val="FFFFFF"/>
              </a:buClr>
              <a:buSzPts val="2800"/>
              <a:buNone/>
              <a:defRPr>
                <a:solidFill>
                  <a:srgbClr val="FFFFFF"/>
                </a:solidFill>
              </a:defRPr>
            </a:lvl6pPr>
            <a:lvl7pPr lvl="6" rtl="0">
              <a:spcBef>
                <a:spcPts val="0"/>
              </a:spcBef>
              <a:spcAft>
                <a:spcPts val="0"/>
              </a:spcAft>
              <a:buClr>
                <a:srgbClr val="FFFFFF"/>
              </a:buClr>
              <a:buSzPts val="2800"/>
              <a:buNone/>
              <a:defRPr>
                <a:solidFill>
                  <a:srgbClr val="FFFFFF"/>
                </a:solidFill>
              </a:defRPr>
            </a:lvl7pPr>
            <a:lvl8pPr lvl="7" rtl="0">
              <a:spcBef>
                <a:spcPts val="0"/>
              </a:spcBef>
              <a:spcAft>
                <a:spcPts val="0"/>
              </a:spcAft>
              <a:buClr>
                <a:srgbClr val="FFFFFF"/>
              </a:buClr>
              <a:buSzPts val="2800"/>
              <a:buNone/>
              <a:defRPr>
                <a:solidFill>
                  <a:srgbClr val="FFFFFF"/>
                </a:solidFill>
              </a:defRPr>
            </a:lvl8pPr>
            <a:lvl9pPr lvl="8" rtl="0">
              <a:spcBef>
                <a:spcPts val="0"/>
              </a:spcBef>
              <a:spcAft>
                <a:spcPts val="0"/>
              </a:spcAft>
              <a:buClr>
                <a:srgbClr val="FFFFFF"/>
              </a:buClr>
              <a:buSzPts val="2800"/>
              <a:buNone/>
              <a:defRPr>
                <a:solidFill>
                  <a:srgbClr val="FFFFFF"/>
                </a:solidFill>
              </a:defRPr>
            </a:lvl9pPr>
          </a:lstStyle>
          <a:p>
            <a:endParaRPr/>
          </a:p>
        </p:txBody>
      </p:sp>
      <p:sp>
        <p:nvSpPr>
          <p:cNvPr id="166" name="Google Shape;166;p16"/>
          <p:cNvSpPr txBox="1">
            <a:spLocks noGrp="1"/>
          </p:cNvSpPr>
          <p:nvPr>
            <p:ph type="body" idx="1"/>
          </p:nvPr>
        </p:nvSpPr>
        <p:spPr>
          <a:xfrm>
            <a:off x="21923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SzPts val="1400"/>
              <a:buChar char="●"/>
              <a:defRPr sz="2133"/>
            </a:lvl1pPr>
            <a:lvl2pPr marL="1219170" lvl="1" indent="-457189" rtl="0">
              <a:spcBef>
                <a:spcPts val="2133"/>
              </a:spcBef>
              <a:spcAft>
                <a:spcPts val="0"/>
              </a:spcAft>
              <a:buSzPts val="1800"/>
              <a:buChar char="○"/>
              <a:defRPr sz="2400"/>
            </a:lvl2pPr>
            <a:lvl3pPr marL="1828754" lvl="2" indent="-457189" rtl="0">
              <a:spcBef>
                <a:spcPts val="2133"/>
              </a:spcBef>
              <a:spcAft>
                <a:spcPts val="0"/>
              </a:spcAft>
              <a:buSzPts val="1800"/>
              <a:buChar char="■"/>
              <a:defRPr sz="2400"/>
            </a:lvl3pPr>
            <a:lvl4pPr marL="2438339" lvl="3" indent="-457189" rtl="0">
              <a:spcBef>
                <a:spcPts val="2133"/>
              </a:spcBef>
              <a:spcAft>
                <a:spcPts val="0"/>
              </a:spcAft>
              <a:buSzPts val="1800"/>
              <a:buChar char="●"/>
              <a:defRPr sz="2400"/>
            </a:lvl4pPr>
            <a:lvl5pPr marL="3047924" lvl="4" indent="-457189" rtl="0">
              <a:spcBef>
                <a:spcPts val="2133"/>
              </a:spcBef>
              <a:spcAft>
                <a:spcPts val="0"/>
              </a:spcAft>
              <a:buSzPts val="1800"/>
              <a:buChar char="○"/>
              <a:defRPr sz="2400"/>
            </a:lvl5pPr>
            <a:lvl6pPr marL="3657509" lvl="5" indent="-457189" rtl="0">
              <a:spcBef>
                <a:spcPts val="2133"/>
              </a:spcBef>
              <a:spcAft>
                <a:spcPts val="0"/>
              </a:spcAft>
              <a:buSzPts val="1800"/>
              <a:buChar char="■"/>
              <a:defRPr sz="2400"/>
            </a:lvl6pPr>
            <a:lvl7pPr marL="4267093" lvl="6" indent="-457189" rtl="0">
              <a:spcBef>
                <a:spcPts val="2133"/>
              </a:spcBef>
              <a:spcAft>
                <a:spcPts val="0"/>
              </a:spcAft>
              <a:buSzPts val="1800"/>
              <a:buChar char="●"/>
              <a:defRPr sz="2400"/>
            </a:lvl7pPr>
            <a:lvl8pPr marL="4876678" lvl="7" indent="-457189" rtl="0">
              <a:spcBef>
                <a:spcPts val="2133"/>
              </a:spcBef>
              <a:spcAft>
                <a:spcPts val="0"/>
              </a:spcAft>
              <a:buSzPts val="1800"/>
              <a:buChar char="○"/>
              <a:defRPr sz="2400"/>
            </a:lvl8pPr>
            <a:lvl9pPr marL="5486263" lvl="8" indent="-457189" rtl="0">
              <a:spcBef>
                <a:spcPts val="2133"/>
              </a:spcBef>
              <a:spcAft>
                <a:spcPts val="2133"/>
              </a:spcAft>
              <a:buSzPts val="1800"/>
              <a:buChar char="■"/>
              <a:defRPr sz="2400"/>
            </a:lvl9pPr>
          </a:lstStyle>
          <a:p>
            <a:endParaRPr/>
          </a:p>
        </p:txBody>
      </p:sp>
      <p:sp>
        <p:nvSpPr>
          <p:cNvPr id="167" name="Google Shape;167;p16"/>
          <p:cNvSpPr txBox="1">
            <a:spLocks noGrp="1"/>
          </p:cNvSpPr>
          <p:nvPr>
            <p:ph type="body" idx="2"/>
          </p:nvPr>
        </p:nvSpPr>
        <p:spPr>
          <a:xfrm>
            <a:off x="6881833" y="3979771"/>
            <a:ext cx="3118000" cy="1194800"/>
          </a:xfrm>
          <a:prstGeom prst="rect">
            <a:avLst/>
          </a:prstGeom>
        </p:spPr>
        <p:txBody>
          <a:bodyPr spcFirstLastPara="1" wrap="square" lIns="91425" tIns="91425" rIns="91425" bIns="91425" anchor="t" anchorCtr="0">
            <a:noAutofit/>
          </a:bodyPr>
          <a:lstStyle>
            <a:lvl1pPr marL="609585" lvl="0" indent="-423323" algn="ctr" rtl="0">
              <a:spcBef>
                <a:spcPts val="0"/>
              </a:spcBef>
              <a:spcAft>
                <a:spcPts val="0"/>
              </a:spcAft>
              <a:buClr>
                <a:schemeClr val="dk1"/>
              </a:buClr>
              <a:buSzPts val="1400"/>
              <a:buChar char="●"/>
              <a:defRPr sz="2133">
                <a:solidFill>
                  <a:schemeClr val="dk1"/>
                </a:solidFill>
              </a:defRPr>
            </a:lvl1pPr>
            <a:lvl2pPr marL="1219170" lvl="1" indent="-457189" algn="r" rtl="0">
              <a:spcBef>
                <a:spcPts val="2133"/>
              </a:spcBef>
              <a:spcAft>
                <a:spcPts val="0"/>
              </a:spcAft>
              <a:buClr>
                <a:schemeClr val="dk1"/>
              </a:buClr>
              <a:buSzPts val="1800"/>
              <a:buChar char="○"/>
              <a:defRPr sz="2400">
                <a:solidFill>
                  <a:schemeClr val="dk1"/>
                </a:solidFill>
              </a:defRPr>
            </a:lvl2pPr>
            <a:lvl3pPr marL="1828754" lvl="2" indent="-457189" algn="r" rtl="0">
              <a:spcBef>
                <a:spcPts val="2133"/>
              </a:spcBef>
              <a:spcAft>
                <a:spcPts val="0"/>
              </a:spcAft>
              <a:buClr>
                <a:schemeClr val="dk1"/>
              </a:buClr>
              <a:buSzPts val="1800"/>
              <a:buChar char="■"/>
              <a:defRPr sz="2400">
                <a:solidFill>
                  <a:schemeClr val="dk1"/>
                </a:solidFill>
              </a:defRPr>
            </a:lvl3pPr>
            <a:lvl4pPr marL="2438339" lvl="3" indent="-457189" algn="r" rtl="0">
              <a:spcBef>
                <a:spcPts val="2133"/>
              </a:spcBef>
              <a:spcAft>
                <a:spcPts val="0"/>
              </a:spcAft>
              <a:buClr>
                <a:schemeClr val="dk1"/>
              </a:buClr>
              <a:buSzPts val="1800"/>
              <a:buChar char="●"/>
              <a:defRPr sz="2400">
                <a:solidFill>
                  <a:schemeClr val="dk1"/>
                </a:solidFill>
              </a:defRPr>
            </a:lvl4pPr>
            <a:lvl5pPr marL="3047924" lvl="4" indent="-457189" algn="r" rtl="0">
              <a:spcBef>
                <a:spcPts val="2133"/>
              </a:spcBef>
              <a:spcAft>
                <a:spcPts val="0"/>
              </a:spcAft>
              <a:buClr>
                <a:schemeClr val="dk1"/>
              </a:buClr>
              <a:buSzPts val="1800"/>
              <a:buChar char="○"/>
              <a:defRPr sz="2400">
                <a:solidFill>
                  <a:schemeClr val="dk1"/>
                </a:solidFill>
              </a:defRPr>
            </a:lvl5pPr>
            <a:lvl6pPr marL="3657509" lvl="5" indent="-457189" algn="r" rtl="0">
              <a:spcBef>
                <a:spcPts val="2133"/>
              </a:spcBef>
              <a:spcAft>
                <a:spcPts val="0"/>
              </a:spcAft>
              <a:buClr>
                <a:schemeClr val="dk1"/>
              </a:buClr>
              <a:buSzPts val="1800"/>
              <a:buChar char="■"/>
              <a:defRPr sz="2400">
                <a:solidFill>
                  <a:schemeClr val="dk1"/>
                </a:solidFill>
              </a:defRPr>
            </a:lvl6pPr>
            <a:lvl7pPr marL="4267093" lvl="6" indent="-457189" algn="r" rtl="0">
              <a:spcBef>
                <a:spcPts val="2133"/>
              </a:spcBef>
              <a:spcAft>
                <a:spcPts val="0"/>
              </a:spcAft>
              <a:buClr>
                <a:schemeClr val="dk1"/>
              </a:buClr>
              <a:buSzPts val="1800"/>
              <a:buChar char="●"/>
              <a:defRPr sz="2400">
                <a:solidFill>
                  <a:schemeClr val="dk1"/>
                </a:solidFill>
              </a:defRPr>
            </a:lvl7pPr>
            <a:lvl8pPr marL="4876678" lvl="7" indent="-457189" algn="r" rtl="0">
              <a:spcBef>
                <a:spcPts val="2133"/>
              </a:spcBef>
              <a:spcAft>
                <a:spcPts val="0"/>
              </a:spcAft>
              <a:buClr>
                <a:schemeClr val="dk1"/>
              </a:buClr>
              <a:buSzPts val="1800"/>
              <a:buChar char="○"/>
              <a:defRPr sz="2400">
                <a:solidFill>
                  <a:schemeClr val="dk1"/>
                </a:solidFill>
              </a:defRPr>
            </a:lvl8pPr>
            <a:lvl9pPr marL="5486263" lvl="8" indent="-457189" algn="r" rtl="0">
              <a:spcBef>
                <a:spcPts val="2133"/>
              </a:spcBef>
              <a:spcAft>
                <a:spcPts val="2133"/>
              </a:spcAft>
              <a:buClr>
                <a:schemeClr val="dk1"/>
              </a:buClr>
              <a:buSzPts val="1800"/>
              <a:buChar char="■"/>
              <a:defRPr sz="2400">
                <a:solidFill>
                  <a:schemeClr val="dk1"/>
                </a:solidFill>
              </a:defRPr>
            </a:lvl9pPr>
          </a:lstStyle>
          <a:p>
            <a:endParaRPr/>
          </a:p>
        </p:txBody>
      </p:sp>
      <p:sp>
        <p:nvSpPr>
          <p:cNvPr id="168" name="Google Shape;168;p16"/>
          <p:cNvSpPr txBox="1">
            <a:spLocks noGrp="1"/>
          </p:cNvSpPr>
          <p:nvPr>
            <p:ph type="title" idx="3"/>
          </p:nvPr>
        </p:nvSpPr>
        <p:spPr>
          <a:xfrm>
            <a:off x="6877033" y="3434593"/>
            <a:ext cx="31276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5"/>
              </a:buClr>
              <a:buSzPts val="3500"/>
              <a:buNone/>
              <a:defRPr sz="3333"/>
            </a:lvl1pPr>
            <a:lvl2pPr lvl="1" algn="r" rtl="0">
              <a:spcBef>
                <a:spcPts val="0"/>
              </a:spcBef>
              <a:spcAft>
                <a:spcPts val="0"/>
              </a:spcAft>
              <a:buClr>
                <a:schemeClr val="accent5"/>
              </a:buClr>
              <a:buSzPts val="2800"/>
              <a:buNone/>
              <a:defRPr>
                <a:solidFill>
                  <a:schemeClr val="accent5"/>
                </a:solidFill>
              </a:defRPr>
            </a:lvl2pPr>
            <a:lvl3pPr lvl="2" algn="r" rtl="0">
              <a:spcBef>
                <a:spcPts val="0"/>
              </a:spcBef>
              <a:spcAft>
                <a:spcPts val="0"/>
              </a:spcAft>
              <a:buClr>
                <a:schemeClr val="accent5"/>
              </a:buClr>
              <a:buSzPts val="2800"/>
              <a:buNone/>
              <a:defRPr>
                <a:solidFill>
                  <a:schemeClr val="accent5"/>
                </a:solidFill>
              </a:defRPr>
            </a:lvl3pPr>
            <a:lvl4pPr lvl="3" algn="r" rtl="0">
              <a:spcBef>
                <a:spcPts val="0"/>
              </a:spcBef>
              <a:spcAft>
                <a:spcPts val="0"/>
              </a:spcAft>
              <a:buClr>
                <a:schemeClr val="accent5"/>
              </a:buClr>
              <a:buSzPts val="2800"/>
              <a:buNone/>
              <a:defRPr>
                <a:solidFill>
                  <a:schemeClr val="accent5"/>
                </a:solidFill>
              </a:defRPr>
            </a:lvl4pPr>
            <a:lvl5pPr lvl="4" algn="r" rtl="0">
              <a:spcBef>
                <a:spcPts val="0"/>
              </a:spcBef>
              <a:spcAft>
                <a:spcPts val="0"/>
              </a:spcAft>
              <a:buClr>
                <a:schemeClr val="accent5"/>
              </a:buClr>
              <a:buSzPts val="2800"/>
              <a:buNone/>
              <a:defRPr>
                <a:solidFill>
                  <a:schemeClr val="accent5"/>
                </a:solidFill>
              </a:defRPr>
            </a:lvl5pPr>
            <a:lvl6pPr lvl="5" algn="r" rtl="0">
              <a:spcBef>
                <a:spcPts val="0"/>
              </a:spcBef>
              <a:spcAft>
                <a:spcPts val="0"/>
              </a:spcAft>
              <a:buClr>
                <a:schemeClr val="accent5"/>
              </a:buClr>
              <a:buSzPts val="2800"/>
              <a:buNone/>
              <a:defRPr>
                <a:solidFill>
                  <a:schemeClr val="accent5"/>
                </a:solidFill>
              </a:defRPr>
            </a:lvl6pPr>
            <a:lvl7pPr lvl="6" algn="r" rtl="0">
              <a:spcBef>
                <a:spcPts val="0"/>
              </a:spcBef>
              <a:spcAft>
                <a:spcPts val="0"/>
              </a:spcAft>
              <a:buClr>
                <a:schemeClr val="accent5"/>
              </a:buClr>
              <a:buSzPts val="2800"/>
              <a:buNone/>
              <a:defRPr>
                <a:solidFill>
                  <a:schemeClr val="accent5"/>
                </a:solidFill>
              </a:defRPr>
            </a:lvl7pPr>
            <a:lvl8pPr lvl="7" algn="r" rtl="0">
              <a:spcBef>
                <a:spcPts val="0"/>
              </a:spcBef>
              <a:spcAft>
                <a:spcPts val="0"/>
              </a:spcAft>
              <a:buClr>
                <a:schemeClr val="accent5"/>
              </a:buClr>
              <a:buSzPts val="2800"/>
              <a:buNone/>
              <a:defRPr>
                <a:solidFill>
                  <a:schemeClr val="accent5"/>
                </a:solidFill>
              </a:defRPr>
            </a:lvl8pPr>
            <a:lvl9pPr lvl="8" algn="r" rtl="0">
              <a:spcBef>
                <a:spcPts val="0"/>
              </a:spcBef>
              <a:spcAft>
                <a:spcPts val="0"/>
              </a:spcAft>
              <a:buClr>
                <a:schemeClr val="accent5"/>
              </a:buClr>
              <a:buSzPts val="2800"/>
              <a:buNone/>
              <a:defRPr>
                <a:solidFill>
                  <a:schemeClr val="accent5"/>
                </a:solidFill>
              </a:defRPr>
            </a:lvl9pPr>
          </a:lstStyle>
          <a:p>
            <a:endParaRPr/>
          </a:p>
        </p:txBody>
      </p:sp>
      <p:sp>
        <p:nvSpPr>
          <p:cNvPr id="169" name="Google Shape;169;p16"/>
          <p:cNvSpPr txBox="1">
            <a:spLocks noGrp="1"/>
          </p:cNvSpPr>
          <p:nvPr>
            <p:ph type="title" idx="4"/>
          </p:nvPr>
        </p:nvSpPr>
        <p:spPr>
          <a:xfrm>
            <a:off x="4306467" y="1320249"/>
            <a:ext cx="3579200" cy="1447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0" name="Google Shape;170;p16"/>
          <p:cNvSpPr/>
          <p:nvPr/>
        </p:nvSpPr>
        <p:spPr>
          <a:xfrm>
            <a:off x="1088100" y="1088001"/>
            <a:ext cx="5008016" cy="44142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
        <p:nvSpPr>
          <p:cNvPr id="171" name="Google Shape;171;p16"/>
          <p:cNvSpPr/>
          <p:nvPr/>
        </p:nvSpPr>
        <p:spPr>
          <a:xfrm rot="10800000">
            <a:off x="6084164" y="1349175"/>
            <a:ext cx="5019803" cy="443069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6308372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Two columns 2">
  <p:cSld name="Two columns 2">
    <p:bg>
      <p:bgPr>
        <a:solidFill>
          <a:schemeClr val="dk2"/>
        </a:solidFill>
        <a:effectLst/>
      </p:bgPr>
    </p:bg>
    <p:spTree>
      <p:nvGrpSpPr>
        <p:cNvPr id="1" name="Shape 172"/>
        <p:cNvGrpSpPr/>
        <p:nvPr/>
      </p:nvGrpSpPr>
      <p:grpSpPr>
        <a:xfrm>
          <a:off x="0" y="0"/>
          <a:ext cx="0" cy="0"/>
          <a:chOff x="0" y="0"/>
          <a:chExt cx="0" cy="0"/>
        </a:xfrm>
      </p:grpSpPr>
      <p:sp>
        <p:nvSpPr>
          <p:cNvPr id="173" name="Google Shape;173;p17"/>
          <p:cNvSpPr/>
          <p:nvPr/>
        </p:nvSpPr>
        <p:spPr>
          <a:xfrm>
            <a:off x="544101" y="6040501"/>
            <a:ext cx="2193895" cy="273529"/>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74" name="Google Shape;174;p17"/>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75" name="Google Shape;175;p17"/>
          <p:cNvSpPr txBox="1">
            <a:spLocks noGrp="1"/>
          </p:cNvSpPr>
          <p:nvPr>
            <p:ph type="title"/>
          </p:nvPr>
        </p:nvSpPr>
        <p:spPr>
          <a:xfrm>
            <a:off x="1976400"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6" name="Google Shape;176;p17"/>
          <p:cNvSpPr txBox="1">
            <a:spLocks noGrp="1"/>
          </p:cNvSpPr>
          <p:nvPr>
            <p:ph type="subTitle" idx="1"/>
          </p:nvPr>
        </p:nvSpPr>
        <p:spPr>
          <a:xfrm>
            <a:off x="2149600"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7" name="Google Shape;177;p17"/>
          <p:cNvSpPr txBox="1">
            <a:spLocks noGrp="1"/>
          </p:cNvSpPr>
          <p:nvPr>
            <p:ph type="title" idx="2"/>
          </p:nvPr>
        </p:nvSpPr>
        <p:spPr>
          <a:xfrm>
            <a:off x="6957761" y="2204567"/>
            <a:ext cx="32580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8" name="Google Shape;178;p17"/>
          <p:cNvSpPr txBox="1">
            <a:spLocks noGrp="1"/>
          </p:cNvSpPr>
          <p:nvPr>
            <p:ph type="subTitle" idx="3"/>
          </p:nvPr>
        </p:nvSpPr>
        <p:spPr>
          <a:xfrm>
            <a:off x="7130967" y="2652201"/>
            <a:ext cx="2911600" cy="49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2133"/>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9" name="Google Shape;179;p17"/>
          <p:cNvSpPr txBox="1">
            <a:spLocks noGrp="1"/>
          </p:cNvSpPr>
          <p:nvPr>
            <p:ph type="title" idx="4"/>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0" name="Google Shape;180;p17"/>
          <p:cNvSpPr/>
          <p:nvPr/>
        </p:nvSpPr>
        <p:spPr>
          <a:xfrm>
            <a:off x="544101" y="544001"/>
            <a:ext cx="1084641" cy="816095"/>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cxnSp>
        <p:nvCxnSpPr>
          <p:cNvPr id="181" name="Google Shape;181;p17"/>
          <p:cNvCxnSpPr/>
          <p:nvPr/>
        </p:nvCxnSpPr>
        <p:spPr>
          <a:xfrm>
            <a:off x="11101433" y="2184200"/>
            <a:ext cx="0" cy="1241600"/>
          </a:xfrm>
          <a:prstGeom prst="straightConnector1">
            <a:avLst/>
          </a:prstGeom>
          <a:noFill/>
          <a:ln w="38100"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91726468"/>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2"/>
        <p:cNvGrpSpPr/>
        <p:nvPr/>
      </p:nvGrpSpPr>
      <p:grpSpPr>
        <a:xfrm>
          <a:off x="0" y="0"/>
          <a:ext cx="0" cy="0"/>
          <a:chOff x="0" y="0"/>
          <a:chExt cx="0" cy="0"/>
        </a:xfrm>
      </p:grpSpPr>
      <p:sp>
        <p:nvSpPr>
          <p:cNvPr id="183" name="Google Shape;183;p18"/>
          <p:cNvSpPr txBox="1">
            <a:spLocks noGrp="1"/>
          </p:cNvSpPr>
          <p:nvPr>
            <p:ph type="title"/>
          </p:nvPr>
        </p:nvSpPr>
        <p:spPr>
          <a:xfrm>
            <a:off x="6934767" y="4124433"/>
            <a:ext cx="3074000" cy="543200"/>
          </a:xfrm>
          <a:prstGeom prst="rect">
            <a:avLst/>
          </a:prstGeom>
          <a:solidFill>
            <a:schemeClr val="accent3"/>
          </a:solidFill>
        </p:spPr>
        <p:txBody>
          <a:bodyPr spcFirstLastPara="1" wrap="square" lIns="91425" tIns="91425" rIns="91425" bIns="91425" anchor="ctr" anchorCtr="0">
            <a:noAutofit/>
          </a:bodyPr>
          <a:lstStyle>
            <a:lvl1pPr lvl="0" algn="ctr" rtl="0">
              <a:spcBef>
                <a:spcPts val="0"/>
              </a:spcBef>
              <a:spcAft>
                <a:spcPts val="0"/>
              </a:spcAft>
              <a:buNone/>
              <a:defRPr>
                <a:latin typeface="Roboto"/>
                <a:ea typeface="Roboto"/>
                <a:cs typeface="Roboto"/>
                <a:sym typeface="Roboto"/>
              </a:defRPr>
            </a:lvl1pPr>
            <a:lvl2pPr lvl="1" algn="ctr" rtl="0">
              <a:spcBef>
                <a:spcPts val="0"/>
              </a:spcBef>
              <a:spcAft>
                <a:spcPts val="0"/>
              </a:spcAft>
              <a:buNone/>
              <a:defRPr>
                <a:solidFill>
                  <a:schemeClr val="dk2"/>
                </a:solidFill>
                <a:latin typeface="Roboto"/>
                <a:ea typeface="Roboto"/>
                <a:cs typeface="Roboto"/>
                <a:sym typeface="Roboto"/>
              </a:defRPr>
            </a:lvl2pPr>
            <a:lvl3pPr lvl="2" algn="ctr" rtl="0">
              <a:spcBef>
                <a:spcPts val="0"/>
              </a:spcBef>
              <a:spcAft>
                <a:spcPts val="0"/>
              </a:spcAft>
              <a:buNone/>
              <a:defRPr>
                <a:solidFill>
                  <a:schemeClr val="dk2"/>
                </a:solidFill>
                <a:latin typeface="Roboto"/>
                <a:ea typeface="Roboto"/>
                <a:cs typeface="Roboto"/>
                <a:sym typeface="Roboto"/>
              </a:defRPr>
            </a:lvl3pPr>
            <a:lvl4pPr lvl="3" algn="ctr" rtl="0">
              <a:spcBef>
                <a:spcPts val="0"/>
              </a:spcBef>
              <a:spcAft>
                <a:spcPts val="0"/>
              </a:spcAft>
              <a:buNone/>
              <a:defRPr>
                <a:solidFill>
                  <a:schemeClr val="dk2"/>
                </a:solidFill>
                <a:latin typeface="Roboto"/>
                <a:ea typeface="Roboto"/>
                <a:cs typeface="Roboto"/>
                <a:sym typeface="Roboto"/>
              </a:defRPr>
            </a:lvl4pPr>
            <a:lvl5pPr lvl="4" algn="ctr" rtl="0">
              <a:spcBef>
                <a:spcPts val="0"/>
              </a:spcBef>
              <a:spcAft>
                <a:spcPts val="0"/>
              </a:spcAft>
              <a:buNone/>
              <a:defRPr>
                <a:solidFill>
                  <a:schemeClr val="dk2"/>
                </a:solidFill>
                <a:latin typeface="Roboto"/>
                <a:ea typeface="Roboto"/>
                <a:cs typeface="Roboto"/>
                <a:sym typeface="Roboto"/>
              </a:defRPr>
            </a:lvl5pPr>
            <a:lvl6pPr lvl="5" algn="ctr" rtl="0">
              <a:spcBef>
                <a:spcPts val="0"/>
              </a:spcBef>
              <a:spcAft>
                <a:spcPts val="0"/>
              </a:spcAft>
              <a:buNone/>
              <a:defRPr>
                <a:solidFill>
                  <a:schemeClr val="dk2"/>
                </a:solidFill>
                <a:latin typeface="Roboto"/>
                <a:ea typeface="Roboto"/>
                <a:cs typeface="Roboto"/>
                <a:sym typeface="Roboto"/>
              </a:defRPr>
            </a:lvl6pPr>
            <a:lvl7pPr lvl="6" algn="ctr" rtl="0">
              <a:spcBef>
                <a:spcPts val="0"/>
              </a:spcBef>
              <a:spcAft>
                <a:spcPts val="0"/>
              </a:spcAft>
              <a:buNone/>
              <a:defRPr>
                <a:solidFill>
                  <a:schemeClr val="dk2"/>
                </a:solidFill>
                <a:latin typeface="Roboto"/>
                <a:ea typeface="Roboto"/>
                <a:cs typeface="Roboto"/>
                <a:sym typeface="Roboto"/>
              </a:defRPr>
            </a:lvl7pPr>
            <a:lvl8pPr lvl="7" algn="ctr" rtl="0">
              <a:spcBef>
                <a:spcPts val="0"/>
              </a:spcBef>
              <a:spcAft>
                <a:spcPts val="0"/>
              </a:spcAft>
              <a:buNone/>
              <a:defRPr>
                <a:solidFill>
                  <a:schemeClr val="dk2"/>
                </a:solidFill>
                <a:latin typeface="Roboto"/>
                <a:ea typeface="Roboto"/>
                <a:cs typeface="Roboto"/>
                <a:sym typeface="Roboto"/>
              </a:defRPr>
            </a:lvl8pPr>
            <a:lvl9pPr lvl="8" algn="ctr" rtl="0">
              <a:spcBef>
                <a:spcPts val="0"/>
              </a:spcBef>
              <a:spcAft>
                <a:spcPts val="0"/>
              </a:spcAft>
              <a:buNone/>
              <a:defRPr>
                <a:solidFill>
                  <a:schemeClr val="dk2"/>
                </a:solidFill>
                <a:latin typeface="Roboto"/>
                <a:ea typeface="Roboto"/>
                <a:cs typeface="Roboto"/>
                <a:sym typeface="Roboto"/>
              </a:defRPr>
            </a:lvl9pPr>
          </a:lstStyle>
          <a:p>
            <a:endParaRPr/>
          </a:p>
        </p:txBody>
      </p:sp>
      <p:sp>
        <p:nvSpPr>
          <p:cNvPr id="184" name="Google Shape;184;p18"/>
          <p:cNvSpPr txBox="1">
            <a:spLocks noGrp="1"/>
          </p:cNvSpPr>
          <p:nvPr>
            <p:ph type="subTitle" idx="1"/>
          </p:nvPr>
        </p:nvSpPr>
        <p:spPr>
          <a:xfrm>
            <a:off x="1793600" y="2248308"/>
            <a:ext cx="8604800" cy="1775200"/>
          </a:xfrm>
          <a:prstGeom prst="rect">
            <a:avLst/>
          </a:prstGeom>
          <a:noFill/>
        </p:spPr>
        <p:txBody>
          <a:bodyPr spcFirstLastPara="1" wrap="square" lIns="91425" tIns="91425" rIns="91425" bIns="91425" anchor="ctr" anchorCtr="0">
            <a:noAutofit/>
          </a:bodyPr>
          <a:lstStyle>
            <a:lvl1pPr marR="304792" lvl="0" algn="ctr" rtl="0">
              <a:lnSpc>
                <a:spcPct val="100000"/>
              </a:lnSpc>
              <a:spcBef>
                <a:spcPts val="0"/>
              </a:spcBef>
              <a:spcAft>
                <a:spcPts val="0"/>
              </a:spcAft>
              <a:buClr>
                <a:schemeClr val="dk1"/>
              </a:buClr>
              <a:buSzPts val="1400"/>
              <a:buNone/>
              <a:defRPr sz="3333" b="1">
                <a:latin typeface="Maven Pro"/>
                <a:ea typeface="Maven Pro"/>
                <a:cs typeface="Maven Pro"/>
                <a:sym typeface="Maven Pr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5" name="Google Shape;185;p18"/>
          <p:cNvSpPr txBox="1">
            <a:spLocks noGrp="1"/>
          </p:cNvSpPr>
          <p:nvPr>
            <p:ph type="subTitle" idx="2"/>
          </p:nvPr>
        </p:nvSpPr>
        <p:spPr>
          <a:xfrm>
            <a:off x="544100" y="544000"/>
            <a:ext cx="2183200" cy="1095200"/>
          </a:xfrm>
          <a:prstGeom prst="rect">
            <a:avLst/>
          </a:prstGeom>
          <a:solidFill>
            <a:schemeClr val="accent3"/>
          </a:solid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6" name="Google Shape;186;p18"/>
          <p:cNvSpPr/>
          <p:nvPr/>
        </p:nvSpPr>
        <p:spPr>
          <a:xfrm rot="5400000">
            <a:off x="7430068" y="2095008"/>
            <a:ext cx="2344504" cy="500582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32433049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wo numbers">
  <p:cSld name="Two numbers">
    <p:bg>
      <p:bgPr>
        <a:solidFill>
          <a:schemeClr val="dk2"/>
        </a:solidFill>
        <a:effectLst/>
      </p:bgPr>
    </p:bg>
    <p:spTree>
      <p:nvGrpSpPr>
        <p:cNvPr id="1" name="Shape 187"/>
        <p:cNvGrpSpPr/>
        <p:nvPr/>
      </p:nvGrpSpPr>
      <p:grpSpPr>
        <a:xfrm>
          <a:off x="0" y="0"/>
          <a:ext cx="0" cy="0"/>
          <a:chOff x="0" y="0"/>
          <a:chExt cx="0" cy="0"/>
        </a:xfrm>
      </p:grpSpPr>
      <p:sp>
        <p:nvSpPr>
          <p:cNvPr id="188" name="Google Shape;188;p19"/>
          <p:cNvSpPr/>
          <p:nvPr/>
        </p:nvSpPr>
        <p:spPr>
          <a:xfrm>
            <a:off x="6095991" y="1088000"/>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89" name="Google Shape;189;p19"/>
          <p:cNvSpPr/>
          <p:nvPr/>
        </p:nvSpPr>
        <p:spPr>
          <a:xfrm rot="10800000">
            <a:off x="1088091" y="548233"/>
            <a:ext cx="5007828" cy="5226024"/>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0" name="Google Shape;190;p19"/>
          <p:cNvSpPr/>
          <p:nvPr/>
        </p:nvSpPr>
        <p:spPr>
          <a:xfrm>
            <a:off x="554533" y="539073"/>
            <a:ext cx="1628800" cy="2628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1" name="Google Shape;191;p19"/>
          <p:cNvSpPr txBox="1">
            <a:spLocks noGrp="1"/>
          </p:cNvSpPr>
          <p:nvPr>
            <p:ph type="title"/>
          </p:nvPr>
        </p:nvSpPr>
        <p:spPr>
          <a:xfrm>
            <a:off x="2723767" y="1913300"/>
            <a:ext cx="67444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2" name="Google Shape;192;p19"/>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93" name="Google Shape;193;p19"/>
          <p:cNvSpPr txBox="1">
            <a:spLocks noGrp="1"/>
          </p:cNvSpPr>
          <p:nvPr>
            <p:ph type="title" idx="2" hasCustomPrompt="1"/>
          </p:nvPr>
        </p:nvSpPr>
        <p:spPr>
          <a:xfrm>
            <a:off x="6295700"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4" name="Google Shape;194;p19"/>
          <p:cNvSpPr txBox="1">
            <a:spLocks noGrp="1"/>
          </p:cNvSpPr>
          <p:nvPr>
            <p:ph type="subTitle" idx="1"/>
          </p:nvPr>
        </p:nvSpPr>
        <p:spPr>
          <a:xfrm>
            <a:off x="62525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
        <p:nvSpPr>
          <p:cNvPr id="195" name="Google Shape;195;p19"/>
          <p:cNvSpPr txBox="1">
            <a:spLocks noGrp="1"/>
          </p:cNvSpPr>
          <p:nvPr>
            <p:ph type="title" idx="3" hasCustomPrompt="1"/>
          </p:nvPr>
        </p:nvSpPr>
        <p:spPr>
          <a:xfrm>
            <a:off x="1818167" y="3048333"/>
            <a:ext cx="4078000" cy="975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7200"/>
              <a:buNone/>
              <a:defRPr sz="6667"/>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196" name="Google Shape;196;p19"/>
          <p:cNvSpPr txBox="1">
            <a:spLocks noGrp="1"/>
          </p:cNvSpPr>
          <p:nvPr>
            <p:ph type="subTitle" idx="4"/>
          </p:nvPr>
        </p:nvSpPr>
        <p:spPr>
          <a:xfrm>
            <a:off x="1775100" y="3993875"/>
            <a:ext cx="41644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solidFill>
                  <a:schemeClr val="dk1"/>
                </a:solidFill>
              </a:defRPr>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spTree>
    <p:extLst>
      <p:ext uri="{BB962C8B-B14F-4D97-AF65-F5344CB8AC3E}">
        <p14:creationId xmlns:p14="http://schemas.microsoft.com/office/powerpoint/2010/main" val="257613077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chemeClr val="dk2"/>
        </a:solidFill>
        <a:effectLst/>
      </p:bgPr>
    </p:bg>
    <p:spTree>
      <p:nvGrpSpPr>
        <p:cNvPr id="1" name="Shape 197"/>
        <p:cNvGrpSpPr/>
        <p:nvPr/>
      </p:nvGrpSpPr>
      <p:grpSpPr>
        <a:xfrm>
          <a:off x="0" y="0"/>
          <a:ext cx="0" cy="0"/>
          <a:chOff x="0" y="0"/>
          <a:chExt cx="0" cy="0"/>
        </a:xfrm>
      </p:grpSpPr>
      <p:sp>
        <p:nvSpPr>
          <p:cNvPr id="198" name="Google Shape;198;p20"/>
          <p:cNvSpPr/>
          <p:nvPr/>
        </p:nvSpPr>
        <p:spPr>
          <a:xfrm rot="5400000" flipH="1">
            <a:off x="8052887" y="-869862"/>
            <a:ext cx="1095051" cy="501813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199" name="Google Shape;199;p20"/>
          <p:cNvSpPr txBox="1">
            <a:spLocks noGrp="1"/>
          </p:cNvSpPr>
          <p:nvPr>
            <p:ph type="title"/>
          </p:nvPr>
        </p:nvSpPr>
        <p:spPr>
          <a:xfrm>
            <a:off x="3554500" y="2404733"/>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0" name="Google Shape;200;p20"/>
          <p:cNvSpPr txBox="1">
            <a:spLocks noGrp="1"/>
          </p:cNvSpPr>
          <p:nvPr>
            <p:ph type="subTitle" idx="1"/>
          </p:nvPr>
        </p:nvSpPr>
        <p:spPr>
          <a:xfrm>
            <a:off x="5252232" y="2253933"/>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1" name="Google Shape;201;p20"/>
          <p:cNvSpPr txBox="1">
            <a:spLocks noGrp="1"/>
          </p:cNvSpPr>
          <p:nvPr>
            <p:ph type="title" idx="2"/>
          </p:nvPr>
        </p:nvSpPr>
        <p:spPr>
          <a:xfrm>
            <a:off x="3554535" y="3389900"/>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2" name="Google Shape;202;p20"/>
          <p:cNvSpPr txBox="1">
            <a:spLocks noGrp="1"/>
          </p:cNvSpPr>
          <p:nvPr>
            <p:ph type="subTitle" idx="3"/>
          </p:nvPr>
        </p:nvSpPr>
        <p:spPr>
          <a:xfrm>
            <a:off x="5252315" y="3239100"/>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 name="Google Shape;203;p20"/>
          <p:cNvSpPr txBox="1">
            <a:spLocks noGrp="1"/>
          </p:cNvSpPr>
          <p:nvPr>
            <p:ph type="title" idx="4"/>
          </p:nvPr>
        </p:nvSpPr>
        <p:spPr>
          <a:xfrm>
            <a:off x="3554503" y="4375067"/>
            <a:ext cx="1697600" cy="50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04" name="Google Shape;204;p20"/>
          <p:cNvSpPr txBox="1">
            <a:spLocks noGrp="1"/>
          </p:cNvSpPr>
          <p:nvPr>
            <p:ph type="subTitle" idx="5"/>
          </p:nvPr>
        </p:nvSpPr>
        <p:spPr>
          <a:xfrm>
            <a:off x="5252217" y="4224267"/>
            <a:ext cx="3938400" cy="80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5" name="Google Shape;205;p20"/>
          <p:cNvSpPr txBox="1">
            <a:spLocks noGrp="1"/>
          </p:cNvSpPr>
          <p:nvPr>
            <p:ph type="title" idx="6"/>
          </p:nvPr>
        </p:nvSpPr>
        <p:spPr>
          <a:xfrm>
            <a:off x="544100" y="544000"/>
            <a:ext cx="8351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6" name="Google Shape;206;p20"/>
          <p:cNvSpPr/>
          <p:nvPr/>
        </p:nvSpPr>
        <p:spPr>
          <a:xfrm rot="-5400000">
            <a:off x="5538240" y="209930"/>
            <a:ext cx="1113131" cy="10013412"/>
          </a:xfrm>
          <a:custGeom>
            <a:avLst/>
            <a:gdLst/>
            <a:ahLst/>
            <a:cxnLst/>
            <a:rect l="l" t="t" r="r" b="b"/>
            <a:pathLst>
              <a:path w="26788" h="63895" extrusionOk="0">
                <a:moveTo>
                  <a:pt x="26788" y="0"/>
                </a:moveTo>
                <a:lnTo>
                  <a:pt x="0" y="0"/>
                </a:lnTo>
                <a:lnTo>
                  <a:pt x="0" y="63895"/>
                </a:lnTo>
                <a:lnTo>
                  <a:pt x="26788" y="63895"/>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860013456"/>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hree Columns 1">
  <p:cSld name="Three Columns 1">
    <p:bg>
      <p:bgPr>
        <a:solidFill>
          <a:schemeClr val="dk2"/>
        </a:solidFill>
        <a:effectLst/>
      </p:bgPr>
    </p:bg>
    <p:spTree>
      <p:nvGrpSpPr>
        <p:cNvPr id="1" name="Shape 207"/>
        <p:cNvGrpSpPr/>
        <p:nvPr/>
      </p:nvGrpSpPr>
      <p:grpSpPr>
        <a:xfrm>
          <a:off x="0" y="0"/>
          <a:ext cx="0" cy="0"/>
          <a:chOff x="0" y="0"/>
          <a:chExt cx="0" cy="0"/>
        </a:xfrm>
      </p:grpSpPr>
      <p:grpSp>
        <p:nvGrpSpPr>
          <p:cNvPr id="208" name="Google Shape;208;p21"/>
          <p:cNvGrpSpPr/>
          <p:nvPr/>
        </p:nvGrpSpPr>
        <p:grpSpPr>
          <a:xfrm>
            <a:off x="1088103" y="2084133"/>
            <a:ext cx="10015661" cy="3686061"/>
            <a:chOff x="816077" y="1563100"/>
            <a:chExt cx="7511746" cy="2764546"/>
          </a:xfrm>
        </p:grpSpPr>
        <p:sp>
          <p:nvSpPr>
            <p:cNvPr id="209" name="Google Shape;209;p21"/>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10" name="Google Shape;210;p21"/>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211" name="Google Shape;211;p21"/>
          <p:cNvSpPr/>
          <p:nvPr/>
        </p:nvSpPr>
        <p:spPr>
          <a:xfrm>
            <a:off x="544100" y="3429033"/>
            <a:ext cx="11104000" cy="2884800"/>
          </a:xfrm>
          <a:prstGeom prst="rect">
            <a:avLst/>
          </a:pr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12" name="Google Shape;212;p21"/>
          <p:cNvSpPr txBox="1">
            <a:spLocks noGrp="1"/>
          </p:cNvSpPr>
          <p:nvPr>
            <p:ph type="title" hasCustomPrompt="1"/>
          </p:nvPr>
        </p:nvSpPr>
        <p:spPr>
          <a:xfrm>
            <a:off x="1995367"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3" name="Google Shape;213;p21"/>
          <p:cNvSpPr txBox="1">
            <a:spLocks noGrp="1"/>
          </p:cNvSpPr>
          <p:nvPr>
            <p:ph type="subTitle" idx="1"/>
          </p:nvPr>
        </p:nvSpPr>
        <p:spPr>
          <a:xfrm>
            <a:off x="1974067"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 name="Google Shape;214;p21"/>
          <p:cNvSpPr txBox="1">
            <a:spLocks noGrp="1"/>
          </p:cNvSpPr>
          <p:nvPr>
            <p:ph type="title" idx="2" hasCustomPrompt="1"/>
          </p:nvPr>
        </p:nvSpPr>
        <p:spPr>
          <a:xfrm>
            <a:off x="4941695"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5" name="Google Shape;215;p21"/>
          <p:cNvSpPr txBox="1">
            <a:spLocks noGrp="1"/>
          </p:cNvSpPr>
          <p:nvPr>
            <p:ph type="subTitle" idx="3"/>
          </p:nvPr>
        </p:nvSpPr>
        <p:spPr>
          <a:xfrm>
            <a:off x="492039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 name="Google Shape;216;p21"/>
          <p:cNvSpPr txBox="1">
            <a:spLocks noGrp="1"/>
          </p:cNvSpPr>
          <p:nvPr>
            <p:ph type="title" idx="4" hasCustomPrompt="1"/>
          </p:nvPr>
        </p:nvSpPr>
        <p:spPr>
          <a:xfrm>
            <a:off x="7888033" y="4563665"/>
            <a:ext cx="2308800" cy="6668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17" name="Google Shape;217;p21"/>
          <p:cNvSpPr txBox="1">
            <a:spLocks noGrp="1"/>
          </p:cNvSpPr>
          <p:nvPr>
            <p:ph type="subTitle" idx="5"/>
          </p:nvPr>
        </p:nvSpPr>
        <p:spPr>
          <a:xfrm>
            <a:off x="7866735" y="5149647"/>
            <a:ext cx="2351200" cy="77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8" name="Google Shape;218;p21"/>
          <p:cNvSpPr txBox="1">
            <a:spLocks noGrp="1"/>
          </p:cNvSpPr>
          <p:nvPr>
            <p:ph type="title" idx="6"/>
          </p:nvPr>
        </p:nvSpPr>
        <p:spPr>
          <a:xfrm>
            <a:off x="3386967" y="1349100"/>
            <a:ext cx="5418000" cy="14628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19" name="Google Shape;219;p21"/>
          <p:cNvGrpSpPr/>
          <p:nvPr/>
        </p:nvGrpSpPr>
        <p:grpSpPr>
          <a:xfrm>
            <a:off x="1104433" y="922634"/>
            <a:ext cx="1055367" cy="330733"/>
            <a:chOff x="828324" y="691975"/>
            <a:chExt cx="791525" cy="248050"/>
          </a:xfrm>
        </p:grpSpPr>
        <p:sp>
          <p:nvSpPr>
            <p:cNvPr id="220" name="Google Shape;220;p21"/>
            <p:cNvSpPr/>
            <p:nvPr/>
          </p:nvSpPr>
          <p:spPr>
            <a:xfrm>
              <a:off x="828324"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1" name="Google Shape;221;p21"/>
            <p:cNvSpPr/>
            <p:nvPr/>
          </p:nvSpPr>
          <p:spPr>
            <a:xfrm>
              <a:off x="100947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2" name="Google Shape;222;p21"/>
            <p:cNvSpPr/>
            <p:nvPr/>
          </p:nvSpPr>
          <p:spPr>
            <a:xfrm>
              <a:off x="1190646"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3" name="Google Shape;223;p21"/>
            <p:cNvSpPr/>
            <p:nvPr/>
          </p:nvSpPr>
          <p:spPr>
            <a:xfrm>
              <a:off x="137179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4" name="Google Shape;224;p21"/>
            <p:cNvSpPr/>
            <p:nvPr/>
          </p:nvSpPr>
          <p:spPr>
            <a:xfrm>
              <a:off x="1552949"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5" name="Google Shape;225;p21"/>
            <p:cNvSpPr/>
            <p:nvPr/>
          </p:nvSpPr>
          <p:spPr>
            <a:xfrm>
              <a:off x="828324"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6" name="Google Shape;226;p21"/>
            <p:cNvSpPr/>
            <p:nvPr/>
          </p:nvSpPr>
          <p:spPr>
            <a:xfrm>
              <a:off x="100947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7" name="Google Shape;227;p21"/>
            <p:cNvSpPr/>
            <p:nvPr/>
          </p:nvSpPr>
          <p:spPr>
            <a:xfrm>
              <a:off x="1190646"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8" name="Google Shape;228;p21"/>
            <p:cNvSpPr/>
            <p:nvPr/>
          </p:nvSpPr>
          <p:spPr>
            <a:xfrm>
              <a:off x="137179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29" name="Google Shape;229;p21"/>
            <p:cNvSpPr/>
            <p:nvPr/>
          </p:nvSpPr>
          <p:spPr>
            <a:xfrm>
              <a:off x="1552949"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grpSp>
        <p:nvGrpSpPr>
          <p:cNvPr id="230" name="Google Shape;230;p21"/>
          <p:cNvGrpSpPr/>
          <p:nvPr/>
        </p:nvGrpSpPr>
        <p:grpSpPr>
          <a:xfrm>
            <a:off x="10048611" y="922634"/>
            <a:ext cx="1055363" cy="330733"/>
            <a:chOff x="7536458" y="691975"/>
            <a:chExt cx="791522" cy="248050"/>
          </a:xfrm>
        </p:grpSpPr>
        <p:sp>
          <p:nvSpPr>
            <p:cNvPr id="231" name="Google Shape;231;p21"/>
            <p:cNvSpPr/>
            <p:nvPr/>
          </p:nvSpPr>
          <p:spPr>
            <a:xfrm>
              <a:off x="7536458"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2" name="Google Shape;232;p21"/>
            <p:cNvSpPr/>
            <p:nvPr/>
          </p:nvSpPr>
          <p:spPr>
            <a:xfrm>
              <a:off x="77176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3" name="Google Shape;233;p21"/>
            <p:cNvSpPr/>
            <p:nvPr/>
          </p:nvSpPr>
          <p:spPr>
            <a:xfrm>
              <a:off x="78987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4" name="Google Shape;234;p21"/>
            <p:cNvSpPr/>
            <p:nvPr/>
          </p:nvSpPr>
          <p:spPr>
            <a:xfrm>
              <a:off x="8079933"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5" name="Google Shape;235;p21"/>
            <p:cNvSpPr/>
            <p:nvPr/>
          </p:nvSpPr>
          <p:spPr>
            <a:xfrm>
              <a:off x="8261081" y="87312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6" name="Google Shape;236;p21"/>
            <p:cNvSpPr/>
            <p:nvPr/>
          </p:nvSpPr>
          <p:spPr>
            <a:xfrm>
              <a:off x="7536458"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7" name="Google Shape;237;p21"/>
            <p:cNvSpPr/>
            <p:nvPr/>
          </p:nvSpPr>
          <p:spPr>
            <a:xfrm>
              <a:off x="77176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8" name="Google Shape;238;p21"/>
            <p:cNvSpPr/>
            <p:nvPr/>
          </p:nvSpPr>
          <p:spPr>
            <a:xfrm>
              <a:off x="78987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39" name="Google Shape;239;p21"/>
            <p:cNvSpPr/>
            <p:nvPr/>
          </p:nvSpPr>
          <p:spPr>
            <a:xfrm>
              <a:off x="8079933"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40" name="Google Shape;240;p21"/>
            <p:cNvSpPr/>
            <p:nvPr/>
          </p:nvSpPr>
          <p:spPr>
            <a:xfrm>
              <a:off x="8261081" y="691975"/>
              <a:ext cx="66900" cy="66900"/>
            </a:xfrm>
            <a:prstGeom prst="ellipse">
              <a:avLst/>
            </a:pr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71802689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Six Columns">
  <p:cSld name="Six Columns">
    <p:bg>
      <p:bgPr>
        <a:solidFill>
          <a:schemeClr val="dk2"/>
        </a:solidFill>
        <a:effectLst/>
      </p:bgPr>
    </p:bg>
    <p:spTree>
      <p:nvGrpSpPr>
        <p:cNvPr id="1" name="Shape 241"/>
        <p:cNvGrpSpPr/>
        <p:nvPr/>
      </p:nvGrpSpPr>
      <p:grpSpPr>
        <a:xfrm>
          <a:off x="0" y="0"/>
          <a:ext cx="0" cy="0"/>
          <a:chOff x="0" y="0"/>
          <a:chExt cx="0" cy="0"/>
        </a:xfrm>
      </p:grpSpPr>
      <p:sp>
        <p:nvSpPr>
          <p:cNvPr id="242" name="Google Shape;242;p22"/>
          <p:cNvSpPr txBox="1">
            <a:spLocks noGrp="1"/>
          </p:cNvSpPr>
          <p:nvPr>
            <p:ph type="title"/>
          </p:nvPr>
        </p:nvSpPr>
        <p:spPr>
          <a:xfrm>
            <a:off x="1633867"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3" name="Google Shape;243;p22"/>
          <p:cNvSpPr txBox="1">
            <a:spLocks noGrp="1"/>
          </p:cNvSpPr>
          <p:nvPr>
            <p:ph type="subTitle" idx="1"/>
          </p:nvPr>
        </p:nvSpPr>
        <p:spPr>
          <a:xfrm>
            <a:off x="1633872"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4" name="Google Shape;244;p22"/>
          <p:cNvSpPr txBox="1">
            <a:spLocks noGrp="1"/>
          </p:cNvSpPr>
          <p:nvPr>
            <p:ph type="title" idx="2"/>
          </p:nvPr>
        </p:nvSpPr>
        <p:spPr>
          <a:xfrm>
            <a:off x="4826700"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5" name="Google Shape;245;p22"/>
          <p:cNvSpPr txBox="1">
            <a:spLocks noGrp="1"/>
          </p:cNvSpPr>
          <p:nvPr>
            <p:ph type="subTitle" idx="3"/>
          </p:nvPr>
        </p:nvSpPr>
        <p:spPr>
          <a:xfrm>
            <a:off x="4826701"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6" name="Google Shape;246;p22"/>
          <p:cNvSpPr txBox="1">
            <a:spLocks noGrp="1"/>
          </p:cNvSpPr>
          <p:nvPr>
            <p:ph type="title" idx="4"/>
          </p:nvPr>
        </p:nvSpPr>
        <p:spPr>
          <a:xfrm>
            <a:off x="8019735" y="2644567"/>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7" name="Google Shape;247;p22"/>
          <p:cNvSpPr txBox="1">
            <a:spLocks noGrp="1"/>
          </p:cNvSpPr>
          <p:nvPr>
            <p:ph type="subTitle" idx="5"/>
          </p:nvPr>
        </p:nvSpPr>
        <p:spPr>
          <a:xfrm>
            <a:off x="8019733" y="3204967"/>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48" name="Google Shape;248;p22"/>
          <p:cNvSpPr txBox="1">
            <a:spLocks noGrp="1"/>
          </p:cNvSpPr>
          <p:nvPr>
            <p:ph type="title" idx="6"/>
          </p:nvPr>
        </p:nvSpPr>
        <p:spPr>
          <a:xfrm>
            <a:off x="1633867"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49" name="Google Shape;249;p22"/>
          <p:cNvSpPr txBox="1">
            <a:spLocks noGrp="1"/>
          </p:cNvSpPr>
          <p:nvPr>
            <p:ph type="subTitle" idx="7"/>
          </p:nvPr>
        </p:nvSpPr>
        <p:spPr>
          <a:xfrm>
            <a:off x="1633872"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0" name="Google Shape;250;p22"/>
          <p:cNvSpPr txBox="1">
            <a:spLocks noGrp="1"/>
          </p:cNvSpPr>
          <p:nvPr>
            <p:ph type="title" idx="8"/>
          </p:nvPr>
        </p:nvSpPr>
        <p:spPr>
          <a:xfrm>
            <a:off x="4826700"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1" name="Google Shape;251;p22"/>
          <p:cNvSpPr txBox="1">
            <a:spLocks noGrp="1"/>
          </p:cNvSpPr>
          <p:nvPr>
            <p:ph type="subTitle" idx="9"/>
          </p:nvPr>
        </p:nvSpPr>
        <p:spPr>
          <a:xfrm>
            <a:off x="4826701"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3"/>
              </a:buClr>
              <a:buSzPts val="1400"/>
              <a:buNone/>
              <a:defRPr sz="1867"/>
            </a:lvl1pPr>
            <a:lvl2pPr lvl="1" algn="ctr" rtl="0">
              <a:lnSpc>
                <a:spcPct val="100000"/>
              </a:lnSpc>
              <a:spcBef>
                <a:spcPts val="0"/>
              </a:spcBef>
              <a:spcAft>
                <a:spcPts val="0"/>
              </a:spcAft>
              <a:buClr>
                <a:schemeClr val="accent3"/>
              </a:buClr>
              <a:buSzPts val="1400"/>
              <a:buNone/>
              <a:defRPr>
                <a:solidFill>
                  <a:schemeClr val="accent3"/>
                </a:solidFill>
              </a:defRPr>
            </a:lvl2pPr>
            <a:lvl3pPr lvl="2" algn="ctr" rtl="0">
              <a:lnSpc>
                <a:spcPct val="100000"/>
              </a:lnSpc>
              <a:spcBef>
                <a:spcPts val="0"/>
              </a:spcBef>
              <a:spcAft>
                <a:spcPts val="0"/>
              </a:spcAft>
              <a:buClr>
                <a:schemeClr val="accent3"/>
              </a:buClr>
              <a:buSzPts val="1400"/>
              <a:buNone/>
              <a:defRPr>
                <a:solidFill>
                  <a:schemeClr val="accent3"/>
                </a:solidFill>
              </a:defRPr>
            </a:lvl3pPr>
            <a:lvl4pPr lvl="3" algn="ctr" rtl="0">
              <a:lnSpc>
                <a:spcPct val="100000"/>
              </a:lnSpc>
              <a:spcBef>
                <a:spcPts val="0"/>
              </a:spcBef>
              <a:spcAft>
                <a:spcPts val="0"/>
              </a:spcAft>
              <a:buClr>
                <a:schemeClr val="accent3"/>
              </a:buClr>
              <a:buSzPts val="1400"/>
              <a:buNone/>
              <a:defRPr>
                <a:solidFill>
                  <a:schemeClr val="accent3"/>
                </a:solidFill>
              </a:defRPr>
            </a:lvl4pPr>
            <a:lvl5pPr lvl="4" algn="ctr" rtl="0">
              <a:lnSpc>
                <a:spcPct val="100000"/>
              </a:lnSpc>
              <a:spcBef>
                <a:spcPts val="0"/>
              </a:spcBef>
              <a:spcAft>
                <a:spcPts val="0"/>
              </a:spcAft>
              <a:buClr>
                <a:schemeClr val="accent3"/>
              </a:buClr>
              <a:buSzPts val="1400"/>
              <a:buNone/>
              <a:defRPr>
                <a:solidFill>
                  <a:schemeClr val="accent3"/>
                </a:solidFill>
              </a:defRPr>
            </a:lvl5pPr>
            <a:lvl6pPr lvl="5" algn="ctr" rtl="0">
              <a:lnSpc>
                <a:spcPct val="100000"/>
              </a:lnSpc>
              <a:spcBef>
                <a:spcPts val="0"/>
              </a:spcBef>
              <a:spcAft>
                <a:spcPts val="0"/>
              </a:spcAft>
              <a:buClr>
                <a:schemeClr val="accent3"/>
              </a:buClr>
              <a:buSzPts val="1400"/>
              <a:buNone/>
              <a:defRPr>
                <a:solidFill>
                  <a:schemeClr val="accent3"/>
                </a:solidFill>
              </a:defRPr>
            </a:lvl6pPr>
            <a:lvl7pPr lvl="6" algn="ctr" rtl="0">
              <a:lnSpc>
                <a:spcPct val="100000"/>
              </a:lnSpc>
              <a:spcBef>
                <a:spcPts val="0"/>
              </a:spcBef>
              <a:spcAft>
                <a:spcPts val="0"/>
              </a:spcAft>
              <a:buClr>
                <a:schemeClr val="accent3"/>
              </a:buClr>
              <a:buSzPts val="1400"/>
              <a:buNone/>
              <a:defRPr>
                <a:solidFill>
                  <a:schemeClr val="accent3"/>
                </a:solidFill>
              </a:defRPr>
            </a:lvl7pPr>
            <a:lvl8pPr lvl="7" algn="ctr" rtl="0">
              <a:lnSpc>
                <a:spcPct val="100000"/>
              </a:lnSpc>
              <a:spcBef>
                <a:spcPts val="0"/>
              </a:spcBef>
              <a:spcAft>
                <a:spcPts val="0"/>
              </a:spcAft>
              <a:buClr>
                <a:schemeClr val="accent3"/>
              </a:buClr>
              <a:buSzPts val="1400"/>
              <a:buNone/>
              <a:defRPr>
                <a:solidFill>
                  <a:schemeClr val="accent3"/>
                </a:solidFill>
              </a:defRPr>
            </a:lvl8pPr>
            <a:lvl9pPr lvl="8" algn="ctr" rtl="0">
              <a:lnSpc>
                <a:spcPct val="100000"/>
              </a:lnSpc>
              <a:spcBef>
                <a:spcPts val="0"/>
              </a:spcBef>
              <a:spcAft>
                <a:spcPts val="0"/>
              </a:spcAft>
              <a:buClr>
                <a:schemeClr val="accent3"/>
              </a:buClr>
              <a:buSzPts val="1400"/>
              <a:buNone/>
              <a:defRPr>
                <a:solidFill>
                  <a:schemeClr val="accent3"/>
                </a:solidFill>
              </a:defRPr>
            </a:lvl9pPr>
          </a:lstStyle>
          <a:p>
            <a:endParaRPr/>
          </a:p>
        </p:txBody>
      </p:sp>
      <p:sp>
        <p:nvSpPr>
          <p:cNvPr id="252" name="Google Shape;252;p22"/>
          <p:cNvSpPr txBox="1">
            <a:spLocks noGrp="1"/>
          </p:cNvSpPr>
          <p:nvPr>
            <p:ph type="title" idx="13"/>
          </p:nvPr>
        </p:nvSpPr>
        <p:spPr>
          <a:xfrm>
            <a:off x="8019735" y="4305933"/>
            <a:ext cx="2538400" cy="5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667">
                <a:solidFill>
                  <a:schemeClr val="accent3"/>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53" name="Google Shape;253;p22"/>
          <p:cNvSpPr txBox="1">
            <a:spLocks noGrp="1"/>
          </p:cNvSpPr>
          <p:nvPr>
            <p:ph type="subTitle" idx="14"/>
          </p:nvPr>
        </p:nvSpPr>
        <p:spPr>
          <a:xfrm>
            <a:off x="8019733" y="4866333"/>
            <a:ext cx="25384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4" name="Google Shape;254;p22"/>
          <p:cNvSpPr txBox="1">
            <a:spLocks noGrp="1"/>
          </p:cNvSpPr>
          <p:nvPr>
            <p:ph type="title" idx="15"/>
          </p:nvPr>
        </p:nvSpPr>
        <p:spPr>
          <a:xfrm>
            <a:off x="3104133" y="1349100"/>
            <a:ext cx="5991200" cy="8376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5" name="Google Shape;255;p22"/>
          <p:cNvSpPr/>
          <p:nvPr/>
        </p:nvSpPr>
        <p:spPr>
          <a:xfrm flipH="1">
            <a:off x="1088249" y="1088001"/>
            <a:ext cx="1095051" cy="1099095"/>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nvGrpSpPr>
          <p:cNvPr id="256" name="Google Shape;256;p22"/>
          <p:cNvGrpSpPr/>
          <p:nvPr/>
        </p:nvGrpSpPr>
        <p:grpSpPr>
          <a:xfrm>
            <a:off x="9804333" y="1087741"/>
            <a:ext cx="1298920" cy="1300647"/>
            <a:chOff x="7353250" y="815805"/>
            <a:chExt cx="974190" cy="975485"/>
          </a:xfrm>
        </p:grpSpPr>
        <p:sp>
          <p:nvSpPr>
            <p:cNvPr id="257" name="Google Shape;257;p22"/>
            <p:cNvSpPr/>
            <p:nvPr/>
          </p:nvSpPr>
          <p:spPr>
            <a:xfrm rot="-5400000">
              <a:off x="7919443" y="1383293"/>
              <a:ext cx="408532" cy="407463"/>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8" name="Google Shape;258;p22"/>
            <p:cNvSpPr/>
            <p:nvPr/>
          </p:nvSpPr>
          <p:spPr>
            <a:xfrm rot="-5400000">
              <a:off x="7918898" y="817071"/>
              <a:ext cx="409621" cy="407463"/>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chemeClr val="dk1"/>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59" name="Google Shape;259;p22"/>
            <p:cNvSpPr/>
            <p:nvPr/>
          </p:nvSpPr>
          <p:spPr>
            <a:xfrm rot="-5400000">
              <a:off x="7352715" y="816340"/>
              <a:ext cx="408532" cy="407463"/>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503872574"/>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hree Columns 2">
  <p:cSld name="Three Columns 2">
    <p:bg>
      <p:bgPr>
        <a:solidFill>
          <a:schemeClr val="dk2"/>
        </a:solidFill>
        <a:effectLst/>
      </p:bgPr>
    </p:bg>
    <p:spTree>
      <p:nvGrpSpPr>
        <p:cNvPr id="1" name="Shape 260"/>
        <p:cNvGrpSpPr/>
        <p:nvPr/>
      </p:nvGrpSpPr>
      <p:grpSpPr>
        <a:xfrm>
          <a:off x="0" y="0"/>
          <a:ext cx="0" cy="0"/>
          <a:chOff x="0" y="0"/>
          <a:chExt cx="0" cy="0"/>
        </a:xfrm>
      </p:grpSpPr>
      <p:sp>
        <p:nvSpPr>
          <p:cNvPr id="261" name="Google Shape;261;p23"/>
          <p:cNvSpPr/>
          <p:nvPr/>
        </p:nvSpPr>
        <p:spPr>
          <a:xfrm>
            <a:off x="544130"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62" name="Google Shape;262;p23"/>
          <p:cNvSpPr txBox="1">
            <a:spLocks noGrp="1"/>
          </p:cNvSpPr>
          <p:nvPr>
            <p:ph type="title"/>
          </p:nvPr>
        </p:nvSpPr>
        <p:spPr>
          <a:xfrm>
            <a:off x="1965943"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3" name="Google Shape;263;p23"/>
          <p:cNvSpPr txBox="1">
            <a:spLocks noGrp="1"/>
          </p:cNvSpPr>
          <p:nvPr>
            <p:ph type="subTitle" idx="1"/>
          </p:nvPr>
        </p:nvSpPr>
        <p:spPr>
          <a:xfrm>
            <a:off x="1965943"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 name="Google Shape;264;p23"/>
          <p:cNvSpPr txBox="1">
            <a:spLocks noGrp="1"/>
          </p:cNvSpPr>
          <p:nvPr>
            <p:ph type="title" idx="2"/>
          </p:nvPr>
        </p:nvSpPr>
        <p:spPr>
          <a:xfrm>
            <a:off x="4862300" y="2982313"/>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5" name="Google Shape;265;p23"/>
          <p:cNvSpPr txBox="1">
            <a:spLocks noGrp="1"/>
          </p:cNvSpPr>
          <p:nvPr>
            <p:ph type="subTitle" idx="3"/>
          </p:nvPr>
        </p:nvSpPr>
        <p:spPr>
          <a:xfrm>
            <a:off x="4862300" y="3354584"/>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6" name="Google Shape;266;p23"/>
          <p:cNvSpPr txBox="1">
            <a:spLocks noGrp="1"/>
          </p:cNvSpPr>
          <p:nvPr>
            <p:ph type="title" idx="4"/>
          </p:nvPr>
        </p:nvSpPr>
        <p:spPr>
          <a:xfrm>
            <a:off x="7769667" y="4481601"/>
            <a:ext cx="2438400" cy="487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1800"/>
              <a:buNone/>
              <a:defRPr sz="2667">
                <a:solidFill>
                  <a:schemeClr val="accent5"/>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267" name="Google Shape;267;p23"/>
          <p:cNvSpPr txBox="1">
            <a:spLocks noGrp="1"/>
          </p:cNvSpPr>
          <p:nvPr>
            <p:ph type="subTitle" idx="5"/>
          </p:nvPr>
        </p:nvSpPr>
        <p:spPr>
          <a:xfrm>
            <a:off x="7769667" y="4860319"/>
            <a:ext cx="2438400" cy="85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23"/>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269" name="Google Shape;269;p23"/>
          <p:cNvSpPr txBox="1">
            <a:spLocks noGrp="1"/>
          </p:cNvSpPr>
          <p:nvPr>
            <p:ph type="title" idx="6"/>
          </p:nvPr>
        </p:nvSpPr>
        <p:spPr>
          <a:xfrm>
            <a:off x="5983100" y="544000"/>
            <a:ext cx="5664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0" name="Google Shape;270;p23"/>
          <p:cNvSpPr/>
          <p:nvPr/>
        </p:nvSpPr>
        <p:spPr>
          <a:xfrm>
            <a:off x="11103967" y="5219000"/>
            <a:ext cx="543200" cy="1095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4234178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Four Columns">
  <p:cSld name="Four Columns">
    <p:bg>
      <p:bgPr>
        <a:solidFill>
          <a:schemeClr val="dk2"/>
        </a:solidFill>
        <a:effectLst/>
      </p:bgPr>
    </p:bg>
    <p:spTree>
      <p:nvGrpSpPr>
        <p:cNvPr id="1" name="Shape 271"/>
        <p:cNvGrpSpPr/>
        <p:nvPr/>
      </p:nvGrpSpPr>
      <p:grpSpPr>
        <a:xfrm>
          <a:off x="0" y="0"/>
          <a:ext cx="0" cy="0"/>
          <a:chOff x="0" y="0"/>
          <a:chExt cx="0" cy="0"/>
        </a:xfrm>
      </p:grpSpPr>
      <p:cxnSp>
        <p:nvCxnSpPr>
          <p:cNvPr id="272" name="Google Shape;272;p24"/>
          <p:cNvCxnSpPr/>
          <p:nvPr/>
        </p:nvCxnSpPr>
        <p:spPr>
          <a:xfrm>
            <a:off x="1632100" y="3425800"/>
            <a:ext cx="8924800" cy="0"/>
          </a:xfrm>
          <a:prstGeom prst="straightConnector1">
            <a:avLst/>
          </a:prstGeom>
          <a:noFill/>
          <a:ln w="38100" cap="flat" cmpd="sng">
            <a:solidFill>
              <a:schemeClr val="dk1"/>
            </a:solidFill>
            <a:prstDash val="solid"/>
            <a:round/>
            <a:headEnd type="none" w="med" len="med"/>
            <a:tailEnd type="none" w="med" len="med"/>
          </a:ln>
        </p:spPr>
      </p:cxnSp>
      <p:sp>
        <p:nvSpPr>
          <p:cNvPr id="273" name="Google Shape;273;p24"/>
          <p:cNvSpPr txBox="1">
            <a:spLocks noGrp="1"/>
          </p:cNvSpPr>
          <p:nvPr>
            <p:ph type="title"/>
          </p:nvPr>
        </p:nvSpPr>
        <p:spPr>
          <a:xfrm>
            <a:off x="3795100"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4" name="Google Shape;274;p24"/>
          <p:cNvSpPr txBox="1">
            <a:spLocks noGrp="1"/>
          </p:cNvSpPr>
          <p:nvPr>
            <p:ph type="subTitle" idx="1"/>
          </p:nvPr>
        </p:nvSpPr>
        <p:spPr>
          <a:xfrm>
            <a:off x="2110133"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5" name="Google Shape;275;p24"/>
          <p:cNvSpPr txBox="1">
            <a:spLocks noGrp="1"/>
          </p:cNvSpPr>
          <p:nvPr>
            <p:ph type="title" idx="2"/>
          </p:nvPr>
        </p:nvSpPr>
        <p:spPr>
          <a:xfrm>
            <a:off x="6706667"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6" name="Google Shape;276;p24"/>
          <p:cNvSpPr txBox="1">
            <a:spLocks noGrp="1"/>
          </p:cNvSpPr>
          <p:nvPr>
            <p:ph type="subTitle" idx="3"/>
          </p:nvPr>
        </p:nvSpPr>
        <p:spPr>
          <a:xfrm>
            <a:off x="8295067"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7" name="Google Shape;277;p24"/>
          <p:cNvSpPr txBox="1">
            <a:spLocks noGrp="1"/>
          </p:cNvSpPr>
          <p:nvPr>
            <p:ph type="title" idx="4"/>
          </p:nvPr>
        </p:nvSpPr>
        <p:spPr>
          <a:xfrm>
            <a:off x="6706667" y="4309716"/>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8" name="Google Shape;278;p24"/>
          <p:cNvSpPr txBox="1">
            <a:spLocks noGrp="1"/>
          </p:cNvSpPr>
          <p:nvPr>
            <p:ph type="subTitle" idx="5"/>
          </p:nvPr>
        </p:nvSpPr>
        <p:spPr>
          <a:xfrm>
            <a:off x="8295067" y="4497015"/>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9" name="Google Shape;279;p24"/>
          <p:cNvSpPr txBox="1">
            <a:spLocks noGrp="1"/>
          </p:cNvSpPr>
          <p:nvPr>
            <p:ph type="title" idx="6"/>
          </p:nvPr>
        </p:nvSpPr>
        <p:spPr>
          <a:xfrm>
            <a:off x="3795100" y="1966717"/>
            <a:ext cx="1690000" cy="575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1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0" name="Google Shape;280;p24"/>
          <p:cNvSpPr txBox="1">
            <a:spLocks noGrp="1"/>
          </p:cNvSpPr>
          <p:nvPr>
            <p:ph type="subTitle" idx="7"/>
          </p:nvPr>
        </p:nvSpPr>
        <p:spPr>
          <a:xfrm>
            <a:off x="2110133" y="1445132"/>
            <a:ext cx="1786800" cy="10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1" name="Google Shape;281;p24"/>
          <p:cNvSpPr txBox="1">
            <a:spLocks noGrp="1"/>
          </p:cNvSpPr>
          <p:nvPr>
            <p:ph type="title" idx="8"/>
          </p:nvPr>
        </p:nvSpPr>
        <p:spPr>
          <a:xfrm>
            <a:off x="4833133" y="3009500"/>
            <a:ext cx="2525600" cy="8388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2" name="Google Shape;282;p24"/>
          <p:cNvSpPr/>
          <p:nvPr/>
        </p:nvSpPr>
        <p:spPr>
          <a:xfrm>
            <a:off x="544114"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3" name="Google Shape;283;p24"/>
          <p:cNvSpPr/>
          <p:nvPr/>
        </p:nvSpPr>
        <p:spPr>
          <a:xfrm>
            <a:off x="10559981" y="544001"/>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84" name="Google Shape;284;p24"/>
          <p:cNvSpPr/>
          <p:nvPr/>
        </p:nvSpPr>
        <p:spPr>
          <a:xfrm rot="5400000">
            <a:off x="10688732" y="5351163"/>
            <a:ext cx="1643032"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033141729"/>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Four Columns 1">
  <p:cSld name="Four Columns 1">
    <p:bg>
      <p:bgPr>
        <a:solidFill>
          <a:schemeClr val="dk2"/>
        </a:solidFill>
        <a:effectLst/>
      </p:bgPr>
    </p:bg>
    <p:spTree>
      <p:nvGrpSpPr>
        <p:cNvPr id="1" name="Shape 285"/>
        <p:cNvGrpSpPr/>
        <p:nvPr/>
      </p:nvGrpSpPr>
      <p:grpSpPr>
        <a:xfrm>
          <a:off x="0" y="0"/>
          <a:ext cx="0" cy="0"/>
          <a:chOff x="0" y="0"/>
          <a:chExt cx="0" cy="0"/>
        </a:xfrm>
      </p:grpSpPr>
      <p:sp>
        <p:nvSpPr>
          <p:cNvPr id="286" name="Google Shape;286;p25"/>
          <p:cNvSpPr txBox="1">
            <a:spLocks noGrp="1"/>
          </p:cNvSpPr>
          <p:nvPr>
            <p:ph type="title"/>
          </p:nvPr>
        </p:nvSpPr>
        <p:spPr>
          <a:xfrm>
            <a:off x="2213600" y="2686867"/>
            <a:ext cx="3261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7" name="Google Shape;287;p25"/>
          <p:cNvSpPr txBox="1">
            <a:spLocks noGrp="1"/>
          </p:cNvSpPr>
          <p:nvPr>
            <p:ph type="subTitle" idx="1"/>
          </p:nvPr>
        </p:nvSpPr>
        <p:spPr>
          <a:xfrm>
            <a:off x="2234033" y="3080812"/>
            <a:ext cx="32200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8" name="Google Shape;288;p25"/>
          <p:cNvSpPr txBox="1">
            <a:spLocks noGrp="1"/>
          </p:cNvSpPr>
          <p:nvPr>
            <p:ph type="title" idx="2"/>
          </p:nvPr>
        </p:nvSpPr>
        <p:spPr>
          <a:xfrm>
            <a:off x="2216483" y="4748928"/>
            <a:ext cx="3255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9" name="Google Shape;289;p25"/>
          <p:cNvSpPr txBox="1">
            <a:spLocks noGrp="1"/>
          </p:cNvSpPr>
          <p:nvPr>
            <p:ph type="subTitle" idx="3"/>
          </p:nvPr>
        </p:nvSpPr>
        <p:spPr>
          <a:xfrm>
            <a:off x="2213700"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0" name="Google Shape;290;p25"/>
          <p:cNvSpPr txBox="1">
            <a:spLocks noGrp="1"/>
          </p:cNvSpPr>
          <p:nvPr>
            <p:ph type="title" idx="4"/>
          </p:nvPr>
        </p:nvSpPr>
        <p:spPr>
          <a:xfrm>
            <a:off x="6714500" y="2686867"/>
            <a:ext cx="32728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1" name="Google Shape;291;p25"/>
          <p:cNvSpPr txBox="1">
            <a:spLocks noGrp="1"/>
          </p:cNvSpPr>
          <p:nvPr>
            <p:ph type="subTitle" idx="5"/>
          </p:nvPr>
        </p:nvSpPr>
        <p:spPr>
          <a:xfrm>
            <a:off x="6730433" y="3080812"/>
            <a:ext cx="32412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2" name="Google Shape;292;p25"/>
          <p:cNvSpPr txBox="1">
            <a:spLocks noGrp="1"/>
          </p:cNvSpPr>
          <p:nvPr>
            <p:ph type="title" idx="6"/>
          </p:nvPr>
        </p:nvSpPr>
        <p:spPr>
          <a:xfrm>
            <a:off x="6717393" y="4748928"/>
            <a:ext cx="3267200" cy="57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None/>
              <a:defRPr sz="2400">
                <a:solidFill>
                  <a:schemeClr val="accent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3" name="Google Shape;293;p25"/>
          <p:cNvSpPr txBox="1">
            <a:spLocks noGrp="1"/>
          </p:cNvSpPr>
          <p:nvPr>
            <p:ph type="subTitle" idx="7"/>
          </p:nvPr>
        </p:nvSpPr>
        <p:spPr>
          <a:xfrm>
            <a:off x="6720561" y="5142833"/>
            <a:ext cx="3260800" cy="52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4" name="Google Shape;294;p25"/>
          <p:cNvSpPr txBox="1">
            <a:spLocks noGrp="1"/>
          </p:cNvSpPr>
          <p:nvPr>
            <p:ph type="title" idx="8" hasCustomPrompt="1"/>
          </p:nvPr>
        </p:nvSpPr>
        <p:spPr>
          <a:xfrm>
            <a:off x="2977316"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5" name="Google Shape;295;p25"/>
          <p:cNvSpPr txBox="1">
            <a:spLocks noGrp="1"/>
          </p:cNvSpPr>
          <p:nvPr>
            <p:ph type="title" idx="9" hasCustomPrompt="1"/>
          </p:nvPr>
        </p:nvSpPr>
        <p:spPr>
          <a:xfrm>
            <a:off x="7484153" y="2293719"/>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6" name="Google Shape;296;p25"/>
          <p:cNvSpPr txBox="1">
            <a:spLocks noGrp="1"/>
          </p:cNvSpPr>
          <p:nvPr>
            <p:ph type="title" idx="13" hasCustomPrompt="1"/>
          </p:nvPr>
        </p:nvSpPr>
        <p:spPr>
          <a:xfrm>
            <a:off x="2977316" y="4344928"/>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7" name="Google Shape;297;p25"/>
          <p:cNvSpPr txBox="1">
            <a:spLocks noGrp="1"/>
          </p:cNvSpPr>
          <p:nvPr>
            <p:ph type="title" idx="14" hasCustomPrompt="1"/>
          </p:nvPr>
        </p:nvSpPr>
        <p:spPr>
          <a:xfrm>
            <a:off x="7484153" y="4344961"/>
            <a:ext cx="1733600" cy="401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4800"/>
              <a:buNone/>
              <a:defRPr sz="4000"/>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r>
              <a:t>xx%</a:t>
            </a:r>
          </a:p>
        </p:txBody>
      </p:sp>
      <p:sp>
        <p:nvSpPr>
          <p:cNvPr id="298" name="Google Shape;298;p25"/>
          <p:cNvSpPr txBox="1">
            <a:spLocks noGrp="1"/>
          </p:cNvSpPr>
          <p:nvPr>
            <p:ph type="title" idx="15"/>
          </p:nvPr>
        </p:nvSpPr>
        <p:spPr>
          <a:xfrm>
            <a:off x="2186300" y="544000"/>
            <a:ext cx="45280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9" name="Google Shape;299;p25"/>
          <p:cNvSpPr/>
          <p:nvPr/>
        </p:nvSpPr>
        <p:spPr>
          <a:xfrm flipH="1">
            <a:off x="1088249" y="1088001"/>
            <a:ext cx="1095051" cy="171612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cxnSp>
        <p:nvCxnSpPr>
          <p:cNvPr id="300" name="Google Shape;300;p25"/>
          <p:cNvCxnSpPr/>
          <p:nvPr/>
        </p:nvCxnSpPr>
        <p:spPr>
          <a:xfrm rot="10800000">
            <a:off x="11108763" y="2783000"/>
            <a:ext cx="0" cy="3352400"/>
          </a:xfrm>
          <a:prstGeom prst="straightConnector1">
            <a:avLst/>
          </a:prstGeom>
          <a:noFill/>
          <a:ln w="38100" cap="flat" cmpd="sng">
            <a:solidFill>
              <a:schemeClr val="dk1"/>
            </a:solidFill>
            <a:prstDash val="solid"/>
            <a:round/>
            <a:headEnd type="none" w="med" len="med"/>
            <a:tailEnd type="none" w="med" len="med"/>
          </a:ln>
        </p:spPr>
      </p:cxnSp>
      <p:sp>
        <p:nvSpPr>
          <p:cNvPr id="301" name="Google Shape;301;p25"/>
          <p:cNvSpPr/>
          <p:nvPr/>
        </p:nvSpPr>
        <p:spPr>
          <a:xfrm>
            <a:off x="10561000" y="6040467"/>
            <a:ext cx="1086800" cy="2732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075453563"/>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hanks + Credits">
  <p:cSld name="Thanks + Credits">
    <p:bg>
      <p:bgPr>
        <a:solidFill>
          <a:schemeClr val="dk2"/>
        </a:solidFill>
        <a:effectLst/>
      </p:bgPr>
    </p:bg>
    <p:spTree>
      <p:nvGrpSpPr>
        <p:cNvPr id="1" name="Shape 302"/>
        <p:cNvGrpSpPr/>
        <p:nvPr/>
      </p:nvGrpSpPr>
      <p:grpSpPr>
        <a:xfrm>
          <a:off x="0" y="0"/>
          <a:ext cx="0" cy="0"/>
          <a:chOff x="0" y="0"/>
          <a:chExt cx="0" cy="0"/>
        </a:xfrm>
      </p:grpSpPr>
      <p:sp>
        <p:nvSpPr>
          <p:cNvPr id="303" name="Google Shape;303;p26"/>
          <p:cNvSpPr/>
          <p:nvPr/>
        </p:nvSpPr>
        <p:spPr>
          <a:xfrm>
            <a:off x="538433" y="4370867"/>
            <a:ext cx="11109600" cy="662400"/>
          </a:xfrm>
          <a:prstGeom prst="rect">
            <a:avLst/>
          </a:pr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304" name="Google Shape;304;p26"/>
          <p:cNvGrpSpPr/>
          <p:nvPr/>
        </p:nvGrpSpPr>
        <p:grpSpPr>
          <a:xfrm>
            <a:off x="1088096" y="1913325"/>
            <a:ext cx="10015661" cy="4482251"/>
            <a:chOff x="816077" y="1563100"/>
            <a:chExt cx="7511746" cy="2764546"/>
          </a:xfrm>
        </p:grpSpPr>
        <p:sp>
          <p:nvSpPr>
            <p:cNvPr id="305" name="Google Shape;305;p26"/>
            <p:cNvSpPr/>
            <p:nvPr/>
          </p:nvSpPr>
          <p:spPr>
            <a:xfrm flipH="1">
              <a:off x="816077"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06" name="Google Shape;306;p26"/>
            <p:cNvSpPr/>
            <p:nvPr/>
          </p:nvSpPr>
          <p:spPr>
            <a:xfrm>
              <a:off x="4571952" y="1563100"/>
              <a:ext cx="3755871" cy="2764546"/>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grpSp>
      <p:sp>
        <p:nvSpPr>
          <p:cNvPr id="307" name="Google Shape;307;p26"/>
          <p:cNvSpPr txBox="1">
            <a:spLocks noGrp="1"/>
          </p:cNvSpPr>
          <p:nvPr>
            <p:ph type="title"/>
          </p:nvPr>
        </p:nvSpPr>
        <p:spPr>
          <a:xfrm>
            <a:off x="3386967" y="1088000"/>
            <a:ext cx="5418000" cy="1641200"/>
          </a:xfrm>
          <a:prstGeom prst="rect">
            <a:avLst/>
          </a:prstGeom>
          <a:solidFill>
            <a:schemeClr val="accent1"/>
          </a:solidFill>
          <a:ln>
            <a:noFill/>
          </a:ln>
        </p:spPr>
        <p:txBody>
          <a:bodyPr spcFirstLastPara="1" wrap="square" lIns="91425" tIns="91425" rIns="91425" bIns="100575" anchor="ctr" anchorCtr="0">
            <a:noAutofit/>
          </a:bodyPr>
          <a:lstStyle>
            <a:lvl1pPr lvl="0" algn="ctr" rtl="0">
              <a:lnSpc>
                <a:spcPct val="90000"/>
              </a:lnSpc>
              <a:spcBef>
                <a:spcPts val="0"/>
              </a:spcBef>
              <a:spcAft>
                <a:spcPts val="0"/>
              </a:spcAft>
              <a:buClr>
                <a:schemeClr val="dk1"/>
              </a:buClr>
              <a:buSzPts val="3500"/>
              <a:buNone/>
              <a:defRPr sz="8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08" name="Google Shape;308;p26"/>
          <p:cNvSpPr txBox="1">
            <a:spLocks noGrp="1"/>
          </p:cNvSpPr>
          <p:nvPr>
            <p:ph type="subTitle" idx="1"/>
          </p:nvPr>
        </p:nvSpPr>
        <p:spPr>
          <a:xfrm>
            <a:off x="4123835" y="2869031"/>
            <a:ext cx="3929200" cy="136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309" name="Google Shape;309;p26"/>
          <p:cNvSpPr txBox="1"/>
          <p:nvPr/>
        </p:nvSpPr>
        <p:spPr>
          <a:xfrm>
            <a:off x="3117000" y="5059327"/>
            <a:ext cx="5958000" cy="534000"/>
          </a:xfrm>
          <a:prstGeom prst="rect">
            <a:avLst/>
          </a:prstGeom>
          <a:noFill/>
          <a:ln>
            <a:noFill/>
          </a:ln>
        </p:spPr>
        <p:txBody>
          <a:bodyPr spcFirstLastPara="1" wrap="square" lIns="121900" tIns="121900" rIns="121900" bIns="121900" anchor="t" anchorCtr="0">
            <a:noAutofit/>
          </a:bodyPr>
          <a:lstStyle/>
          <a:p>
            <a:pPr algn="ctr" defTabSz="1219170">
              <a:spcBef>
                <a:spcPts val="400"/>
              </a:spcBef>
              <a:buClr>
                <a:srgbClr val="000000"/>
              </a:buClr>
              <a:buFont typeface="Arial"/>
              <a:buNone/>
            </a:pPr>
            <a:r>
              <a:rPr lang="en" sz="1200" kern="0">
                <a:solidFill>
                  <a:srgbClr val="000000"/>
                </a:solidFill>
                <a:latin typeface="Roboto"/>
                <a:ea typeface="Roboto"/>
                <a:cs typeface="Roboto"/>
                <a:sym typeface="Roboto"/>
              </a:rPr>
              <a:t>CREDITS: This presentation template was created by </a:t>
            </a:r>
            <a:r>
              <a:rPr lang="en" sz="1200" b="1" kern="0">
                <a:solidFill>
                  <a:srgbClr val="000000"/>
                </a:solidFill>
                <a:uFill>
                  <a:noFill/>
                </a:uFill>
                <a:latin typeface="Roboto"/>
                <a:ea typeface="Roboto"/>
                <a:cs typeface="Roboto"/>
                <a:sym typeface="Roboto"/>
                <a:hlinkClick r:id="rId2"/>
              </a:rPr>
              <a:t>Slidesgo</a:t>
            </a:r>
            <a:r>
              <a:rPr lang="en" sz="1200" kern="0">
                <a:solidFill>
                  <a:srgbClr val="000000"/>
                </a:solidFill>
                <a:latin typeface="Roboto"/>
                <a:ea typeface="Roboto"/>
                <a:cs typeface="Roboto"/>
                <a:sym typeface="Roboto"/>
              </a:rPr>
              <a:t>, including icons by </a:t>
            </a:r>
            <a:r>
              <a:rPr lang="en" sz="1200" b="1" kern="0">
                <a:solidFill>
                  <a:srgbClr val="000000"/>
                </a:solidFill>
                <a:uFill>
                  <a:noFill/>
                </a:uFill>
                <a:latin typeface="Roboto"/>
                <a:ea typeface="Roboto"/>
                <a:cs typeface="Roboto"/>
                <a:sym typeface="Roboto"/>
                <a:hlinkClick r:id="rId3"/>
              </a:rPr>
              <a:t>Flaticon</a:t>
            </a:r>
            <a:r>
              <a:rPr lang="en" sz="1200" kern="0">
                <a:solidFill>
                  <a:srgbClr val="000000"/>
                </a:solidFill>
                <a:latin typeface="Roboto"/>
                <a:ea typeface="Roboto"/>
                <a:cs typeface="Roboto"/>
                <a:sym typeface="Roboto"/>
              </a:rPr>
              <a:t>, infographics &amp; images by </a:t>
            </a:r>
            <a:r>
              <a:rPr lang="en" sz="1200" b="1" kern="0">
                <a:solidFill>
                  <a:srgbClr val="000000"/>
                </a:solidFill>
                <a:uFill>
                  <a:noFill/>
                </a:uFill>
                <a:latin typeface="Roboto"/>
                <a:ea typeface="Roboto"/>
                <a:cs typeface="Roboto"/>
                <a:sym typeface="Roboto"/>
                <a:hlinkClick r:id="rId4"/>
              </a:rPr>
              <a:t>Freepik</a:t>
            </a:r>
            <a:r>
              <a:rPr lang="en" sz="1200" kern="0">
                <a:solidFill>
                  <a:srgbClr val="000000"/>
                </a:solidFill>
                <a:latin typeface="Roboto"/>
                <a:ea typeface="Roboto"/>
                <a:cs typeface="Roboto"/>
                <a:sym typeface="Roboto"/>
              </a:rPr>
              <a:t> and illustrations by </a:t>
            </a:r>
            <a:r>
              <a:rPr lang="en" sz="1200" b="1" kern="0">
                <a:solidFill>
                  <a:srgbClr val="000000"/>
                </a:solidFill>
                <a:uFill>
                  <a:noFill/>
                </a:uFill>
                <a:latin typeface="Roboto"/>
                <a:ea typeface="Roboto"/>
                <a:cs typeface="Roboto"/>
                <a:sym typeface="Roboto"/>
                <a:hlinkClick r:id="rId5"/>
              </a:rPr>
              <a:t>Stories</a:t>
            </a: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kern="0">
              <a:solidFill>
                <a:srgbClr val="000000"/>
              </a:solidFill>
              <a:latin typeface="Roboto"/>
              <a:ea typeface="Roboto"/>
              <a:cs typeface="Roboto"/>
              <a:sym typeface="Roboto"/>
            </a:endParaRPr>
          </a:p>
          <a:p>
            <a:pPr algn="ctr" defTabSz="1219170">
              <a:spcBef>
                <a:spcPts val="400"/>
              </a:spcBef>
              <a:buClr>
                <a:srgbClr val="000000"/>
              </a:buClr>
              <a:buFont typeface="Arial"/>
              <a:buNone/>
            </a:pPr>
            <a:endParaRPr sz="1200" b="1" kern="0">
              <a:solidFill>
                <a:srgbClr val="000000"/>
              </a:solidFill>
              <a:latin typeface="Roboto"/>
              <a:ea typeface="Roboto"/>
              <a:cs typeface="Roboto"/>
              <a:sym typeface="Roboto"/>
            </a:endParaRPr>
          </a:p>
        </p:txBody>
      </p:sp>
    </p:spTree>
    <p:extLst>
      <p:ext uri="{BB962C8B-B14F-4D97-AF65-F5344CB8AC3E}">
        <p14:creationId xmlns:p14="http://schemas.microsoft.com/office/powerpoint/2010/main" val="1894639241"/>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dk2"/>
        </a:solidFill>
        <a:effectLst/>
      </p:bgPr>
    </p:bg>
    <p:spTree>
      <p:nvGrpSpPr>
        <p:cNvPr id="1" name="Shape 310"/>
        <p:cNvGrpSpPr/>
        <p:nvPr/>
      </p:nvGrpSpPr>
      <p:grpSpPr>
        <a:xfrm>
          <a:off x="0" y="0"/>
          <a:ext cx="0" cy="0"/>
          <a:chOff x="0" y="0"/>
          <a:chExt cx="0" cy="0"/>
        </a:xfrm>
      </p:grpSpPr>
    </p:spTree>
    <p:extLst>
      <p:ext uri="{BB962C8B-B14F-4D97-AF65-F5344CB8AC3E}">
        <p14:creationId xmlns:p14="http://schemas.microsoft.com/office/powerpoint/2010/main" val="2888565642"/>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Only Title 1">
  <p:cSld name="Only Title 1">
    <p:bg>
      <p:bgPr>
        <a:solidFill>
          <a:schemeClr val="dk2"/>
        </a:solidFill>
        <a:effectLst/>
      </p:bgPr>
    </p:bg>
    <p:spTree>
      <p:nvGrpSpPr>
        <p:cNvPr id="1" name="Shape 311"/>
        <p:cNvGrpSpPr/>
        <p:nvPr/>
      </p:nvGrpSpPr>
      <p:grpSpPr>
        <a:xfrm>
          <a:off x="0" y="0"/>
          <a:ext cx="0" cy="0"/>
          <a:chOff x="0" y="0"/>
          <a:chExt cx="0" cy="0"/>
        </a:xfrm>
      </p:grpSpPr>
      <p:sp>
        <p:nvSpPr>
          <p:cNvPr id="312" name="Google Shape;312;p28"/>
          <p:cNvSpPr txBox="1">
            <a:spLocks noGrp="1"/>
          </p:cNvSpPr>
          <p:nvPr>
            <p:ph type="title"/>
          </p:nvPr>
        </p:nvSpPr>
        <p:spPr>
          <a:xfrm>
            <a:off x="544100" y="544000"/>
            <a:ext cx="3233600" cy="1095200"/>
          </a:xfrm>
          <a:prstGeom prst="rect">
            <a:avLst/>
          </a:prstGeom>
          <a:solidFill>
            <a:schemeClr val="accent3"/>
          </a:solidFill>
          <a:ln>
            <a:noFill/>
          </a:ln>
        </p:spPr>
        <p:txBody>
          <a:bodyPr spcFirstLastPara="1" wrap="square" lIns="292600" tIns="91425" rIns="91425" bIns="100575" anchor="ctr" anchorCtr="0">
            <a:noAutofit/>
          </a:bodyPr>
          <a:lstStyle>
            <a:lvl1pPr lvl="0"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3" name="Google Shape;313;p28"/>
          <p:cNvSpPr/>
          <p:nvPr/>
        </p:nvSpPr>
        <p:spPr>
          <a:xfrm>
            <a:off x="9466834" y="1088002"/>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4" name="Google Shape;314;p28"/>
          <p:cNvSpPr/>
          <p:nvPr/>
        </p:nvSpPr>
        <p:spPr>
          <a:xfrm rot="10800000">
            <a:off x="1088101" y="4130635"/>
            <a:ext cx="1647319" cy="163940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283980693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Only Title 2">
  <p:cSld name="Only Title 2">
    <p:bg>
      <p:bgPr>
        <a:solidFill>
          <a:schemeClr val="dk2"/>
        </a:solidFill>
        <a:effectLst/>
      </p:bgPr>
    </p:bg>
    <p:spTree>
      <p:nvGrpSpPr>
        <p:cNvPr id="1" name="Shape 315"/>
        <p:cNvGrpSpPr/>
        <p:nvPr/>
      </p:nvGrpSpPr>
      <p:grpSpPr>
        <a:xfrm>
          <a:off x="0" y="0"/>
          <a:ext cx="0" cy="0"/>
          <a:chOff x="0" y="0"/>
          <a:chExt cx="0" cy="0"/>
        </a:xfrm>
      </p:grpSpPr>
      <p:sp>
        <p:nvSpPr>
          <p:cNvPr id="316" name="Google Shape;316;p29"/>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17" name="Google Shape;317;p29"/>
          <p:cNvSpPr txBox="1">
            <a:spLocks noGrp="1"/>
          </p:cNvSpPr>
          <p:nvPr>
            <p:ph type="title"/>
          </p:nvPr>
        </p:nvSpPr>
        <p:spPr>
          <a:xfrm>
            <a:off x="4291133" y="544000"/>
            <a:ext cx="73564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8" name="Google Shape;318;p29"/>
          <p:cNvSpPr/>
          <p:nvPr/>
        </p:nvSpPr>
        <p:spPr>
          <a:xfrm>
            <a:off x="544101" y="5770030"/>
            <a:ext cx="1642743"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65183378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Only Title 3">
  <p:cSld name="Only Title 3">
    <p:bg>
      <p:bgPr>
        <a:solidFill>
          <a:schemeClr val="dk2"/>
        </a:solidFill>
        <a:effectLst/>
      </p:bgPr>
    </p:bg>
    <p:spTree>
      <p:nvGrpSpPr>
        <p:cNvPr id="1" name="Shape 319"/>
        <p:cNvGrpSpPr/>
        <p:nvPr/>
      </p:nvGrpSpPr>
      <p:grpSpPr>
        <a:xfrm>
          <a:off x="0" y="0"/>
          <a:ext cx="0" cy="0"/>
          <a:chOff x="0" y="0"/>
          <a:chExt cx="0" cy="0"/>
        </a:xfrm>
      </p:grpSpPr>
      <p:sp>
        <p:nvSpPr>
          <p:cNvPr id="320" name="Google Shape;320;p30"/>
          <p:cNvSpPr/>
          <p:nvPr/>
        </p:nvSpPr>
        <p:spPr>
          <a:xfrm flipH="1">
            <a:off x="1088097" y="1088001"/>
            <a:ext cx="8920604"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1" name="Google Shape;321;p30"/>
          <p:cNvSpPr txBox="1">
            <a:spLocks noGrp="1"/>
          </p:cNvSpPr>
          <p:nvPr>
            <p:ph type="title"/>
          </p:nvPr>
        </p:nvSpPr>
        <p:spPr>
          <a:xfrm>
            <a:off x="7866000" y="544000"/>
            <a:ext cx="3781600" cy="1095200"/>
          </a:xfrm>
          <a:prstGeom prst="rect">
            <a:avLst/>
          </a:prstGeom>
          <a:solidFill>
            <a:schemeClr val="accent3"/>
          </a:solidFill>
          <a:ln>
            <a:noFill/>
          </a:ln>
        </p:spPr>
        <p:txBody>
          <a:bodyPr spcFirstLastPara="1" wrap="square" lIns="91425" tIns="91425" rIns="292600" bIns="100575" anchor="ctr" anchorCtr="0">
            <a:noAutofit/>
          </a:bodyPr>
          <a:lstStyle>
            <a:lvl1pPr lvl="0" algn="r" rtl="0">
              <a:spcBef>
                <a:spcPts val="0"/>
              </a:spcBef>
              <a:spcAft>
                <a:spcPts val="0"/>
              </a:spcAft>
              <a:buClr>
                <a:schemeClr val="dk1"/>
              </a:buClr>
              <a:buSzPts val="35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cxnSp>
        <p:nvCxnSpPr>
          <p:cNvPr id="322" name="Google Shape;322;p30"/>
          <p:cNvCxnSpPr/>
          <p:nvPr/>
        </p:nvCxnSpPr>
        <p:spPr>
          <a:xfrm>
            <a:off x="8004700" y="5777529"/>
            <a:ext cx="3096800" cy="0"/>
          </a:xfrm>
          <a:prstGeom prst="straightConnector1">
            <a:avLst/>
          </a:prstGeom>
          <a:noFill/>
          <a:ln w="38100" cap="flat" cmpd="sng">
            <a:solidFill>
              <a:schemeClr val="dk1"/>
            </a:solidFill>
            <a:prstDash val="solid"/>
            <a:round/>
            <a:headEnd type="none" w="med" len="med"/>
            <a:tailEnd type="none" w="med" len="med"/>
          </a:ln>
        </p:spPr>
      </p:cxnSp>
      <p:sp>
        <p:nvSpPr>
          <p:cNvPr id="323" name="Google Shape;323;p30"/>
          <p:cNvSpPr/>
          <p:nvPr/>
        </p:nvSpPr>
        <p:spPr>
          <a:xfrm>
            <a:off x="544126" y="5770034"/>
            <a:ext cx="2186801"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141827506"/>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Only Title 4">
  <p:cSld name="Only Title 4">
    <p:bg>
      <p:bgPr>
        <a:solidFill>
          <a:schemeClr val="dk2"/>
        </a:solidFill>
        <a:effectLst/>
      </p:bgPr>
    </p:bg>
    <p:spTree>
      <p:nvGrpSpPr>
        <p:cNvPr id="1" name="Shape 324"/>
        <p:cNvGrpSpPr/>
        <p:nvPr/>
      </p:nvGrpSpPr>
      <p:grpSpPr>
        <a:xfrm>
          <a:off x="0" y="0"/>
          <a:ext cx="0" cy="0"/>
          <a:chOff x="0" y="0"/>
          <a:chExt cx="0" cy="0"/>
        </a:xfrm>
      </p:grpSpPr>
      <p:sp>
        <p:nvSpPr>
          <p:cNvPr id="325" name="Google Shape;325;p31"/>
          <p:cNvSpPr txBox="1">
            <a:spLocks noGrp="1"/>
          </p:cNvSpPr>
          <p:nvPr>
            <p:ph type="title"/>
          </p:nvPr>
        </p:nvSpPr>
        <p:spPr>
          <a:xfrm>
            <a:off x="2723767" y="1363700"/>
            <a:ext cx="6744400" cy="823200"/>
          </a:xfrm>
          <a:prstGeom prst="rect">
            <a:avLst/>
          </a:prstGeom>
          <a:solidFill>
            <a:schemeClr val="accent1"/>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26" name="Google Shape;326;p31"/>
          <p:cNvSpPr/>
          <p:nvPr/>
        </p:nvSpPr>
        <p:spPr>
          <a:xfrm rot="10800000">
            <a:off x="1088104" y="552668"/>
            <a:ext cx="1748497" cy="1225531"/>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7" name="Google Shape;327;p31"/>
          <p:cNvSpPr/>
          <p:nvPr/>
        </p:nvSpPr>
        <p:spPr>
          <a:xfrm>
            <a:off x="9355393" y="1778201"/>
            <a:ext cx="1748497" cy="3991497"/>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28" name="Google Shape;328;p31"/>
          <p:cNvSpPr/>
          <p:nvPr/>
        </p:nvSpPr>
        <p:spPr>
          <a:xfrm>
            <a:off x="544100" y="6038600"/>
            <a:ext cx="2183181" cy="275437"/>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29" name="Google Shape;329;p31"/>
          <p:cNvSpPr/>
          <p:nvPr/>
        </p:nvSpPr>
        <p:spPr>
          <a:xfrm>
            <a:off x="10559965" y="5770034"/>
            <a:ext cx="1087972" cy="544004"/>
          </a:xfrm>
          <a:custGeom>
            <a:avLst/>
            <a:gdLst/>
            <a:ahLst/>
            <a:cxnLst/>
            <a:rect l="l" t="t" r="r" b="b"/>
            <a:pathLst>
              <a:path w="43432" h="5838" extrusionOk="0">
                <a:moveTo>
                  <a:pt x="1" y="1"/>
                </a:moveTo>
                <a:lnTo>
                  <a:pt x="1" y="5838"/>
                </a:lnTo>
                <a:lnTo>
                  <a:pt x="43432" y="5838"/>
                </a:lnTo>
                <a:lnTo>
                  <a:pt x="43432" y="1"/>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172815090"/>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Only Title 5">
  <p:cSld name="Only Title 5">
    <p:bg>
      <p:bgPr>
        <a:solidFill>
          <a:schemeClr val="dk2"/>
        </a:solidFill>
        <a:effectLst/>
      </p:bgPr>
    </p:bg>
    <p:spTree>
      <p:nvGrpSpPr>
        <p:cNvPr id="1" name="Shape 330"/>
        <p:cNvGrpSpPr/>
        <p:nvPr/>
      </p:nvGrpSpPr>
      <p:grpSpPr>
        <a:xfrm>
          <a:off x="0" y="0"/>
          <a:ext cx="0" cy="0"/>
          <a:chOff x="0" y="0"/>
          <a:chExt cx="0" cy="0"/>
        </a:xfrm>
      </p:grpSpPr>
      <p:sp>
        <p:nvSpPr>
          <p:cNvPr id="331" name="Google Shape;331;p32"/>
          <p:cNvSpPr txBox="1">
            <a:spLocks noGrp="1"/>
          </p:cNvSpPr>
          <p:nvPr>
            <p:ph type="title"/>
          </p:nvPr>
        </p:nvSpPr>
        <p:spPr>
          <a:xfrm>
            <a:off x="2728133" y="1091600"/>
            <a:ext cx="6736000" cy="823200"/>
          </a:xfrm>
          <a:prstGeom prst="rect">
            <a:avLst/>
          </a:prstGeom>
          <a:solidFill>
            <a:schemeClr val="accent3"/>
          </a:solidFill>
          <a:ln>
            <a:noFill/>
          </a:ln>
        </p:spPr>
        <p:txBody>
          <a:bodyPr spcFirstLastPara="1" wrap="square" lIns="91425" tIns="91425" rIns="91425" bIns="100575" anchor="ctr" anchorCtr="0">
            <a:noAutofit/>
          </a:bodyPr>
          <a:lstStyle>
            <a:lvl1pPr lvl="0" algn="ctr" rtl="0">
              <a:spcBef>
                <a:spcPts val="0"/>
              </a:spcBef>
              <a:spcAft>
                <a:spcPts val="0"/>
              </a:spcAft>
              <a:buClr>
                <a:schemeClr val="dk1"/>
              </a:buClr>
              <a:buSzPts val="35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32" name="Google Shape;332;p32"/>
          <p:cNvSpPr/>
          <p:nvPr/>
        </p:nvSpPr>
        <p:spPr>
          <a:xfrm flipH="1">
            <a:off x="1088273" y="10880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
        <p:nvSpPr>
          <p:cNvPr id="333" name="Google Shape;333;p32"/>
          <p:cNvSpPr/>
          <p:nvPr/>
        </p:nvSpPr>
        <p:spPr>
          <a:xfrm rot="10800000" flipH="1">
            <a:off x="10559973" y="3429201"/>
            <a:ext cx="543836" cy="2341199"/>
          </a:xfrm>
          <a:custGeom>
            <a:avLst/>
            <a:gdLst/>
            <a:ahLst/>
            <a:cxnLst/>
            <a:rect l="l" t="t" r="r" b="b"/>
            <a:pathLst>
              <a:path w="158092" h="142063" extrusionOk="0">
                <a:moveTo>
                  <a:pt x="0" y="0"/>
                </a:moveTo>
                <a:lnTo>
                  <a:pt x="158092" y="0"/>
                </a:lnTo>
                <a:lnTo>
                  <a:pt x="158092" y="142063"/>
                </a:lnTo>
              </a:path>
            </a:pathLst>
          </a:custGeom>
          <a:noFill/>
          <a:ln w="38100" cap="flat" cmpd="sng">
            <a:solidFill>
              <a:schemeClr val="dk1"/>
            </a:solidFill>
            <a:prstDash val="solid"/>
            <a:round/>
            <a:headEnd type="none" w="med" len="med"/>
            <a:tailEnd type="none" w="med" len="med"/>
          </a:ln>
        </p:spPr>
      </p:sp>
    </p:spTree>
    <p:extLst>
      <p:ext uri="{BB962C8B-B14F-4D97-AF65-F5344CB8AC3E}">
        <p14:creationId xmlns:p14="http://schemas.microsoft.com/office/powerpoint/2010/main" val="1239942319"/>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76544124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pPr lvl="0"/>
            <a:endParaRPr lang="id-ID" noProof="0"/>
          </a:p>
        </p:txBody>
      </p:sp>
    </p:spTree>
    <p:extLst>
      <p:ext uri="{BB962C8B-B14F-4D97-AF65-F5344CB8AC3E}">
        <p14:creationId xmlns:p14="http://schemas.microsoft.com/office/powerpoint/2010/main" val="126298507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9448386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pPr lvl="0"/>
            <a:endParaRPr lang="en-US" noProof="0"/>
          </a:p>
        </p:txBody>
      </p:sp>
    </p:spTree>
    <p:extLst>
      <p:ext uri="{BB962C8B-B14F-4D97-AF65-F5344CB8AC3E}">
        <p14:creationId xmlns:p14="http://schemas.microsoft.com/office/powerpoint/2010/main" val="423535532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ight Triangle 3"/>
          <p:cNvSpPr/>
          <p:nvPr userDrawn="1"/>
        </p:nvSpPr>
        <p:spPr>
          <a:xfrm rot="5400000">
            <a:off x="1331119" y="-1331119"/>
            <a:ext cx="1724025" cy="4386263"/>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340436867"/>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Right Triangle 3"/>
          <p:cNvSpPr/>
          <p:nvPr userDrawn="1"/>
        </p:nvSpPr>
        <p:spPr>
          <a:xfrm rot="5400000" flipV="1">
            <a:off x="9131300" y="-1258887"/>
            <a:ext cx="1801813" cy="431958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eaLnBrk="0" fontAlgn="base" hangingPunct="0">
              <a:spcBef>
                <a:spcPct val="0"/>
              </a:spcBef>
              <a:spcAft>
                <a:spcPct val="0"/>
              </a:spcAft>
              <a:defRPr/>
            </a:pPr>
            <a:endParaRPr lang="id-ID">
              <a:solidFill>
                <a:prstClr val="white"/>
              </a:solidFill>
            </a:endParaRPr>
          </a:p>
        </p:txBody>
      </p:sp>
      <p:sp>
        <p:nvSpPr>
          <p:cNvPr id="3" name="Picture Placeholder 7"/>
          <p:cNvSpPr>
            <a:spLocks noGrp="1"/>
          </p:cNvSpPr>
          <p:nvPr>
            <p:ph type="pic" sz="quarter" idx="18"/>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en-US" noProof="0"/>
              <a:t>Click icon to add picture</a:t>
            </a:r>
            <a:endParaRPr lang="id-ID" noProof="0" dirty="0"/>
          </a:p>
        </p:txBody>
      </p:sp>
    </p:spTree>
    <p:extLst>
      <p:ext uri="{BB962C8B-B14F-4D97-AF65-F5344CB8AC3E}">
        <p14:creationId xmlns:p14="http://schemas.microsoft.com/office/powerpoint/2010/main" val="1849985675"/>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356102929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4" name="Rectangle 3"/>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pPr lvl="0"/>
            <a:endParaRPr lang="id-ID" noProof="0"/>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pPr lvl="0"/>
            <a:endParaRPr lang="id-ID" noProof="0"/>
          </a:p>
        </p:txBody>
      </p:sp>
    </p:spTree>
    <p:extLst>
      <p:ext uri="{BB962C8B-B14F-4D97-AF65-F5344CB8AC3E}">
        <p14:creationId xmlns:p14="http://schemas.microsoft.com/office/powerpoint/2010/main" val="206301598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Rectangle 4"/>
          <p:cNvSpPr/>
          <p:nvPr userDrawn="1"/>
        </p:nvSpPr>
        <p:spPr bwMode="auto">
          <a:xfrm>
            <a:off x="0" y="3422650"/>
            <a:ext cx="12192000" cy="343535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4" name="Picture Placeholder 3"/>
          <p:cNvSpPr>
            <a:spLocks noGrp="1"/>
          </p:cNvSpPr>
          <p:nvPr>
            <p:ph type="pic" sz="quarter" idx="10"/>
          </p:nvPr>
        </p:nvSpPr>
        <p:spPr>
          <a:xfrm>
            <a:off x="326436" y="260941"/>
            <a:ext cx="3657600" cy="3017837"/>
          </a:xfrm>
          <a:prstGeom prst="rect">
            <a:avLst/>
          </a:prstGeom>
        </p:spPr>
        <p:txBody>
          <a:bodyPr/>
          <a:lstStyle/>
          <a:p>
            <a:pPr lvl="0"/>
            <a:endParaRPr lang="id-ID" noProof="0"/>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pPr lvl="0"/>
            <a:endParaRPr lang="id-ID" noProof="0"/>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pPr lvl="0"/>
            <a:endParaRPr lang="id-ID" noProof="0"/>
          </a:p>
        </p:txBody>
      </p:sp>
    </p:spTree>
    <p:extLst>
      <p:ext uri="{BB962C8B-B14F-4D97-AF65-F5344CB8AC3E}">
        <p14:creationId xmlns:p14="http://schemas.microsoft.com/office/powerpoint/2010/main" val="4092292319"/>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6525" y="-2667000"/>
            <a:ext cx="4298950" cy="12192000"/>
          </a:xfrm>
          <a:prstGeom prst="rect">
            <a:avLst/>
          </a:prstGeom>
          <a:gradFill>
            <a:gsLst>
              <a:gs pos="0">
                <a:schemeClr val="accent1"/>
              </a:gs>
              <a:gs pos="100000">
                <a:schemeClr val="accent5"/>
              </a:gs>
            </a:gsLst>
            <a:lin ang="2700000" scaled="0"/>
          </a:gradFill>
          <a:ln>
            <a:noFill/>
          </a:ln>
        </p:spPr>
        <p:txBody>
          <a:bodyPr lIns="45720" tIns="22860" rIns="45720" bIns="22860"/>
          <a:lstStyle/>
          <a:p>
            <a:pPr algn="ctr" defTabSz="914400" eaLnBrk="0" fontAlgn="base" hangingPunct="0">
              <a:spcBef>
                <a:spcPct val="0"/>
              </a:spcBef>
              <a:spcAft>
                <a:spcPct val="0"/>
              </a:spcAft>
              <a:defRPr/>
            </a:pPr>
            <a:endParaRPr lang="id-ID" sz="1200">
              <a:solidFill>
                <a:prstClr val="black"/>
              </a:solidFill>
              <a:latin typeface="Open Sans" pitchFamily="34" charset="0"/>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pPr lvl="0"/>
            <a:endParaRPr lang="id-ID" noProof="0"/>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pPr lvl="0"/>
            <a:endParaRPr lang="id-ID" noProof="0"/>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pPr lvl="0"/>
            <a:endParaRPr lang="id-ID" noProof="0"/>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pPr lvl="0"/>
            <a:endParaRPr lang="id-ID" noProof="0"/>
          </a:p>
        </p:txBody>
      </p:sp>
    </p:spTree>
    <p:extLst>
      <p:ext uri="{BB962C8B-B14F-4D97-AF65-F5344CB8AC3E}">
        <p14:creationId xmlns:p14="http://schemas.microsoft.com/office/powerpoint/2010/main" val="3486493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56301913"/>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pPr lvl="0"/>
            <a:endParaRPr lang="id-ID" noProof="0"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pPr lvl="0"/>
            <a:endParaRPr lang="id-ID" noProof="0"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pPr lvl="0"/>
            <a:endParaRPr lang="id-ID" noProof="0"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pPr lvl="0"/>
            <a:endParaRPr lang="id-ID" noProof="0" dirty="0"/>
          </a:p>
        </p:txBody>
      </p:sp>
    </p:spTree>
    <p:extLst>
      <p:ext uri="{BB962C8B-B14F-4D97-AF65-F5344CB8AC3E}">
        <p14:creationId xmlns:p14="http://schemas.microsoft.com/office/powerpoint/2010/main" val="382162366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b="6480"/>
          <a:stretch>
            <a:fillRect/>
          </a:stretch>
        </p:blipFill>
        <p:spPr bwMode="auto">
          <a:xfrm>
            <a:off x="1630363" y="1862138"/>
            <a:ext cx="8931275" cy="467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6"/>
          <p:cNvSpPr>
            <a:spLocks noGrp="1"/>
          </p:cNvSpPr>
          <p:nvPr>
            <p:ph type="pic" sz="quarter" idx="17"/>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pPr lvl="0"/>
            <a:r>
              <a:rPr lang="en-US" noProof="0"/>
              <a:t>Click icon to add picture</a:t>
            </a:r>
            <a:endParaRPr lang="en-US" noProof="0" dirty="0"/>
          </a:p>
        </p:txBody>
      </p:sp>
    </p:spTree>
    <p:extLst>
      <p:ext uri="{BB962C8B-B14F-4D97-AF65-F5344CB8AC3E}">
        <p14:creationId xmlns:p14="http://schemas.microsoft.com/office/powerpoint/2010/main" val="225192673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1" descr="iMac.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39863" y="1485900"/>
            <a:ext cx="6129337"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pPr lvl="0"/>
            <a:endParaRPr lang="id-ID" noProof="0"/>
          </a:p>
        </p:txBody>
      </p:sp>
    </p:spTree>
    <p:extLst>
      <p:ext uri="{BB962C8B-B14F-4D97-AF65-F5344CB8AC3E}">
        <p14:creationId xmlns:p14="http://schemas.microsoft.com/office/powerpoint/2010/main" val="31078485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45463" y="1087438"/>
            <a:ext cx="2616200" cy="490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572419270"/>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9244672"/>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1"/>
        </a:solidFill>
        <a:effectLst/>
      </p:bgPr>
    </p:bg>
    <p:spTree>
      <p:nvGrpSpPr>
        <p:cNvPr id="1" name="Shape 90"/>
        <p:cNvGrpSpPr/>
        <p:nvPr/>
      </p:nvGrpSpPr>
      <p:grpSpPr>
        <a:xfrm>
          <a:off x="0" y="0"/>
          <a:ext cx="0" cy="0"/>
          <a:chOff x="0" y="0"/>
          <a:chExt cx="0" cy="0"/>
        </a:xfrm>
      </p:grpSpPr>
      <p:sp>
        <p:nvSpPr>
          <p:cNvPr id="2" name="Google Shape;91;p11"/>
          <p:cNvSpPr txBox="1">
            <a:spLocks noGrp="1"/>
          </p:cNvSpPr>
          <p:nvPr>
            <p:ph type="sldNum" idx="10"/>
          </p:nvPr>
        </p:nvSpPr>
        <p:spPr>
          <a:xfrm>
            <a:off x="101600" y="6332538"/>
            <a:ext cx="731838" cy="525462"/>
          </a:xfrm>
          <a:prstGeom prst="rect">
            <a:avLst/>
          </a:prstGeom>
        </p:spPr>
        <p:txBody>
          <a:bodyPr vert="horz" wrap="square" lIns="91425" tIns="91425" rIns="91425" bIns="91425" numCol="1" anchor="ctr" anchorCtr="0" compatLnSpc="1">
            <a:prstTxWarp prst="textNoShape">
              <a:avLst/>
            </a:prstTxWarp>
            <a:noAutofit/>
          </a:bodyPr>
          <a:lstStyle>
            <a:lvl1pPr>
              <a:defRPr smtClean="0">
                <a:solidFill>
                  <a:srgbClr val="FFFFFF"/>
                </a:solidFill>
              </a:defRPr>
            </a:lvl1pPr>
          </a:lstStyle>
          <a:p>
            <a:pPr defTabSz="914400" eaLnBrk="0" fontAlgn="base" hangingPunct="0">
              <a:spcBef>
                <a:spcPct val="0"/>
              </a:spcBef>
              <a:spcAft>
                <a:spcPct val="0"/>
              </a:spcAft>
              <a:defRPr/>
            </a:pPr>
            <a:fld id="{B798F510-4286-446E-847C-04D6D0A0DD27}" type="slidenum">
              <a:rPr lang="en-US">
                <a:latin typeface="Open Sans" pitchFamily="34" charset="0"/>
              </a:rPr>
              <a:pPr defTabSz="914400" eaLnBrk="0" fontAlgn="base" hangingPunct="0">
                <a:spcBef>
                  <a:spcPct val="0"/>
                </a:spcBef>
                <a:spcAft>
                  <a:spcPct val="0"/>
                </a:spcAft>
                <a:defRPr/>
              </a:pPr>
              <a:t>‹#›</a:t>
            </a:fld>
            <a:endParaRPr lang="en-US">
              <a:latin typeface="Open Sans" pitchFamily="34" charset="0"/>
            </a:endParaRPr>
          </a:p>
        </p:txBody>
      </p:sp>
    </p:spTree>
    <p:extLst>
      <p:ext uri="{BB962C8B-B14F-4D97-AF65-F5344CB8AC3E}">
        <p14:creationId xmlns:p14="http://schemas.microsoft.com/office/powerpoint/2010/main" val="252442676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95801341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83931582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464569283"/>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91403553"/>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030978883"/>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954529466"/>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1622401203"/>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810822725"/>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426979881"/>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3586910755"/>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2298947322"/>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1"/>
        </a:solidFill>
        <a:effectLst/>
      </p:bgPr>
    </p:bg>
    <p:spTree>
      <p:nvGrpSpPr>
        <p:cNvPr id="1" name="Shape 9"/>
        <p:cNvGrpSpPr/>
        <p:nvPr/>
      </p:nvGrpSpPr>
      <p:grpSpPr>
        <a:xfrm>
          <a:off x="0" y="0"/>
          <a:ext cx="0" cy="0"/>
          <a:chOff x="0" y="0"/>
          <a:chExt cx="0" cy="0"/>
        </a:xfrm>
      </p:grpSpPr>
      <p:sp>
        <p:nvSpPr>
          <p:cNvPr id="10" name="Google Shape;10;p2"/>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txBox="1">
            <a:spLocks noGrp="1"/>
          </p:cNvSpPr>
          <p:nvPr>
            <p:ph type="ctrTitle"/>
          </p:nvPr>
        </p:nvSpPr>
        <p:spPr>
          <a:xfrm>
            <a:off x="3519333" y="2655767"/>
            <a:ext cx="5153200" cy="1546400"/>
          </a:xfrm>
          <a:prstGeom prst="rect">
            <a:avLst/>
          </a:prstGeom>
        </p:spPr>
        <p:txBody>
          <a:bodyPr spcFirstLastPara="1" wrap="square" lIns="91425" tIns="91425" rIns="91425" bIns="91425" anchor="b" anchorCtr="0">
            <a:noAutofit/>
          </a:bodyPr>
          <a:lstStyle>
            <a:lvl1pPr lvl="0" algn="ctr">
              <a:spcBef>
                <a:spcPts val="0"/>
              </a:spcBef>
              <a:spcAft>
                <a:spcPts val="0"/>
              </a:spcAft>
              <a:buSzPts val="4800"/>
              <a:buNone/>
              <a:defRPr sz="6400"/>
            </a:lvl1pPr>
            <a:lvl2pPr lvl="1" algn="ctr">
              <a:spcBef>
                <a:spcPts val="0"/>
              </a:spcBef>
              <a:spcAft>
                <a:spcPts val="0"/>
              </a:spcAft>
              <a:buSzPts val="4800"/>
              <a:buNone/>
              <a:defRPr sz="6400"/>
            </a:lvl2pPr>
            <a:lvl3pPr lvl="2" algn="ctr">
              <a:spcBef>
                <a:spcPts val="0"/>
              </a:spcBef>
              <a:spcAft>
                <a:spcPts val="0"/>
              </a:spcAft>
              <a:buSzPts val="4800"/>
              <a:buNone/>
              <a:defRPr sz="6400"/>
            </a:lvl3pPr>
            <a:lvl4pPr lvl="3" algn="ctr">
              <a:spcBef>
                <a:spcPts val="0"/>
              </a:spcBef>
              <a:spcAft>
                <a:spcPts val="0"/>
              </a:spcAft>
              <a:buSzPts val="4800"/>
              <a:buNone/>
              <a:defRPr sz="6400"/>
            </a:lvl4pPr>
            <a:lvl5pPr lvl="4" algn="ctr">
              <a:spcBef>
                <a:spcPts val="0"/>
              </a:spcBef>
              <a:spcAft>
                <a:spcPts val="0"/>
              </a:spcAft>
              <a:buSzPts val="4800"/>
              <a:buNone/>
              <a:defRPr sz="6400"/>
            </a:lvl5pPr>
            <a:lvl6pPr lvl="5" algn="ctr">
              <a:spcBef>
                <a:spcPts val="0"/>
              </a:spcBef>
              <a:spcAft>
                <a:spcPts val="0"/>
              </a:spcAft>
              <a:buSzPts val="4800"/>
              <a:buNone/>
              <a:defRPr sz="6400"/>
            </a:lvl6pPr>
            <a:lvl7pPr lvl="6" algn="ctr">
              <a:spcBef>
                <a:spcPts val="0"/>
              </a:spcBef>
              <a:spcAft>
                <a:spcPts val="0"/>
              </a:spcAft>
              <a:buSzPts val="4800"/>
              <a:buNone/>
              <a:defRPr sz="6400"/>
            </a:lvl7pPr>
            <a:lvl8pPr lvl="7" algn="ctr">
              <a:spcBef>
                <a:spcPts val="0"/>
              </a:spcBef>
              <a:spcAft>
                <a:spcPts val="0"/>
              </a:spcAft>
              <a:buSzPts val="4800"/>
              <a:buNone/>
              <a:defRPr sz="6400"/>
            </a:lvl8pPr>
            <a:lvl9pPr lvl="8" algn="ctr">
              <a:spcBef>
                <a:spcPts val="0"/>
              </a:spcBef>
              <a:spcAft>
                <a:spcPts val="0"/>
              </a:spcAft>
              <a:buSzPts val="4800"/>
              <a:buNone/>
              <a:defRPr sz="6400"/>
            </a:lvl9pPr>
          </a:lstStyle>
          <a:p>
            <a:endParaRPr/>
          </a:p>
        </p:txBody>
      </p:sp>
      <p:sp>
        <p:nvSpPr>
          <p:cNvPr id="12" name="Google Shape;12;p2"/>
          <p:cNvSpPr/>
          <p:nvPr/>
        </p:nvSpPr>
        <p:spPr>
          <a:xfrm>
            <a:off x="4828467" y="4418134"/>
            <a:ext cx="2378392" cy="227165"/>
          </a:xfrm>
          <a:custGeom>
            <a:avLst/>
            <a:gdLst/>
            <a:ahLst/>
            <a:cxnLst/>
            <a:rect l="l" t="t" r="r" b="b"/>
            <a:pathLst>
              <a:path w="16385" h="1565" extrusionOk="0">
                <a:moveTo>
                  <a:pt x="112" y="652"/>
                </a:moveTo>
                <a:lnTo>
                  <a:pt x="75" y="671"/>
                </a:lnTo>
                <a:lnTo>
                  <a:pt x="19" y="708"/>
                </a:lnTo>
                <a:lnTo>
                  <a:pt x="1" y="745"/>
                </a:lnTo>
                <a:lnTo>
                  <a:pt x="1" y="801"/>
                </a:lnTo>
                <a:lnTo>
                  <a:pt x="1" y="876"/>
                </a:lnTo>
                <a:lnTo>
                  <a:pt x="19" y="913"/>
                </a:lnTo>
                <a:lnTo>
                  <a:pt x="57" y="950"/>
                </a:lnTo>
                <a:lnTo>
                  <a:pt x="131" y="987"/>
                </a:lnTo>
                <a:lnTo>
                  <a:pt x="187" y="987"/>
                </a:lnTo>
                <a:lnTo>
                  <a:pt x="261" y="950"/>
                </a:lnTo>
                <a:lnTo>
                  <a:pt x="317" y="894"/>
                </a:lnTo>
                <a:lnTo>
                  <a:pt x="336" y="838"/>
                </a:lnTo>
                <a:lnTo>
                  <a:pt x="336" y="764"/>
                </a:lnTo>
                <a:lnTo>
                  <a:pt x="317" y="727"/>
                </a:lnTo>
                <a:lnTo>
                  <a:pt x="280" y="689"/>
                </a:lnTo>
                <a:lnTo>
                  <a:pt x="224" y="671"/>
                </a:lnTo>
                <a:lnTo>
                  <a:pt x="168" y="652"/>
                </a:lnTo>
                <a:close/>
                <a:moveTo>
                  <a:pt x="16236" y="689"/>
                </a:moveTo>
                <a:lnTo>
                  <a:pt x="16161" y="708"/>
                </a:lnTo>
                <a:lnTo>
                  <a:pt x="16087" y="745"/>
                </a:lnTo>
                <a:lnTo>
                  <a:pt x="16031" y="801"/>
                </a:lnTo>
                <a:lnTo>
                  <a:pt x="15994" y="857"/>
                </a:lnTo>
                <a:lnTo>
                  <a:pt x="15975" y="931"/>
                </a:lnTo>
                <a:lnTo>
                  <a:pt x="15994" y="987"/>
                </a:lnTo>
                <a:lnTo>
                  <a:pt x="16049" y="1043"/>
                </a:lnTo>
                <a:lnTo>
                  <a:pt x="16124" y="1080"/>
                </a:lnTo>
                <a:lnTo>
                  <a:pt x="16180" y="1099"/>
                </a:lnTo>
                <a:lnTo>
                  <a:pt x="16217" y="1080"/>
                </a:lnTo>
                <a:lnTo>
                  <a:pt x="16291" y="1062"/>
                </a:lnTo>
                <a:lnTo>
                  <a:pt x="16347" y="987"/>
                </a:lnTo>
                <a:lnTo>
                  <a:pt x="16385" y="913"/>
                </a:lnTo>
                <a:lnTo>
                  <a:pt x="16385" y="838"/>
                </a:lnTo>
                <a:lnTo>
                  <a:pt x="16366" y="764"/>
                </a:lnTo>
                <a:lnTo>
                  <a:pt x="16310" y="708"/>
                </a:lnTo>
                <a:lnTo>
                  <a:pt x="16273" y="689"/>
                </a:lnTo>
                <a:close/>
                <a:moveTo>
                  <a:pt x="4655" y="1"/>
                </a:moveTo>
                <a:lnTo>
                  <a:pt x="4506" y="19"/>
                </a:lnTo>
                <a:lnTo>
                  <a:pt x="4357" y="56"/>
                </a:lnTo>
                <a:lnTo>
                  <a:pt x="4246" y="94"/>
                </a:lnTo>
                <a:lnTo>
                  <a:pt x="4134" y="168"/>
                </a:lnTo>
                <a:lnTo>
                  <a:pt x="4022" y="243"/>
                </a:lnTo>
                <a:lnTo>
                  <a:pt x="3929" y="336"/>
                </a:lnTo>
                <a:lnTo>
                  <a:pt x="3575" y="727"/>
                </a:lnTo>
                <a:lnTo>
                  <a:pt x="3408" y="876"/>
                </a:lnTo>
                <a:lnTo>
                  <a:pt x="3315" y="931"/>
                </a:lnTo>
                <a:lnTo>
                  <a:pt x="3203" y="987"/>
                </a:lnTo>
                <a:lnTo>
                  <a:pt x="3110" y="1025"/>
                </a:lnTo>
                <a:lnTo>
                  <a:pt x="2998" y="1025"/>
                </a:lnTo>
                <a:lnTo>
                  <a:pt x="2886" y="1006"/>
                </a:lnTo>
                <a:lnTo>
                  <a:pt x="2775" y="969"/>
                </a:lnTo>
                <a:lnTo>
                  <a:pt x="2682" y="894"/>
                </a:lnTo>
                <a:lnTo>
                  <a:pt x="2607" y="820"/>
                </a:lnTo>
                <a:lnTo>
                  <a:pt x="2458" y="652"/>
                </a:lnTo>
                <a:lnTo>
                  <a:pt x="2309" y="485"/>
                </a:lnTo>
                <a:lnTo>
                  <a:pt x="2235" y="410"/>
                </a:lnTo>
                <a:lnTo>
                  <a:pt x="2142" y="354"/>
                </a:lnTo>
                <a:lnTo>
                  <a:pt x="2011" y="298"/>
                </a:lnTo>
                <a:lnTo>
                  <a:pt x="1900" y="261"/>
                </a:lnTo>
                <a:lnTo>
                  <a:pt x="1658" y="261"/>
                </a:lnTo>
                <a:lnTo>
                  <a:pt x="1546" y="280"/>
                </a:lnTo>
                <a:lnTo>
                  <a:pt x="1434" y="317"/>
                </a:lnTo>
                <a:lnTo>
                  <a:pt x="1323" y="373"/>
                </a:lnTo>
                <a:lnTo>
                  <a:pt x="1211" y="429"/>
                </a:lnTo>
                <a:lnTo>
                  <a:pt x="1099" y="578"/>
                </a:lnTo>
                <a:lnTo>
                  <a:pt x="1006" y="689"/>
                </a:lnTo>
                <a:lnTo>
                  <a:pt x="932" y="820"/>
                </a:lnTo>
                <a:lnTo>
                  <a:pt x="876" y="950"/>
                </a:lnTo>
                <a:lnTo>
                  <a:pt x="857" y="1062"/>
                </a:lnTo>
                <a:lnTo>
                  <a:pt x="857" y="1099"/>
                </a:lnTo>
                <a:lnTo>
                  <a:pt x="857" y="1136"/>
                </a:lnTo>
                <a:lnTo>
                  <a:pt x="894" y="1174"/>
                </a:lnTo>
                <a:lnTo>
                  <a:pt x="969" y="1174"/>
                </a:lnTo>
                <a:lnTo>
                  <a:pt x="1006" y="1155"/>
                </a:lnTo>
                <a:lnTo>
                  <a:pt x="1062" y="1043"/>
                </a:lnTo>
                <a:lnTo>
                  <a:pt x="1118" y="931"/>
                </a:lnTo>
                <a:lnTo>
                  <a:pt x="1155" y="838"/>
                </a:lnTo>
                <a:lnTo>
                  <a:pt x="1211" y="764"/>
                </a:lnTo>
                <a:lnTo>
                  <a:pt x="1285" y="671"/>
                </a:lnTo>
                <a:lnTo>
                  <a:pt x="1378" y="615"/>
                </a:lnTo>
                <a:lnTo>
                  <a:pt x="1471" y="559"/>
                </a:lnTo>
                <a:lnTo>
                  <a:pt x="1602" y="522"/>
                </a:lnTo>
                <a:lnTo>
                  <a:pt x="1825" y="522"/>
                </a:lnTo>
                <a:lnTo>
                  <a:pt x="1937" y="559"/>
                </a:lnTo>
                <a:lnTo>
                  <a:pt x="2030" y="615"/>
                </a:lnTo>
                <a:lnTo>
                  <a:pt x="2142" y="671"/>
                </a:lnTo>
                <a:lnTo>
                  <a:pt x="2216" y="764"/>
                </a:lnTo>
                <a:lnTo>
                  <a:pt x="2309" y="838"/>
                </a:lnTo>
                <a:lnTo>
                  <a:pt x="2458" y="1043"/>
                </a:lnTo>
                <a:lnTo>
                  <a:pt x="2533" y="1118"/>
                </a:lnTo>
                <a:lnTo>
                  <a:pt x="2607" y="1211"/>
                </a:lnTo>
                <a:lnTo>
                  <a:pt x="2700" y="1267"/>
                </a:lnTo>
                <a:lnTo>
                  <a:pt x="2812" y="1322"/>
                </a:lnTo>
                <a:lnTo>
                  <a:pt x="2924" y="1341"/>
                </a:lnTo>
                <a:lnTo>
                  <a:pt x="3054" y="1341"/>
                </a:lnTo>
                <a:lnTo>
                  <a:pt x="3166" y="1322"/>
                </a:lnTo>
                <a:lnTo>
                  <a:pt x="3277" y="1285"/>
                </a:lnTo>
                <a:lnTo>
                  <a:pt x="3371" y="1248"/>
                </a:lnTo>
                <a:lnTo>
                  <a:pt x="3464" y="1174"/>
                </a:lnTo>
                <a:lnTo>
                  <a:pt x="3631" y="1043"/>
                </a:lnTo>
                <a:lnTo>
                  <a:pt x="3799" y="876"/>
                </a:lnTo>
                <a:lnTo>
                  <a:pt x="4078" y="578"/>
                </a:lnTo>
                <a:lnTo>
                  <a:pt x="4227" y="447"/>
                </a:lnTo>
                <a:lnTo>
                  <a:pt x="4376" y="336"/>
                </a:lnTo>
                <a:lnTo>
                  <a:pt x="4450" y="298"/>
                </a:lnTo>
                <a:lnTo>
                  <a:pt x="4543" y="261"/>
                </a:lnTo>
                <a:lnTo>
                  <a:pt x="4711" y="261"/>
                </a:lnTo>
                <a:lnTo>
                  <a:pt x="4786" y="280"/>
                </a:lnTo>
                <a:lnTo>
                  <a:pt x="4879" y="317"/>
                </a:lnTo>
                <a:lnTo>
                  <a:pt x="4953" y="392"/>
                </a:lnTo>
                <a:lnTo>
                  <a:pt x="5046" y="485"/>
                </a:lnTo>
                <a:lnTo>
                  <a:pt x="5195" y="671"/>
                </a:lnTo>
                <a:lnTo>
                  <a:pt x="5344" y="857"/>
                </a:lnTo>
                <a:lnTo>
                  <a:pt x="5474" y="1043"/>
                </a:lnTo>
                <a:lnTo>
                  <a:pt x="5623" y="1211"/>
                </a:lnTo>
                <a:lnTo>
                  <a:pt x="5716" y="1267"/>
                </a:lnTo>
                <a:lnTo>
                  <a:pt x="5810" y="1322"/>
                </a:lnTo>
                <a:lnTo>
                  <a:pt x="5903" y="1378"/>
                </a:lnTo>
                <a:lnTo>
                  <a:pt x="5996" y="1397"/>
                </a:lnTo>
                <a:lnTo>
                  <a:pt x="6107" y="1416"/>
                </a:lnTo>
                <a:lnTo>
                  <a:pt x="6219" y="1397"/>
                </a:lnTo>
                <a:lnTo>
                  <a:pt x="6349" y="1378"/>
                </a:lnTo>
                <a:lnTo>
                  <a:pt x="6498" y="1322"/>
                </a:lnTo>
                <a:lnTo>
                  <a:pt x="6591" y="1267"/>
                </a:lnTo>
                <a:lnTo>
                  <a:pt x="6703" y="1211"/>
                </a:lnTo>
                <a:lnTo>
                  <a:pt x="6908" y="1043"/>
                </a:lnTo>
                <a:lnTo>
                  <a:pt x="7131" y="894"/>
                </a:lnTo>
                <a:lnTo>
                  <a:pt x="7336" y="727"/>
                </a:lnTo>
                <a:lnTo>
                  <a:pt x="7448" y="671"/>
                </a:lnTo>
                <a:lnTo>
                  <a:pt x="7560" y="615"/>
                </a:lnTo>
                <a:lnTo>
                  <a:pt x="7671" y="578"/>
                </a:lnTo>
                <a:lnTo>
                  <a:pt x="7895" y="578"/>
                </a:lnTo>
                <a:lnTo>
                  <a:pt x="8006" y="615"/>
                </a:lnTo>
                <a:lnTo>
                  <a:pt x="8137" y="671"/>
                </a:lnTo>
                <a:lnTo>
                  <a:pt x="8248" y="764"/>
                </a:lnTo>
                <a:lnTo>
                  <a:pt x="8397" y="931"/>
                </a:lnTo>
                <a:lnTo>
                  <a:pt x="8528" y="1099"/>
                </a:lnTo>
                <a:lnTo>
                  <a:pt x="8677" y="1248"/>
                </a:lnTo>
                <a:lnTo>
                  <a:pt x="8826" y="1397"/>
                </a:lnTo>
                <a:lnTo>
                  <a:pt x="8900" y="1453"/>
                </a:lnTo>
                <a:lnTo>
                  <a:pt x="8993" y="1509"/>
                </a:lnTo>
                <a:lnTo>
                  <a:pt x="9068" y="1546"/>
                </a:lnTo>
                <a:lnTo>
                  <a:pt x="9161" y="1564"/>
                </a:lnTo>
                <a:lnTo>
                  <a:pt x="9272" y="1564"/>
                </a:lnTo>
                <a:lnTo>
                  <a:pt x="9366" y="1546"/>
                </a:lnTo>
                <a:lnTo>
                  <a:pt x="9477" y="1527"/>
                </a:lnTo>
                <a:lnTo>
                  <a:pt x="9608" y="1471"/>
                </a:lnTo>
                <a:lnTo>
                  <a:pt x="9757" y="1360"/>
                </a:lnTo>
                <a:lnTo>
                  <a:pt x="9924" y="1211"/>
                </a:lnTo>
                <a:lnTo>
                  <a:pt x="10110" y="1043"/>
                </a:lnTo>
                <a:lnTo>
                  <a:pt x="10296" y="876"/>
                </a:lnTo>
                <a:lnTo>
                  <a:pt x="10483" y="745"/>
                </a:lnTo>
                <a:lnTo>
                  <a:pt x="10576" y="708"/>
                </a:lnTo>
                <a:lnTo>
                  <a:pt x="10687" y="671"/>
                </a:lnTo>
                <a:lnTo>
                  <a:pt x="10781" y="652"/>
                </a:lnTo>
                <a:lnTo>
                  <a:pt x="10874" y="652"/>
                </a:lnTo>
                <a:lnTo>
                  <a:pt x="10967" y="689"/>
                </a:lnTo>
                <a:lnTo>
                  <a:pt x="11078" y="727"/>
                </a:lnTo>
                <a:lnTo>
                  <a:pt x="11172" y="801"/>
                </a:lnTo>
                <a:lnTo>
                  <a:pt x="11246" y="894"/>
                </a:lnTo>
                <a:lnTo>
                  <a:pt x="11395" y="1099"/>
                </a:lnTo>
                <a:lnTo>
                  <a:pt x="11544" y="1304"/>
                </a:lnTo>
                <a:lnTo>
                  <a:pt x="11637" y="1378"/>
                </a:lnTo>
                <a:lnTo>
                  <a:pt x="11730" y="1453"/>
                </a:lnTo>
                <a:lnTo>
                  <a:pt x="11879" y="1509"/>
                </a:lnTo>
                <a:lnTo>
                  <a:pt x="12028" y="1527"/>
                </a:lnTo>
                <a:lnTo>
                  <a:pt x="12177" y="1509"/>
                </a:lnTo>
                <a:lnTo>
                  <a:pt x="12326" y="1471"/>
                </a:lnTo>
                <a:lnTo>
                  <a:pt x="12456" y="1397"/>
                </a:lnTo>
                <a:lnTo>
                  <a:pt x="12586" y="1304"/>
                </a:lnTo>
                <a:lnTo>
                  <a:pt x="12810" y="1099"/>
                </a:lnTo>
                <a:lnTo>
                  <a:pt x="13015" y="894"/>
                </a:lnTo>
                <a:lnTo>
                  <a:pt x="13126" y="801"/>
                </a:lnTo>
                <a:lnTo>
                  <a:pt x="13238" y="708"/>
                </a:lnTo>
                <a:lnTo>
                  <a:pt x="13368" y="615"/>
                </a:lnTo>
                <a:lnTo>
                  <a:pt x="13517" y="578"/>
                </a:lnTo>
                <a:lnTo>
                  <a:pt x="13573" y="559"/>
                </a:lnTo>
                <a:lnTo>
                  <a:pt x="13648" y="559"/>
                </a:lnTo>
                <a:lnTo>
                  <a:pt x="13722" y="578"/>
                </a:lnTo>
                <a:lnTo>
                  <a:pt x="13778" y="615"/>
                </a:lnTo>
                <a:lnTo>
                  <a:pt x="13890" y="671"/>
                </a:lnTo>
                <a:lnTo>
                  <a:pt x="13964" y="764"/>
                </a:lnTo>
                <a:lnTo>
                  <a:pt x="14095" y="969"/>
                </a:lnTo>
                <a:lnTo>
                  <a:pt x="14169" y="1062"/>
                </a:lnTo>
                <a:lnTo>
                  <a:pt x="14243" y="1155"/>
                </a:lnTo>
                <a:lnTo>
                  <a:pt x="14337" y="1248"/>
                </a:lnTo>
                <a:lnTo>
                  <a:pt x="14448" y="1304"/>
                </a:lnTo>
                <a:lnTo>
                  <a:pt x="14597" y="1341"/>
                </a:lnTo>
                <a:lnTo>
                  <a:pt x="14746" y="1360"/>
                </a:lnTo>
                <a:lnTo>
                  <a:pt x="14895" y="1341"/>
                </a:lnTo>
                <a:lnTo>
                  <a:pt x="15025" y="1304"/>
                </a:lnTo>
                <a:lnTo>
                  <a:pt x="15156" y="1229"/>
                </a:lnTo>
                <a:lnTo>
                  <a:pt x="15286" y="1155"/>
                </a:lnTo>
                <a:lnTo>
                  <a:pt x="15398" y="1062"/>
                </a:lnTo>
                <a:lnTo>
                  <a:pt x="15510" y="950"/>
                </a:lnTo>
                <a:lnTo>
                  <a:pt x="15677" y="745"/>
                </a:lnTo>
                <a:lnTo>
                  <a:pt x="15770" y="634"/>
                </a:lnTo>
                <a:lnTo>
                  <a:pt x="15826" y="503"/>
                </a:lnTo>
                <a:lnTo>
                  <a:pt x="15882" y="410"/>
                </a:lnTo>
                <a:lnTo>
                  <a:pt x="15900" y="354"/>
                </a:lnTo>
                <a:lnTo>
                  <a:pt x="15882" y="298"/>
                </a:lnTo>
                <a:lnTo>
                  <a:pt x="15845" y="243"/>
                </a:lnTo>
                <a:lnTo>
                  <a:pt x="15770" y="205"/>
                </a:lnTo>
                <a:lnTo>
                  <a:pt x="15714" y="224"/>
                </a:lnTo>
                <a:lnTo>
                  <a:pt x="15677" y="243"/>
                </a:lnTo>
                <a:lnTo>
                  <a:pt x="15658" y="280"/>
                </a:lnTo>
                <a:lnTo>
                  <a:pt x="15528" y="466"/>
                </a:lnTo>
                <a:lnTo>
                  <a:pt x="15379" y="652"/>
                </a:lnTo>
                <a:lnTo>
                  <a:pt x="15212" y="820"/>
                </a:lnTo>
                <a:lnTo>
                  <a:pt x="15044" y="969"/>
                </a:lnTo>
                <a:lnTo>
                  <a:pt x="14951" y="1025"/>
                </a:lnTo>
                <a:lnTo>
                  <a:pt x="14858" y="1043"/>
                </a:lnTo>
                <a:lnTo>
                  <a:pt x="14765" y="1062"/>
                </a:lnTo>
                <a:lnTo>
                  <a:pt x="14653" y="1062"/>
                </a:lnTo>
                <a:lnTo>
                  <a:pt x="14560" y="1043"/>
                </a:lnTo>
                <a:lnTo>
                  <a:pt x="14467" y="987"/>
                </a:lnTo>
                <a:lnTo>
                  <a:pt x="14355" y="913"/>
                </a:lnTo>
                <a:lnTo>
                  <a:pt x="14262" y="801"/>
                </a:lnTo>
                <a:lnTo>
                  <a:pt x="14113" y="634"/>
                </a:lnTo>
                <a:lnTo>
                  <a:pt x="14039" y="540"/>
                </a:lnTo>
                <a:lnTo>
                  <a:pt x="13964" y="466"/>
                </a:lnTo>
                <a:lnTo>
                  <a:pt x="13871" y="410"/>
                </a:lnTo>
                <a:lnTo>
                  <a:pt x="13778" y="373"/>
                </a:lnTo>
                <a:lnTo>
                  <a:pt x="13666" y="336"/>
                </a:lnTo>
                <a:lnTo>
                  <a:pt x="13536" y="336"/>
                </a:lnTo>
                <a:lnTo>
                  <a:pt x="13424" y="354"/>
                </a:lnTo>
                <a:lnTo>
                  <a:pt x="13331" y="392"/>
                </a:lnTo>
                <a:lnTo>
                  <a:pt x="13238" y="429"/>
                </a:lnTo>
                <a:lnTo>
                  <a:pt x="13145" y="485"/>
                </a:lnTo>
                <a:lnTo>
                  <a:pt x="12977" y="615"/>
                </a:lnTo>
                <a:lnTo>
                  <a:pt x="12810" y="764"/>
                </a:lnTo>
                <a:lnTo>
                  <a:pt x="12661" y="913"/>
                </a:lnTo>
                <a:lnTo>
                  <a:pt x="12493" y="1043"/>
                </a:lnTo>
                <a:lnTo>
                  <a:pt x="12400" y="1118"/>
                </a:lnTo>
                <a:lnTo>
                  <a:pt x="12307" y="1174"/>
                </a:lnTo>
                <a:lnTo>
                  <a:pt x="12214" y="1211"/>
                </a:lnTo>
                <a:lnTo>
                  <a:pt x="12102" y="1248"/>
                </a:lnTo>
                <a:lnTo>
                  <a:pt x="11991" y="1248"/>
                </a:lnTo>
                <a:lnTo>
                  <a:pt x="11898" y="1229"/>
                </a:lnTo>
                <a:lnTo>
                  <a:pt x="11805" y="1192"/>
                </a:lnTo>
                <a:lnTo>
                  <a:pt x="11730" y="1118"/>
                </a:lnTo>
                <a:lnTo>
                  <a:pt x="11656" y="1043"/>
                </a:lnTo>
                <a:lnTo>
                  <a:pt x="11600" y="969"/>
                </a:lnTo>
                <a:lnTo>
                  <a:pt x="11469" y="783"/>
                </a:lnTo>
                <a:lnTo>
                  <a:pt x="11376" y="671"/>
                </a:lnTo>
                <a:lnTo>
                  <a:pt x="11283" y="578"/>
                </a:lnTo>
                <a:lnTo>
                  <a:pt x="11190" y="503"/>
                </a:lnTo>
                <a:lnTo>
                  <a:pt x="11097" y="447"/>
                </a:lnTo>
                <a:lnTo>
                  <a:pt x="10985" y="429"/>
                </a:lnTo>
                <a:lnTo>
                  <a:pt x="10892" y="410"/>
                </a:lnTo>
                <a:lnTo>
                  <a:pt x="10706" y="410"/>
                </a:lnTo>
                <a:lnTo>
                  <a:pt x="10613" y="447"/>
                </a:lnTo>
                <a:lnTo>
                  <a:pt x="10501" y="485"/>
                </a:lnTo>
                <a:lnTo>
                  <a:pt x="10315" y="596"/>
                </a:lnTo>
                <a:lnTo>
                  <a:pt x="10110" y="727"/>
                </a:lnTo>
                <a:lnTo>
                  <a:pt x="9924" y="894"/>
                </a:lnTo>
                <a:lnTo>
                  <a:pt x="9775" y="1006"/>
                </a:lnTo>
                <a:lnTo>
                  <a:pt x="9608" y="1136"/>
                </a:lnTo>
                <a:lnTo>
                  <a:pt x="9533" y="1192"/>
                </a:lnTo>
                <a:lnTo>
                  <a:pt x="9440" y="1229"/>
                </a:lnTo>
                <a:lnTo>
                  <a:pt x="9347" y="1248"/>
                </a:lnTo>
                <a:lnTo>
                  <a:pt x="9254" y="1267"/>
                </a:lnTo>
                <a:lnTo>
                  <a:pt x="9142" y="1267"/>
                </a:lnTo>
                <a:lnTo>
                  <a:pt x="9049" y="1229"/>
                </a:lnTo>
                <a:lnTo>
                  <a:pt x="8956" y="1174"/>
                </a:lnTo>
                <a:lnTo>
                  <a:pt x="8863" y="1118"/>
                </a:lnTo>
                <a:lnTo>
                  <a:pt x="8714" y="950"/>
                </a:lnTo>
                <a:lnTo>
                  <a:pt x="8584" y="801"/>
                </a:lnTo>
                <a:lnTo>
                  <a:pt x="8435" y="615"/>
                </a:lnTo>
                <a:lnTo>
                  <a:pt x="8267" y="466"/>
                </a:lnTo>
                <a:lnTo>
                  <a:pt x="8155" y="392"/>
                </a:lnTo>
                <a:lnTo>
                  <a:pt x="8062" y="354"/>
                </a:lnTo>
                <a:lnTo>
                  <a:pt x="7951" y="317"/>
                </a:lnTo>
                <a:lnTo>
                  <a:pt x="7820" y="298"/>
                </a:lnTo>
                <a:lnTo>
                  <a:pt x="7690" y="317"/>
                </a:lnTo>
                <a:lnTo>
                  <a:pt x="7541" y="336"/>
                </a:lnTo>
                <a:lnTo>
                  <a:pt x="7411" y="392"/>
                </a:lnTo>
                <a:lnTo>
                  <a:pt x="7280" y="466"/>
                </a:lnTo>
                <a:lnTo>
                  <a:pt x="7057" y="615"/>
                </a:lnTo>
                <a:lnTo>
                  <a:pt x="6833" y="783"/>
                </a:lnTo>
                <a:lnTo>
                  <a:pt x="6629" y="931"/>
                </a:lnTo>
                <a:lnTo>
                  <a:pt x="6517" y="1006"/>
                </a:lnTo>
                <a:lnTo>
                  <a:pt x="6405" y="1062"/>
                </a:lnTo>
                <a:lnTo>
                  <a:pt x="6294" y="1099"/>
                </a:lnTo>
                <a:lnTo>
                  <a:pt x="6182" y="1118"/>
                </a:lnTo>
                <a:lnTo>
                  <a:pt x="6052" y="1118"/>
                </a:lnTo>
                <a:lnTo>
                  <a:pt x="5921" y="1080"/>
                </a:lnTo>
                <a:lnTo>
                  <a:pt x="5828" y="1025"/>
                </a:lnTo>
                <a:lnTo>
                  <a:pt x="5754" y="950"/>
                </a:lnTo>
                <a:lnTo>
                  <a:pt x="5661" y="876"/>
                </a:lnTo>
                <a:lnTo>
                  <a:pt x="5586" y="783"/>
                </a:lnTo>
                <a:lnTo>
                  <a:pt x="5325" y="410"/>
                </a:lnTo>
                <a:lnTo>
                  <a:pt x="5232" y="298"/>
                </a:lnTo>
                <a:lnTo>
                  <a:pt x="5139" y="205"/>
                </a:lnTo>
                <a:lnTo>
                  <a:pt x="5028" y="131"/>
                </a:lnTo>
                <a:lnTo>
                  <a:pt x="4897" y="56"/>
                </a:lnTo>
                <a:lnTo>
                  <a:pt x="4786" y="19"/>
                </a:lnTo>
                <a:lnTo>
                  <a:pt x="4655"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8257321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13"/>
        <p:cNvGrpSpPr/>
        <p:nvPr/>
      </p:nvGrpSpPr>
      <p:grpSpPr>
        <a:xfrm>
          <a:off x="0" y="0"/>
          <a:ext cx="0" cy="0"/>
          <a:chOff x="0" y="0"/>
          <a:chExt cx="0" cy="0"/>
        </a:xfrm>
      </p:grpSpPr>
      <p:sp>
        <p:nvSpPr>
          <p:cNvPr id="14" name="Google Shape;14;p3"/>
          <p:cNvSpPr/>
          <p:nvPr/>
        </p:nvSpPr>
        <p:spPr>
          <a:xfrm>
            <a:off x="279301" y="178834"/>
            <a:ext cx="11633236" cy="6500244"/>
          </a:xfrm>
          <a:custGeom>
            <a:avLst/>
            <a:gdLst/>
            <a:ahLst/>
            <a:cxnLst/>
            <a:rect l="l" t="t" r="r" b="b"/>
            <a:pathLst>
              <a:path w="92198" h="51517" extrusionOk="0">
                <a:moveTo>
                  <a:pt x="16254" y="186"/>
                </a:moveTo>
                <a:lnTo>
                  <a:pt x="16198" y="205"/>
                </a:lnTo>
                <a:lnTo>
                  <a:pt x="16161" y="242"/>
                </a:lnTo>
                <a:lnTo>
                  <a:pt x="16142" y="279"/>
                </a:lnTo>
                <a:lnTo>
                  <a:pt x="16124" y="354"/>
                </a:lnTo>
                <a:lnTo>
                  <a:pt x="16124" y="391"/>
                </a:lnTo>
                <a:lnTo>
                  <a:pt x="16161" y="447"/>
                </a:lnTo>
                <a:lnTo>
                  <a:pt x="16198" y="484"/>
                </a:lnTo>
                <a:lnTo>
                  <a:pt x="16291" y="559"/>
                </a:lnTo>
                <a:lnTo>
                  <a:pt x="16384" y="614"/>
                </a:lnTo>
                <a:lnTo>
                  <a:pt x="16254" y="726"/>
                </a:lnTo>
                <a:lnTo>
                  <a:pt x="16124" y="856"/>
                </a:lnTo>
                <a:lnTo>
                  <a:pt x="16105" y="912"/>
                </a:lnTo>
                <a:lnTo>
                  <a:pt x="16105" y="950"/>
                </a:lnTo>
                <a:lnTo>
                  <a:pt x="16105" y="968"/>
                </a:lnTo>
                <a:lnTo>
                  <a:pt x="16142" y="987"/>
                </a:lnTo>
                <a:lnTo>
                  <a:pt x="16291" y="987"/>
                </a:lnTo>
                <a:lnTo>
                  <a:pt x="16347" y="950"/>
                </a:lnTo>
                <a:lnTo>
                  <a:pt x="16403" y="912"/>
                </a:lnTo>
                <a:lnTo>
                  <a:pt x="16477" y="875"/>
                </a:lnTo>
                <a:lnTo>
                  <a:pt x="16533" y="856"/>
                </a:lnTo>
                <a:lnTo>
                  <a:pt x="16626" y="801"/>
                </a:lnTo>
                <a:lnTo>
                  <a:pt x="16719" y="875"/>
                </a:lnTo>
                <a:lnTo>
                  <a:pt x="16794" y="894"/>
                </a:lnTo>
                <a:lnTo>
                  <a:pt x="16868" y="875"/>
                </a:lnTo>
                <a:lnTo>
                  <a:pt x="16924" y="856"/>
                </a:lnTo>
                <a:lnTo>
                  <a:pt x="16980" y="819"/>
                </a:lnTo>
                <a:lnTo>
                  <a:pt x="16999" y="763"/>
                </a:lnTo>
                <a:lnTo>
                  <a:pt x="16999" y="707"/>
                </a:lnTo>
                <a:lnTo>
                  <a:pt x="16980" y="633"/>
                </a:lnTo>
                <a:lnTo>
                  <a:pt x="16924" y="577"/>
                </a:lnTo>
                <a:lnTo>
                  <a:pt x="16999" y="503"/>
                </a:lnTo>
                <a:lnTo>
                  <a:pt x="17036" y="428"/>
                </a:lnTo>
                <a:lnTo>
                  <a:pt x="17055" y="391"/>
                </a:lnTo>
                <a:lnTo>
                  <a:pt x="17036" y="335"/>
                </a:lnTo>
                <a:lnTo>
                  <a:pt x="17017" y="298"/>
                </a:lnTo>
                <a:lnTo>
                  <a:pt x="16980" y="261"/>
                </a:lnTo>
                <a:lnTo>
                  <a:pt x="16924" y="242"/>
                </a:lnTo>
                <a:lnTo>
                  <a:pt x="16868" y="261"/>
                </a:lnTo>
                <a:lnTo>
                  <a:pt x="16757" y="317"/>
                </a:lnTo>
                <a:lnTo>
                  <a:pt x="16682" y="335"/>
                </a:lnTo>
                <a:lnTo>
                  <a:pt x="16626" y="335"/>
                </a:lnTo>
                <a:lnTo>
                  <a:pt x="16496" y="279"/>
                </a:lnTo>
                <a:lnTo>
                  <a:pt x="16403" y="223"/>
                </a:lnTo>
                <a:lnTo>
                  <a:pt x="16310" y="205"/>
                </a:lnTo>
                <a:lnTo>
                  <a:pt x="16254" y="186"/>
                </a:lnTo>
                <a:close/>
                <a:moveTo>
                  <a:pt x="22324" y="186"/>
                </a:moveTo>
                <a:lnTo>
                  <a:pt x="22249" y="205"/>
                </a:lnTo>
                <a:lnTo>
                  <a:pt x="22175" y="242"/>
                </a:lnTo>
                <a:lnTo>
                  <a:pt x="22044" y="335"/>
                </a:lnTo>
                <a:lnTo>
                  <a:pt x="21933" y="391"/>
                </a:lnTo>
                <a:lnTo>
                  <a:pt x="21877" y="391"/>
                </a:lnTo>
                <a:lnTo>
                  <a:pt x="21821" y="354"/>
                </a:lnTo>
                <a:lnTo>
                  <a:pt x="21691" y="279"/>
                </a:lnTo>
                <a:lnTo>
                  <a:pt x="21560" y="223"/>
                </a:lnTo>
                <a:lnTo>
                  <a:pt x="21504" y="205"/>
                </a:lnTo>
                <a:lnTo>
                  <a:pt x="21448" y="205"/>
                </a:lnTo>
                <a:lnTo>
                  <a:pt x="21393" y="242"/>
                </a:lnTo>
                <a:lnTo>
                  <a:pt x="21374" y="298"/>
                </a:lnTo>
                <a:lnTo>
                  <a:pt x="21393" y="354"/>
                </a:lnTo>
                <a:lnTo>
                  <a:pt x="21430" y="410"/>
                </a:lnTo>
                <a:lnTo>
                  <a:pt x="21542" y="521"/>
                </a:lnTo>
                <a:lnTo>
                  <a:pt x="21616" y="596"/>
                </a:lnTo>
                <a:lnTo>
                  <a:pt x="21542" y="652"/>
                </a:lnTo>
                <a:lnTo>
                  <a:pt x="21486" y="726"/>
                </a:lnTo>
                <a:lnTo>
                  <a:pt x="21467" y="763"/>
                </a:lnTo>
                <a:lnTo>
                  <a:pt x="21467" y="801"/>
                </a:lnTo>
                <a:lnTo>
                  <a:pt x="21486" y="838"/>
                </a:lnTo>
                <a:lnTo>
                  <a:pt x="21523" y="875"/>
                </a:lnTo>
                <a:lnTo>
                  <a:pt x="21560" y="912"/>
                </a:lnTo>
                <a:lnTo>
                  <a:pt x="21691" y="912"/>
                </a:lnTo>
                <a:lnTo>
                  <a:pt x="21877" y="782"/>
                </a:lnTo>
                <a:lnTo>
                  <a:pt x="21951" y="838"/>
                </a:lnTo>
                <a:lnTo>
                  <a:pt x="21988" y="856"/>
                </a:lnTo>
                <a:lnTo>
                  <a:pt x="22044" y="894"/>
                </a:lnTo>
                <a:lnTo>
                  <a:pt x="22193" y="968"/>
                </a:lnTo>
                <a:lnTo>
                  <a:pt x="22249" y="1005"/>
                </a:lnTo>
                <a:lnTo>
                  <a:pt x="22324" y="1024"/>
                </a:lnTo>
                <a:lnTo>
                  <a:pt x="22398" y="1024"/>
                </a:lnTo>
                <a:lnTo>
                  <a:pt x="22454" y="987"/>
                </a:lnTo>
                <a:lnTo>
                  <a:pt x="22491" y="931"/>
                </a:lnTo>
                <a:lnTo>
                  <a:pt x="22491" y="856"/>
                </a:lnTo>
                <a:lnTo>
                  <a:pt x="22454" y="801"/>
                </a:lnTo>
                <a:lnTo>
                  <a:pt x="22417" y="745"/>
                </a:lnTo>
                <a:lnTo>
                  <a:pt x="22286" y="633"/>
                </a:lnTo>
                <a:lnTo>
                  <a:pt x="22175" y="577"/>
                </a:lnTo>
                <a:lnTo>
                  <a:pt x="22230" y="521"/>
                </a:lnTo>
                <a:lnTo>
                  <a:pt x="22342" y="410"/>
                </a:lnTo>
                <a:lnTo>
                  <a:pt x="22417" y="317"/>
                </a:lnTo>
                <a:lnTo>
                  <a:pt x="22435" y="261"/>
                </a:lnTo>
                <a:lnTo>
                  <a:pt x="22435" y="223"/>
                </a:lnTo>
                <a:lnTo>
                  <a:pt x="22379" y="186"/>
                </a:lnTo>
                <a:close/>
                <a:moveTo>
                  <a:pt x="77731" y="186"/>
                </a:moveTo>
                <a:lnTo>
                  <a:pt x="77675" y="205"/>
                </a:lnTo>
                <a:lnTo>
                  <a:pt x="77638" y="223"/>
                </a:lnTo>
                <a:lnTo>
                  <a:pt x="77619" y="261"/>
                </a:lnTo>
                <a:lnTo>
                  <a:pt x="77619" y="298"/>
                </a:lnTo>
                <a:lnTo>
                  <a:pt x="77619" y="372"/>
                </a:lnTo>
                <a:lnTo>
                  <a:pt x="77638" y="447"/>
                </a:lnTo>
                <a:lnTo>
                  <a:pt x="77731" y="577"/>
                </a:lnTo>
                <a:lnTo>
                  <a:pt x="77805" y="707"/>
                </a:lnTo>
                <a:lnTo>
                  <a:pt x="77768" y="745"/>
                </a:lnTo>
                <a:lnTo>
                  <a:pt x="77712" y="801"/>
                </a:lnTo>
                <a:lnTo>
                  <a:pt x="77638" y="856"/>
                </a:lnTo>
                <a:lnTo>
                  <a:pt x="77601" y="894"/>
                </a:lnTo>
                <a:lnTo>
                  <a:pt x="77582" y="950"/>
                </a:lnTo>
                <a:lnTo>
                  <a:pt x="77601" y="987"/>
                </a:lnTo>
                <a:lnTo>
                  <a:pt x="77638" y="987"/>
                </a:lnTo>
                <a:lnTo>
                  <a:pt x="77824" y="912"/>
                </a:lnTo>
                <a:lnTo>
                  <a:pt x="77936" y="875"/>
                </a:lnTo>
                <a:lnTo>
                  <a:pt x="77992" y="894"/>
                </a:lnTo>
                <a:lnTo>
                  <a:pt x="78159" y="968"/>
                </a:lnTo>
                <a:lnTo>
                  <a:pt x="78252" y="1005"/>
                </a:lnTo>
                <a:lnTo>
                  <a:pt x="78364" y="1024"/>
                </a:lnTo>
                <a:lnTo>
                  <a:pt x="78476" y="1024"/>
                </a:lnTo>
                <a:lnTo>
                  <a:pt x="78513" y="1005"/>
                </a:lnTo>
                <a:lnTo>
                  <a:pt x="78550" y="968"/>
                </a:lnTo>
                <a:lnTo>
                  <a:pt x="78569" y="912"/>
                </a:lnTo>
                <a:lnTo>
                  <a:pt x="78569" y="875"/>
                </a:lnTo>
                <a:lnTo>
                  <a:pt x="78531" y="819"/>
                </a:lnTo>
                <a:lnTo>
                  <a:pt x="78494" y="782"/>
                </a:lnTo>
                <a:lnTo>
                  <a:pt x="78420" y="689"/>
                </a:lnTo>
                <a:lnTo>
                  <a:pt x="78327" y="633"/>
                </a:lnTo>
                <a:lnTo>
                  <a:pt x="78569" y="521"/>
                </a:lnTo>
                <a:lnTo>
                  <a:pt x="78680" y="465"/>
                </a:lnTo>
                <a:lnTo>
                  <a:pt x="78718" y="428"/>
                </a:lnTo>
                <a:lnTo>
                  <a:pt x="78755" y="372"/>
                </a:lnTo>
                <a:lnTo>
                  <a:pt x="78755" y="317"/>
                </a:lnTo>
                <a:lnTo>
                  <a:pt x="78736" y="242"/>
                </a:lnTo>
                <a:lnTo>
                  <a:pt x="78699" y="205"/>
                </a:lnTo>
                <a:lnTo>
                  <a:pt x="78662" y="186"/>
                </a:lnTo>
                <a:lnTo>
                  <a:pt x="78625" y="205"/>
                </a:lnTo>
                <a:lnTo>
                  <a:pt x="78513" y="261"/>
                </a:lnTo>
                <a:lnTo>
                  <a:pt x="78345" y="354"/>
                </a:lnTo>
                <a:lnTo>
                  <a:pt x="78215" y="428"/>
                </a:lnTo>
                <a:lnTo>
                  <a:pt x="78140" y="447"/>
                </a:lnTo>
                <a:lnTo>
                  <a:pt x="78103" y="447"/>
                </a:lnTo>
                <a:lnTo>
                  <a:pt x="78066" y="428"/>
                </a:lnTo>
                <a:lnTo>
                  <a:pt x="78010" y="391"/>
                </a:lnTo>
                <a:lnTo>
                  <a:pt x="77936" y="298"/>
                </a:lnTo>
                <a:lnTo>
                  <a:pt x="77880" y="261"/>
                </a:lnTo>
                <a:lnTo>
                  <a:pt x="77843" y="205"/>
                </a:lnTo>
                <a:lnTo>
                  <a:pt x="77787" y="186"/>
                </a:lnTo>
                <a:close/>
                <a:moveTo>
                  <a:pt x="5418" y="168"/>
                </a:moveTo>
                <a:lnTo>
                  <a:pt x="5362" y="186"/>
                </a:lnTo>
                <a:lnTo>
                  <a:pt x="5307" y="223"/>
                </a:lnTo>
                <a:lnTo>
                  <a:pt x="5269" y="261"/>
                </a:lnTo>
                <a:lnTo>
                  <a:pt x="5269" y="317"/>
                </a:lnTo>
                <a:lnTo>
                  <a:pt x="5307" y="372"/>
                </a:lnTo>
                <a:lnTo>
                  <a:pt x="5400" y="465"/>
                </a:lnTo>
                <a:lnTo>
                  <a:pt x="5474" y="540"/>
                </a:lnTo>
                <a:lnTo>
                  <a:pt x="5567" y="596"/>
                </a:lnTo>
                <a:lnTo>
                  <a:pt x="5642" y="633"/>
                </a:lnTo>
                <a:lnTo>
                  <a:pt x="5660" y="670"/>
                </a:lnTo>
                <a:lnTo>
                  <a:pt x="5660" y="707"/>
                </a:lnTo>
                <a:lnTo>
                  <a:pt x="5605" y="763"/>
                </a:lnTo>
                <a:lnTo>
                  <a:pt x="5605" y="819"/>
                </a:lnTo>
                <a:lnTo>
                  <a:pt x="5586" y="856"/>
                </a:lnTo>
                <a:lnTo>
                  <a:pt x="5567" y="912"/>
                </a:lnTo>
                <a:lnTo>
                  <a:pt x="5586" y="968"/>
                </a:lnTo>
                <a:lnTo>
                  <a:pt x="5642" y="1024"/>
                </a:lnTo>
                <a:lnTo>
                  <a:pt x="5679" y="1043"/>
                </a:lnTo>
                <a:lnTo>
                  <a:pt x="5735" y="1024"/>
                </a:lnTo>
                <a:lnTo>
                  <a:pt x="5772" y="987"/>
                </a:lnTo>
                <a:lnTo>
                  <a:pt x="5865" y="894"/>
                </a:lnTo>
                <a:lnTo>
                  <a:pt x="5902" y="856"/>
                </a:lnTo>
                <a:lnTo>
                  <a:pt x="5940" y="838"/>
                </a:lnTo>
                <a:lnTo>
                  <a:pt x="5995" y="856"/>
                </a:lnTo>
                <a:lnTo>
                  <a:pt x="6051" y="894"/>
                </a:lnTo>
                <a:lnTo>
                  <a:pt x="6200" y="968"/>
                </a:lnTo>
                <a:lnTo>
                  <a:pt x="6275" y="1005"/>
                </a:lnTo>
                <a:lnTo>
                  <a:pt x="6331" y="1005"/>
                </a:lnTo>
                <a:lnTo>
                  <a:pt x="6405" y="987"/>
                </a:lnTo>
                <a:lnTo>
                  <a:pt x="6442" y="931"/>
                </a:lnTo>
                <a:lnTo>
                  <a:pt x="6461" y="875"/>
                </a:lnTo>
                <a:lnTo>
                  <a:pt x="6461" y="819"/>
                </a:lnTo>
                <a:lnTo>
                  <a:pt x="6442" y="763"/>
                </a:lnTo>
                <a:lnTo>
                  <a:pt x="6405" y="707"/>
                </a:lnTo>
                <a:lnTo>
                  <a:pt x="6293" y="633"/>
                </a:lnTo>
                <a:lnTo>
                  <a:pt x="6200" y="577"/>
                </a:lnTo>
                <a:lnTo>
                  <a:pt x="6293" y="484"/>
                </a:lnTo>
                <a:lnTo>
                  <a:pt x="6349" y="372"/>
                </a:lnTo>
                <a:lnTo>
                  <a:pt x="6368" y="317"/>
                </a:lnTo>
                <a:lnTo>
                  <a:pt x="6349" y="261"/>
                </a:lnTo>
                <a:lnTo>
                  <a:pt x="6312" y="223"/>
                </a:lnTo>
                <a:lnTo>
                  <a:pt x="6238" y="186"/>
                </a:lnTo>
                <a:lnTo>
                  <a:pt x="6182" y="186"/>
                </a:lnTo>
                <a:lnTo>
                  <a:pt x="6126" y="205"/>
                </a:lnTo>
                <a:lnTo>
                  <a:pt x="6033" y="279"/>
                </a:lnTo>
                <a:lnTo>
                  <a:pt x="5940" y="354"/>
                </a:lnTo>
                <a:lnTo>
                  <a:pt x="5884" y="372"/>
                </a:lnTo>
                <a:lnTo>
                  <a:pt x="5847" y="372"/>
                </a:lnTo>
                <a:lnTo>
                  <a:pt x="5791" y="354"/>
                </a:lnTo>
                <a:lnTo>
                  <a:pt x="5735" y="335"/>
                </a:lnTo>
                <a:lnTo>
                  <a:pt x="5605" y="242"/>
                </a:lnTo>
                <a:lnTo>
                  <a:pt x="5474" y="186"/>
                </a:lnTo>
                <a:lnTo>
                  <a:pt x="5418" y="168"/>
                </a:lnTo>
                <a:close/>
                <a:moveTo>
                  <a:pt x="11600" y="149"/>
                </a:moveTo>
                <a:lnTo>
                  <a:pt x="11544" y="168"/>
                </a:lnTo>
                <a:lnTo>
                  <a:pt x="11506" y="205"/>
                </a:lnTo>
                <a:lnTo>
                  <a:pt x="11413" y="279"/>
                </a:lnTo>
                <a:lnTo>
                  <a:pt x="11339" y="354"/>
                </a:lnTo>
                <a:lnTo>
                  <a:pt x="11264" y="391"/>
                </a:lnTo>
                <a:lnTo>
                  <a:pt x="11227" y="410"/>
                </a:lnTo>
                <a:lnTo>
                  <a:pt x="11190" y="410"/>
                </a:lnTo>
                <a:lnTo>
                  <a:pt x="11115" y="372"/>
                </a:lnTo>
                <a:lnTo>
                  <a:pt x="11004" y="317"/>
                </a:lnTo>
                <a:lnTo>
                  <a:pt x="10873" y="279"/>
                </a:lnTo>
                <a:lnTo>
                  <a:pt x="10780" y="279"/>
                </a:lnTo>
                <a:lnTo>
                  <a:pt x="10687" y="317"/>
                </a:lnTo>
                <a:lnTo>
                  <a:pt x="10650" y="335"/>
                </a:lnTo>
                <a:lnTo>
                  <a:pt x="10631" y="372"/>
                </a:lnTo>
                <a:lnTo>
                  <a:pt x="10650" y="410"/>
                </a:lnTo>
                <a:lnTo>
                  <a:pt x="10706" y="447"/>
                </a:lnTo>
                <a:lnTo>
                  <a:pt x="11060" y="689"/>
                </a:lnTo>
                <a:lnTo>
                  <a:pt x="11004" y="782"/>
                </a:lnTo>
                <a:lnTo>
                  <a:pt x="10948" y="894"/>
                </a:lnTo>
                <a:lnTo>
                  <a:pt x="10948" y="950"/>
                </a:lnTo>
                <a:lnTo>
                  <a:pt x="10967" y="1005"/>
                </a:lnTo>
                <a:lnTo>
                  <a:pt x="11004" y="1024"/>
                </a:lnTo>
                <a:lnTo>
                  <a:pt x="11078" y="1043"/>
                </a:lnTo>
                <a:lnTo>
                  <a:pt x="11115" y="1024"/>
                </a:lnTo>
                <a:lnTo>
                  <a:pt x="11171" y="1005"/>
                </a:lnTo>
                <a:lnTo>
                  <a:pt x="11209" y="968"/>
                </a:lnTo>
                <a:lnTo>
                  <a:pt x="11264" y="931"/>
                </a:lnTo>
                <a:lnTo>
                  <a:pt x="11339" y="894"/>
                </a:lnTo>
                <a:lnTo>
                  <a:pt x="11357" y="894"/>
                </a:lnTo>
                <a:lnTo>
                  <a:pt x="11395" y="931"/>
                </a:lnTo>
                <a:lnTo>
                  <a:pt x="11469" y="968"/>
                </a:lnTo>
                <a:lnTo>
                  <a:pt x="11581" y="987"/>
                </a:lnTo>
                <a:lnTo>
                  <a:pt x="11655" y="968"/>
                </a:lnTo>
                <a:lnTo>
                  <a:pt x="11693" y="950"/>
                </a:lnTo>
                <a:lnTo>
                  <a:pt x="11711" y="931"/>
                </a:lnTo>
                <a:lnTo>
                  <a:pt x="11711" y="875"/>
                </a:lnTo>
                <a:lnTo>
                  <a:pt x="11711" y="819"/>
                </a:lnTo>
                <a:lnTo>
                  <a:pt x="11674" y="782"/>
                </a:lnTo>
                <a:lnTo>
                  <a:pt x="11637" y="726"/>
                </a:lnTo>
                <a:lnTo>
                  <a:pt x="11600" y="670"/>
                </a:lnTo>
                <a:lnTo>
                  <a:pt x="11581" y="652"/>
                </a:lnTo>
                <a:lnTo>
                  <a:pt x="11600" y="596"/>
                </a:lnTo>
                <a:lnTo>
                  <a:pt x="11655" y="540"/>
                </a:lnTo>
                <a:lnTo>
                  <a:pt x="11730" y="447"/>
                </a:lnTo>
                <a:lnTo>
                  <a:pt x="11767" y="372"/>
                </a:lnTo>
                <a:lnTo>
                  <a:pt x="11786" y="298"/>
                </a:lnTo>
                <a:lnTo>
                  <a:pt x="11767" y="242"/>
                </a:lnTo>
                <a:lnTo>
                  <a:pt x="11711" y="186"/>
                </a:lnTo>
                <a:lnTo>
                  <a:pt x="11637" y="149"/>
                </a:lnTo>
                <a:close/>
                <a:moveTo>
                  <a:pt x="59001" y="130"/>
                </a:moveTo>
                <a:lnTo>
                  <a:pt x="58945" y="149"/>
                </a:lnTo>
                <a:lnTo>
                  <a:pt x="58889" y="168"/>
                </a:lnTo>
                <a:lnTo>
                  <a:pt x="58852" y="205"/>
                </a:lnTo>
                <a:lnTo>
                  <a:pt x="58852" y="261"/>
                </a:lnTo>
                <a:lnTo>
                  <a:pt x="58889" y="317"/>
                </a:lnTo>
                <a:lnTo>
                  <a:pt x="59001" y="428"/>
                </a:lnTo>
                <a:lnTo>
                  <a:pt x="59131" y="521"/>
                </a:lnTo>
                <a:lnTo>
                  <a:pt x="59225" y="577"/>
                </a:lnTo>
                <a:lnTo>
                  <a:pt x="59131" y="670"/>
                </a:lnTo>
                <a:lnTo>
                  <a:pt x="59020" y="782"/>
                </a:lnTo>
                <a:lnTo>
                  <a:pt x="58982" y="856"/>
                </a:lnTo>
                <a:lnTo>
                  <a:pt x="58945" y="912"/>
                </a:lnTo>
                <a:lnTo>
                  <a:pt x="58945" y="968"/>
                </a:lnTo>
                <a:lnTo>
                  <a:pt x="58982" y="1024"/>
                </a:lnTo>
                <a:lnTo>
                  <a:pt x="59038" y="1043"/>
                </a:lnTo>
                <a:lnTo>
                  <a:pt x="59113" y="1043"/>
                </a:lnTo>
                <a:lnTo>
                  <a:pt x="59169" y="1005"/>
                </a:lnTo>
                <a:lnTo>
                  <a:pt x="59225" y="950"/>
                </a:lnTo>
                <a:lnTo>
                  <a:pt x="59336" y="838"/>
                </a:lnTo>
                <a:lnTo>
                  <a:pt x="59411" y="726"/>
                </a:lnTo>
                <a:lnTo>
                  <a:pt x="59522" y="838"/>
                </a:lnTo>
                <a:lnTo>
                  <a:pt x="59671" y="950"/>
                </a:lnTo>
                <a:lnTo>
                  <a:pt x="59746" y="1005"/>
                </a:lnTo>
                <a:lnTo>
                  <a:pt x="59820" y="1024"/>
                </a:lnTo>
                <a:lnTo>
                  <a:pt x="59895" y="1024"/>
                </a:lnTo>
                <a:lnTo>
                  <a:pt x="59951" y="987"/>
                </a:lnTo>
                <a:lnTo>
                  <a:pt x="59988" y="931"/>
                </a:lnTo>
                <a:lnTo>
                  <a:pt x="59988" y="856"/>
                </a:lnTo>
                <a:lnTo>
                  <a:pt x="59951" y="782"/>
                </a:lnTo>
                <a:lnTo>
                  <a:pt x="59913" y="707"/>
                </a:lnTo>
                <a:lnTo>
                  <a:pt x="59764" y="577"/>
                </a:lnTo>
                <a:lnTo>
                  <a:pt x="59653" y="484"/>
                </a:lnTo>
                <a:lnTo>
                  <a:pt x="59727" y="428"/>
                </a:lnTo>
                <a:lnTo>
                  <a:pt x="59820" y="335"/>
                </a:lnTo>
                <a:lnTo>
                  <a:pt x="59858" y="279"/>
                </a:lnTo>
                <a:lnTo>
                  <a:pt x="59876" y="242"/>
                </a:lnTo>
                <a:lnTo>
                  <a:pt x="59858" y="205"/>
                </a:lnTo>
                <a:lnTo>
                  <a:pt x="59820" y="186"/>
                </a:lnTo>
                <a:lnTo>
                  <a:pt x="59764" y="186"/>
                </a:lnTo>
                <a:lnTo>
                  <a:pt x="59690" y="242"/>
                </a:lnTo>
                <a:lnTo>
                  <a:pt x="59560" y="317"/>
                </a:lnTo>
                <a:lnTo>
                  <a:pt x="59485" y="335"/>
                </a:lnTo>
                <a:lnTo>
                  <a:pt x="59429" y="335"/>
                </a:lnTo>
                <a:lnTo>
                  <a:pt x="59318" y="261"/>
                </a:lnTo>
                <a:lnTo>
                  <a:pt x="59206" y="205"/>
                </a:lnTo>
                <a:lnTo>
                  <a:pt x="59076" y="149"/>
                </a:lnTo>
                <a:lnTo>
                  <a:pt x="59001" y="130"/>
                </a:lnTo>
                <a:close/>
                <a:moveTo>
                  <a:pt x="73188" y="149"/>
                </a:moveTo>
                <a:lnTo>
                  <a:pt x="73114" y="186"/>
                </a:lnTo>
                <a:lnTo>
                  <a:pt x="72983" y="261"/>
                </a:lnTo>
                <a:lnTo>
                  <a:pt x="72890" y="317"/>
                </a:lnTo>
                <a:lnTo>
                  <a:pt x="72816" y="335"/>
                </a:lnTo>
                <a:lnTo>
                  <a:pt x="72760" y="354"/>
                </a:lnTo>
                <a:lnTo>
                  <a:pt x="72723" y="335"/>
                </a:lnTo>
                <a:lnTo>
                  <a:pt x="72630" y="298"/>
                </a:lnTo>
                <a:lnTo>
                  <a:pt x="72518" y="223"/>
                </a:lnTo>
                <a:lnTo>
                  <a:pt x="72443" y="205"/>
                </a:lnTo>
                <a:lnTo>
                  <a:pt x="72388" y="205"/>
                </a:lnTo>
                <a:lnTo>
                  <a:pt x="72332" y="223"/>
                </a:lnTo>
                <a:lnTo>
                  <a:pt x="72313" y="279"/>
                </a:lnTo>
                <a:lnTo>
                  <a:pt x="72313" y="317"/>
                </a:lnTo>
                <a:lnTo>
                  <a:pt x="72350" y="372"/>
                </a:lnTo>
                <a:lnTo>
                  <a:pt x="72462" y="484"/>
                </a:lnTo>
                <a:lnTo>
                  <a:pt x="72555" y="559"/>
                </a:lnTo>
                <a:lnTo>
                  <a:pt x="72388" y="689"/>
                </a:lnTo>
                <a:lnTo>
                  <a:pt x="72313" y="763"/>
                </a:lnTo>
                <a:lnTo>
                  <a:pt x="72276" y="801"/>
                </a:lnTo>
                <a:lnTo>
                  <a:pt x="72257" y="838"/>
                </a:lnTo>
                <a:lnTo>
                  <a:pt x="72257" y="894"/>
                </a:lnTo>
                <a:lnTo>
                  <a:pt x="72276" y="968"/>
                </a:lnTo>
                <a:lnTo>
                  <a:pt x="72313" y="1005"/>
                </a:lnTo>
                <a:lnTo>
                  <a:pt x="72388" y="1005"/>
                </a:lnTo>
                <a:lnTo>
                  <a:pt x="72481" y="968"/>
                </a:lnTo>
                <a:lnTo>
                  <a:pt x="72555" y="912"/>
                </a:lnTo>
                <a:lnTo>
                  <a:pt x="72648" y="875"/>
                </a:lnTo>
                <a:lnTo>
                  <a:pt x="72741" y="838"/>
                </a:lnTo>
                <a:lnTo>
                  <a:pt x="72816" y="819"/>
                </a:lnTo>
                <a:lnTo>
                  <a:pt x="72872" y="875"/>
                </a:lnTo>
                <a:lnTo>
                  <a:pt x="72927" y="894"/>
                </a:lnTo>
                <a:lnTo>
                  <a:pt x="72965" y="950"/>
                </a:lnTo>
                <a:lnTo>
                  <a:pt x="73002" y="987"/>
                </a:lnTo>
                <a:lnTo>
                  <a:pt x="73058" y="1024"/>
                </a:lnTo>
                <a:lnTo>
                  <a:pt x="73169" y="1043"/>
                </a:lnTo>
                <a:lnTo>
                  <a:pt x="73244" y="1043"/>
                </a:lnTo>
                <a:lnTo>
                  <a:pt x="73263" y="1005"/>
                </a:lnTo>
                <a:lnTo>
                  <a:pt x="73263" y="987"/>
                </a:lnTo>
                <a:lnTo>
                  <a:pt x="73263" y="912"/>
                </a:lnTo>
                <a:lnTo>
                  <a:pt x="73244" y="838"/>
                </a:lnTo>
                <a:lnTo>
                  <a:pt x="73207" y="745"/>
                </a:lnTo>
                <a:lnTo>
                  <a:pt x="73151" y="670"/>
                </a:lnTo>
                <a:lnTo>
                  <a:pt x="73095" y="614"/>
                </a:lnTo>
                <a:lnTo>
                  <a:pt x="73188" y="540"/>
                </a:lnTo>
                <a:lnTo>
                  <a:pt x="73300" y="447"/>
                </a:lnTo>
                <a:lnTo>
                  <a:pt x="73356" y="391"/>
                </a:lnTo>
                <a:lnTo>
                  <a:pt x="73374" y="335"/>
                </a:lnTo>
                <a:lnTo>
                  <a:pt x="73374" y="261"/>
                </a:lnTo>
                <a:lnTo>
                  <a:pt x="73356" y="205"/>
                </a:lnTo>
                <a:lnTo>
                  <a:pt x="73300" y="168"/>
                </a:lnTo>
                <a:lnTo>
                  <a:pt x="73244" y="149"/>
                </a:lnTo>
                <a:close/>
                <a:moveTo>
                  <a:pt x="2719" y="130"/>
                </a:moveTo>
                <a:lnTo>
                  <a:pt x="2663" y="168"/>
                </a:lnTo>
                <a:lnTo>
                  <a:pt x="2644" y="186"/>
                </a:lnTo>
                <a:lnTo>
                  <a:pt x="2626" y="223"/>
                </a:lnTo>
                <a:lnTo>
                  <a:pt x="2626" y="298"/>
                </a:lnTo>
                <a:lnTo>
                  <a:pt x="2663" y="372"/>
                </a:lnTo>
                <a:lnTo>
                  <a:pt x="2719" y="447"/>
                </a:lnTo>
                <a:lnTo>
                  <a:pt x="2868" y="577"/>
                </a:lnTo>
                <a:lnTo>
                  <a:pt x="2979" y="652"/>
                </a:lnTo>
                <a:lnTo>
                  <a:pt x="2905" y="726"/>
                </a:lnTo>
                <a:lnTo>
                  <a:pt x="2830" y="838"/>
                </a:lnTo>
                <a:lnTo>
                  <a:pt x="2812" y="875"/>
                </a:lnTo>
                <a:lnTo>
                  <a:pt x="2812" y="931"/>
                </a:lnTo>
                <a:lnTo>
                  <a:pt x="2830" y="968"/>
                </a:lnTo>
                <a:lnTo>
                  <a:pt x="2868" y="987"/>
                </a:lnTo>
                <a:lnTo>
                  <a:pt x="2924" y="987"/>
                </a:lnTo>
                <a:lnTo>
                  <a:pt x="2998" y="950"/>
                </a:lnTo>
                <a:lnTo>
                  <a:pt x="3054" y="912"/>
                </a:lnTo>
                <a:lnTo>
                  <a:pt x="3110" y="875"/>
                </a:lnTo>
                <a:lnTo>
                  <a:pt x="3166" y="838"/>
                </a:lnTo>
                <a:lnTo>
                  <a:pt x="3203" y="838"/>
                </a:lnTo>
                <a:lnTo>
                  <a:pt x="3240" y="856"/>
                </a:lnTo>
                <a:lnTo>
                  <a:pt x="3296" y="912"/>
                </a:lnTo>
                <a:lnTo>
                  <a:pt x="3445" y="1005"/>
                </a:lnTo>
                <a:lnTo>
                  <a:pt x="3519" y="1043"/>
                </a:lnTo>
                <a:lnTo>
                  <a:pt x="3612" y="1061"/>
                </a:lnTo>
                <a:lnTo>
                  <a:pt x="3650" y="1043"/>
                </a:lnTo>
                <a:lnTo>
                  <a:pt x="3687" y="1024"/>
                </a:lnTo>
                <a:lnTo>
                  <a:pt x="3724" y="987"/>
                </a:lnTo>
                <a:lnTo>
                  <a:pt x="3743" y="950"/>
                </a:lnTo>
                <a:lnTo>
                  <a:pt x="3761" y="875"/>
                </a:lnTo>
                <a:lnTo>
                  <a:pt x="3761" y="838"/>
                </a:lnTo>
                <a:lnTo>
                  <a:pt x="3724" y="782"/>
                </a:lnTo>
                <a:lnTo>
                  <a:pt x="3705" y="745"/>
                </a:lnTo>
                <a:lnTo>
                  <a:pt x="3612" y="670"/>
                </a:lnTo>
                <a:lnTo>
                  <a:pt x="3519" y="596"/>
                </a:lnTo>
                <a:lnTo>
                  <a:pt x="3612" y="521"/>
                </a:lnTo>
                <a:lnTo>
                  <a:pt x="3705" y="410"/>
                </a:lnTo>
                <a:lnTo>
                  <a:pt x="3743" y="335"/>
                </a:lnTo>
                <a:lnTo>
                  <a:pt x="3743" y="279"/>
                </a:lnTo>
                <a:lnTo>
                  <a:pt x="3724" y="242"/>
                </a:lnTo>
                <a:lnTo>
                  <a:pt x="3668" y="186"/>
                </a:lnTo>
                <a:lnTo>
                  <a:pt x="3594" y="186"/>
                </a:lnTo>
                <a:lnTo>
                  <a:pt x="3519" y="205"/>
                </a:lnTo>
                <a:lnTo>
                  <a:pt x="3389" y="279"/>
                </a:lnTo>
                <a:lnTo>
                  <a:pt x="3277" y="372"/>
                </a:lnTo>
                <a:lnTo>
                  <a:pt x="3240" y="372"/>
                </a:lnTo>
                <a:lnTo>
                  <a:pt x="3166" y="354"/>
                </a:lnTo>
                <a:lnTo>
                  <a:pt x="3054" y="279"/>
                </a:lnTo>
                <a:lnTo>
                  <a:pt x="2905" y="205"/>
                </a:lnTo>
                <a:lnTo>
                  <a:pt x="2849" y="168"/>
                </a:lnTo>
                <a:lnTo>
                  <a:pt x="2775" y="130"/>
                </a:lnTo>
                <a:close/>
                <a:moveTo>
                  <a:pt x="37367" y="149"/>
                </a:moveTo>
                <a:lnTo>
                  <a:pt x="37311" y="168"/>
                </a:lnTo>
                <a:lnTo>
                  <a:pt x="37292" y="186"/>
                </a:lnTo>
                <a:lnTo>
                  <a:pt x="37274" y="223"/>
                </a:lnTo>
                <a:lnTo>
                  <a:pt x="37274" y="279"/>
                </a:lnTo>
                <a:lnTo>
                  <a:pt x="37311" y="354"/>
                </a:lnTo>
                <a:lnTo>
                  <a:pt x="37367" y="410"/>
                </a:lnTo>
                <a:lnTo>
                  <a:pt x="37441" y="465"/>
                </a:lnTo>
                <a:lnTo>
                  <a:pt x="37609" y="577"/>
                </a:lnTo>
                <a:lnTo>
                  <a:pt x="37739" y="652"/>
                </a:lnTo>
                <a:lnTo>
                  <a:pt x="37628" y="801"/>
                </a:lnTo>
                <a:lnTo>
                  <a:pt x="37572" y="875"/>
                </a:lnTo>
                <a:lnTo>
                  <a:pt x="37534" y="950"/>
                </a:lnTo>
                <a:lnTo>
                  <a:pt x="37534" y="987"/>
                </a:lnTo>
                <a:lnTo>
                  <a:pt x="37590" y="1005"/>
                </a:lnTo>
                <a:lnTo>
                  <a:pt x="37721" y="931"/>
                </a:lnTo>
                <a:lnTo>
                  <a:pt x="37963" y="782"/>
                </a:lnTo>
                <a:lnTo>
                  <a:pt x="38019" y="801"/>
                </a:lnTo>
                <a:lnTo>
                  <a:pt x="38074" y="819"/>
                </a:lnTo>
                <a:lnTo>
                  <a:pt x="38205" y="894"/>
                </a:lnTo>
                <a:lnTo>
                  <a:pt x="38354" y="987"/>
                </a:lnTo>
                <a:lnTo>
                  <a:pt x="38465" y="1043"/>
                </a:lnTo>
                <a:lnTo>
                  <a:pt x="38558" y="1061"/>
                </a:lnTo>
                <a:lnTo>
                  <a:pt x="38652" y="1043"/>
                </a:lnTo>
                <a:lnTo>
                  <a:pt x="38689" y="1043"/>
                </a:lnTo>
                <a:lnTo>
                  <a:pt x="38726" y="1005"/>
                </a:lnTo>
                <a:lnTo>
                  <a:pt x="38726" y="968"/>
                </a:lnTo>
                <a:lnTo>
                  <a:pt x="38726" y="912"/>
                </a:lnTo>
                <a:lnTo>
                  <a:pt x="38707" y="856"/>
                </a:lnTo>
                <a:lnTo>
                  <a:pt x="38652" y="801"/>
                </a:lnTo>
                <a:lnTo>
                  <a:pt x="38521" y="707"/>
                </a:lnTo>
                <a:lnTo>
                  <a:pt x="38372" y="633"/>
                </a:lnTo>
                <a:lnTo>
                  <a:pt x="38242" y="577"/>
                </a:lnTo>
                <a:lnTo>
                  <a:pt x="38354" y="503"/>
                </a:lnTo>
                <a:lnTo>
                  <a:pt x="38465" y="372"/>
                </a:lnTo>
                <a:lnTo>
                  <a:pt x="38503" y="298"/>
                </a:lnTo>
                <a:lnTo>
                  <a:pt x="38503" y="242"/>
                </a:lnTo>
                <a:lnTo>
                  <a:pt x="38503" y="223"/>
                </a:lnTo>
                <a:lnTo>
                  <a:pt x="38465" y="205"/>
                </a:lnTo>
                <a:lnTo>
                  <a:pt x="38391" y="168"/>
                </a:lnTo>
                <a:lnTo>
                  <a:pt x="38316" y="168"/>
                </a:lnTo>
                <a:lnTo>
                  <a:pt x="38223" y="205"/>
                </a:lnTo>
                <a:lnTo>
                  <a:pt x="38093" y="317"/>
                </a:lnTo>
                <a:lnTo>
                  <a:pt x="38019" y="391"/>
                </a:lnTo>
                <a:lnTo>
                  <a:pt x="37963" y="410"/>
                </a:lnTo>
                <a:lnTo>
                  <a:pt x="37907" y="410"/>
                </a:lnTo>
                <a:lnTo>
                  <a:pt x="37814" y="354"/>
                </a:lnTo>
                <a:lnTo>
                  <a:pt x="37702" y="279"/>
                </a:lnTo>
                <a:lnTo>
                  <a:pt x="37534" y="186"/>
                </a:lnTo>
                <a:lnTo>
                  <a:pt x="37441" y="168"/>
                </a:lnTo>
                <a:lnTo>
                  <a:pt x="37367" y="149"/>
                </a:lnTo>
                <a:close/>
                <a:moveTo>
                  <a:pt x="40327" y="149"/>
                </a:moveTo>
                <a:lnTo>
                  <a:pt x="40290" y="186"/>
                </a:lnTo>
                <a:lnTo>
                  <a:pt x="40290" y="223"/>
                </a:lnTo>
                <a:lnTo>
                  <a:pt x="40290" y="242"/>
                </a:lnTo>
                <a:lnTo>
                  <a:pt x="40327" y="317"/>
                </a:lnTo>
                <a:lnTo>
                  <a:pt x="40364" y="372"/>
                </a:lnTo>
                <a:lnTo>
                  <a:pt x="40383" y="410"/>
                </a:lnTo>
                <a:lnTo>
                  <a:pt x="40402" y="503"/>
                </a:lnTo>
                <a:lnTo>
                  <a:pt x="40364" y="559"/>
                </a:lnTo>
                <a:lnTo>
                  <a:pt x="40290" y="652"/>
                </a:lnTo>
                <a:lnTo>
                  <a:pt x="40197" y="726"/>
                </a:lnTo>
                <a:lnTo>
                  <a:pt x="40104" y="819"/>
                </a:lnTo>
                <a:lnTo>
                  <a:pt x="40085" y="875"/>
                </a:lnTo>
                <a:lnTo>
                  <a:pt x="40104" y="931"/>
                </a:lnTo>
                <a:lnTo>
                  <a:pt x="40122" y="987"/>
                </a:lnTo>
                <a:lnTo>
                  <a:pt x="40160" y="1005"/>
                </a:lnTo>
                <a:lnTo>
                  <a:pt x="40234" y="1005"/>
                </a:lnTo>
                <a:lnTo>
                  <a:pt x="40327" y="968"/>
                </a:lnTo>
                <a:lnTo>
                  <a:pt x="40402" y="912"/>
                </a:lnTo>
                <a:lnTo>
                  <a:pt x="40513" y="819"/>
                </a:lnTo>
                <a:lnTo>
                  <a:pt x="40588" y="782"/>
                </a:lnTo>
                <a:lnTo>
                  <a:pt x="40625" y="763"/>
                </a:lnTo>
                <a:lnTo>
                  <a:pt x="40662" y="801"/>
                </a:lnTo>
                <a:lnTo>
                  <a:pt x="40718" y="856"/>
                </a:lnTo>
                <a:lnTo>
                  <a:pt x="40793" y="987"/>
                </a:lnTo>
                <a:lnTo>
                  <a:pt x="40849" y="1024"/>
                </a:lnTo>
                <a:lnTo>
                  <a:pt x="40923" y="1061"/>
                </a:lnTo>
                <a:lnTo>
                  <a:pt x="40960" y="1061"/>
                </a:lnTo>
                <a:lnTo>
                  <a:pt x="40997" y="1043"/>
                </a:lnTo>
                <a:lnTo>
                  <a:pt x="41035" y="1024"/>
                </a:lnTo>
                <a:lnTo>
                  <a:pt x="41053" y="987"/>
                </a:lnTo>
                <a:lnTo>
                  <a:pt x="41072" y="931"/>
                </a:lnTo>
                <a:lnTo>
                  <a:pt x="41072" y="894"/>
                </a:lnTo>
                <a:lnTo>
                  <a:pt x="41016" y="782"/>
                </a:lnTo>
                <a:lnTo>
                  <a:pt x="40942" y="689"/>
                </a:lnTo>
                <a:lnTo>
                  <a:pt x="40886" y="614"/>
                </a:lnTo>
                <a:lnTo>
                  <a:pt x="41109" y="521"/>
                </a:lnTo>
                <a:lnTo>
                  <a:pt x="41202" y="447"/>
                </a:lnTo>
                <a:lnTo>
                  <a:pt x="41239" y="410"/>
                </a:lnTo>
                <a:lnTo>
                  <a:pt x="41258" y="354"/>
                </a:lnTo>
                <a:lnTo>
                  <a:pt x="41258" y="279"/>
                </a:lnTo>
                <a:lnTo>
                  <a:pt x="41221" y="205"/>
                </a:lnTo>
                <a:lnTo>
                  <a:pt x="41146" y="149"/>
                </a:lnTo>
                <a:lnTo>
                  <a:pt x="41053" y="149"/>
                </a:lnTo>
                <a:lnTo>
                  <a:pt x="40960" y="205"/>
                </a:lnTo>
                <a:lnTo>
                  <a:pt x="40849" y="261"/>
                </a:lnTo>
                <a:lnTo>
                  <a:pt x="40718" y="335"/>
                </a:lnTo>
                <a:lnTo>
                  <a:pt x="40644" y="354"/>
                </a:lnTo>
                <a:lnTo>
                  <a:pt x="40606" y="335"/>
                </a:lnTo>
                <a:lnTo>
                  <a:pt x="40569" y="298"/>
                </a:lnTo>
                <a:lnTo>
                  <a:pt x="40476" y="205"/>
                </a:lnTo>
                <a:lnTo>
                  <a:pt x="40420" y="168"/>
                </a:lnTo>
                <a:lnTo>
                  <a:pt x="40383" y="149"/>
                </a:lnTo>
                <a:close/>
                <a:moveTo>
                  <a:pt x="49022" y="130"/>
                </a:moveTo>
                <a:lnTo>
                  <a:pt x="48966" y="168"/>
                </a:lnTo>
                <a:lnTo>
                  <a:pt x="48910" y="205"/>
                </a:lnTo>
                <a:lnTo>
                  <a:pt x="48817" y="317"/>
                </a:lnTo>
                <a:lnTo>
                  <a:pt x="48761" y="372"/>
                </a:lnTo>
                <a:lnTo>
                  <a:pt x="48724" y="391"/>
                </a:lnTo>
                <a:lnTo>
                  <a:pt x="48668" y="372"/>
                </a:lnTo>
                <a:lnTo>
                  <a:pt x="48612" y="335"/>
                </a:lnTo>
                <a:lnTo>
                  <a:pt x="48463" y="242"/>
                </a:lnTo>
                <a:lnTo>
                  <a:pt x="48370" y="205"/>
                </a:lnTo>
                <a:lnTo>
                  <a:pt x="48296" y="186"/>
                </a:lnTo>
                <a:lnTo>
                  <a:pt x="48240" y="205"/>
                </a:lnTo>
                <a:lnTo>
                  <a:pt x="48221" y="223"/>
                </a:lnTo>
                <a:lnTo>
                  <a:pt x="48203" y="242"/>
                </a:lnTo>
                <a:lnTo>
                  <a:pt x="48203" y="298"/>
                </a:lnTo>
                <a:lnTo>
                  <a:pt x="48240" y="354"/>
                </a:lnTo>
                <a:lnTo>
                  <a:pt x="48333" y="465"/>
                </a:lnTo>
                <a:lnTo>
                  <a:pt x="48463" y="559"/>
                </a:lnTo>
                <a:lnTo>
                  <a:pt x="48538" y="614"/>
                </a:lnTo>
                <a:lnTo>
                  <a:pt x="48426" y="838"/>
                </a:lnTo>
                <a:lnTo>
                  <a:pt x="48370" y="968"/>
                </a:lnTo>
                <a:lnTo>
                  <a:pt x="48370" y="1005"/>
                </a:lnTo>
                <a:lnTo>
                  <a:pt x="48389" y="1043"/>
                </a:lnTo>
                <a:lnTo>
                  <a:pt x="48426" y="1061"/>
                </a:lnTo>
                <a:lnTo>
                  <a:pt x="48482" y="1043"/>
                </a:lnTo>
                <a:lnTo>
                  <a:pt x="48519" y="1005"/>
                </a:lnTo>
                <a:lnTo>
                  <a:pt x="48556" y="968"/>
                </a:lnTo>
                <a:lnTo>
                  <a:pt x="48631" y="875"/>
                </a:lnTo>
                <a:lnTo>
                  <a:pt x="48668" y="838"/>
                </a:lnTo>
                <a:lnTo>
                  <a:pt x="48705" y="801"/>
                </a:lnTo>
                <a:lnTo>
                  <a:pt x="48761" y="801"/>
                </a:lnTo>
                <a:lnTo>
                  <a:pt x="48798" y="819"/>
                </a:lnTo>
                <a:lnTo>
                  <a:pt x="48910" y="875"/>
                </a:lnTo>
                <a:lnTo>
                  <a:pt x="48966" y="912"/>
                </a:lnTo>
                <a:lnTo>
                  <a:pt x="49078" y="912"/>
                </a:lnTo>
                <a:lnTo>
                  <a:pt x="49134" y="894"/>
                </a:lnTo>
                <a:lnTo>
                  <a:pt x="49171" y="838"/>
                </a:lnTo>
                <a:lnTo>
                  <a:pt x="49171" y="801"/>
                </a:lnTo>
                <a:lnTo>
                  <a:pt x="49171" y="745"/>
                </a:lnTo>
                <a:lnTo>
                  <a:pt x="49134" y="707"/>
                </a:lnTo>
                <a:lnTo>
                  <a:pt x="49059" y="614"/>
                </a:lnTo>
                <a:lnTo>
                  <a:pt x="48985" y="559"/>
                </a:lnTo>
                <a:lnTo>
                  <a:pt x="49078" y="484"/>
                </a:lnTo>
                <a:lnTo>
                  <a:pt x="49171" y="391"/>
                </a:lnTo>
                <a:lnTo>
                  <a:pt x="49208" y="335"/>
                </a:lnTo>
                <a:lnTo>
                  <a:pt x="49227" y="279"/>
                </a:lnTo>
                <a:lnTo>
                  <a:pt x="49208" y="223"/>
                </a:lnTo>
                <a:lnTo>
                  <a:pt x="49171" y="168"/>
                </a:lnTo>
                <a:lnTo>
                  <a:pt x="49096" y="130"/>
                </a:lnTo>
                <a:close/>
                <a:moveTo>
                  <a:pt x="53490" y="130"/>
                </a:moveTo>
                <a:lnTo>
                  <a:pt x="53416" y="149"/>
                </a:lnTo>
                <a:lnTo>
                  <a:pt x="53378" y="205"/>
                </a:lnTo>
                <a:lnTo>
                  <a:pt x="53378" y="261"/>
                </a:lnTo>
                <a:lnTo>
                  <a:pt x="53397" y="317"/>
                </a:lnTo>
                <a:lnTo>
                  <a:pt x="53434" y="372"/>
                </a:lnTo>
                <a:lnTo>
                  <a:pt x="53509" y="447"/>
                </a:lnTo>
                <a:lnTo>
                  <a:pt x="53639" y="540"/>
                </a:lnTo>
                <a:lnTo>
                  <a:pt x="53751" y="614"/>
                </a:lnTo>
                <a:lnTo>
                  <a:pt x="53676" y="726"/>
                </a:lnTo>
                <a:lnTo>
                  <a:pt x="53583" y="856"/>
                </a:lnTo>
                <a:lnTo>
                  <a:pt x="53583" y="912"/>
                </a:lnTo>
                <a:lnTo>
                  <a:pt x="53602" y="950"/>
                </a:lnTo>
                <a:lnTo>
                  <a:pt x="53639" y="950"/>
                </a:lnTo>
                <a:lnTo>
                  <a:pt x="53732" y="931"/>
                </a:lnTo>
                <a:lnTo>
                  <a:pt x="53807" y="894"/>
                </a:lnTo>
                <a:lnTo>
                  <a:pt x="53881" y="856"/>
                </a:lnTo>
                <a:lnTo>
                  <a:pt x="53956" y="801"/>
                </a:lnTo>
                <a:lnTo>
                  <a:pt x="54011" y="782"/>
                </a:lnTo>
                <a:lnTo>
                  <a:pt x="54086" y="801"/>
                </a:lnTo>
                <a:lnTo>
                  <a:pt x="54160" y="856"/>
                </a:lnTo>
                <a:lnTo>
                  <a:pt x="54309" y="968"/>
                </a:lnTo>
                <a:lnTo>
                  <a:pt x="54421" y="1024"/>
                </a:lnTo>
                <a:lnTo>
                  <a:pt x="54570" y="1061"/>
                </a:lnTo>
                <a:lnTo>
                  <a:pt x="54644" y="1061"/>
                </a:lnTo>
                <a:lnTo>
                  <a:pt x="54700" y="1043"/>
                </a:lnTo>
                <a:lnTo>
                  <a:pt x="54738" y="1005"/>
                </a:lnTo>
                <a:lnTo>
                  <a:pt x="54756" y="931"/>
                </a:lnTo>
                <a:lnTo>
                  <a:pt x="54756" y="875"/>
                </a:lnTo>
                <a:lnTo>
                  <a:pt x="54719" y="801"/>
                </a:lnTo>
                <a:lnTo>
                  <a:pt x="54663" y="745"/>
                </a:lnTo>
                <a:lnTo>
                  <a:pt x="54607" y="689"/>
                </a:lnTo>
                <a:lnTo>
                  <a:pt x="54458" y="596"/>
                </a:lnTo>
                <a:lnTo>
                  <a:pt x="54347" y="540"/>
                </a:lnTo>
                <a:lnTo>
                  <a:pt x="54421" y="465"/>
                </a:lnTo>
                <a:lnTo>
                  <a:pt x="54496" y="372"/>
                </a:lnTo>
                <a:lnTo>
                  <a:pt x="54514" y="317"/>
                </a:lnTo>
                <a:lnTo>
                  <a:pt x="54514" y="261"/>
                </a:lnTo>
                <a:lnTo>
                  <a:pt x="54496" y="223"/>
                </a:lnTo>
                <a:lnTo>
                  <a:pt x="54440" y="168"/>
                </a:lnTo>
                <a:lnTo>
                  <a:pt x="54365" y="149"/>
                </a:lnTo>
                <a:lnTo>
                  <a:pt x="54309" y="168"/>
                </a:lnTo>
                <a:lnTo>
                  <a:pt x="54198" y="223"/>
                </a:lnTo>
                <a:lnTo>
                  <a:pt x="54067" y="317"/>
                </a:lnTo>
                <a:lnTo>
                  <a:pt x="54011" y="335"/>
                </a:lnTo>
                <a:lnTo>
                  <a:pt x="53918" y="317"/>
                </a:lnTo>
                <a:lnTo>
                  <a:pt x="53788" y="261"/>
                </a:lnTo>
                <a:lnTo>
                  <a:pt x="53639" y="186"/>
                </a:lnTo>
                <a:lnTo>
                  <a:pt x="53546" y="149"/>
                </a:lnTo>
                <a:lnTo>
                  <a:pt x="53490" y="130"/>
                </a:lnTo>
                <a:close/>
                <a:moveTo>
                  <a:pt x="57270" y="130"/>
                </a:moveTo>
                <a:lnTo>
                  <a:pt x="57158" y="168"/>
                </a:lnTo>
                <a:lnTo>
                  <a:pt x="57028" y="223"/>
                </a:lnTo>
                <a:lnTo>
                  <a:pt x="56953" y="261"/>
                </a:lnTo>
                <a:lnTo>
                  <a:pt x="56860" y="317"/>
                </a:lnTo>
                <a:lnTo>
                  <a:pt x="56804" y="391"/>
                </a:lnTo>
                <a:lnTo>
                  <a:pt x="56730" y="428"/>
                </a:lnTo>
                <a:lnTo>
                  <a:pt x="56655" y="428"/>
                </a:lnTo>
                <a:lnTo>
                  <a:pt x="56599" y="391"/>
                </a:lnTo>
                <a:lnTo>
                  <a:pt x="56525" y="335"/>
                </a:lnTo>
                <a:lnTo>
                  <a:pt x="56376" y="223"/>
                </a:lnTo>
                <a:lnTo>
                  <a:pt x="56301" y="168"/>
                </a:lnTo>
                <a:lnTo>
                  <a:pt x="56227" y="149"/>
                </a:lnTo>
                <a:lnTo>
                  <a:pt x="56171" y="168"/>
                </a:lnTo>
                <a:lnTo>
                  <a:pt x="56134" y="186"/>
                </a:lnTo>
                <a:lnTo>
                  <a:pt x="56115" y="223"/>
                </a:lnTo>
                <a:lnTo>
                  <a:pt x="56097" y="298"/>
                </a:lnTo>
                <a:lnTo>
                  <a:pt x="56115" y="354"/>
                </a:lnTo>
                <a:lnTo>
                  <a:pt x="56171" y="428"/>
                </a:lnTo>
                <a:lnTo>
                  <a:pt x="56227" y="484"/>
                </a:lnTo>
                <a:lnTo>
                  <a:pt x="56395" y="596"/>
                </a:lnTo>
                <a:lnTo>
                  <a:pt x="56506" y="670"/>
                </a:lnTo>
                <a:lnTo>
                  <a:pt x="56506" y="689"/>
                </a:lnTo>
                <a:lnTo>
                  <a:pt x="56488" y="707"/>
                </a:lnTo>
                <a:lnTo>
                  <a:pt x="56432" y="801"/>
                </a:lnTo>
                <a:lnTo>
                  <a:pt x="56413" y="838"/>
                </a:lnTo>
                <a:lnTo>
                  <a:pt x="56395" y="875"/>
                </a:lnTo>
                <a:lnTo>
                  <a:pt x="56413" y="912"/>
                </a:lnTo>
                <a:lnTo>
                  <a:pt x="56450" y="931"/>
                </a:lnTo>
                <a:lnTo>
                  <a:pt x="56506" y="931"/>
                </a:lnTo>
                <a:lnTo>
                  <a:pt x="56544" y="894"/>
                </a:lnTo>
                <a:lnTo>
                  <a:pt x="56581" y="856"/>
                </a:lnTo>
                <a:lnTo>
                  <a:pt x="56618" y="838"/>
                </a:lnTo>
                <a:lnTo>
                  <a:pt x="56748" y="838"/>
                </a:lnTo>
                <a:lnTo>
                  <a:pt x="56860" y="931"/>
                </a:lnTo>
                <a:lnTo>
                  <a:pt x="56953" y="987"/>
                </a:lnTo>
                <a:lnTo>
                  <a:pt x="57065" y="1043"/>
                </a:lnTo>
                <a:lnTo>
                  <a:pt x="57139" y="1061"/>
                </a:lnTo>
                <a:lnTo>
                  <a:pt x="57195" y="1061"/>
                </a:lnTo>
                <a:lnTo>
                  <a:pt x="57232" y="1043"/>
                </a:lnTo>
                <a:lnTo>
                  <a:pt x="57251" y="1005"/>
                </a:lnTo>
                <a:lnTo>
                  <a:pt x="57251" y="950"/>
                </a:lnTo>
                <a:lnTo>
                  <a:pt x="57232" y="894"/>
                </a:lnTo>
                <a:lnTo>
                  <a:pt x="57139" y="782"/>
                </a:lnTo>
                <a:lnTo>
                  <a:pt x="57009" y="689"/>
                </a:lnTo>
                <a:lnTo>
                  <a:pt x="56935" y="614"/>
                </a:lnTo>
                <a:lnTo>
                  <a:pt x="57046" y="540"/>
                </a:lnTo>
                <a:lnTo>
                  <a:pt x="57214" y="410"/>
                </a:lnTo>
                <a:lnTo>
                  <a:pt x="57307" y="335"/>
                </a:lnTo>
                <a:lnTo>
                  <a:pt x="57363" y="279"/>
                </a:lnTo>
                <a:lnTo>
                  <a:pt x="57381" y="205"/>
                </a:lnTo>
                <a:lnTo>
                  <a:pt x="57381" y="186"/>
                </a:lnTo>
                <a:lnTo>
                  <a:pt x="57363" y="149"/>
                </a:lnTo>
                <a:lnTo>
                  <a:pt x="57325" y="130"/>
                </a:lnTo>
                <a:close/>
                <a:moveTo>
                  <a:pt x="70544" y="168"/>
                </a:moveTo>
                <a:lnTo>
                  <a:pt x="70451" y="186"/>
                </a:lnTo>
                <a:lnTo>
                  <a:pt x="70302" y="261"/>
                </a:lnTo>
                <a:lnTo>
                  <a:pt x="70153" y="335"/>
                </a:lnTo>
                <a:lnTo>
                  <a:pt x="70079" y="354"/>
                </a:lnTo>
                <a:lnTo>
                  <a:pt x="70004" y="354"/>
                </a:lnTo>
                <a:lnTo>
                  <a:pt x="69911" y="317"/>
                </a:lnTo>
                <a:lnTo>
                  <a:pt x="69800" y="261"/>
                </a:lnTo>
                <a:lnTo>
                  <a:pt x="69744" y="242"/>
                </a:lnTo>
                <a:lnTo>
                  <a:pt x="69725" y="261"/>
                </a:lnTo>
                <a:lnTo>
                  <a:pt x="69725" y="298"/>
                </a:lnTo>
                <a:lnTo>
                  <a:pt x="69762" y="372"/>
                </a:lnTo>
                <a:lnTo>
                  <a:pt x="69818" y="465"/>
                </a:lnTo>
                <a:lnTo>
                  <a:pt x="69855" y="484"/>
                </a:lnTo>
                <a:lnTo>
                  <a:pt x="69837" y="503"/>
                </a:lnTo>
                <a:lnTo>
                  <a:pt x="69800" y="596"/>
                </a:lnTo>
                <a:lnTo>
                  <a:pt x="69762" y="652"/>
                </a:lnTo>
                <a:lnTo>
                  <a:pt x="69688" y="707"/>
                </a:lnTo>
                <a:lnTo>
                  <a:pt x="69632" y="763"/>
                </a:lnTo>
                <a:lnTo>
                  <a:pt x="69595" y="819"/>
                </a:lnTo>
                <a:lnTo>
                  <a:pt x="69595" y="875"/>
                </a:lnTo>
                <a:lnTo>
                  <a:pt x="69595" y="931"/>
                </a:lnTo>
                <a:lnTo>
                  <a:pt x="69613" y="987"/>
                </a:lnTo>
                <a:lnTo>
                  <a:pt x="69651" y="1024"/>
                </a:lnTo>
                <a:lnTo>
                  <a:pt x="69688" y="1043"/>
                </a:lnTo>
                <a:lnTo>
                  <a:pt x="69744" y="1061"/>
                </a:lnTo>
                <a:lnTo>
                  <a:pt x="69781" y="1043"/>
                </a:lnTo>
                <a:lnTo>
                  <a:pt x="69837" y="1005"/>
                </a:lnTo>
                <a:lnTo>
                  <a:pt x="69986" y="856"/>
                </a:lnTo>
                <a:lnTo>
                  <a:pt x="70060" y="782"/>
                </a:lnTo>
                <a:lnTo>
                  <a:pt x="70097" y="745"/>
                </a:lnTo>
                <a:lnTo>
                  <a:pt x="70116" y="745"/>
                </a:lnTo>
                <a:lnTo>
                  <a:pt x="70172" y="763"/>
                </a:lnTo>
                <a:lnTo>
                  <a:pt x="70228" y="782"/>
                </a:lnTo>
                <a:lnTo>
                  <a:pt x="70321" y="875"/>
                </a:lnTo>
                <a:lnTo>
                  <a:pt x="70433" y="968"/>
                </a:lnTo>
                <a:lnTo>
                  <a:pt x="70488" y="1005"/>
                </a:lnTo>
                <a:lnTo>
                  <a:pt x="70619" y="1005"/>
                </a:lnTo>
                <a:lnTo>
                  <a:pt x="70656" y="987"/>
                </a:lnTo>
                <a:lnTo>
                  <a:pt x="70675" y="968"/>
                </a:lnTo>
                <a:lnTo>
                  <a:pt x="70693" y="950"/>
                </a:lnTo>
                <a:lnTo>
                  <a:pt x="70656" y="875"/>
                </a:lnTo>
                <a:lnTo>
                  <a:pt x="70600" y="801"/>
                </a:lnTo>
                <a:lnTo>
                  <a:pt x="70414" y="652"/>
                </a:lnTo>
                <a:lnTo>
                  <a:pt x="70284" y="540"/>
                </a:lnTo>
                <a:lnTo>
                  <a:pt x="70470" y="372"/>
                </a:lnTo>
                <a:lnTo>
                  <a:pt x="70563" y="242"/>
                </a:lnTo>
                <a:lnTo>
                  <a:pt x="70600" y="205"/>
                </a:lnTo>
                <a:lnTo>
                  <a:pt x="70600" y="168"/>
                </a:lnTo>
                <a:close/>
                <a:moveTo>
                  <a:pt x="76074" y="130"/>
                </a:moveTo>
                <a:lnTo>
                  <a:pt x="75944" y="149"/>
                </a:lnTo>
                <a:lnTo>
                  <a:pt x="75813" y="186"/>
                </a:lnTo>
                <a:lnTo>
                  <a:pt x="75683" y="242"/>
                </a:lnTo>
                <a:lnTo>
                  <a:pt x="75571" y="298"/>
                </a:lnTo>
                <a:lnTo>
                  <a:pt x="75459" y="372"/>
                </a:lnTo>
                <a:lnTo>
                  <a:pt x="75404" y="410"/>
                </a:lnTo>
                <a:lnTo>
                  <a:pt x="75348" y="428"/>
                </a:lnTo>
                <a:lnTo>
                  <a:pt x="75255" y="428"/>
                </a:lnTo>
                <a:lnTo>
                  <a:pt x="75143" y="335"/>
                </a:lnTo>
                <a:lnTo>
                  <a:pt x="74975" y="223"/>
                </a:lnTo>
                <a:lnTo>
                  <a:pt x="74864" y="168"/>
                </a:lnTo>
                <a:lnTo>
                  <a:pt x="74826" y="149"/>
                </a:lnTo>
                <a:lnTo>
                  <a:pt x="74789" y="168"/>
                </a:lnTo>
                <a:lnTo>
                  <a:pt x="74771" y="186"/>
                </a:lnTo>
                <a:lnTo>
                  <a:pt x="74771" y="205"/>
                </a:lnTo>
                <a:lnTo>
                  <a:pt x="74771" y="279"/>
                </a:lnTo>
                <a:lnTo>
                  <a:pt x="74808" y="335"/>
                </a:lnTo>
                <a:lnTo>
                  <a:pt x="74864" y="428"/>
                </a:lnTo>
                <a:lnTo>
                  <a:pt x="74975" y="559"/>
                </a:lnTo>
                <a:lnTo>
                  <a:pt x="75050" y="633"/>
                </a:lnTo>
                <a:lnTo>
                  <a:pt x="74882" y="782"/>
                </a:lnTo>
                <a:lnTo>
                  <a:pt x="74808" y="894"/>
                </a:lnTo>
                <a:lnTo>
                  <a:pt x="74789" y="931"/>
                </a:lnTo>
                <a:lnTo>
                  <a:pt x="74808" y="950"/>
                </a:lnTo>
                <a:lnTo>
                  <a:pt x="74826" y="968"/>
                </a:lnTo>
                <a:lnTo>
                  <a:pt x="74882" y="968"/>
                </a:lnTo>
                <a:lnTo>
                  <a:pt x="74994" y="931"/>
                </a:lnTo>
                <a:lnTo>
                  <a:pt x="75106" y="875"/>
                </a:lnTo>
                <a:lnTo>
                  <a:pt x="75180" y="838"/>
                </a:lnTo>
                <a:lnTo>
                  <a:pt x="75236" y="838"/>
                </a:lnTo>
                <a:lnTo>
                  <a:pt x="75273" y="856"/>
                </a:lnTo>
                <a:lnTo>
                  <a:pt x="75366" y="931"/>
                </a:lnTo>
                <a:lnTo>
                  <a:pt x="75459" y="987"/>
                </a:lnTo>
                <a:lnTo>
                  <a:pt x="75553" y="1043"/>
                </a:lnTo>
                <a:lnTo>
                  <a:pt x="75646" y="1061"/>
                </a:lnTo>
                <a:lnTo>
                  <a:pt x="75739" y="1061"/>
                </a:lnTo>
                <a:lnTo>
                  <a:pt x="75776" y="1043"/>
                </a:lnTo>
                <a:lnTo>
                  <a:pt x="75795" y="1024"/>
                </a:lnTo>
                <a:lnTo>
                  <a:pt x="75832" y="987"/>
                </a:lnTo>
                <a:lnTo>
                  <a:pt x="75832" y="950"/>
                </a:lnTo>
                <a:lnTo>
                  <a:pt x="75832" y="894"/>
                </a:lnTo>
                <a:lnTo>
                  <a:pt x="75813" y="856"/>
                </a:lnTo>
                <a:lnTo>
                  <a:pt x="75739" y="763"/>
                </a:lnTo>
                <a:lnTo>
                  <a:pt x="75664" y="689"/>
                </a:lnTo>
                <a:lnTo>
                  <a:pt x="75571" y="652"/>
                </a:lnTo>
                <a:lnTo>
                  <a:pt x="75832" y="540"/>
                </a:lnTo>
                <a:lnTo>
                  <a:pt x="75944" y="484"/>
                </a:lnTo>
                <a:lnTo>
                  <a:pt x="76055" y="428"/>
                </a:lnTo>
                <a:lnTo>
                  <a:pt x="76130" y="354"/>
                </a:lnTo>
                <a:lnTo>
                  <a:pt x="76186" y="261"/>
                </a:lnTo>
                <a:lnTo>
                  <a:pt x="76204" y="205"/>
                </a:lnTo>
                <a:lnTo>
                  <a:pt x="76186" y="168"/>
                </a:lnTo>
                <a:lnTo>
                  <a:pt x="76148" y="149"/>
                </a:lnTo>
                <a:lnTo>
                  <a:pt x="76074" y="130"/>
                </a:lnTo>
                <a:close/>
                <a:moveTo>
                  <a:pt x="18767" y="168"/>
                </a:moveTo>
                <a:lnTo>
                  <a:pt x="18749" y="242"/>
                </a:lnTo>
                <a:lnTo>
                  <a:pt x="18749" y="317"/>
                </a:lnTo>
                <a:lnTo>
                  <a:pt x="18786" y="372"/>
                </a:lnTo>
                <a:lnTo>
                  <a:pt x="18823" y="428"/>
                </a:lnTo>
                <a:lnTo>
                  <a:pt x="18842" y="484"/>
                </a:lnTo>
                <a:lnTo>
                  <a:pt x="18879" y="521"/>
                </a:lnTo>
                <a:lnTo>
                  <a:pt x="18879" y="540"/>
                </a:lnTo>
                <a:lnTo>
                  <a:pt x="18861" y="577"/>
                </a:lnTo>
                <a:lnTo>
                  <a:pt x="18823" y="596"/>
                </a:lnTo>
                <a:lnTo>
                  <a:pt x="18730" y="726"/>
                </a:lnTo>
                <a:lnTo>
                  <a:pt x="18712" y="782"/>
                </a:lnTo>
                <a:lnTo>
                  <a:pt x="18712" y="838"/>
                </a:lnTo>
                <a:lnTo>
                  <a:pt x="18712" y="875"/>
                </a:lnTo>
                <a:lnTo>
                  <a:pt x="18730" y="894"/>
                </a:lnTo>
                <a:lnTo>
                  <a:pt x="18805" y="894"/>
                </a:lnTo>
                <a:lnTo>
                  <a:pt x="18879" y="875"/>
                </a:lnTo>
                <a:lnTo>
                  <a:pt x="18935" y="838"/>
                </a:lnTo>
                <a:lnTo>
                  <a:pt x="18991" y="819"/>
                </a:lnTo>
                <a:lnTo>
                  <a:pt x="19065" y="801"/>
                </a:lnTo>
                <a:lnTo>
                  <a:pt x="19121" y="801"/>
                </a:lnTo>
                <a:lnTo>
                  <a:pt x="19158" y="819"/>
                </a:lnTo>
                <a:lnTo>
                  <a:pt x="19252" y="894"/>
                </a:lnTo>
                <a:lnTo>
                  <a:pt x="19345" y="968"/>
                </a:lnTo>
                <a:lnTo>
                  <a:pt x="19475" y="1024"/>
                </a:lnTo>
                <a:lnTo>
                  <a:pt x="19605" y="1061"/>
                </a:lnTo>
                <a:lnTo>
                  <a:pt x="19661" y="1080"/>
                </a:lnTo>
                <a:lnTo>
                  <a:pt x="19717" y="1061"/>
                </a:lnTo>
                <a:lnTo>
                  <a:pt x="19773" y="1024"/>
                </a:lnTo>
                <a:lnTo>
                  <a:pt x="19810" y="1005"/>
                </a:lnTo>
                <a:lnTo>
                  <a:pt x="19829" y="968"/>
                </a:lnTo>
                <a:lnTo>
                  <a:pt x="19829" y="931"/>
                </a:lnTo>
                <a:lnTo>
                  <a:pt x="19791" y="856"/>
                </a:lnTo>
                <a:lnTo>
                  <a:pt x="19736" y="801"/>
                </a:lnTo>
                <a:lnTo>
                  <a:pt x="19549" y="670"/>
                </a:lnTo>
                <a:lnTo>
                  <a:pt x="19401" y="596"/>
                </a:lnTo>
                <a:lnTo>
                  <a:pt x="19531" y="484"/>
                </a:lnTo>
                <a:lnTo>
                  <a:pt x="19605" y="410"/>
                </a:lnTo>
                <a:lnTo>
                  <a:pt x="19643" y="354"/>
                </a:lnTo>
                <a:lnTo>
                  <a:pt x="19661" y="279"/>
                </a:lnTo>
                <a:lnTo>
                  <a:pt x="19643" y="223"/>
                </a:lnTo>
                <a:lnTo>
                  <a:pt x="19624" y="205"/>
                </a:lnTo>
                <a:lnTo>
                  <a:pt x="19587" y="186"/>
                </a:lnTo>
                <a:lnTo>
                  <a:pt x="19438" y="186"/>
                </a:lnTo>
                <a:lnTo>
                  <a:pt x="19382" y="205"/>
                </a:lnTo>
                <a:lnTo>
                  <a:pt x="19289" y="279"/>
                </a:lnTo>
                <a:lnTo>
                  <a:pt x="19196" y="335"/>
                </a:lnTo>
                <a:lnTo>
                  <a:pt x="19158" y="354"/>
                </a:lnTo>
                <a:lnTo>
                  <a:pt x="19121" y="372"/>
                </a:lnTo>
                <a:lnTo>
                  <a:pt x="19084" y="354"/>
                </a:lnTo>
                <a:lnTo>
                  <a:pt x="19047" y="335"/>
                </a:lnTo>
                <a:lnTo>
                  <a:pt x="18991" y="279"/>
                </a:lnTo>
                <a:lnTo>
                  <a:pt x="18935" y="223"/>
                </a:lnTo>
                <a:lnTo>
                  <a:pt x="18898" y="186"/>
                </a:lnTo>
                <a:lnTo>
                  <a:pt x="18861" y="186"/>
                </a:lnTo>
                <a:lnTo>
                  <a:pt x="18786" y="168"/>
                </a:lnTo>
                <a:close/>
                <a:moveTo>
                  <a:pt x="30367" y="112"/>
                </a:moveTo>
                <a:lnTo>
                  <a:pt x="30311" y="130"/>
                </a:lnTo>
                <a:lnTo>
                  <a:pt x="30199" y="168"/>
                </a:lnTo>
                <a:lnTo>
                  <a:pt x="30106" y="223"/>
                </a:lnTo>
                <a:lnTo>
                  <a:pt x="29994" y="317"/>
                </a:lnTo>
                <a:lnTo>
                  <a:pt x="29920" y="372"/>
                </a:lnTo>
                <a:lnTo>
                  <a:pt x="29882" y="391"/>
                </a:lnTo>
                <a:lnTo>
                  <a:pt x="29845" y="391"/>
                </a:lnTo>
                <a:lnTo>
                  <a:pt x="29827" y="372"/>
                </a:lnTo>
                <a:lnTo>
                  <a:pt x="29771" y="298"/>
                </a:lnTo>
                <a:lnTo>
                  <a:pt x="29715" y="242"/>
                </a:lnTo>
                <a:lnTo>
                  <a:pt x="29678" y="223"/>
                </a:lnTo>
                <a:lnTo>
                  <a:pt x="29547" y="223"/>
                </a:lnTo>
                <a:lnTo>
                  <a:pt x="29491" y="261"/>
                </a:lnTo>
                <a:lnTo>
                  <a:pt x="29473" y="317"/>
                </a:lnTo>
                <a:lnTo>
                  <a:pt x="29473" y="391"/>
                </a:lnTo>
                <a:lnTo>
                  <a:pt x="29491" y="447"/>
                </a:lnTo>
                <a:lnTo>
                  <a:pt x="29529" y="521"/>
                </a:lnTo>
                <a:lnTo>
                  <a:pt x="29603" y="633"/>
                </a:lnTo>
                <a:lnTo>
                  <a:pt x="29547" y="707"/>
                </a:lnTo>
                <a:lnTo>
                  <a:pt x="29510" y="782"/>
                </a:lnTo>
                <a:lnTo>
                  <a:pt x="29510" y="819"/>
                </a:lnTo>
                <a:lnTo>
                  <a:pt x="29510" y="856"/>
                </a:lnTo>
                <a:lnTo>
                  <a:pt x="29547" y="875"/>
                </a:lnTo>
                <a:lnTo>
                  <a:pt x="29603" y="875"/>
                </a:lnTo>
                <a:lnTo>
                  <a:pt x="29659" y="894"/>
                </a:lnTo>
                <a:lnTo>
                  <a:pt x="29696" y="875"/>
                </a:lnTo>
                <a:lnTo>
                  <a:pt x="29715" y="838"/>
                </a:lnTo>
                <a:lnTo>
                  <a:pt x="29752" y="838"/>
                </a:lnTo>
                <a:lnTo>
                  <a:pt x="29845" y="875"/>
                </a:lnTo>
                <a:lnTo>
                  <a:pt x="29976" y="968"/>
                </a:lnTo>
                <a:lnTo>
                  <a:pt x="30106" y="1043"/>
                </a:lnTo>
                <a:lnTo>
                  <a:pt x="30218" y="1080"/>
                </a:lnTo>
                <a:lnTo>
                  <a:pt x="30367" y="1080"/>
                </a:lnTo>
                <a:lnTo>
                  <a:pt x="30404" y="1043"/>
                </a:lnTo>
                <a:lnTo>
                  <a:pt x="30422" y="1005"/>
                </a:lnTo>
                <a:lnTo>
                  <a:pt x="30441" y="931"/>
                </a:lnTo>
                <a:lnTo>
                  <a:pt x="30422" y="875"/>
                </a:lnTo>
                <a:lnTo>
                  <a:pt x="30404" y="819"/>
                </a:lnTo>
                <a:lnTo>
                  <a:pt x="30311" y="745"/>
                </a:lnTo>
                <a:lnTo>
                  <a:pt x="30106" y="596"/>
                </a:lnTo>
                <a:lnTo>
                  <a:pt x="30218" y="540"/>
                </a:lnTo>
                <a:lnTo>
                  <a:pt x="30348" y="447"/>
                </a:lnTo>
                <a:lnTo>
                  <a:pt x="30404" y="391"/>
                </a:lnTo>
                <a:lnTo>
                  <a:pt x="30441" y="335"/>
                </a:lnTo>
                <a:lnTo>
                  <a:pt x="30478" y="279"/>
                </a:lnTo>
                <a:lnTo>
                  <a:pt x="30478" y="223"/>
                </a:lnTo>
                <a:lnTo>
                  <a:pt x="30460" y="168"/>
                </a:lnTo>
                <a:lnTo>
                  <a:pt x="30422" y="130"/>
                </a:lnTo>
                <a:lnTo>
                  <a:pt x="30367" y="112"/>
                </a:lnTo>
                <a:close/>
                <a:moveTo>
                  <a:pt x="62520" y="130"/>
                </a:moveTo>
                <a:lnTo>
                  <a:pt x="62390" y="168"/>
                </a:lnTo>
                <a:lnTo>
                  <a:pt x="62278" y="223"/>
                </a:lnTo>
                <a:lnTo>
                  <a:pt x="62166" y="279"/>
                </a:lnTo>
                <a:lnTo>
                  <a:pt x="62092" y="354"/>
                </a:lnTo>
                <a:lnTo>
                  <a:pt x="62054" y="391"/>
                </a:lnTo>
                <a:lnTo>
                  <a:pt x="62017" y="410"/>
                </a:lnTo>
                <a:lnTo>
                  <a:pt x="61961" y="410"/>
                </a:lnTo>
                <a:lnTo>
                  <a:pt x="61924" y="372"/>
                </a:lnTo>
                <a:lnTo>
                  <a:pt x="61831" y="298"/>
                </a:lnTo>
                <a:lnTo>
                  <a:pt x="61719" y="242"/>
                </a:lnTo>
                <a:lnTo>
                  <a:pt x="61664" y="223"/>
                </a:lnTo>
                <a:lnTo>
                  <a:pt x="61626" y="205"/>
                </a:lnTo>
                <a:lnTo>
                  <a:pt x="61589" y="223"/>
                </a:lnTo>
                <a:lnTo>
                  <a:pt x="61589" y="242"/>
                </a:lnTo>
                <a:lnTo>
                  <a:pt x="61570" y="298"/>
                </a:lnTo>
                <a:lnTo>
                  <a:pt x="61589" y="372"/>
                </a:lnTo>
                <a:lnTo>
                  <a:pt x="61626" y="428"/>
                </a:lnTo>
                <a:lnTo>
                  <a:pt x="61664" y="465"/>
                </a:lnTo>
                <a:lnTo>
                  <a:pt x="61701" y="521"/>
                </a:lnTo>
                <a:lnTo>
                  <a:pt x="61719" y="577"/>
                </a:lnTo>
                <a:lnTo>
                  <a:pt x="61719" y="633"/>
                </a:lnTo>
                <a:lnTo>
                  <a:pt x="61701" y="670"/>
                </a:lnTo>
                <a:lnTo>
                  <a:pt x="61608" y="782"/>
                </a:lnTo>
                <a:lnTo>
                  <a:pt x="61552" y="856"/>
                </a:lnTo>
                <a:lnTo>
                  <a:pt x="61515" y="931"/>
                </a:lnTo>
                <a:lnTo>
                  <a:pt x="61496" y="968"/>
                </a:lnTo>
                <a:lnTo>
                  <a:pt x="61515" y="1005"/>
                </a:lnTo>
                <a:lnTo>
                  <a:pt x="61533" y="1024"/>
                </a:lnTo>
                <a:lnTo>
                  <a:pt x="61589" y="1043"/>
                </a:lnTo>
                <a:lnTo>
                  <a:pt x="61608" y="1043"/>
                </a:lnTo>
                <a:lnTo>
                  <a:pt x="61645" y="1024"/>
                </a:lnTo>
                <a:lnTo>
                  <a:pt x="61719" y="987"/>
                </a:lnTo>
                <a:lnTo>
                  <a:pt x="61812" y="912"/>
                </a:lnTo>
                <a:lnTo>
                  <a:pt x="61868" y="875"/>
                </a:lnTo>
                <a:lnTo>
                  <a:pt x="61961" y="856"/>
                </a:lnTo>
                <a:lnTo>
                  <a:pt x="62054" y="912"/>
                </a:lnTo>
                <a:lnTo>
                  <a:pt x="62129" y="968"/>
                </a:lnTo>
                <a:lnTo>
                  <a:pt x="62241" y="1043"/>
                </a:lnTo>
                <a:lnTo>
                  <a:pt x="62297" y="1061"/>
                </a:lnTo>
                <a:lnTo>
                  <a:pt x="62352" y="1080"/>
                </a:lnTo>
                <a:lnTo>
                  <a:pt x="62408" y="1080"/>
                </a:lnTo>
                <a:lnTo>
                  <a:pt x="62464" y="1043"/>
                </a:lnTo>
                <a:lnTo>
                  <a:pt x="62483" y="987"/>
                </a:lnTo>
                <a:lnTo>
                  <a:pt x="62464" y="931"/>
                </a:lnTo>
                <a:lnTo>
                  <a:pt x="62445" y="875"/>
                </a:lnTo>
                <a:lnTo>
                  <a:pt x="62408" y="801"/>
                </a:lnTo>
                <a:lnTo>
                  <a:pt x="62297" y="707"/>
                </a:lnTo>
                <a:lnTo>
                  <a:pt x="62222" y="633"/>
                </a:lnTo>
                <a:lnTo>
                  <a:pt x="62352" y="559"/>
                </a:lnTo>
                <a:lnTo>
                  <a:pt x="62557" y="428"/>
                </a:lnTo>
                <a:lnTo>
                  <a:pt x="62650" y="354"/>
                </a:lnTo>
                <a:lnTo>
                  <a:pt x="62706" y="279"/>
                </a:lnTo>
                <a:lnTo>
                  <a:pt x="62706" y="242"/>
                </a:lnTo>
                <a:lnTo>
                  <a:pt x="62706" y="205"/>
                </a:lnTo>
                <a:lnTo>
                  <a:pt x="62687" y="186"/>
                </a:lnTo>
                <a:lnTo>
                  <a:pt x="62632" y="149"/>
                </a:lnTo>
                <a:lnTo>
                  <a:pt x="62576" y="149"/>
                </a:lnTo>
                <a:lnTo>
                  <a:pt x="62520" y="130"/>
                </a:lnTo>
                <a:close/>
                <a:moveTo>
                  <a:pt x="67007" y="149"/>
                </a:moveTo>
                <a:lnTo>
                  <a:pt x="66988" y="168"/>
                </a:lnTo>
                <a:lnTo>
                  <a:pt x="66951" y="205"/>
                </a:lnTo>
                <a:lnTo>
                  <a:pt x="66932" y="242"/>
                </a:lnTo>
                <a:lnTo>
                  <a:pt x="66932" y="279"/>
                </a:lnTo>
                <a:lnTo>
                  <a:pt x="66932" y="335"/>
                </a:lnTo>
                <a:lnTo>
                  <a:pt x="66970" y="391"/>
                </a:lnTo>
                <a:lnTo>
                  <a:pt x="67063" y="465"/>
                </a:lnTo>
                <a:lnTo>
                  <a:pt x="67268" y="577"/>
                </a:lnTo>
                <a:lnTo>
                  <a:pt x="67137" y="707"/>
                </a:lnTo>
                <a:lnTo>
                  <a:pt x="67007" y="856"/>
                </a:lnTo>
                <a:lnTo>
                  <a:pt x="66951" y="987"/>
                </a:lnTo>
                <a:lnTo>
                  <a:pt x="66914" y="1061"/>
                </a:lnTo>
                <a:lnTo>
                  <a:pt x="66932" y="1080"/>
                </a:lnTo>
                <a:lnTo>
                  <a:pt x="66951" y="1061"/>
                </a:lnTo>
                <a:lnTo>
                  <a:pt x="67063" y="987"/>
                </a:lnTo>
                <a:lnTo>
                  <a:pt x="67193" y="894"/>
                </a:lnTo>
                <a:lnTo>
                  <a:pt x="67323" y="801"/>
                </a:lnTo>
                <a:lnTo>
                  <a:pt x="67454" y="745"/>
                </a:lnTo>
                <a:lnTo>
                  <a:pt x="67491" y="763"/>
                </a:lnTo>
                <a:lnTo>
                  <a:pt x="67547" y="782"/>
                </a:lnTo>
                <a:lnTo>
                  <a:pt x="67640" y="875"/>
                </a:lnTo>
                <a:lnTo>
                  <a:pt x="67733" y="950"/>
                </a:lnTo>
                <a:lnTo>
                  <a:pt x="67789" y="968"/>
                </a:lnTo>
                <a:lnTo>
                  <a:pt x="67826" y="968"/>
                </a:lnTo>
                <a:lnTo>
                  <a:pt x="67863" y="950"/>
                </a:lnTo>
                <a:lnTo>
                  <a:pt x="67882" y="912"/>
                </a:lnTo>
                <a:lnTo>
                  <a:pt x="67882" y="856"/>
                </a:lnTo>
                <a:lnTo>
                  <a:pt x="67863" y="819"/>
                </a:lnTo>
                <a:lnTo>
                  <a:pt x="67807" y="726"/>
                </a:lnTo>
                <a:lnTo>
                  <a:pt x="67770" y="633"/>
                </a:lnTo>
                <a:lnTo>
                  <a:pt x="67770" y="559"/>
                </a:lnTo>
                <a:lnTo>
                  <a:pt x="67770" y="521"/>
                </a:lnTo>
                <a:lnTo>
                  <a:pt x="67807" y="503"/>
                </a:lnTo>
                <a:lnTo>
                  <a:pt x="67882" y="447"/>
                </a:lnTo>
                <a:lnTo>
                  <a:pt x="67956" y="354"/>
                </a:lnTo>
                <a:lnTo>
                  <a:pt x="67994" y="317"/>
                </a:lnTo>
                <a:lnTo>
                  <a:pt x="67994" y="261"/>
                </a:lnTo>
                <a:lnTo>
                  <a:pt x="67975" y="223"/>
                </a:lnTo>
                <a:lnTo>
                  <a:pt x="67938" y="205"/>
                </a:lnTo>
                <a:lnTo>
                  <a:pt x="67845" y="205"/>
                </a:lnTo>
                <a:lnTo>
                  <a:pt x="67733" y="242"/>
                </a:lnTo>
                <a:lnTo>
                  <a:pt x="67640" y="279"/>
                </a:lnTo>
                <a:lnTo>
                  <a:pt x="67547" y="317"/>
                </a:lnTo>
                <a:lnTo>
                  <a:pt x="67510" y="317"/>
                </a:lnTo>
                <a:lnTo>
                  <a:pt x="67454" y="298"/>
                </a:lnTo>
                <a:lnTo>
                  <a:pt x="67323" y="223"/>
                </a:lnTo>
                <a:lnTo>
                  <a:pt x="67249" y="186"/>
                </a:lnTo>
                <a:lnTo>
                  <a:pt x="67174" y="149"/>
                </a:lnTo>
                <a:close/>
                <a:moveTo>
                  <a:pt x="27648" y="112"/>
                </a:moveTo>
                <a:lnTo>
                  <a:pt x="27574" y="130"/>
                </a:lnTo>
                <a:lnTo>
                  <a:pt x="27499" y="186"/>
                </a:lnTo>
                <a:lnTo>
                  <a:pt x="27444" y="261"/>
                </a:lnTo>
                <a:lnTo>
                  <a:pt x="27406" y="317"/>
                </a:lnTo>
                <a:lnTo>
                  <a:pt x="27350" y="372"/>
                </a:lnTo>
                <a:lnTo>
                  <a:pt x="27276" y="391"/>
                </a:lnTo>
                <a:lnTo>
                  <a:pt x="27201" y="372"/>
                </a:lnTo>
                <a:lnTo>
                  <a:pt x="27127" y="335"/>
                </a:lnTo>
                <a:lnTo>
                  <a:pt x="26978" y="279"/>
                </a:lnTo>
                <a:lnTo>
                  <a:pt x="26848" y="261"/>
                </a:lnTo>
                <a:lnTo>
                  <a:pt x="26792" y="261"/>
                </a:lnTo>
                <a:lnTo>
                  <a:pt x="26755" y="298"/>
                </a:lnTo>
                <a:lnTo>
                  <a:pt x="26717" y="335"/>
                </a:lnTo>
                <a:lnTo>
                  <a:pt x="26717" y="391"/>
                </a:lnTo>
                <a:lnTo>
                  <a:pt x="26736" y="428"/>
                </a:lnTo>
                <a:lnTo>
                  <a:pt x="26773" y="465"/>
                </a:lnTo>
                <a:lnTo>
                  <a:pt x="26941" y="559"/>
                </a:lnTo>
                <a:lnTo>
                  <a:pt x="27108" y="633"/>
                </a:lnTo>
                <a:lnTo>
                  <a:pt x="26904" y="801"/>
                </a:lnTo>
                <a:lnTo>
                  <a:pt x="26866" y="856"/>
                </a:lnTo>
                <a:lnTo>
                  <a:pt x="26829" y="894"/>
                </a:lnTo>
                <a:lnTo>
                  <a:pt x="26829" y="950"/>
                </a:lnTo>
                <a:lnTo>
                  <a:pt x="26829" y="1005"/>
                </a:lnTo>
                <a:lnTo>
                  <a:pt x="26866" y="1061"/>
                </a:lnTo>
                <a:lnTo>
                  <a:pt x="26904" y="1098"/>
                </a:lnTo>
                <a:lnTo>
                  <a:pt x="26997" y="1098"/>
                </a:lnTo>
                <a:lnTo>
                  <a:pt x="27090" y="1061"/>
                </a:lnTo>
                <a:lnTo>
                  <a:pt x="27164" y="1005"/>
                </a:lnTo>
                <a:lnTo>
                  <a:pt x="27276" y="894"/>
                </a:lnTo>
                <a:lnTo>
                  <a:pt x="27332" y="819"/>
                </a:lnTo>
                <a:lnTo>
                  <a:pt x="27388" y="782"/>
                </a:lnTo>
                <a:lnTo>
                  <a:pt x="27444" y="801"/>
                </a:lnTo>
                <a:lnTo>
                  <a:pt x="27518" y="838"/>
                </a:lnTo>
                <a:lnTo>
                  <a:pt x="27611" y="875"/>
                </a:lnTo>
                <a:lnTo>
                  <a:pt x="27667" y="912"/>
                </a:lnTo>
                <a:lnTo>
                  <a:pt x="27760" y="931"/>
                </a:lnTo>
                <a:lnTo>
                  <a:pt x="27816" y="931"/>
                </a:lnTo>
                <a:lnTo>
                  <a:pt x="27834" y="912"/>
                </a:lnTo>
                <a:lnTo>
                  <a:pt x="27853" y="875"/>
                </a:lnTo>
                <a:lnTo>
                  <a:pt x="27834" y="838"/>
                </a:lnTo>
                <a:lnTo>
                  <a:pt x="27816" y="782"/>
                </a:lnTo>
                <a:lnTo>
                  <a:pt x="27723" y="670"/>
                </a:lnTo>
                <a:lnTo>
                  <a:pt x="27630" y="577"/>
                </a:lnTo>
                <a:lnTo>
                  <a:pt x="27611" y="540"/>
                </a:lnTo>
                <a:lnTo>
                  <a:pt x="27611" y="484"/>
                </a:lnTo>
                <a:lnTo>
                  <a:pt x="27630" y="428"/>
                </a:lnTo>
                <a:lnTo>
                  <a:pt x="27686" y="372"/>
                </a:lnTo>
                <a:lnTo>
                  <a:pt x="27723" y="298"/>
                </a:lnTo>
                <a:lnTo>
                  <a:pt x="27723" y="261"/>
                </a:lnTo>
                <a:lnTo>
                  <a:pt x="27741" y="223"/>
                </a:lnTo>
                <a:lnTo>
                  <a:pt x="27723" y="168"/>
                </a:lnTo>
                <a:lnTo>
                  <a:pt x="27704" y="130"/>
                </a:lnTo>
                <a:lnTo>
                  <a:pt x="27686" y="112"/>
                </a:lnTo>
                <a:close/>
                <a:moveTo>
                  <a:pt x="80244" y="112"/>
                </a:moveTo>
                <a:lnTo>
                  <a:pt x="80188" y="130"/>
                </a:lnTo>
                <a:lnTo>
                  <a:pt x="80170" y="168"/>
                </a:lnTo>
                <a:lnTo>
                  <a:pt x="80133" y="205"/>
                </a:lnTo>
                <a:lnTo>
                  <a:pt x="80133" y="261"/>
                </a:lnTo>
                <a:lnTo>
                  <a:pt x="80133" y="317"/>
                </a:lnTo>
                <a:lnTo>
                  <a:pt x="80151" y="372"/>
                </a:lnTo>
                <a:lnTo>
                  <a:pt x="80226" y="465"/>
                </a:lnTo>
                <a:lnTo>
                  <a:pt x="80337" y="540"/>
                </a:lnTo>
                <a:lnTo>
                  <a:pt x="80431" y="596"/>
                </a:lnTo>
                <a:lnTo>
                  <a:pt x="80337" y="670"/>
                </a:lnTo>
                <a:lnTo>
                  <a:pt x="80226" y="763"/>
                </a:lnTo>
                <a:lnTo>
                  <a:pt x="80170" y="819"/>
                </a:lnTo>
                <a:lnTo>
                  <a:pt x="80133" y="875"/>
                </a:lnTo>
                <a:lnTo>
                  <a:pt x="80114" y="950"/>
                </a:lnTo>
                <a:lnTo>
                  <a:pt x="80133" y="1005"/>
                </a:lnTo>
                <a:lnTo>
                  <a:pt x="80170" y="1061"/>
                </a:lnTo>
                <a:lnTo>
                  <a:pt x="80207" y="1098"/>
                </a:lnTo>
                <a:lnTo>
                  <a:pt x="80263" y="1098"/>
                </a:lnTo>
                <a:lnTo>
                  <a:pt x="80319" y="1080"/>
                </a:lnTo>
                <a:lnTo>
                  <a:pt x="80449" y="1024"/>
                </a:lnTo>
                <a:lnTo>
                  <a:pt x="80542" y="968"/>
                </a:lnTo>
                <a:lnTo>
                  <a:pt x="80673" y="894"/>
                </a:lnTo>
                <a:lnTo>
                  <a:pt x="80728" y="838"/>
                </a:lnTo>
                <a:lnTo>
                  <a:pt x="80784" y="819"/>
                </a:lnTo>
                <a:lnTo>
                  <a:pt x="80840" y="838"/>
                </a:lnTo>
                <a:lnTo>
                  <a:pt x="80896" y="894"/>
                </a:lnTo>
                <a:lnTo>
                  <a:pt x="81008" y="968"/>
                </a:lnTo>
                <a:lnTo>
                  <a:pt x="81101" y="1005"/>
                </a:lnTo>
                <a:lnTo>
                  <a:pt x="81157" y="1024"/>
                </a:lnTo>
                <a:lnTo>
                  <a:pt x="81194" y="987"/>
                </a:lnTo>
                <a:lnTo>
                  <a:pt x="81194" y="950"/>
                </a:lnTo>
                <a:lnTo>
                  <a:pt x="81175" y="875"/>
                </a:lnTo>
                <a:lnTo>
                  <a:pt x="81157" y="801"/>
                </a:lnTo>
                <a:lnTo>
                  <a:pt x="81082" y="670"/>
                </a:lnTo>
                <a:lnTo>
                  <a:pt x="81343" y="540"/>
                </a:lnTo>
                <a:lnTo>
                  <a:pt x="81473" y="465"/>
                </a:lnTo>
                <a:lnTo>
                  <a:pt x="81529" y="410"/>
                </a:lnTo>
                <a:lnTo>
                  <a:pt x="81548" y="354"/>
                </a:lnTo>
                <a:lnTo>
                  <a:pt x="81566" y="317"/>
                </a:lnTo>
                <a:lnTo>
                  <a:pt x="81548" y="261"/>
                </a:lnTo>
                <a:lnTo>
                  <a:pt x="81529" y="223"/>
                </a:lnTo>
                <a:lnTo>
                  <a:pt x="81510" y="168"/>
                </a:lnTo>
                <a:lnTo>
                  <a:pt x="81473" y="149"/>
                </a:lnTo>
                <a:lnTo>
                  <a:pt x="81417" y="130"/>
                </a:lnTo>
                <a:lnTo>
                  <a:pt x="81380" y="112"/>
                </a:lnTo>
                <a:lnTo>
                  <a:pt x="81324" y="112"/>
                </a:lnTo>
                <a:lnTo>
                  <a:pt x="81212" y="149"/>
                </a:lnTo>
                <a:lnTo>
                  <a:pt x="81101" y="205"/>
                </a:lnTo>
                <a:lnTo>
                  <a:pt x="80989" y="261"/>
                </a:lnTo>
                <a:lnTo>
                  <a:pt x="80877" y="317"/>
                </a:lnTo>
                <a:lnTo>
                  <a:pt x="80784" y="335"/>
                </a:lnTo>
                <a:lnTo>
                  <a:pt x="80747" y="335"/>
                </a:lnTo>
                <a:lnTo>
                  <a:pt x="80654" y="242"/>
                </a:lnTo>
                <a:lnTo>
                  <a:pt x="80542" y="186"/>
                </a:lnTo>
                <a:lnTo>
                  <a:pt x="80449" y="130"/>
                </a:lnTo>
                <a:lnTo>
                  <a:pt x="80337" y="112"/>
                </a:lnTo>
                <a:close/>
                <a:moveTo>
                  <a:pt x="14318" y="93"/>
                </a:moveTo>
                <a:lnTo>
                  <a:pt x="14243" y="112"/>
                </a:lnTo>
                <a:lnTo>
                  <a:pt x="14113" y="149"/>
                </a:lnTo>
                <a:lnTo>
                  <a:pt x="14001" y="223"/>
                </a:lnTo>
                <a:lnTo>
                  <a:pt x="13908" y="298"/>
                </a:lnTo>
                <a:lnTo>
                  <a:pt x="13852" y="354"/>
                </a:lnTo>
                <a:lnTo>
                  <a:pt x="13796" y="372"/>
                </a:lnTo>
                <a:lnTo>
                  <a:pt x="13741" y="372"/>
                </a:lnTo>
                <a:lnTo>
                  <a:pt x="13685" y="354"/>
                </a:lnTo>
                <a:lnTo>
                  <a:pt x="13629" y="317"/>
                </a:lnTo>
                <a:lnTo>
                  <a:pt x="13554" y="298"/>
                </a:lnTo>
                <a:lnTo>
                  <a:pt x="13461" y="279"/>
                </a:lnTo>
                <a:lnTo>
                  <a:pt x="13405" y="298"/>
                </a:lnTo>
                <a:lnTo>
                  <a:pt x="13387" y="335"/>
                </a:lnTo>
                <a:lnTo>
                  <a:pt x="13387" y="391"/>
                </a:lnTo>
                <a:lnTo>
                  <a:pt x="13405" y="447"/>
                </a:lnTo>
                <a:lnTo>
                  <a:pt x="13443" y="521"/>
                </a:lnTo>
                <a:lnTo>
                  <a:pt x="13554" y="633"/>
                </a:lnTo>
                <a:lnTo>
                  <a:pt x="13480" y="745"/>
                </a:lnTo>
                <a:lnTo>
                  <a:pt x="13424" y="875"/>
                </a:lnTo>
                <a:lnTo>
                  <a:pt x="13424" y="931"/>
                </a:lnTo>
                <a:lnTo>
                  <a:pt x="13424" y="968"/>
                </a:lnTo>
                <a:lnTo>
                  <a:pt x="13480" y="987"/>
                </a:lnTo>
                <a:lnTo>
                  <a:pt x="13554" y="987"/>
                </a:lnTo>
                <a:lnTo>
                  <a:pt x="13610" y="950"/>
                </a:lnTo>
                <a:lnTo>
                  <a:pt x="13666" y="894"/>
                </a:lnTo>
                <a:lnTo>
                  <a:pt x="13722" y="838"/>
                </a:lnTo>
                <a:lnTo>
                  <a:pt x="13759" y="819"/>
                </a:lnTo>
                <a:lnTo>
                  <a:pt x="13778" y="801"/>
                </a:lnTo>
                <a:lnTo>
                  <a:pt x="13834" y="838"/>
                </a:lnTo>
                <a:lnTo>
                  <a:pt x="13908" y="894"/>
                </a:lnTo>
                <a:lnTo>
                  <a:pt x="14020" y="1005"/>
                </a:lnTo>
                <a:lnTo>
                  <a:pt x="14113" y="1061"/>
                </a:lnTo>
                <a:lnTo>
                  <a:pt x="14262" y="1098"/>
                </a:lnTo>
                <a:lnTo>
                  <a:pt x="14318" y="1117"/>
                </a:lnTo>
                <a:lnTo>
                  <a:pt x="14374" y="1098"/>
                </a:lnTo>
                <a:lnTo>
                  <a:pt x="14411" y="1061"/>
                </a:lnTo>
                <a:lnTo>
                  <a:pt x="14448" y="987"/>
                </a:lnTo>
                <a:lnTo>
                  <a:pt x="14448" y="912"/>
                </a:lnTo>
                <a:lnTo>
                  <a:pt x="14411" y="856"/>
                </a:lnTo>
                <a:lnTo>
                  <a:pt x="14355" y="801"/>
                </a:lnTo>
                <a:lnTo>
                  <a:pt x="14299" y="745"/>
                </a:lnTo>
                <a:lnTo>
                  <a:pt x="14150" y="652"/>
                </a:lnTo>
                <a:lnTo>
                  <a:pt x="14038" y="577"/>
                </a:lnTo>
                <a:lnTo>
                  <a:pt x="14262" y="428"/>
                </a:lnTo>
                <a:lnTo>
                  <a:pt x="14355" y="335"/>
                </a:lnTo>
                <a:lnTo>
                  <a:pt x="14392" y="279"/>
                </a:lnTo>
                <a:lnTo>
                  <a:pt x="14411" y="223"/>
                </a:lnTo>
                <a:lnTo>
                  <a:pt x="14392" y="149"/>
                </a:lnTo>
                <a:lnTo>
                  <a:pt x="14374" y="112"/>
                </a:lnTo>
                <a:lnTo>
                  <a:pt x="14318" y="93"/>
                </a:lnTo>
                <a:close/>
                <a:moveTo>
                  <a:pt x="25042" y="74"/>
                </a:moveTo>
                <a:lnTo>
                  <a:pt x="24986" y="93"/>
                </a:lnTo>
                <a:lnTo>
                  <a:pt x="24874" y="168"/>
                </a:lnTo>
                <a:lnTo>
                  <a:pt x="24763" y="242"/>
                </a:lnTo>
                <a:lnTo>
                  <a:pt x="24669" y="335"/>
                </a:lnTo>
                <a:lnTo>
                  <a:pt x="24558" y="410"/>
                </a:lnTo>
                <a:lnTo>
                  <a:pt x="24483" y="447"/>
                </a:lnTo>
                <a:lnTo>
                  <a:pt x="24446" y="465"/>
                </a:lnTo>
                <a:lnTo>
                  <a:pt x="24316" y="372"/>
                </a:lnTo>
                <a:lnTo>
                  <a:pt x="24223" y="317"/>
                </a:lnTo>
                <a:lnTo>
                  <a:pt x="24167" y="298"/>
                </a:lnTo>
                <a:lnTo>
                  <a:pt x="24055" y="298"/>
                </a:lnTo>
                <a:lnTo>
                  <a:pt x="24036" y="317"/>
                </a:lnTo>
                <a:lnTo>
                  <a:pt x="24018" y="335"/>
                </a:lnTo>
                <a:lnTo>
                  <a:pt x="24018" y="372"/>
                </a:lnTo>
                <a:lnTo>
                  <a:pt x="24036" y="447"/>
                </a:lnTo>
                <a:lnTo>
                  <a:pt x="24092" y="521"/>
                </a:lnTo>
                <a:lnTo>
                  <a:pt x="24204" y="614"/>
                </a:lnTo>
                <a:lnTo>
                  <a:pt x="24278" y="670"/>
                </a:lnTo>
                <a:lnTo>
                  <a:pt x="24316" y="726"/>
                </a:lnTo>
                <a:lnTo>
                  <a:pt x="24297" y="763"/>
                </a:lnTo>
                <a:lnTo>
                  <a:pt x="24260" y="819"/>
                </a:lnTo>
                <a:lnTo>
                  <a:pt x="24223" y="856"/>
                </a:lnTo>
                <a:lnTo>
                  <a:pt x="24204" y="912"/>
                </a:lnTo>
                <a:lnTo>
                  <a:pt x="24204" y="968"/>
                </a:lnTo>
                <a:lnTo>
                  <a:pt x="24223" y="987"/>
                </a:lnTo>
                <a:lnTo>
                  <a:pt x="24241" y="987"/>
                </a:lnTo>
                <a:lnTo>
                  <a:pt x="24278" y="968"/>
                </a:lnTo>
                <a:lnTo>
                  <a:pt x="24353" y="894"/>
                </a:lnTo>
                <a:lnTo>
                  <a:pt x="24390" y="875"/>
                </a:lnTo>
                <a:lnTo>
                  <a:pt x="24427" y="856"/>
                </a:lnTo>
                <a:lnTo>
                  <a:pt x="24465" y="856"/>
                </a:lnTo>
                <a:lnTo>
                  <a:pt x="24502" y="875"/>
                </a:lnTo>
                <a:lnTo>
                  <a:pt x="24595" y="950"/>
                </a:lnTo>
                <a:lnTo>
                  <a:pt x="24707" y="1024"/>
                </a:lnTo>
                <a:lnTo>
                  <a:pt x="24800" y="1080"/>
                </a:lnTo>
                <a:lnTo>
                  <a:pt x="24893" y="1117"/>
                </a:lnTo>
                <a:lnTo>
                  <a:pt x="24986" y="1117"/>
                </a:lnTo>
                <a:lnTo>
                  <a:pt x="25023" y="1098"/>
                </a:lnTo>
                <a:lnTo>
                  <a:pt x="25060" y="1080"/>
                </a:lnTo>
                <a:lnTo>
                  <a:pt x="25079" y="1043"/>
                </a:lnTo>
                <a:lnTo>
                  <a:pt x="25079" y="987"/>
                </a:lnTo>
                <a:lnTo>
                  <a:pt x="25060" y="931"/>
                </a:lnTo>
                <a:lnTo>
                  <a:pt x="25023" y="875"/>
                </a:lnTo>
                <a:lnTo>
                  <a:pt x="24930" y="782"/>
                </a:lnTo>
                <a:lnTo>
                  <a:pt x="24818" y="689"/>
                </a:lnTo>
                <a:lnTo>
                  <a:pt x="24707" y="633"/>
                </a:lnTo>
                <a:lnTo>
                  <a:pt x="24986" y="484"/>
                </a:lnTo>
                <a:lnTo>
                  <a:pt x="25135" y="391"/>
                </a:lnTo>
                <a:lnTo>
                  <a:pt x="25172" y="335"/>
                </a:lnTo>
                <a:lnTo>
                  <a:pt x="25209" y="298"/>
                </a:lnTo>
                <a:lnTo>
                  <a:pt x="25209" y="242"/>
                </a:lnTo>
                <a:lnTo>
                  <a:pt x="25209" y="205"/>
                </a:lnTo>
                <a:lnTo>
                  <a:pt x="25191" y="149"/>
                </a:lnTo>
                <a:lnTo>
                  <a:pt x="25172" y="112"/>
                </a:lnTo>
                <a:lnTo>
                  <a:pt x="25135" y="93"/>
                </a:lnTo>
                <a:lnTo>
                  <a:pt x="25079" y="74"/>
                </a:lnTo>
                <a:close/>
                <a:moveTo>
                  <a:pt x="46266" y="112"/>
                </a:moveTo>
                <a:lnTo>
                  <a:pt x="46192" y="149"/>
                </a:lnTo>
                <a:lnTo>
                  <a:pt x="46043" y="242"/>
                </a:lnTo>
                <a:lnTo>
                  <a:pt x="45950" y="317"/>
                </a:lnTo>
                <a:lnTo>
                  <a:pt x="45894" y="242"/>
                </a:lnTo>
                <a:lnTo>
                  <a:pt x="45820" y="168"/>
                </a:lnTo>
                <a:lnTo>
                  <a:pt x="45782" y="149"/>
                </a:lnTo>
                <a:lnTo>
                  <a:pt x="45745" y="130"/>
                </a:lnTo>
                <a:lnTo>
                  <a:pt x="45708" y="130"/>
                </a:lnTo>
                <a:lnTo>
                  <a:pt x="45652" y="149"/>
                </a:lnTo>
                <a:lnTo>
                  <a:pt x="45615" y="168"/>
                </a:lnTo>
                <a:lnTo>
                  <a:pt x="45577" y="205"/>
                </a:lnTo>
                <a:lnTo>
                  <a:pt x="45577" y="261"/>
                </a:lnTo>
                <a:lnTo>
                  <a:pt x="45577" y="298"/>
                </a:lnTo>
                <a:lnTo>
                  <a:pt x="45615" y="391"/>
                </a:lnTo>
                <a:lnTo>
                  <a:pt x="45652" y="465"/>
                </a:lnTo>
                <a:lnTo>
                  <a:pt x="45671" y="540"/>
                </a:lnTo>
                <a:lnTo>
                  <a:pt x="45689" y="559"/>
                </a:lnTo>
                <a:lnTo>
                  <a:pt x="45671" y="670"/>
                </a:lnTo>
                <a:lnTo>
                  <a:pt x="45652" y="726"/>
                </a:lnTo>
                <a:lnTo>
                  <a:pt x="45615" y="782"/>
                </a:lnTo>
                <a:lnTo>
                  <a:pt x="45596" y="838"/>
                </a:lnTo>
                <a:lnTo>
                  <a:pt x="45577" y="894"/>
                </a:lnTo>
                <a:lnTo>
                  <a:pt x="45596" y="950"/>
                </a:lnTo>
                <a:lnTo>
                  <a:pt x="45633" y="968"/>
                </a:lnTo>
                <a:lnTo>
                  <a:pt x="45671" y="950"/>
                </a:lnTo>
                <a:lnTo>
                  <a:pt x="45708" y="931"/>
                </a:lnTo>
                <a:lnTo>
                  <a:pt x="45875" y="745"/>
                </a:lnTo>
                <a:lnTo>
                  <a:pt x="45968" y="856"/>
                </a:lnTo>
                <a:lnTo>
                  <a:pt x="46099" y="987"/>
                </a:lnTo>
                <a:lnTo>
                  <a:pt x="46173" y="1061"/>
                </a:lnTo>
                <a:lnTo>
                  <a:pt x="46248" y="1098"/>
                </a:lnTo>
                <a:lnTo>
                  <a:pt x="46322" y="1117"/>
                </a:lnTo>
                <a:lnTo>
                  <a:pt x="46359" y="1098"/>
                </a:lnTo>
                <a:lnTo>
                  <a:pt x="46378" y="1098"/>
                </a:lnTo>
                <a:lnTo>
                  <a:pt x="46397" y="1061"/>
                </a:lnTo>
                <a:lnTo>
                  <a:pt x="46415" y="1043"/>
                </a:lnTo>
                <a:lnTo>
                  <a:pt x="46397" y="968"/>
                </a:lnTo>
                <a:lnTo>
                  <a:pt x="46359" y="894"/>
                </a:lnTo>
                <a:lnTo>
                  <a:pt x="46304" y="819"/>
                </a:lnTo>
                <a:lnTo>
                  <a:pt x="46192" y="652"/>
                </a:lnTo>
                <a:lnTo>
                  <a:pt x="46099" y="559"/>
                </a:lnTo>
                <a:lnTo>
                  <a:pt x="46229" y="484"/>
                </a:lnTo>
                <a:lnTo>
                  <a:pt x="46378" y="391"/>
                </a:lnTo>
                <a:lnTo>
                  <a:pt x="46434" y="335"/>
                </a:lnTo>
                <a:lnTo>
                  <a:pt x="46490" y="279"/>
                </a:lnTo>
                <a:lnTo>
                  <a:pt x="46490" y="205"/>
                </a:lnTo>
                <a:lnTo>
                  <a:pt x="46453" y="149"/>
                </a:lnTo>
                <a:lnTo>
                  <a:pt x="46397" y="112"/>
                </a:lnTo>
                <a:close/>
                <a:moveTo>
                  <a:pt x="51833" y="93"/>
                </a:moveTo>
                <a:lnTo>
                  <a:pt x="51721" y="130"/>
                </a:lnTo>
                <a:lnTo>
                  <a:pt x="51573" y="242"/>
                </a:lnTo>
                <a:lnTo>
                  <a:pt x="51479" y="317"/>
                </a:lnTo>
                <a:lnTo>
                  <a:pt x="51424" y="372"/>
                </a:lnTo>
                <a:lnTo>
                  <a:pt x="51386" y="391"/>
                </a:lnTo>
                <a:lnTo>
                  <a:pt x="51330" y="372"/>
                </a:lnTo>
                <a:lnTo>
                  <a:pt x="51275" y="335"/>
                </a:lnTo>
                <a:lnTo>
                  <a:pt x="51163" y="242"/>
                </a:lnTo>
                <a:lnTo>
                  <a:pt x="51088" y="205"/>
                </a:lnTo>
                <a:lnTo>
                  <a:pt x="50995" y="168"/>
                </a:lnTo>
                <a:lnTo>
                  <a:pt x="50921" y="168"/>
                </a:lnTo>
                <a:lnTo>
                  <a:pt x="50884" y="186"/>
                </a:lnTo>
                <a:lnTo>
                  <a:pt x="50865" y="242"/>
                </a:lnTo>
                <a:lnTo>
                  <a:pt x="50865" y="279"/>
                </a:lnTo>
                <a:lnTo>
                  <a:pt x="50884" y="335"/>
                </a:lnTo>
                <a:lnTo>
                  <a:pt x="50977" y="447"/>
                </a:lnTo>
                <a:lnTo>
                  <a:pt x="51144" y="614"/>
                </a:lnTo>
                <a:lnTo>
                  <a:pt x="51051" y="707"/>
                </a:lnTo>
                <a:lnTo>
                  <a:pt x="50939" y="819"/>
                </a:lnTo>
                <a:lnTo>
                  <a:pt x="50902" y="875"/>
                </a:lnTo>
                <a:lnTo>
                  <a:pt x="50884" y="950"/>
                </a:lnTo>
                <a:lnTo>
                  <a:pt x="50884" y="1005"/>
                </a:lnTo>
                <a:lnTo>
                  <a:pt x="50902" y="1061"/>
                </a:lnTo>
                <a:lnTo>
                  <a:pt x="50977" y="1117"/>
                </a:lnTo>
                <a:lnTo>
                  <a:pt x="51033" y="1117"/>
                </a:lnTo>
                <a:lnTo>
                  <a:pt x="51107" y="1098"/>
                </a:lnTo>
                <a:lnTo>
                  <a:pt x="51163" y="1043"/>
                </a:lnTo>
                <a:lnTo>
                  <a:pt x="51275" y="912"/>
                </a:lnTo>
                <a:lnTo>
                  <a:pt x="51368" y="819"/>
                </a:lnTo>
                <a:lnTo>
                  <a:pt x="51461" y="912"/>
                </a:lnTo>
                <a:lnTo>
                  <a:pt x="51591" y="1024"/>
                </a:lnTo>
                <a:lnTo>
                  <a:pt x="51666" y="1061"/>
                </a:lnTo>
                <a:lnTo>
                  <a:pt x="51740" y="1080"/>
                </a:lnTo>
                <a:lnTo>
                  <a:pt x="51815" y="1080"/>
                </a:lnTo>
                <a:lnTo>
                  <a:pt x="51870" y="1043"/>
                </a:lnTo>
                <a:lnTo>
                  <a:pt x="51908" y="968"/>
                </a:lnTo>
                <a:lnTo>
                  <a:pt x="51908" y="912"/>
                </a:lnTo>
                <a:lnTo>
                  <a:pt x="51889" y="838"/>
                </a:lnTo>
                <a:lnTo>
                  <a:pt x="51833" y="763"/>
                </a:lnTo>
                <a:lnTo>
                  <a:pt x="51703" y="652"/>
                </a:lnTo>
                <a:lnTo>
                  <a:pt x="51573" y="559"/>
                </a:lnTo>
                <a:lnTo>
                  <a:pt x="51777" y="335"/>
                </a:lnTo>
                <a:lnTo>
                  <a:pt x="51870" y="205"/>
                </a:lnTo>
                <a:lnTo>
                  <a:pt x="51908" y="149"/>
                </a:lnTo>
                <a:lnTo>
                  <a:pt x="51889" y="112"/>
                </a:lnTo>
                <a:lnTo>
                  <a:pt x="51870" y="93"/>
                </a:lnTo>
                <a:close/>
                <a:moveTo>
                  <a:pt x="32191" y="93"/>
                </a:moveTo>
                <a:lnTo>
                  <a:pt x="32117" y="112"/>
                </a:lnTo>
                <a:lnTo>
                  <a:pt x="32098" y="149"/>
                </a:lnTo>
                <a:lnTo>
                  <a:pt x="32079" y="205"/>
                </a:lnTo>
                <a:lnTo>
                  <a:pt x="32117" y="279"/>
                </a:lnTo>
                <a:lnTo>
                  <a:pt x="32191" y="410"/>
                </a:lnTo>
                <a:lnTo>
                  <a:pt x="32266" y="521"/>
                </a:lnTo>
                <a:lnTo>
                  <a:pt x="32191" y="577"/>
                </a:lnTo>
                <a:lnTo>
                  <a:pt x="32117" y="652"/>
                </a:lnTo>
                <a:lnTo>
                  <a:pt x="32042" y="726"/>
                </a:lnTo>
                <a:lnTo>
                  <a:pt x="32042" y="763"/>
                </a:lnTo>
                <a:lnTo>
                  <a:pt x="32042" y="819"/>
                </a:lnTo>
                <a:lnTo>
                  <a:pt x="32061" y="856"/>
                </a:lnTo>
                <a:lnTo>
                  <a:pt x="32117" y="894"/>
                </a:lnTo>
                <a:lnTo>
                  <a:pt x="32154" y="912"/>
                </a:lnTo>
                <a:lnTo>
                  <a:pt x="32210" y="912"/>
                </a:lnTo>
                <a:lnTo>
                  <a:pt x="32340" y="856"/>
                </a:lnTo>
                <a:lnTo>
                  <a:pt x="32415" y="838"/>
                </a:lnTo>
                <a:lnTo>
                  <a:pt x="32470" y="819"/>
                </a:lnTo>
                <a:lnTo>
                  <a:pt x="32526" y="819"/>
                </a:lnTo>
                <a:lnTo>
                  <a:pt x="32563" y="838"/>
                </a:lnTo>
                <a:lnTo>
                  <a:pt x="32638" y="912"/>
                </a:lnTo>
                <a:lnTo>
                  <a:pt x="32806" y="1043"/>
                </a:lnTo>
                <a:lnTo>
                  <a:pt x="32917" y="1098"/>
                </a:lnTo>
                <a:lnTo>
                  <a:pt x="33010" y="1136"/>
                </a:lnTo>
                <a:lnTo>
                  <a:pt x="33085" y="1136"/>
                </a:lnTo>
                <a:lnTo>
                  <a:pt x="33141" y="1117"/>
                </a:lnTo>
                <a:lnTo>
                  <a:pt x="33178" y="1098"/>
                </a:lnTo>
                <a:lnTo>
                  <a:pt x="33196" y="1080"/>
                </a:lnTo>
                <a:lnTo>
                  <a:pt x="33215" y="1043"/>
                </a:lnTo>
                <a:lnTo>
                  <a:pt x="33196" y="1005"/>
                </a:lnTo>
                <a:lnTo>
                  <a:pt x="33159" y="931"/>
                </a:lnTo>
                <a:lnTo>
                  <a:pt x="33085" y="838"/>
                </a:lnTo>
                <a:lnTo>
                  <a:pt x="33010" y="745"/>
                </a:lnTo>
                <a:lnTo>
                  <a:pt x="32861" y="633"/>
                </a:lnTo>
                <a:lnTo>
                  <a:pt x="32992" y="559"/>
                </a:lnTo>
                <a:lnTo>
                  <a:pt x="33141" y="484"/>
                </a:lnTo>
                <a:lnTo>
                  <a:pt x="33196" y="428"/>
                </a:lnTo>
                <a:lnTo>
                  <a:pt x="33234" y="372"/>
                </a:lnTo>
                <a:lnTo>
                  <a:pt x="33252" y="298"/>
                </a:lnTo>
                <a:lnTo>
                  <a:pt x="33252" y="223"/>
                </a:lnTo>
                <a:lnTo>
                  <a:pt x="33196" y="168"/>
                </a:lnTo>
                <a:lnTo>
                  <a:pt x="33159" y="130"/>
                </a:lnTo>
                <a:lnTo>
                  <a:pt x="33085" y="112"/>
                </a:lnTo>
                <a:lnTo>
                  <a:pt x="33029" y="112"/>
                </a:lnTo>
                <a:lnTo>
                  <a:pt x="32880" y="149"/>
                </a:lnTo>
                <a:lnTo>
                  <a:pt x="32768" y="205"/>
                </a:lnTo>
                <a:lnTo>
                  <a:pt x="32657" y="298"/>
                </a:lnTo>
                <a:lnTo>
                  <a:pt x="32582" y="335"/>
                </a:lnTo>
                <a:lnTo>
                  <a:pt x="32526" y="354"/>
                </a:lnTo>
                <a:lnTo>
                  <a:pt x="32489" y="354"/>
                </a:lnTo>
                <a:lnTo>
                  <a:pt x="32452" y="317"/>
                </a:lnTo>
                <a:lnTo>
                  <a:pt x="32377" y="223"/>
                </a:lnTo>
                <a:lnTo>
                  <a:pt x="32284" y="130"/>
                </a:lnTo>
                <a:lnTo>
                  <a:pt x="32247" y="93"/>
                </a:lnTo>
                <a:close/>
                <a:moveTo>
                  <a:pt x="83949" y="93"/>
                </a:moveTo>
                <a:lnTo>
                  <a:pt x="83856" y="112"/>
                </a:lnTo>
                <a:lnTo>
                  <a:pt x="83745" y="186"/>
                </a:lnTo>
                <a:lnTo>
                  <a:pt x="83633" y="261"/>
                </a:lnTo>
                <a:lnTo>
                  <a:pt x="83558" y="298"/>
                </a:lnTo>
                <a:lnTo>
                  <a:pt x="83521" y="335"/>
                </a:lnTo>
                <a:lnTo>
                  <a:pt x="83484" y="317"/>
                </a:lnTo>
                <a:lnTo>
                  <a:pt x="83428" y="298"/>
                </a:lnTo>
                <a:lnTo>
                  <a:pt x="83354" y="242"/>
                </a:lnTo>
                <a:lnTo>
                  <a:pt x="83279" y="186"/>
                </a:lnTo>
                <a:lnTo>
                  <a:pt x="83186" y="130"/>
                </a:lnTo>
                <a:lnTo>
                  <a:pt x="83093" y="130"/>
                </a:lnTo>
                <a:lnTo>
                  <a:pt x="83074" y="168"/>
                </a:lnTo>
                <a:lnTo>
                  <a:pt x="83056" y="186"/>
                </a:lnTo>
                <a:lnTo>
                  <a:pt x="83056" y="223"/>
                </a:lnTo>
                <a:lnTo>
                  <a:pt x="83056" y="261"/>
                </a:lnTo>
                <a:lnTo>
                  <a:pt x="83093" y="335"/>
                </a:lnTo>
                <a:lnTo>
                  <a:pt x="83130" y="410"/>
                </a:lnTo>
                <a:lnTo>
                  <a:pt x="83205" y="484"/>
                </a:lnTo>
                <a:lnTo>
                  <a:pt x="83242" y="521"/>
                </a:lnTo>
                <a:lnTo>
                  <a:pt x="83260" y="559"/>
                </a:lnTo>
                <a:lnTo>
                  <a:pt x="83242" y="596"/>
                </a:lnTo>
                <a:lnTo>
                  <a:pt x="83186" y="652"/>
                </a:lnTo>
                <a:lnTo>
                  <a:pt x="83112" y="745"/>
                </a:lnTo>
                <a:lnTo>
                  <a:pt x="83000" y="894"/>
                </a:lnTo>
                <a:lnTo>
                  <a:pt x="82963" y="968"/>
                </a:lnTo>
                <a:lnTo>
                  <a:pt x="82944" y="1024"/>
                </a:lnTo>
                <a:lnTo>
                  <a:pt x="82963" y="1061"/>
                </a:lnTo>
                <a:lnTo>
                  <a:pt x="82981" y="1098"/>
                </a:lnTo>
                <a:lnTo>
                  <a:pt x="83000" y="1117"/>
                </a:lnTo>
                <a:lnTo>
                  <a:pt x="83074" y="1136"/>
                </a:lnTo>
                <a:lnTo>
                  <a:pt x="83149" y="1117"/>
                </a:lnTo>
                <a:lnTo>
                  <a:pt x="83186" y="1098"/>
                </a:lnTo>
                <a:lnTo>
                  <a:pt x="83205" y="1080"/>
                </a:lnTo>
                <a:lnTo>
                  <a:pt x="83447" y="745"/>
                </a:lnTo>
                <a:lnTo>
                  <a:pt x="83577" y="838"/>
                </a:lnTo>
                <a:lnTo>
                  <a:pt x="83726" y="950"/>
                </a:lnTo>
                <a:lnTo>
                  <a:pt x="83800" y="1005"/>
                </a:lnTo>
                <a:lnTo>
                  <a:pt x="83875" y="1024"/>
                </a:lnTo>
                <a:lnTo>
                  <a:pt x="83949" y="1005"/>
                </a:lnTo>
                <a:lnTo>
                  <a:pt x="84024" y="968"/>
                </a:lnTo>
                <a:lnTo>
                  <a:pt x="84061" y="931"/>
                </a:lnTo>
                <a:lnTo>
                  <a:pt x="84080" y="894"/>
                </a:lnTo>
                <a:lnTo>
                  <a:pt x="84080" y="856"/>
                </a:lnTo>
                <a:lnTo>
                  <a:pt x="84080" y="819"/>
                </a:lnTo>
                <a:lnTo>
                  <a:pt x="84042" y="745"/>
                </a:lnTo>
                <a:lnTo>
                  <a:pt x="83987" y="689"/>
                </a:lnTo>
                <a:lnTo>
                  <a:pt x="83800" y="559"/>
                </a:lnTo>
                <a:lnTo>
                  <a:pt x="83670" y="484"/>
                </a:lnTo>
                <a:lnTo>
                  <a:pt x="83782" y="372"/>
                </a:lnTo>
                <a:lnTo>
                  <a:pt x="83931" y="205"/>
                </a:lnTo>
                <a:lnTo>
                  <a:pt x="83968" y="149"/>
                </a:lnTo>
                <a:lnTo>
                  <a:pt x="83987" y="93"/>
                </a:lnTo>
                <a:close/>
                <a:moveTo>
                  <a:pt x="86668" y="74"/>
                </a:moveTo>
                <a:lnTo>
                  <a:pt x="86593" y="93"/>
                </a:lnTo>
                <a:lnTo>
                  <a:pt x="86500" y="130"/>
                </a:lnTo>
                <a:lnTo>
                  <a:pt x="86426" y="168"/>
                </a:lnTo>
                <a:lnTo>
                  <a:pt x="86351" y="223"/>
                </a:lnTo>
                <a:lnTo>
                  <a:pt x="86258" y="279"/>
                </a:lnTo>
                <a:lnTo>
                  <a:pt x="86183" y="335"/>
                </a:lnTo>
                <a:lnTo>
                  <a:pt x="86090" y="335"/>
                </a:lnTo>
                <a:lnTo>
                  <a:pt x="86016" y="298"/>
                </a:lnTo>
                <a:lnTo>
                  <a:pt x="85904" y="186"/>
                </a:lnTo>
                <a:lnTo>
                  <a:pt x="85774" y="112"/>
                </a:lnTo>
                <a:lnTo>
                  <a:pt x="85718" y="93"/>
                </a:lnTo>
                <a:lnTo>
                  <a:pt x="85699" y="112"/>
                </a:lnTo>
                <a:lnTo>
                  <a:pt x="85681" y="130"/>
                </a:lnTo>
                <a:lnTo>
                  <a:pt x="85699" y="168"/>
                </a:lnTo>
                <a:lnTo>
                  <a:pt x="85737" y="261"/>
                </a:lnTo>
                <a:lnTo>
                  <a:pt x="85848" y="391"/>
                </a:lnTo>
                <a:lnTo>
                  <a:pt x="85904" y="447"/>
                </a:lnTo>
                <a:lnTo>
                  <a:pt x="85960" y="503"/>
                </a:lnTo>
                <a:lnTo>
                  <a:pt x="85960" y="521"/>
                </a:lnTo>
                <a:lnTo>
                  <a:pt x="85941" y="577"/>
                </a:lnTo>
                <a:lnTo>
                  <a:pt x="85886" y="633"/>
                </a:lnTo>
                <a:lnTo>
                  <a:pt x="85793" y="726"/>
                </a:lnTo>
                <a:lnTo>
                  <a:pt x="85737" y="801"/>
                </a:lnTo>
                <a:lnTo>
                  <a:pt x="85699" y="894"/>
                </a:lnTo>
                <a:lnTo>
                  <a:pt x="85681" y="987"/>
                </a:lnTo>
                <a:lnTo>
                  <a:pt x="85681" y="1024"/>
                </a:lnTo>
                <a:lnTo>
                  <a:pt x="85681" y="1061"/>
                </a:lnTo>
                <a:lnTo>
                  <a:pt x="85737" y="1117"/>
                </a:lnTo>
                <a:lnTo>
                  <a:pt x="85793" y="1136"/>
                </a:lnTo>
                <a:lnTo>
                  <a:pt x="85848" y="1136"/>
                </a:lnTo>
                <a:lnTo>
                  <a:pt x="85923" y="1098"/>
                </a:lnTo>
                <a:lnTo>
                  <a:pt x="85997" y="1024"/>
                </a:lnTo>
                <a:lnTo>
                  <a:pt x="86053" y="950"/>
                </a:lnTo>
                <a:lnTo>
                  <a:pt x="86183" y="763"/>
                </a:lnTo>
                <a:lnTo>
                  <a:pt x="86258" y="856"/>
                </a:lnTo>
                <a:lnTo>
                  <a:pt x="86370" y="968"/>
                </a:lnTo>
                <a:lnTo>
                  <a:pt x="86444" y="1005"/>
                </a:lnTo>
                <a:lnTo>
                  <a:pt x="86500" y="1043"/>
                </a:lnTo>
                <a:lnTo>
                  <a:pt x="86556" y="1024"/>
                </a:lnTo>
                <a:lnTo>
                  <a:pt x="86612" y="1005"/>
                </a:lnTo>
                <a:lnTo>
                  <a:pt x="86649" y="950"/>
                </a:lnTo>
                <a:lnTo>
                  <a:pt x="86649" y="875"/>
                </a:lnTo>
                <a:lnTo>
                  <a:pt x="86612" y="819"/>
                </a:lnTo>
                <a:lnTo>
                  <a:pt x="86574" y="745"/>
                </a:lnTo>
                <a:lnTo>
                  <a:pt x="86444" y="633"/>
                </a:lnTo>
                <a:lnTo>
                  <a:pt x="86351" y="540"/>
                </a:lnTo>
                <a:lnTo>
                  <a:pt x="86556" y="335"/>
                </a:lnTo>
                <a:lnTo>
                  <a:pt x="86668" y="205"/>
                </a:lnTo>
                <a:lnTo>
                  <a:pt x="86705" y="149"/>
                </a:lnTo>
                <a:lnTo>
                  <a:pt x="86723" y="112"/>
                </a:lnTo>
                <a:lnTo>
                  <a:pt x="86705" y="93"/>
                </a:lnTo>
                <a:lnTo>
                  <a:pt x="86668" y="74"/>
                </a:lnTo>
                <a:close/>
                <a:moveTo>
                  <a:pt x="91936" y="74"/>
                </a:moveTo>
                <a:lnTo>
                  <a:pt x="91881" y="93"/>
                </a:lnTo>
                <a:lnTo>
                  <a:pt x="91843" y="130"/>
                </a:lnTo>
                <a:lnTo>
                  <a:pt x="91750" y="242"/>
                </a:lnTo>
                <a:lnTo>
                  <a:pt x="91657" y="317"/>
                </a:lnTo>
                <a:lnTo>
                  <a:pt x="91601" y="391"/>
                </a:lnTo>
                <a:lnTo>
                  <a:pt x="91434" y="279"/>
                </a:lnTo>
                <a:lnTo>
                  <a:pt x="91322" y="223"/>
                </a:lnTo>
                <a:lnTo>
                  <a:pt x="91266" y="205"/>
                </a:lnTo>
                <a:lnTo>
                  <a:pt x="91210" y="205"/>
                </a:lnTo>
                <a:lnTo>
                  <a:pt x="91173" y="242"/>
                </a:lnTo>
                <a:lnTo>
                  <a:pt x="91155" y="298"/>
                </a:lnTo>
                <a:lnTo>
                  <a:pt x="91192" y="354"/>
                </a:lnTo>
                <a:lnTo>
                  <a:pt x="91229" y="410"/>
                </a:lnTo>
                <a:lnTo>
                  <a:pt x="91322" y="521"/>
                </a:lnTo>
                <a:lnTo>
                  <a:pt x="91359" y="577"/>
                </a:lnTo>
                <a:lnTo>
                  <a:pt x="91378" y="614"/>
                </a:lnTo>
                <a:lnTo>
                  <a:pt x="91359" y="670"/>
                </a:lnTo>
                <a:lnTo>
                  <a:pt x="91322" y="707"/>
                </a:lnTo>
                <a:lnTo>
                  <a:pt x="91210" y="801"/>
                </a:lnTo>
                <a:lnTo>
                  <a:pt x="91080" y="875"/>
                </a:lnTo>
                <a:lnTo>
                  <a:pt x="91061" y="931"/>
                </a:lnTo>
                <a:lnTo>
                  <a:pt x="91043" y="987"/>
                </a:lnTo>
                <a:lnTo>
                  <a:pt x="91061" y="1024"/>
                </a:lnTo>
                <a:lnTo>
                  <a:pt x="91080" y="1061"/>
                </a:lnTo>
                <a:lnTo>
                  <a:pt x="91136" y="1117"/>
                </a:lnTo>
                <a:lnTo>
                  <a:pt x="91229" y="1136"/>
                </a:lnTo>
                <a:lnTo>
                  <a:pt x="91266" y="1117"/>
                </a:lnTo>
                <a:lnTo>
                  <a:pt x="91303" y="1098"/>
                </a:lnTo>
                <a:lnTo>
                  <a:pt x="91583" y="856"/>
                </a:lnTo>
                <a:lnTo>
                  <a:pt x="91657" y="931"/>
                </a:lnTo>
                <a:lnTo>
                  <a:pt x="91788" y="1005"/>
                </a:lnTo>
                <a:lnTo>
                  <a:pt x="91843" y="1024"/>
                </a:lnTo>
                <a:lnTo>
                  <a:pt x="91899" y="1024"/>
                </a:lnTo>
                <a:lnTo>
                  <a:pt x="91955" y="987"/>
                </a:lnTo>
                <a:lnTo>
                  <a:pt x="91992" y="950"/>
                </a:lnTo>
                <a:lnTo>
                  <a:pt x="92011" y="875"/>
                </a:lnTo>
                <a:lnTo>
                  <a:pt x="92011" y="819"/>
                </a:lnTo>
                <a:lnTo>
                  <a:pt x="91992" y="763"/>
                </a:lnTo>
                <a:lnTo>
                  <a:pt x="91955" y="707"/>
                </a:lnTo>
                <a:lnTo>
                  <a:pt x="91881" y="614"/>
                </a:lnTo>
                <a:lnTo>
                  <a:pt x="91862" y="577"/>
                </a:lnTo>
                <a:lnTo>
                  <a:pt x="91862" y="540"/>
                </a:lnTo>
                <a:lnTo>
                  <a:pt x="91862" y="484"/>
                </a:lnTo>
                <a:lnTo>
                  <a:pt x="91899" y="428"/>
                </a:lnTo>
                <a:lnTo>
                  <a:pt x="91992" y="335"/>
                </a:lnTo>
                <a:lnTo>
                  <a:pt x="92030" y="279"/>
                </a:lnTo>
                <a:lnTo>
                  <a:pt x="92048" y="223"/>
                </a:lnTo>
                <a:lnTo>
                  <a:pt x="92067" y="168"/>
                </a:lnTo>
                <a:lnTo>
                  <a:pt x="92030" y="112"/>
                </a:lnTo>
                <a:lnTo>
                  <a:pt x="91992" y="74"/>
                </a:lnTo>
                <a:close/>
                <a:moveTo>
                  <a:pt x="8937" y="56"/>
                </a:moveTo>
                <a:lnTo>
                  <a:pt x="8900" y="74"/>
                </a:lnTo>
                <a:lnTo>
                  <a:pt x="8844" y="74"/>
                </a:lnTo>
                <a:lnTo>
                  <a:pt x="8751" y="130"/>
                </a:lnTo>
                <a:lnTo>
                  <a:pt x="8676" y="205"/>
                </a:lnTo>
                <a:lnTo>
                  <a:pt x="8509" y="372"/>
                </a:lnTo>
                <a:lnTo>
                  <a:pt x="8434" y="428"/>
                </a:lnTo>
                <a:lnTo>
                  <a:pt x="8397" y="428"/>
                </a:lnTo>
                <a:lnTo>
                  <a:pt x="8360" y="447"/>
                </a:lnTo>
                <a:lnTo>
                  <a:pt x="8304" y="428"/>
                </a:lnTo>
                <a:lnTo>
                  <a:pt x="8267" y="391"/>
                </a:lnTo>
                <a:lnTo>
                  <a:pt x="8192" y="317"/>
                </a:lnTo>
                <a:lnTo>
                  <a:pt x="8099" y="242"/>
                </a:lnTo>
                <a:lnTo>
                  <a:pt x="8062" y="223"/>
                </a:lnTo>
                <a:lnTo>
                  <a:pt x="8006" y="223"/>
                </a:lnTo>
                <a:lnTo>
                  <a:pt x="7969" y="261"/>
                </a:lnTo>
                <a:lnTo>
                  <a:pt x="7950" y="279"/>
                </a:lnTo>
                <a:lnTo>
                  <a:pt x="7950" y="317"/>
                </a:lnTo>
                <a:lnTo>
                  <a:pt x="7969" y="372"/>
                </a:lnTo>
                <a:lnTo>
                  <a:pt x="8025" y="447"/>
                </a:lnTo>
                <a:lnTo>
                  <a:pt x="8081" y="521"/>
                </a:lnTo>
                <a:lnTo>
                  <a:pt x="8155" y="614"/>
                </a:lnTo>
                <a:lnTo>
                  <a:pt x="8174" y="652"/>
                </a:lnTo>
                <a:lnTo>
                  <a:pt x="8174" y="707"/>
                </a:lnTo>
                <a:lnTo>
                  <a:pt x="8155" y="763"/>
                </a:lnTo>
                <a:lnTo>
                  <a:pt x="8118" y="819"/>
                </a:lnTo>
                <a:lnTo>
                  <a:pt x="8043" y="912"/>
                </a:lnTo>
                <a:lnTo>
                  <a:pt x="8025" y="1005"/>
                </a:lnTo>
                <a:lnTo>
                  <a:pt x="8025" y="1098"/>
                </a:lnTo>
                <a:lnTo>
                  <a:pt x="8043" y="1136"/>
                </a:lnTo>
                <a:lnTo>
                  <a:pt x="8062" y="1154"/>
                </a:lnTo>
                <a:lnTo>
                  <a:pt x="8099" y="1154"/>
                </a:lnTo>
                <a:lnTo>
                  <a:pt x="8155" y="1136"/>
                </a:lnTo>
                <a:lnTo>
                  <a:pt x="8230" y="1080"/>
                </a:lnTo>
                <a:lnTo>
                  <a:pt x="8323" y="1005"/>
                </a:lnTo>
                <a:lnTo>
                  <a:pt x="8416" y="931"/>
                </a:lnTo>
                <a:lnTo>
                  <a:pt x="8490" y="894"/>
                </a:lnTo>
                <a:lnTo>
                  <a:pt x="8528" y="894"/>
                </a:lnTo>
                <a:lnTo>
                  <a:pt x="8565" y="912"/>
                </a:lnTo>
                <a:lnTo>
                  <a:pt x="8658" y="987"/>
                </a:lnTo>
                <a:lnTo>
                  <a:pt x="8751" y="1043"/>
                </a:lnTo>
                <a:lnTo>
                  <a:pt x="8807" y="1061"/>
                </a:lnTo>
                <a:lnTo>
                  <a:pt x="8844" y="1061"/>
                </a:lnTo>
                <a:lnTo>
                  <a:pt x="8956" y="1043"/>
                </a:lnTo>
                <a:lnTo>
                  <a:pt x="8993" y="1043"/>
                </a:lnTo>
                <a:lnTo>
                  <a:pt x="9012" y="1005"/>
                </a:lnTo>
                <a:lnTo>
                  <a:pt x="9012" y="968"/>
                </a:lnTo>
                <a:lnTo>
                  <a:pt x="8993" y="894"/>
                </a:lnTo>
                <a:lnTo>
                  <a:pt x="8937" y="838"/>
                </a:lnTo>
                <a:lnTo>
                  <a:pt x="8881" y="763"/>
                </a:lnTo>
                <a:lnTo>
                  <a:pt x="8751" y="670"/>
                </a:lnTo>
                <a:lnTo>
                  <a:pt x="8900" y="559"/>
                </a:lnTo>
                <a:lnTo>
                  <a:pt x="8993" y="484"/>
                </a:lnTo>
                <a:lnTo>
                  <a:pt x="9067" y="410"/>
                </a:lnTo>
                <a:lnTo>
                  <a:pt x="9123" y="335"/>
                </a:lnTo>
                <a:lnTo>
                  <a:pt x="9142" y="242"/>
                </a:lnTo>
                <a:lnTo>
                  <a:pt x="9142" y="205"/>
                </a:lnTo>
                <a:lnTo>
                  <a:pt x="9123" y="168"/>
                </a:lnTo>
                <a:lnTo>
                  <a:pt x="9086" y="130"/>
                </a:lnTo>
                <a:lnTo>
                  <a:pt x="9049" y="93"/>
                </a:lnTo>
                <a:lnTo>
                  <a:pt x="8993" y="74"/>
                </a:lnTo>
                <a:lnTo>
                  <a:pt x="8937" y="56"/>
                </a:lnTo>
                <a:close/>
                <a:moveTo>
                  <a:pt x="35840" y="19"/>
                </a:moveTo>
                <a:lnTo>
                  <a:pt x="35766" y="37"/>
                </a:lnTo>
                <a:lnTo>
                  <a:pt x="35691" y="56"/>
                </a:lnTo>
                <a:lnTo>
                  <a:pt x="35542" y="168"/>
                </a:lnTo>
                <a:lnTo>
                  <a:pt x="35431" y="242"/>
                </a:lnTo>
                <a:lnTo>
                  <a:pt x="35338" y="354"/>
                </a:lnTo>
                <a:lnTo>
                  <a:pt x="35282" y="410"/>
                </a:lnTo>
                <a:lnTo>
                  <a:pt x="35244" y="428"/>
                </a:lnTo>
                <a:lnTo>
                  <a:pt x="35207" y="428"/>
                </a:lnTo>
                <a:lnTo>
                  <a:pt x="35151" y="391"/>
                </a:lnTo>
                <a:lnTo>
                  <a:pt x="35058" y="298"/>
                </a:lnTo>
                <a:lnTo>
                  <a:pt x="34965" y="205"/>
                </a:lnTo>
                <a:lnTo>
                  <a:pt x="34928" y="186"/>
                </a:lnTo>
                <a:lnTo>
                  <a:pt x="34872" y="168"/>
                </a:lnTo>
                <a:lnTo>
                  <a:pt x="34816" y="168"/>
                </a:lnTo>
                <a:lnTo>
                  <a:pt x="34760" y="186"/>
                </a:lnTo>
                <a:lnTo>
                  <a:pt x="34742" y="205"/>
                </a:lnTo>
                <a:lnTo>
                  <a:pt x="34723" y="223"/>
                </a:lnTo>
                <a:lnTo>
                  <a:pt x="34723" y="298"/>
                </a:lnTo>
                <a:lnTo>
                  <a:pt x="34779" y="391"/>
                </a:lnTo>
                <a:lnTo>
                  <a:pt x="34835" y="484"/>
                </a:lnTo>
                <a:lnTo>
                  <a:pt x="34909" y="577"/>
                </a:lnTo>
                <a:lnTo>
                  <a:pt x="35021" y="707"/>
                </a:lnTo>
                <a:lnTo>
                  <a:pt x="34947" y="819"/>
                </a:lnTo>
                <a:lnTo>
                  <a:pt x="34909" y="931"/>
                </a:lnTo>
                <a:lnTo>
                  <a:pt x="34909" y="968"/>
                </a:lnTo>
                <a:lnTo>
                  <a:pt x="34928" y="987"/>
                </a:lnTo>
                <a:lnTo>
                  <a:pt x="34965" y="987"/>
                </a:lnTo>
                <a:lnTo>
                  <a:pt x="35040" y="950"/>
                </a:lnTo>
                <a:lnTo>
                  <a:pt x="35170" y="838"/>
                </a:lnTo>
                <a:lnTo>
                  <a:pt x="35300" y="931"/>
                </a:lnTo>
                <a:lnTo>
                  <a:pt x="35375" y="968"/>
                </a:lnTo>
                <a:lnTo>
                  <a:pt x="35431" y="1005"/>
                </a:lnTo>
                <a:lnTo>
                  <a:pt x="35580" y="1117"/>
                </a:lnTo>
                <a:lnTo>
                  <a:pt x="35710" y="1154"/>
                </a:lnTo>
                <a:lnTo>
                  <a:pt x="35766" y="1154"/>
                </a:lnTo>
                <a:lnTo>
                  <a:pt x="35822" y="1136"/>
                </a:lnTo>
                <a:lnTo>
                  <a:pt x="35877" y="1117"/>
                </a:lnTo>
                <a:lnTo>
                  <a:pt x="35896" y="1080"/>
                </a:lnTo>
                <a:lnTo>
                  <a:pt x="35896" y="1024"/>
                </a:lnTo>
                <a:lnTo>
                  <a:pt x="35877" y="950"/>
                </a:lnTo>
                <a:lnTo>
                  <a:pt x="35859" y="894"/>
                </a:lnTo>
                <a:lnTo>
                  <a:pt x="35803" y="838"/>
                </a:lnTo>
                <a:lnTo>
                  <a:pt x="35673" y="745"/>
                </a:lnTo>
                <a:lnTo>
                  <a:pt x="35449" y="596"/>
                </a:lnTo>
                <a:lnTo>
                  <a:pt x="35747" y="391"/>
                </a:lnTo>
                <a:lnTo>
                  <a:pt x="35822" y="317"/>
                </a:lnTo>
                <a:lnTo>
                  <a:pt x="35896" y="242"/>
                </a:lnTo>
                <a:lnTo>
                  <a:pt x="35933" y="168"/>
                </a:lnTo>
                <a:lnTo>
                  <a:pt x="35933" y="112"/>
                </a:lnTo>
                <a:lnTo>
                  <a:pt x="35896" y="37"/>
                </a:lnTo>
                <a:lnTo>
                  <a:pt x="35840" y="19"/>
                </a:lnTo>
                <a:close/>
                <a:moveTo>
                  <a:pt x="88548" y="56"/>
                </a:moveTo>
                <a:lnTo>
                  <a:pt x="88474" y="74"/>
                </a:lnTo>
                <a:lnTo>
                  <a:pt x="88399" y="112"/>
                </a:lnTo>
                <a:lnTo>
                  <a:pt x="88362" y="186"/>
                </a:lnTo>
                <a:lnTo>
                  <a:pt x="88362" y="242"/>
                </a:lnTo>
                <a:lnTo>
                  <a:pt x="88380" y="298"/>
                </a:lnTo>
                <a:lnTo>
                  <a:pt x="88455" y="410"/>
                </a:lnTo>
                <a:lnTo>
                  <a:pt x="88622" y="614"/>
                </a:lnTo>
                <a:lnTo>
                  <a:pt x="88492" y="689"/>
                </a:lnTo>
                <a:lnTo>
                  <a:pt x="88325" y="838"/>
                </a:lnTo>
                <a:lnTo>
                  <a:pt x="88250" y="912"/>
                </a:lnTo>
                <a:lnTo>
                  <a:pt x="88213" y="987"/>
                </a:lnTo>
                <a:lnTo>
                  <a:pt x="88213" y="1024"/>
                </a:lnTo>
                <a:lnTo>
                  <a:pt x="88231" y="1061"/>
                </a:lnTo>
                <a:lnTo>
                  <a:pt x="88250" y="1080"/>
                </a:lnTo>
                <a:lnTo>
                  <a:pt x="88306" y="1117"/>
                </a:lnTo>
                <a:lnTo>
                  <a:pt x="88399" y="1117"/>
                </a:lnTo>
                <a:lnTo>
                  <a:pt x="88529" y="1061"/>
                </a:lnTo>
                <a:lnTo>
                  <a:pt x="88641" y="987"/>
                </a:lnTo>
                <a:lnTo>
                  <a:pt x="88753" y="931"/>
                </a:lnTo>
                <a:lnTo>
                  <a:pt x="88864" y="931"/>
                </a:lnTo>
                <a:lnTo>
                  <a:pt x="88864" y="950"/>
                </a:lnTo>
                <a:lnTo>
                  <a:pt x="88902" y="1005"/>
                </a:lnTo>
                <a:lnTo>
                  <a:pt x="88958" y="1080"/>
                </a:lnTo>
                <a:lnTo>
                  <a:pt x="89051" y="1154"/>
                </a:lnTo>
                <a:lnTo>
                  <a:pt x="89088" y="1154"/>
                </a:lnTo>
                <a:lnTo>
                  <a:pt x="89144" y="1136"/>
                </a:lnTo>
                <a:lnTo>
                  <a:pt x="89181" y="1098"/>
                </a:lnTo>
                <a:lnTo>
                  <a:pt x="89200" y="1061"/>
                </a:lnTo>
                <a:lnTo>
                  <a:pt x="89200" y="1024"/>
                </a:lnTo>
                <a:lnTo>
                  <a:pt x="89181" y="968"/>
                </a:lnTo>
                <a:lnTo>
                  <a:pt x="89162" y="875"/>
                </a:lnTo>
                <a:lnTo>
                  <a:pt x="89144" y="801"/>
                </a:lnTo>
                <a:lnTo>
                  <a:pt x="89162" y="763"/>
                </a:lnTo>
                <a:lnTo>
                  <a:pt x="89181" y="726"/>
                </a:lnTo>
                <a:lnTo>
                  <a:pt x="89255" y="689"/>
                </a:lnTo>
                <a:lnTo>
                  <a:pt x="89330" y="633"/>
                </a:lnTo>
                <a:lnTo>
                  <a:pt x="89404" y="577"/>
                </a:lnTo>
                <a:lnTo>
                  <a:pt x="89460" y="521"/>
                </a:lnTo>
                <a:lnTo>
                  <a:pt x="89516" y="447"/>
                </a:lnTo>
                <a:lnTo>
                  <a:pt x="89535" y="391"/>
                </a:lnTo>
                <a:lnTo>
                  <a:pt x="89535" y="354"/>
                </a:lnTo>
                <a:lnTo>
                  <a:pt x="89516" y="317"/>
                </a:lnTo>
                <a:lnTo>
                  <a:pt x="89498" y="298"/>
                </a:lnTo>
                <a:lnTo>
                  <a:pt x="89423" y="261"/>
                </a:lnTo>
                <a:lnTo>
                  <a:pt x="89293" y="261"/>
                </a:lnTo>
                <a:lnTo>
                  <a:pt x="89237" y="298"/>
                </a:lnTo>
                <a:lnTo>
                  <a:pt x="89107" y="354"/>
                </a:lnTo>
                <a:lnTo>
                  <a:pt x="89051" y="372"/>
                </a:lnTo>
                <a:lnTo>
                  <a:pt x="88995" y="391"/>
                </a:lnTo>
                <a:lnTo>
                  <a:pt x="88939" y="372"/>
                </a:lnTo>
                <a:lnTo>
                  <a:pt x="88902" y="354"/>
                </a:lnTo>
                <a:lnTo>
                  <a:pt x="88809" y="261"/>
                </a:lnTo>
                <a:lnTo>
                  <a:pt x="88716" y="149"/>
                </a:lnTo>
                <a:lnTo>
                  <a:pt x="88678" y="112"/>
                </a:lnTo>
                <a:lnTo>
                  <a:pt x="88622" y="74"/>
                </a:lnTo>
                <a:lnTo>
                  <a:pt x="88548" y="56"/>
                </a:lnTo>
                <a:close/>
                <a:moveTo>
                  <a:pt x="43045" y="19"/>
                </a:moveTo>
                <a:lnTo>
                  <a:pt x="42971" y="37"/>
                </a:lnTo>
                <a:lnTo>
                  <a:pt x="42952" y="37"/>
                </a:lnTo>
                <a:lnTo>
                  <a:pt x="42952" y="74"/>
                </a:lnTo>
                <a:lnTo>
                  <a:pt x="42952" y="130"/>
                </a:lnTo>
                <a:lnTo>
                  <a:pt x="42971" y="205"/>
                </a:lnTo>
                <a:lnTo>
                  <a:pt x="43027" y="298"/>
                </a:lnTo>
                <a:lnTo>
                  <a:pt x="43064" y="372"/>
                </a:lnTo>
                <a:lnTo>
                  <a:pt x="43101" y="447"/>
                </a:lnTo>
                <a:lnTo>
                  <a:pt x="43120" y="465"/>
                </a:lnTo>
                <a:lnTo>
                  <a:pt x="43120" y="484"/>
                </a:lnTo>
                <a:lnTo>
                  <a:pt x="43083" y="559"/>
                </a:lnTo>
                <a:lnTo>
                  <a:pt x="43045" y="614"/>
                </a:lnTo>
                <a:lnTo>
                  <a:pt x="42990" y="689"/>
                </a:lnTo>
                <a:lnTo>
                  <a:pt x="42841" y="856"/>
                </a:lnTo>
                <a:lnTo>
                  <a:pt x="42785" y="950"/>
                </a:lnTo>
                <a:lnTo>
                  <a:pt x="42748" y="1024"/>
                </a:lnTo>
                <a:lnTo>
                  <a:pt x="42729" y="1098"/>
                </a:lnTo>
                <a:lnTo>
                  <a:pt x="42748" y="1136"/>
                </a:lnTo>
                <a:lnTo>
                  <a:pt x="42766" y="1173"/>
                </a:lnTo>
                <a:lnTo>
                  <a:pt x="42803" y="1192"/>
                </a:lnTo>
                <a:lnTo>
                  <a:pt x="42841" y="1192"/>
                </a:lnTo>
                <a:lnTo>
                  <a:pt x="42896" y="1154"/>
                </a:lnTo>
                <a:lnTo>
                  <a:pt x="42971" y="1098"/>
                </a:lnTo>
                <a:lnTo>
                  <a:pt x="43045" y="987"/>
                </a:lnTo>
                <a:lnTo>
                  <a:pt x="43194" y="782"/>
                </a:lnTo>
                <a:lnTo>
                  <a:pt x="43269" y="633"/>
                </a:lnTo>
                <a:lnTo>
                  <a:pt x="43399" y="745"/>
                </a:lnTo>
                <a:lnTo>
                  <a:pt x="43511" y="819"/>
                </a:lnTo>
                <a:lnTo>
                  <a:pt x="43623" y="875"/>
                </a:lnTo>
                <a:lnTo>
                  <a:pt x="43734" y="931"/>
                </a:lnTo>
                <a:lnTo>
                  <a:pt x="43827" y="950"/>
                </a:lnTo>
                <a:lnTo>
                  <a:pt x="43883" y="950"/>
                </a:lnTo>
                <a:lnTo>
                  <a:pt x="43920" y="931"/>
                </a:lnTo>
                <a:lnTo>
                  <a:pt x="43939" y="894"/>
                </a:lnTo>
                <a:lnTo>
                  <a:pt x="43976" y="856"/>
                </a:lnTo>
                <a:lnTo>
                  <a:pt x="43976" y="801"/>
                </a:lnTo>
                <a:lnTo>
                  <a:pt x="43958" y="745"/>
                </a:lnTo>
                <a:lnTo>
                  <a:pt x="43920" y="689"/>
                </a:lnTo>
                <a:lnTo>
                  <a:pt x="43865" y="652"/>
                </a:lnTo>
                <a:lnTo>
                  <a:pt x="43753" y="596"/>
                </a:lnTo>
                <a:lnTo>
                  <a:pt x="43641" y="540"/>
                </a:lnTo>
                <a:lnTo>
                  <a:pt x="43511" y="447"/>
                </a:lnTo>
                <a:lnTo>
                  <a:pt x="43455" y="410"/>
                </a:lnTo>
                <a:lnTo>
                  <a:pt x="43436" y="391"/>
                </a:lnTo>
                <a:lnTo>
                  <a:pt x="43455" y="354"/>
                </a:lnTo>
                <a:lnTo>
                  <a:pt x="43511" y="317"/>
                </a:lnTo>
                <a:lnTo>
                  <a:pt x="43548" y="261"/>
                </a:lnTo>
                <a:lnTo>
                  <a:pt x="43623" y="186"/>
                </a:lnTo>
                <a:lnTo>
                  <a:pt x="43678" y="112"/>
                </a:lnTo>
                <a:lnTo>
                  <a:pt x="43697" y="74"/>
                </a:lnTo>
                <a:lnTo>
                  <a:pt x="43697" y="56"/>
                </a:lnTo>
                <a:lnTo>
                  <a:pt x="43678" y="56"/>
                </a:lnTo>
                <a:lnTo>
                  <a:pt x="43641" y="74"/>
                </a:lnTo>
                <a:lnTo>
                  <a:pt x="43548" y="149"/>
                </a:lnTo>
                <a:lnTo>
                  <a:pt x="43455" y="223"/>
                </a:lnTo>
                <a:lnTo>
                  <a:pt x="43381" y="279"/>
                </a:lnTo>
                <a:lnTo>
                  <a:pt x="43325" y="279"/>
                </a:lnTo>
                <a:lnTo>
                  <a:pt x="43287" y="261"/>
                </a:lnTo>
                <a:lnTo>
                  <a:pt x="43213" y="168"/>
                </a:lnTo>
                <a:lnTo>
                  <a:pt x="43139" y="74"/>
                </a:lnTo>
                <a:lnTo>
                  <a:pt x="43083" y="37"/>
                </a:lnTo>
                <a:lnTo>
                  <a:pt x="43045" y="19"/>
                </a:lnTo>
                <a:close/>
                <a:moveTo>
                  <a:pt x="65257" y="0"/>
                </a:moveTo>
                <a:lnTo>
                  <a:pt x="65182" y="19"/>
                </a:lnTo>
                <a:lnTo>
                  <a:pt x="65108" y="56"/>
                </a:lnTo>
                <a:lnTo>
                  <a:pt x="64978" y="149"/>
                </a:lnTo>
                <a:lnTo>
                  <a:pt x="64903" y="242"/>
                </a:lnTo>
                <a:lnTo>
                  <a:pt x="64810" y="354"/>
                </a:lnTo>
                <a:lnTo>
                  <a:pt x="64754" y="410"/>
                </a:lnTo>
                <a:lnTo>
                  <a:pt x="64717" y="428"/>
                </a:lnTo>
                <a:lnTo>
                  <a:pt x="64661" y="447"/>
                </a:lnTo>
                <a:lnTo>
                  <a:pt x="64624" y="428"/>
                </a:lnTo>
                <a:lnTo>
                  <a:pt x="64493" y="391"/>
                </a:lnTo>
                <a:lnTo>
                  <a:pt x="64382" y="335"/>
                </a:lnTo>
                <a:lnTo>
                  <a:pt x="64270" y="317"/>
                </a:lnTo>
                <a:lnTo>
                  <a:pt x="64158" y="317"/>
                </a:lnTo>
                <a:lnTo>
                  <a:pt x="64140" y="335"/>
                </a:lnTo>
                <a:lnTo>
                  <a:pt x="64121" y="354"/>
                </a:lnTo>
                <a:lnTo>
                  <a:pt x="64140" y="391"/>
                </a:lnTo>
                <a:lnTo>
                  <a:pt x="64196" y="447"/>
                </a:lnTo>
                <a:lnTo>
                  <a:pt x="64363" y="559"/>
                </a:lnTo>
                <a:lnTo>
                  <a:pt x="64512" y="652"/>
                </a:lnTo>
                <a:lnTo>
                  <a:pt x="64400" y="782"/>
                </a:lnTo>
                <a:lnTo>
                  <a:pt x="64270" y="950"/>
                </a:lnTo>
                <a:lnTo>
                  <a:pt x="64251" y="1024"/>
                </a:lnTo>
                <a:lnTo>
                  <a:pt x="64233" y="1080"/>
                </a:lnTo>
                <a:lnTo>
                  <a:pt x="64251" y="1098"/>
                </a:lnTo>
                <a:lnTo>
                  <a:pt x="64289" y="1117"/>
                </a:lnTo>
                <a:lnTo>
                  <a:pt x="64400" y="1080"/>
                </a:lnTo>
                <a:lnTo>
                  <a:pt x="64475" y="1024"/>
                </a:lnTo>
                <a:lnTo>
                  <a:pt x="64549" y="950"/>
                </a:lnTo>
                <a:lnTo>
                  <a:pt x="64624" y="875"/>
                </a:lnTo>
                <a:lnTo>
                  <a:pt x="64661" y="856"/>
                </a:lnTo>
                <a:lnTo>
                  <a:pt x="64698" y="838"/>
                </a:lnTo>
                <a:lnTo>
                  <a:pt x="64773" y="838"/>
                </a:lnTo>
                <a:lnTo>
                  <a:pt x="64829" y="875"/>
                </a:lnTo>
                <a:lnTo>
                  <a:pt x="64959" y="987"/>
                </a:lnTo>
                <a:lnTo>
                  <a:pt x="65071" y="1080"/>
                </a:lnTo>
                <a:lnTo>
                  <a:pt x="65220" y="1173"/>
                </a:lnTo>
                <a:lnTo>
                  <a:pt x="65294" y="1192"/>
                </a:lnTo>
                <a:lnTo>
                  <a:pt x="65369" y="1192"/>
                </a:lnTo>
                <a:lnTo>
                  <a:pt x="65424" y="1154"/>
                </a:lnTo>
                <a:lnTo>
                  <a:pt x="65443" y="1080"/>
                </a:lnTo>
                <a:lnTo>
                  <a:pt x="65443" y="987"/>
                </a:lnTo>
                <a:lnTo>
                  <a:pt x="65406" y="912"/>
                </a:lnTo>
                <a:lnTo>
                  <a:pt x="65350" y="838"/>
                </a:lnTo>
                <a:lnTo>
                  <a:pt x="65275" y="763"/>
                </a:lnTo>
                <a:lnTo>
                  <a:pt x="65108" y="652"/>
                </a:lnTo>
                <a:lnTo>
                  <a:pt x="64978" y="577"/>
                </a:lnTo>
                <a:lnTo>
                  <a:pt x="65089" y="484"/>
                </a:lnTo>
                <a:lnTo>
                  <a:pt x="65220" y="354"/>
                </a:lnTo>
                <a:lnTo>
                  <a:pt x="65275" y="279"/>
                </a:lnTo>
                <a:lnTo>
                  <a:pt x="65331" y="205"/>
                </a:lnTo>
                <a:lnTo>
                  <a:pt x="65350" y="149"/>
                </a:lnTo>
                <a:lnTo>
                  <a:pt x="65350" y="74"/>
                </a:lnTo>
                <a:lnTo>
                  <a:pt x="65294" y="19"/>
                </a:lnTo>
                <a:lnTo>
                  <a:pt x="65257" y="0"/>
                </a:lnTo>
                <a:close/>
                <a:moveTo>
                  <a:pt x="931" y="37"/>
                </a:moveTo>
                <a:lnTo>
                  <a:pt x="801" y="93"/>
                </a:lnTo>
                <a:lnTo>
                  <a:pt x="689" y="186"/>
                </a:lnTo>
                <a:lnTo>
                  <a:pt x="596" y="298"/>
                </a:lnTo>
                <a:lnTo>
                  <a:pt x="540" y="372"/>
                </a:lnTo>
                <a:lnTo>
                  <a:pt x="485" y="391"/>
                </a:lnTo>
                <a:lnTo>
                  <a:pt x="447" y="391"/>
                </a:lnTo>
                <a:lnTo>
                  <a:pt x="391" y="354"/>
                </a:lnTo>
                <a:lnTo>
                  <a:pt x="298" y="279"/>
                </a:lnTo>
                <a:lnTo>
                  <a:pt x="243" y="242"/>
                </a:lnTo>
                <a:lnTo>
                  <a:pt x="187" y="205"/>
                </a:lnTo>
                <a:lnTo>
                  <a:pt x="131" y="205"/>
                </a:lnTo>
                <a:lnTo>
                  <a:pt x="75" y="242"/>
                </a:lnTo>
                <a:lnTo>
                  <a:pt x="75" y="261"/>
                </a:lnTo>
                <a:lnTo>
                  <a:pt x="75" y="279"/>
                </a:lnTo>
                <a:lnTo>
                  <a:pt x="94" y="354"/>
                </a:lnTo>
                <a:lnTo>
                  <a:pt x="168" y="465"/>
                </a:lnTo>
                <a:lnTo>
                  <a:pt x="243" y="540"/>
                </a:lnTo>
                <a:lnTo>
                  <a:pt x="298" y="577"/>
                </a:lnTo>
                <a:lnTo>
                  <a:pt x="317" y="614"/>
                </a:lnTo>
                <a:lnTo>
                  <a:pt x="298" y="633"/>
                </a:lnTo>
                <a:lnTo>
                  <a:pt x="261" y="670"/>
                </a:lnTo>
                <a:lnTo>
                  <a:pt x="224" y="726"/>
                </a:lnTo>
                <a:lnTo>
                  <a:pt x="187" y="782"/>
                </a:lnTo>
                <a:lnTo>
                  <a:pt x="112" y="875"/>
                </a:lnTo>
                <a:lnTo>
                  <a:pt x="75" y="931"/>
                </a:lnTo>
                <a:lnTo>
                  <a:pt x="56" y="987"/>
                </a:lnTo>
                <a:lnTo>
                  <a:pt x="38" y="1043"/>
                </a:lnTo>
                <a:lnTo>
                  <a:pt x="56" y="1117"/>
                </a:lnTo>
                <a:lnTo>
                  <a:pt x="94" y="1173"/>
                </a:lnTo>
                <a:lnTo>
                  <a:pt x="112" y="1192"/>
                </a:lnTo>
                <a:lnTo>
                  <a:pt x="149" y="1210"/>
                </a:lnTo>
                <a:lnTo>
                  <a:pt x="187" y="1192"/>
                </a:lnTo>
                <a:lnTo>
                  <a:pt x="261" y="1154"/>
                </a:lnTo>
                <a:lnTo>
                  <a:pt x="336" y="1080"/>
                </a:lnTo>
                <a:lnTo>
                  <a:pt x="485" y="894"/>
                </a:lnTo>
                <a:lnTo>
                  <a:pt x="559" y="782"/>
                </a:lnTo>
                <a:lnTo>
                  <a:pt x="615" y="782"/>
                </a:lnTo>
                <a:lnTo>
                  <a:pt x="652" y="801"/>
                </a:lnTo>
                <a:lnTo>
                  <a:pt x="764" y="856"/>
                </a:lnTo>
                <a:lnTo>
                  <a:pt x="820" y="875"/>
                </a:lnTo>
                <a:lnTo>
                  <a:pt x="857" y="894"/>
                </a:lnTo>
                <a:lnTo>
                  <a:pt x="913" y="856"/>
                </a:lnTo>
                <a:lnTo>
                  <a:pt x="950" y="801"/>
                </a:lnTo>
                <a:lnTo>
                  <a:pt x="987" y="745"/>
                </a:lnTo>
                <a:lnTo>
                  <a:pt x="969" y="707"/>
                </a:lnTo>
                <a:lnTo>
                  <a:pt x="950" y="652"/>
                </a:lnTo>
                <a:lnTo>
                  <a:pt x="931" y="633"/>
                </a:lnTo>
                <a:lnTo>
                  <a:pt x="838" y="577"/>
                </a:lnTo>
                <a:lnTo>
                  <a:pt x="745" y="521"/>
                </a:lnTo>
                <a:lnTo>
                  <a:pt x="857" y="261"/>
                </a:lnTo>
                <a:lnTo>
                  <a:pt x="931" y="37"/>
                </a:lnTo>
                <a:close/>
                <a:moveTo>
                  <a:pt x="91862" y="2625"/>
                </a:moveTo>
                <a:lnTo>
                  <a:pt x="91825" y="2644"/>
                </a:lnTo>
                <a:lnTo>
                  <a:pt x="91750" y="2718"/>
                </a:lnTo>
                <a:lnTo>
                  <a:pt x="91639" y="2849"/>
                </a:lnTo>
                <a:lnTo>
                  <a:pt x="91545" y="2755"/>
                </a:lnTo>
                <a:lnTo>
                  <a:pt x="91490" y="2700"/>
                </a:lnTo>
                <a:lnTo>
                  <a:pt x="91434" y="2681"/>
                </a:lnTo>
                <a:lnTo>
                  <a:pt x="91378" y="2662"/>
                </a:lnTo>
                <a:lnTo>
                  <a:pt x="91322" y="2681"/>
                </a:lnTo>
                <a:lnTo>
                  <a:pt x="91303" y="2737"/>
                </a:lnTo>
                <a:lnTo>
                  <a:pt x="91285" y="2830"/>
                </a:lnTo>
                <a:lnTo>
                  <a:pt x="91303" y="2886"/>
                </a:lnTo>
                <a:lnTo>
                  <a:pt x="91359" y="2960"/>
                </a:lnTo>
                <a:lnTo>
                  <a:pt x="91415" y="3035"/>
                </a:lnTo>
                <a:lnTo>
                  <a:pt x="91434" y="3091"/>
                </a:lnTo>
                <a:lnTo>
                  <a:pt x="91397" y="3146"/>
                </a:lnTo>
                <a:lnTo>
                  <a:pt x="91303" y="3240"/>
                </a:lnTo>
                <a:lnTo>
                  <a:pt x="91155" y="3370"/>
                </a:lnTo>
                <a:lnTo>
                  <a:pt x="91117" y="3407"/>
                </a:lnTo>
                <a:lnTo>
                  <a:pt x="91117" y="3426"/>
                </a:lnTo>
                <a:lnTo>
                  <a:pt x="91155" y="3444"/>
                </a:lnTo>
                <a:lnTo>
                  <a:pt x="91192" y="3444"/>
                </a:lnTo>
                <a:lnTo>
                  <a:pt x="91303" y="3426"/>
                </a:lnTo>
                <a:lnTo>
                  <a:pt x="91490" y="3351"/>
                </a:lnTo>
                <a:lnTo>
                  <a:pt x="91545" y="3295"/>
                </a:lnTo>
                <a:lnTo>
                  <a:pt x="91583" y="3295"/>
                </a:lnTo>
                <a:lnTo>
                  <a:pt x="91601" y="3314"/>
                </a:lnTo>
                <a:lnTo>
                  <a:pt x="91639" y="3370"/>
                </a:lnTo>
                <a:lnTo>
                  <a:pt x="91732" y="3463"/>
                </a:lnTo>
                <a:lnTo>
                  <a:pt x="91862" y="3575"/>
                </a:lnTo>
                <a:lnTo>
                  <a:pt x="91918" y="3612"/>
                </a:lnTo>
                <a:lnTo>
                  <a:pt x="91974" y="3612"/>
                </a:lnTo>
                <a:lnTo>
                  <a:pt x="91992" y="3575"/>
                </a:lnTo>
                <a:lnTo>
                  <a:pt x="91992" y="3482"/>
                </a:lnTo>
                <a:lnTo>
                  <a:pt x="91955" y="3388"/>
                </a:lnTo>
                <a:lnTo>
                  <a:pt x="91899" y="3295"/>
                </a:lnTo>
                <a:lnTo>
                  <a:pt x="91825" y="3202"/>
                </a:lnTo>
                <a:lnTo>
                  <a:pt x="91806" y="3146"/>
                </a:lnTo>
                <a:lnTo>
                  <a:pt x="91806" y="3128"/>
                </a:lnTo>
                <a:lnTo>
                  <a:pt x="91825" y="3091"/>
                </a:lnTo>
                <a:lnTo>
                  <a:pt x="91843" y="3053"/>
                </a:lnTo>
                <a:lnTo>
                  <a:pt x="91918" y="2979"/>
                </a:lnTo>
                <a:lnTo>
                  <a:pt x="92011" y="2904"/>
                </a:lnTo>
                <a:lnTo>
                  <a:pt x="92030" y="2867"/>
                </a:lnTo>
                <a:lnTo>
                  <a:pt x="92048" y="2830"/>
                </a:lnTo>
                <a:lnTo>
                  <a:pt x="92048" y="2737"/>
                </a:lnTo>
                <a:lnTo>
                  <a:pt x="92030" y="2681"/>
                </a:lnTo>
                <a:lnTo>
                  <a:pt x="91974" y="2625"/>
                </a:lnTo>
                <a:close/>
                <a:moveTo>
                  <a:pt x="969" y="2607"/>
                </a:moveTo>
                <a:lnTo>
                  <a:pt x="913" y="2625"/>
                </a:lnTo>
                <a:lnTo>
                  <a:pt x="801" y="2700"/>
                </a:lnTo>
                <a:lnTo>
                  <a:pt x="615" y="2849"/>
                </a:lnTo>
                <a:lnTo>
                  <a:pt x="522" y="2737"/>
                </a:lnTo>
                <a:lnTo>
                  <a:pt x="410" y="2681"/>
                </a:lnTo>
                <a:lnTo>
                  <a:pt x="317" y="2681"/>
                </a:lnTo>
                <a:lnTo>
                  <a:pt x="243" y="2718"/>
                </a:lnTo>
                <a:lnTo>
                  <a:pt x="205" y="2774"/>
                </a:lnTo>
                <a:lnTo>
                  <a:pt x="205" y="2830"/>
                </a:lnTo>
                <a:lnTo>
                  <a:pt x="205" y="2867"/>
                </a:lnTo>
                <a:lnTo>
                  <a:pt x="224" y="2923"/>
                </a:lnTo>
                <a:lnTo>
                  <a:pt x="243" y="2979"/>
                </a:lnTo>
                <a:lnTo>
                  <a:pt x="280" y="3035"/>
                </a:lnTo>
                <a:lnTo>
                  <a:pt x="336" y="3091"/>
                </a:lnTo>
                <a:lnTo>
                  <a:pt x="243" y="3202"/>
                </a:lnTo>
                <a:lnTo>
                  <a:pt x="168" y="3295"/>
                </a:lnTo>
                <a:lnTo>
                  <a:pt x="112" y="3388"/>
                </a:lnTo>
                <a:lnTo>
                  <a:pt x="75" y="3463"/>
                </a:lnTo>
                <a:lnTo>
                  <a:pt x="56" y="3537"/>
                </a:lnTo>
                <a:lnTo>
                  <a:pt x="75" y="3575"/>
                </a:lnTo>
                <a:lnTo>
                  <a:pt x="112" y="3593"/>
                </a:lnTo>
                <a:lnTo>
                  <a:pt x="149" y="3612"/>
                </a:lnTo>
                <a:lnTo>
                  <a:pt x="205" y="3631"/>
                </a:lnTo>
                <a:lnTo>
                  <a:pt x="243" y="3612"/>
                </a:lnTo>
                <a:lnTo>
                  <a:pt x="280" y="3593"/>
                </a:lnTo>
                <a:lnTo>
                  <a:pt x="354" y="3537"/>
                </a:lnTo>
                <a:lnTo>
                  <a:pt x="410" y="3463"/>
                </a:lnTo>
                <a:lnTo>
                  <a:pt x="466" y="3388"/>
                </a:lnTo>
                <a:lnTo>
                  <a:pt x="559" y="3314"/>
                </a:lnTo>
                <a:lnTo>
                  <a:pt x="652" y="3351"/>
                </a:lnTo>
                <a:lnTo>
                  <a:pt x="708" y="3388"/>
                </a:lnTo>
                <a:lnTo>
                  <a:pt x="764" y="3426"/>
                </a:lnTo>
                <a:lnTo>
                  <a:pt x="820" y="3463"/>
                </a:lnTo>
                <a:lnTo>
                  <a:pt x="876" y="3482"/>
                </a:lnTo>
                <a:lnTo>
                  <a:pt x="969" y="3482"/>
                </a:lnTo>
                <a:lnTo>
                  <a:pt x="987" y="3444"/>
                </a:lnTo>
                <a:lnTo>
                  <a:pt x="987" y="3426"/>
                </a:lnTo>
                <a:lnTo>
                  <a:pt x="969" y="3333"/>
                </a:lnTo>
                <a:lnTo>
                  <a:pt x="913" y="3240"/>
                </a:lnTo>
                <a:lnTo>
                  <a:pt x="838" y="3128"/>
                </a:lnTo>
                <a:lnTo>
                  <a:pt x="820" y="3091"/>
                </a:lnTo>
                <a:lnTo>
                  <a:pt x="838" y="3035"/>
                </a:lnTo>
                <a:lnTo>
                  <a:pt x="857" y="2998"/>
                </a:lnTo>
                <a:lnTo>
                  <a:pt x="913" y="2942"/>
                </a:lnTo>
                <a:lnTo>
                  <a:pt x="1024" y="2867"/>
                </a:lnTo>
                <a:lnTo>
                  <a:pt x="1080" y="2793"/>
                </a:lnTo>
                <a:lnTo>
                  <a:pt x="1118" y="2718"/>
                </a:lnTo>
                <a:lnTo>
                  <a:pt x="1118" y="2681"/>
                </a:lnTo>
                <a:lnTo>
                  <a:pt x="1099" y="2644"/>
                </a:lnTo>
                <a:lnTo>
                  <a:pt x="1080" y="2625"/>
                </a:lnTo>
                <a:lnTo>
                  <a:pt x="1024" y="2607"/>
                </a:lnTo>
                <a:close/>
                <a:moveTo>
                  <a:pt x="91955" y="5176"/>
                </a:moveTo>
                <a:lnTo>
                  <a:pt x="91918" y="5194"/>
                </a:lnTo>
                <a:lnTo>
                  <a:pt x="91881" y="5232"/>
                </a:lnTo>
                <a:lnTo>
                  <a:pt x="91769" y="5399"/>
                </a:lnTo>
                <a:lnTo>
                  <a:pt x="91657" y="5585"/>
                </a:lnTo>
                <a:lnTo>
                  <a:pt x="91545" y="5492"/>
                </a:lnTo>
                <a:lnTo>
                  <a:pt x="91378" y="5362"/>
                </a:lnTo>
                <a:lnTo>
                  <a:pt x="91303" y="5325"/>
                </a:lnTo>
                <a:lnTo>
                  <a:pt x="91229" y="5288"/>
                </a:lnTo>
                <a:lnTo>
                  <a:pt x="91155" y="5269"/>
                </a:lnTo>
                <a:lnTo>
                  <a:pt x="91136" y="5288"/>
                </a:lnTo>
                <a:lnTo>
                  <a:pt x="91099" y="5306"/>
                </a:lnTo>
                <a:lnTo>
                  <a:pt x="91099" y="5325"/>
                </a:lnTo>
                <a:lnTo>
                  <a:pt x="91080" y="5362"/>
                </a:lnTo>
                <a:lnTo>
                  <a:pt x="91099" y="5436"/>
                </a:lnTo>
                <a:lnTo>
                  <a:pt x="91136" y="5511"/>
                </a:lnTo>
                <a:lnTo>
                  <a:pt x="91210" y="5585"/>
                </a:lnTo>
                <a:lnTo>
                  <a:pt x="91341" y="5716"/>
                </a:lnTo>
                <a:lnTo>
                  <a:pt x="91452" y="5809"/>
                </a:lnTo>
                <a:lnTo>
                  <a:pt x="91285" y="5958"/>
                </a:lnTo>
                <a:lnTo>
                  <a:pt x="91248" y="5995"/>
                </a:lnTo>
                <a:lnTo>
                  <a:pt x="91229" y="6051"/>
                </a:lnTo>
                <a:lnTo>
                  <a:pt x="91229" y="6088"/>
                </a:lnTo>
                <a:lnTo>
                  <a:pt x="91248" y="6107"/>
                </a:lnTo>
                <a:lnTo>
                  <a:pt x="91322" y="6107"/>
                </a:lnTo>
                <a:lnTo>
                  <a:pt x="91397" y="6069"/>
                </a:lnTo>
                <a:lnTo>
                  <a:pt x="91527" y="6014"/>
                </a:lnTo>
                <a:lnTo>
                  <a:pt x="91620" y="5995"/>
                </a:lnTo>
                <a:lnTo>
                  <a:pt x="91732" y="6032"/>
                </a:lnTo>
                <a:lnTo>
                  <a:pt x="91806" y="6069"/>
                </a:lnTo>
                <a:lnTo>
                  <a:pt x="91881" y="6107"/>
                </a:lnTo>
                <a:lnTo>
                  <a:pt x="91955" y="6107"/>
                </a:lnTo>
                <a:lnTo>
                  <a:pt x="91992" y="6088"/>
                </a:lnTo>
                <a:lnTo>
                  <a:pt x="92030" y="6051"/>
                </a:lnTo>
                <a:lnTo>
                  <a:pt x="92067" y="5995"/>
                </a:lnTo>
                <a:lnTo>
                  <a:pt x="92067" y="5958"/>
                </a:lnTo>
                <a:lnTo>
                  <a:pt x="92067" y="5902"/>
                </a:lnTo>
                <a:lnTo>
                  <a:pt x="92030" y="5865"/>
                </a:lnTo>
                <a:lnTo>
                  <a:pt x="91955" y="5790"/>
                </a:lnTo>
                <a:lnTo>
                  <a:pt x="91881" y="5734"/>
                </a:lnTo>
                <a:lnTo>
                  <a:pt x="91936" y="5660"/>
                </a:lnTo>
                <a:lnTo>
                  <a:pt x="92011" y="5548"/>
                </a:lnTo>
                <a:lnTo>
                  <a:pt x="92067" y="5436"/>
                </a:lnTo>
                <a:lnTo>
                  <a:pt x="92085" y="5399"/>
                </a:lnTo>
                <a:lnTo>
                  <a:pt x="92085" y="5343"/>
                </a:lnTo>
                <a:lnTo>
                  <a:pt x="92067" y="5269"/>
                </a:lnTo>
                <a:lnTo>
                  <a:pt x="92011" y="5194"/>
                </a:lnTo>
                <a:lnTo>
                  <a:pt x="91992" y="5176"/>
                </a:lnTo>
                <a:close/>
                <a:moveTo>
                  <a:pt x="782" y="4971"/>
                </a:moveTo>
                <a:lnTo>
                  <a:pt x="745" y="4990"/>
                </a:lnTo>
                <a:lnTo>
                  <a:pt x="671" y="5027"/>
                </a:lnTo>
                <a:lnTo>
                  <a:pt x="615" y="5083"/>
                </a:lnTo>
                <a:lnTo>
                  <a:pt x="578" y="5139"/>
                </a:lnTo>
                <a:lnTo>
                  <a:pt x="540" y="5194"/>
                </a:lnTo>
                <a:lnTo>
                  <a:pt x="522" y="5250"/>
                </a:lnTo>
                <a:lnTo>
                  <a:pt x="485" y="5306"/>
                </a:lnTo>
                <a:lnTo>
                  <a:pt x="429" y="5343"/>
                </a:lnTo>
                <a:lnTo>
                  <a:pt x="391" y="5343"/>
                </a:lnTo>
                <a:lnTo>
                  <a:pt x="336" y="5325"/>
                </a:lnTo>
                <a:lnTo>
                  <a:pt x="243" y="5306"/>
                </a:lnTo>
                <a:lnTo>
                  <a:pt x="131" y="5306"/>
                </a:lnTo>
                <a:lnTo>
                  <a:pt x="75" y="5343"/>
                </a:lnTo>
                <a:lnTo>
                  <a:pt x="56" y="5381"/>
                </a:lnTo>
                <a:lnTo>
                  <a:pt x="75" y="5436"/>
                </a:lnTo>
                <a:lnTo>
                  <a:pt x="112" y="5492"/>
                </a:lnTo>
                <a:lnTo>
                  <a:pt x="168" y="5567"/>
                </a:lnTo>
                <a:lnTo>
                  <a:pt x="298" y="5660"/>
                </a:lnTo>
                <a:lnTo>
                  <a:pt x="224" y="5790"/>
                </a:lnTo>
                <a:lnTo>
                  <a:pt x="131" y="5976"/>
                </a:lnTo>
                <a:lnTo>
                  <a:pt x="94" y="6069"/>
                </a:lnTo>
                <a:lnTo>
                  <a:pt x="94" y="6144"/>
                </a:lnTo>
                <a:lnTo>
                  <a:pt x="94" y="6218"/>
                </a:lnTo>
                <a:lnTo>
                  <a:pt x="112" y="6237"/>
                </a:lnTo>
                <a:lnTo>
                  <a:pt x="149" y="6256"/>
                </a:lnTo>
                <a:lnTo>
                  <a:pt x="205" y="6274"/>
                </a:lnTo>
                <a:lnTo>
                  <a:pt x="280" y="6256"/>
                </a:lnTo>
                <a:lnTo>
                  <a:pt x="336" y="6218"/>
                </a:lnTo>
                <a:lnTo>
                  <a:pt x="410" y="6144"/>
                </a:lnTo>
                <a:lnTo>
                  <a:pt x="503" y="5995"/>
                </a:lnTo>
                <a:lnTo>
                  <a:pt x="596" y="5883"/>
                </a:lnTo>
                <a:lnTo>
                  <a:pt x="764" y="6051"/>
                </a:lnTo>
                <a:lnTo>
                  <a:pt x="876" y="6107"/>
                </a:lnTo>
                <a:lnTo>
                  <a:pt x="931" y="6125"/>
                </a:lnTo>
                <a:lnTo>
                  <a:pt x="1024" y="6125"/>
                </a:lnTo>
                <a:lnTo>
                  <a:pt x="1062" y="6107"/>
                </a:lnTo>
                <a:lnTo>
                  <a:pt x="1118" y="6051"/>
                </a:lnTo>
                <a:lnTo>
                  <a:pt x="1136" y="5976"/>
                </a:lnTo>
                <a:lnTo>
                  <a:pt x="1118" y="5883"/>
                </a:lnTo>
                <a:lnTo>
                  <a:pt x="1099" y="5827"/>
                </a:lnTo>
                <a:lnTo>
                  <a:pt x="1043" y="5772"/>
                </a:lnTo>
                <a:lnTo>
                  <a:pt x="950" y="5679"/>
                </a:lnTo>
                <a:lnTo>
                  <a:pt x="838" y="5604"/>
                </a:lnTo>
                <a:lnTo>
                  <a:pt x="820" y="5548"/>
                </a:lnTo>
                <a:lnTo>
                  <a:pt x="801" y="5511"/>
                </a:lnTo>
                <a:lnTo>
                  <a:pt x="820" y="5455"/>
                </a:lnTo>
                <a:lnTo>
                  <a:pt x="857" y="5399"/>
                </a:lnTo>
                <a:lnTo>
                  <a:pt x="913" y="5269"/>
                </a:lnTo>
                <a:lnTo>
                  <a:pt x="950" y="5194"/>
                </a:lnTo>
                <a:lnTo>
                  <a:pt x="950" y="5139"/>
                </a:lnTo>
                <a:lnTo>
                  <a:pt x="950" y="5064"/>
                </a:lnTo>
                <a:lnTo>
                  <a:pt x="913" y="5008"/>
                </a:lnTo>
                <a:lnTo>
                  <a:pt x="876" y="4990"/>
                </a:lnTo>
                <a:lnTo>
                  <a:pt x="820" y="4971"/>
                </a:lnTo>
                <a:close/>
                <a:moveTo>
                  <a:pt x="1080" y="7615"/>
                </a:moveTo>
                <a:lnTo>
                  <a:pt x="857" y="7801"/>
                </a:lnTo>
                <a:lnTo>
                  <a:pt x="652" y="7987"/>
                </a:lnTo>
                <a:lnTo>
                  <a:pt x="559" y="7875"/>
                </a:lnTo>
                <a:lnTo>
                  <a:pt x="447" y="7764"/>
                </a:lnTo>
                <a:lnTo>
                  <a:pt x="373" y="7708"/>
                </a:lnTo>
                <a:lnTo>
                  <a:pt x="317" y="7689"/>
                </a:lnTo>
                <a:lnTo>
                  <a:pt x="243" y="7689"/>
                </a:lnTo>
                <a:lnTo>
                  <a:pt x="187" y="7708"/>
                </a:lnTo>
                <a:lnTo>
                  <a:pt x="168" y="7764"/>
                </a:lnTo>
                <a:lnTo>
                  <a:pt x="168" y="7838"/>
                </a:lnTo>
                <a:lnTo>
                  <a:pt x="187" y="7894"/>
                </a:lnTo>
                <a:lnTo>
                  <a:pt x="224" y="7950"/>
                </a:lnTo>
                <a:lnTo>
                  <a:pt x="336" y="8080"/>
                </a:lnTo>
                <a:lnTo>
                  <a:pt x="429" y="8155"/>
                </a:lnTo>
                <a:lnTo>
                  <a:pt x="205" y="8285"/>
                </a:lnTo>
                <a:lnTo>
                  <a:pt x="112" y="8378"/>
                </a:lnTo>
                <a:lnTo>
                  <a:pt x="75" y="8415"/>
                </a:lnTo>
                <a:lnTo>
                  <a:pt x="56" y="8471"/>
                </a:lnTo>
                <a:lnTo>
                  <a:pt x="56" y="8527"/>
                </a:lnTo>
                <a:lnTo>
                  <a:pt x="56" y="8564"/>
                </a:lnTo>
                <a:lnTo>
                  <a:pt x="75" y="8602"/>
                </a:lnTo>
                <a:lnTo>
                  <a:pt x="112" y="8620"/>
                </a:lnTo>
                <a:lnTo>
                  <a:pt x="187" y="8657"/>
                </a:lnTo>
                <a:lnTo>
                  <a:pt x="280" y="8639"/>
                </a:lnTo>
                <a:lnTo>
                  <a:pt x="336" y="8620"/>
                </a:lnTo>
                <a:lnTo>
                  <a:pt x="391" y="8583"/>
                </a:lnTo>
                <a:lnTo>
                  <a:pt x="503" y="8490"/>
                </a:lnTo>
                <a:lnTo>
                  <a:pt x="615" y="8415"/>
                </a:lnTo>
                <a:lnTo>
                  <a:pt x="652" y="8397"/>
                </a:lnTo>
                <a:lnTo>
                  <a:pt x="708" y="8397"/>
                </a:lnTo>
                <a:lnTo>
                  <a:pt x="745" y="8415"/>
                </a:lnTo>
                <a:lnTo>
                  <a:pt x="782" y="8453"/>
                </a:lnTo>
                <a:lnTo>
                  <a:pt x="894" y="8546"/>
                </a:lnTo>
                <a:lnTo>
                  <a:pt x="987" y="8639"/>
                </a:lnTo>
                <a:lnTo>
                  <a:pt x="1043" y="8657"/>
                </a:lnTo>
                <a:lnTo>
                  <a:pt x="1080" y="8639"/>
                </a:lnTo>
                <a:lnTo>
                  <a:pt x="1099" y="8620"/>
                </a:lnTo>
                <a:lnTo>
                  <a:pt x="1099" y="8583"/>
                </a:lnTo>
                <a:lnTo>
                  <a:pt x="1043" y="8490"/>
                </a:lnTo>
                <a:lnTo>
                  <a:pt x="950" y="8360"/>
                </a:lnTo>
                <a:lnTo>
                  <a:pt x="820" y="8192"/>
                </a:lnTo>
                <a:lnTo>
                  <a:pt x="913" y="8099"/>
                </a:lnTo>
                <a:lnTo>
                  <a:pt x="1043" y="7820"/>
                </a:lnTo>
                <a:lnTo>
                  <a:pt x="1099" y="7652"/>
                </a:lnTo>
                <a:lnTo>
                  <a:pt x="1099" y="7615"/>
                </a:lnTo>
                <a:close/>
                <a:moveTo>
                  <a:pt x="91341" y="7559"/>
                </a:moveTo>
                <a:lnTo>
                  <a:pt x="91303" y="7578"/>
                </a:lnTo>
                <a:lnTo>
                  <a:pt x="91285" y="7615"/>
                </a:lnTo>
                <a:lnTo>
                  <a:pt x="91266" y="7652"/>
                </a:lnTo>
                <a:lnTo>
                  <a:pt x="91248" y="7726"/>
                </a:lnTo>
                <a:lnTo>
                  <a:pt x="91266" y="7801"/>
                </a:lnTo>
                <a:lnTo>
                  <a:pt x="91303" y="7894"/>
                </a:lnTo>
                <a:lnTo>
                  <a:pt x="91359" y="7987"/>
                </a:lnTo>
                <a:lnTo>
                  <a:pt x="91471" y="8136"/>
                </a:lnTo>
                <a:lnTo>
                  <a:pt x="91564" y="8248"/>
                </a:lnTo>
                <a:lnTo>
                  <a:pt x="91266" y="8415"/>
                </a:lnTo>
                <a:lnTo>
                  <a:pt x="91099" y="8527"/>
                </a:lnTo>
                <a:lnTo>
                  <a:pt x="91043" y="8583"/>
                </a:lnTo>
                <a:lnTo>
                  <a:pt x="91006" y="8639"/>
                </a:lnTo>
                <a:lnTo>
                  <a:pt x="90987" y="8713"/>
                </a:lnTo>
                <a:lnTo>
                  <a:pt x="91006" y="8750"/>
                </a:lnTo>
                <a:lnTo>
                  <a:pt x="91043" y="8769"/>
                </a:lnTo>
                <a:lnTo>
                  <a:pt x="91080" y="8769"/>
                </a:lnTo>
                <a:lnTo>
                  <a:pt x="91192" y="8750"/>
                </a:lnTo>
                <a:lnTo>
                  <a:pt x="91285" y="8713"/>
                </a:lnTo>
                <a:lnTo>
                  <a:pt x="91434" y="8620"/>
                </a:lnTo>
                <a:lnTo>
                  <a:pt x="91564" y="8508"/>
                </a:lnTo>
                <a:lnTo>
                  <a:pt x="91639" y="8453"/>
                </a:lnTo>
                <a:lnTo>
                  <a:pt x="91676" y="8397"/>
                </a:lnTo>
                <a:lnTo>
                  <a:pt x="91713" y="8378"/>
                </a:lnTo>
                <a:lnTo>
                  <a:pt x="91750" y="8397"/>
                </a:lnTo>
                <a:lnTo>
                  <a:pt x="91788" y="8434"/>
                </a:lnTo>
                <a:lnTo>
                  <a:pt x="91862" y="8471"/>
                </a:lnTo>
                <a:lnTo>
                  <a:pt x="92030" y="8527"/>
                </a:lnTo>
                <a:lnTo>
                  <a:pt x="92123" y="8564"/>
                </a:lnTo>
                <a:lnTo>
                  <a:pt x="92179" y="8564"/>
                </a:lnTo>
                <a:lnTo>
                  <a:pt x="92197" y="8546"/>
                </a:lnTo>
                <a:lnTo>
                  <a:pt x="92179" y="8490"/>
                </a:lnTo>
                <a:lnTo>
                  <a:pt x="92011" y="8322"/>
                </a:lnTo>
                <a:lnTo>
                  <a:pt x="91936" y="8229"/>
                </a:lnTo>
                <a:lnTo>
                  <a:pt x="91918" y="8173"/>
                </a:lnTo>
                <a:lnTo>
                  <a:pt x="91918" y="8136"/>
                </a:lnTo>
                <a:lnTo>
                  <a:pt x="91974" y="8080"/>
                </a:lnTo>
                <a:lnTo>
                  <a:pt x="92048" y="7987"/>
                </a:lnTo>
                <a:lnTo>
                  <a:pt x="92123" y="7894"/>
                </a:lnTo>
                <a:lnTo>
                  <a:pt x="92141" y="7857"/>
                </a:lnTo>
                <a:lnTo>
                  <a:pt x="92141" y="7820"/>
                </a:lnTo>
                <a:lnTo>
                  <a:pt x="92123" y="7820"/>
                </a:lnTo>
                <a:lnTo>
                  <a:pt x="92085" y="7838"/>
                </a:lnTo>
                <a:lnTo>
                  <a:pt x="92030" y="7894"/>
                </a:lnTo>
                <a:lnTo>
                  <a:pt x="91918" y="7987"/>
                </a:lnTo>
                <a:lnTo>
                  <a:pt x="91825" y="8062"/>
                </a:lnTo>
                <a:lnTo>
                  <a:pt x="91788" y="8043"/>
                </a:lnTo>
                <a:lnTo>
                  <a:pt x="91732" y="7987"/>
                </a:lnTo>
                <a:lnTo>
                  <a:pt x="91657" y="7913"/>
                </a:lnTo>
                <a:lnTo>
                  <a:pt x="91620" y="7820"/>
                </a:lnTo>
                <a:lnTo>
                  <a:pt x="91583" y="7708"/>
                </a:lnTo>
                <a:lnTo>
                  <a:pt x="91527" y="7633"/>
                </a:lnTo>
                <a:lnTo>
                  <a:pt x="91452" y="7578"/>
                </a:lnTo>
                <a:lnTo>
                  <a:pt x="91378" y="7559"/>
                </a:lnTo>
                <a:close/>
                <a:moveTo>
                  <a:pt x="336" y="10072"/>
                </a:moveTo>
                <a:lnTo>
                  <a:pt x="298" y="10091"/>
                </a:lnTo>
                <a:lnTo>
                  <a:pt x="261" y="10110"/>
                </a:lnTo>
                <a:lnTo>
                  <a:pt x="224" y="10147"/>
                </a:lnTo>
                <a:lnTo>
                  <a:pt x="187" y="10203"/>
                </a:lnTo>
                <a:lnTo>
                  <a:pt x="168" y="10277"/>
                </a:lnTo>
                <a:lnTo>
                  <a:pt x="187" y="10370"/>
                </a:lnTo>
                <a:lnTo>
                  <a:pt x="243" y="10445"/>
                </a:lnTo>
                <a:lnTo>
                  <a:pt x="354" y="10594"/>
                </a:lnTo>
                <a:lnTo>
                  <a:pt x="466" y="10705"/>
                </a:lnTo>
                <a:lnTo>
                  <a:pt x="336" y="10798"/>
                </a:lnTo>
                <a:lnTo>
                  <a:pt x="149" y="10929"/>
                </a:lnTo>
                <a:lnTo>
                  <a:pt x="75" y="11003"/>
                </a:lnTo>
                <a:lnTo>
                  <a:pt x="56" y="11078"/>
                </a:lnTo>
                <a:lnTo>
                  <a:pt x="38" y="11115"/>
                </a:lnTo>
                <a:lnTo>
                  <a:pt x="56" y="11152"/>
                </a:lnTo>
                <a:lnTo>
                  <a:pt x="94" y="11189"/>
                </a:lnTo>
                <a:lnTo>
                  <a:pt x="131" y="11208"/>
                </a:lnTo>
                <a:lnTo>
                  <a:pt x="187" y="11227"/>
                </a:lnTo>
                <a:lnTo>
                  <a:pt x="224" y="11208"/>
                </a:lnTo>
                <a:lnTo>
                  <a:pt x="317" y="11171"/>
                </a:lnTo>
                <a:lnTo>
                  <a:pt x="466" y="11059"/>
                </a:lnTo>
                <a:lnTo>
                  <a:pt x="522" y="10985"/>
                </a:lnTo>
                <a:lnTo>
                  <a:pt x="559" y="10947"/>
                </a:lnTo>
                <a:lnTo>
                  <a:pt x="596" y="10929"/>
                </a:lnTo>
                <a:lnTo>
                  <a:pt x="652" y="10929"/>
                </a:lnTo>
                <a:lnTo>
                  <a:pt x="689" y="10947"/>
                </a:lnTo>
                <a:lnTo>
                  <a:pt x="782" y="11022"/>
                </a:lnTo>
                <a:lnTo>
                  <a:pt x="838" y="11078"/>
                </a:lnTo>
                <a:lnTo>
                  <a:pt x="913" y="11115"/>
                </a:lnTo>
                <a:lnTo>
                  <a:pt x="1024" y="11115"/>
                </a:lnTo>
                <a:lnTo>
                  <a:pt x="1043" y="11096"/>
                </a:lnTo>
                <a:lnTo>
                  <a:pt x="1062" y="11059"/>
                </a:lnTo>
                <a:lnTo>
                  <a:pt x="1062" y="11022"/>
                </a:lnTo>
                <a:lnTo>
                  <a:pt x="1043" y="10929"/>
                </a:lnTo>
                <a:lnTo>
                  <a:pt x="931" y="10780"/>
                </a:lnTo>
                <a:lnTo>
                  <a:pt x="876" y="10687"/>
                </a:lnTo>
                <a:lnTo>
                  <a:pt x="876" y="10650"/>
                </a:lnTo>
                <a:lnTo>
                  <a:pt x="913" y="10575"/>
                </a:lnTo>
                <a:lnTo>
                  <a:pt x="969" y="10482"/>
                </a:lnTo>
                <a:lnTo>
                  <a:pt x="1024" y="10407"/>
                </a:lnTo>
                <a:lnTo>
                  <a:pt x="1080" y="10296"/>
                </a:lnTo>
                <a:lnTo>
                  <a:pt x="1118" y="10240"/>
                </a:lnTo>
                <a:lnTo>
                  <a:pt x="1118" y="10203"/>
                </a:lnTo>
                <a:lnTo>
                  <a:pt x="1099" y="10147"/>
                </a:lnTo>
                <a:lnTo>
                  <a:pt x="1080" y="10147"/>
                </a:lnTo>
                <a:lnTo>
                  <a:pt x="1062" y="10165"/>
                </a:lnTo>
                <a:lnTo>
                  <a:pt x="894" y="10333"/>
                </a:lnTo>
                <a:lnTo>
                  <a:pt x="727" y="10501"/>
                </a:lnTo>
                <a:lnTo>
                  <a:pt x="633" y="10352"/>
                </a:lnTo>
                <a:lnTo>
                  <a:pt x="522" y="10184"/>
                </a:lnTo>
                <a:lnTo>
                  <a:pt x="447" y="10128"/>
                </a:lnTo>
                <a:lnTo>
                  <a:pt x="373" y="10091"/>
                </a:lnTo>
                <a:lnTo>
                  <a:pt x="336" y="10072"/>
                </a:lnTo>
                <a:close/>
                <a:moveTo>
                  <a:pt x="91899" y="10091"/>
                </a:moveTo>
                <a:lnTo>
                  <a:pt x="91843" y="10110"/>
                </a:lnTo>
                <a:lnTo>
                  <a:pt x="91769" y="10147"/>
                </a:lnTo>
                <a:lnTo>
                  <a:pt x="91713" y="10221"/>
                </a:lnTo>
                <a:lnTo>
                  <a:pt x="91639" y="10370"/>
                </a:lnTo>
                <a:lnTo>
                  <a:pt x="91583" y="10482"/>
                </a:lnTo>
                <a:lnTo>
                  <a:pt x="91508" y="10426"/>
                </a:lnTo>
                <a:lnTo>
                  <a:pt x="91415" y="10352"/>
                </a:lnTo>
                <a:lnTo>
                  <a:pt x="91303" y="10296"/>
                </a:lnTo>
                <a:lnTo>
                  <a:pt x="91266" y="10296"/>
                </a:lnTo>
                <a:lnTo>
                  <a:pt x="91210" y="10314"/>
                </a:lnTo>
                <a:lnTo>
                  <a:pt x="91173" y="10352"/>
                </a:lnTo>
                <a:lnTo>
                  <a:pt x="91155" y="10389"/>
                </a:lnTo>
                <a:lnTo>
                  <a:pt x="91136" y="10426"/>
                </a:lnTo>
                <a:lnTo>
                  <a:pt x="91155" y="10463"/>
                </a:lnTo>
                <a:lnTo>
                  <a:pt x="91192" y="10538"/>
                </a:lnTo>
                <a:lnTo>
                  <a:pt x="91266" y="10612"/>
                </a:lnTo>
                <a:lnTo>
                  <a:pt x="91341" y="10668"/>
                </a:lnTo>
                <a:lnTo>
                  <a:pt x="91378" y="10705"/>
                </a:lnTo>
                <a:lnTo>
                  <a:pt x="91397" y="10743"/>
                </a:lnTo>
                <a:lnTo>
                  <a:pt x="91378" y="10836"/>
                </a:lnTo>
                <a:lnTo>
                  <a:pt x="91341" y="10892"/>
                </a:lnTo>
                <a:lnTo>
                  <a:pt x="91303" y="10947"/>
                </a:lnTo>
                <a:lnTo>
                  <a:pt x="91266" y="11003"/>
                </a:lnTo>
                <a:lnTo>
                  <a:pt x="91229" y="11059"/>
                </a:lnTo>
                <a:lnTo>
                  <a:pt x="91210" y="11152"/>
                </a:lnTo>
                <a:lnTo>
                  <a:pt x="91210" y="11227"/>
                </a:lnTo>
                <a:lnTo>
                  <a:pt x="91229" y="11245"/>
                </a:lnTo>
                <a:lnTo>
                  <a:pt x="91248" y="11264"/>
                </a:lnTo>
                <a:lnTo>
                  <a:pt x="91359" y="11264"/>
                </a:lnTo>
                <a:lnTo>
                  <a:pt x="91397" y="11245"/>
                </a:lnTo>
                <a:lnTo>
                  <a:pt x="91452" y="11208"/>
                </a:lnTo>
                <a:lnTo>
                  <a:pt x="91527" y="11096"/>
                </a:lnTo>
                <a:lnTo>
                  <a:pt x="91620" y="10985"/>
                </a:lnTo>
                <a:lnTo>
                  <a:pt x="91657" y="10966"/>
                </a:lnTo>
                <a:lnTo>
                  <a:pt x="91694" y="10947"/>
                </a:lnTo>
                <a:lnTo>
                  <a:pt x="91732" y="10947"/>
                </a:lnTo>
                <a:lnTo>
                  <a:pt x="91788" y="10985"/>
                </a:lnTo>
                <a:lnTo>
                  <a:pt x="91899" y="11059"/>
                </a:lnTo>
                <a:lnTo>
                  <a:pt x="91955" y="11078"/>
                </a:lnTo>
                <a:lnTo>
                  <a:pt x="91992" y="11078"/>
                </a:lnTo>
                <a:lnTo>
                  <a:pt x="92030" y="11041"/>
                </a:lnTo>
                <a:lnTo>
                  <a:pt x="92030" y="10966"/>
                </a:lnTo>
                <a:lnTo>
                  <a:pt x="92011" y="10910"/>
                </a:lnTo>
                <a:lnTo>
                  <a:pt x="91974" y="10873"/>
                </a:lnTo>
                <a:lnTo>
                  <a:pt x="91918" y="10817"/>
                </a:lnTo>
                <a:lnTo>
                  <a:pt x="91881" y="10780"/>
                </a:lnTo>
                <a:lnTo>
                  <a:pt x="91881" y="10724"/>
                </a:lnTo>
                <a:lnTo>
                  <a:pt x="91881" y="10668"/>
                </a:lnTo>
                <a:lnTo>
                  <a:pt x="91936" y="10575"/>
                </a:lnTo>
                <a:lnTo>
                  <a:pt x="91992" y="10463"/>
                </a:lnTo>
                <a:lnTo>
                  <a:pt x="92030" y="10333"/>
                </a:lnTo>
                <a:lnTo>
                  <a:pt x="92048" y="10277"/>
                </a:lnTo>
                <a:lnTo>
                  <a:pt x="92030" y="10221"/>
                </a:lnTo>
                <a:lnTo>
                  <a:pt x="92011" y="10165"/>
                </a:lnTo>
                <a:lnTo>
                  <a:pt x="91974" y="10128"/>
                </a:lnTo>
                <a:lnTo>
                  <a:pt x="91899" y="10091"/>
                </a:lnTo>
                <a:close/>
                <a:moveTo>
                  <a:pt x="894" y="12437"/>
                </a:moveTo>
                <a:lnTo>
                  <a:pt x="857" y="12455"/>
                </a:lnTo>
                <a:lnTo>
                  <a:pt x="782" y="12493"/>
                </a:lnTo>
                <a:lnTo>
                  <a:pt x="708" y="12567"/>
                </a:lnTo>
                <a:lnTo>
                  <a:pt x="596" y="12772"/>
                </a:lnTo>
                <a:lnTo>
                  <a:pt x="522" y="12921"/>
                </a:lnTo>
                <a:lnTo>
                  <a:pt x="391" y="12846"/>
                </a:lnTo>
                <a:lnTo>
                  <a:pt x="317" y="12828"/>
                </a:lnTo>
                <a:lnTo>
                  <a:pt x="243" y="12809"/>
                </a:lnTo>
                <a:lnTo>
                  <a:pt x="205" y="12809"/>
                </a:lnTo>
                <a:lnTo>
                  <a:pt x="168" y="12846"/>
                </a:lnTo>
                <a:lnTo>
                  <a:pt x="187" y="12902"/>
                </a:lnTo>
                <a:lnTo>
                  <a:pt x="224" y="12995"/>
                </a:lnTo>
                <a:lnTo>
                  <a:pt x="298" y="13107"/>
                </a:lnTo>
                <a:lnTo>
                  <a:pt x="354" y="13163"/>
                </a:lnTo>
                <a:lnTo>
                  <a:pt x="373" y="13219"/>
                </a:lnTo>
                <a:lnTo>
                  <a:pt x="354" y="13275"/>
                </a:lnTo>
                <a:lnTo>
                  <a:pt x="317" y="13331"/>
                </a:lnTo>
                <a:lnTo>
                  <a:pt x="224" y="13461"/>
                </a:lnTo>
                <a:lnTo>
                  <a:pt x="168" y="13554"/>
                </a:lnTo>
                <a:lnTo>
                  <a:pt x="112" y="13684"/>
                </a:lnTo>
                <a:lnTo>
                  <a:pt x="94" y="13740"/>
                </a:lnTo>
                <a:lnTo>
                  <a:pt x="112" y="13796"/>
                </a:lnTo>
                <a:lnTo>
                  <a:pt x="131" y="13833"/>
                </a:lnTo>
                <a:lnTo>
                  <a:pt x="187" y="13870"/>
                </a:lnTo>
                <a:lnTo>
                  <a:pt x="317" y="13870"/>
                </a:lnTo>
                <a:lnTo>
                  <a:pt x="373" y="13833"/>
                </a:lnTo>
                <a:lnTo>
                  <a:pt x="429" y="13777"/>
                </a:lnTo>
                <a:lnTo>
                  <a:pt x="522" y="13666"/>
                </a:lnTo>
                <a:lnTo>
                  <a:pt x="596" y="13573"/>
                </a:lnTo>
                <a:lnTo>
                  <a:pt x="689" y="13703"/>
                </a:lnTo>
                <a:lnTo>
                  <a:pt x="745" y="13759"/>
                </a:lnTo>
                <a:lnTo>
                  <a:pt x="801" y="13815"/>
                </a:lnTo>
                <a:lnTo>
                  <a:pt x="857" y="13870"/>
                </a:lnTo>
                <a:lnTo>
                  <a:pt x="931" y="13889"/>
                </a:lnTo>
                <a:lnTo>
                  <a:pt x="987" y="13870"/>
                </a:lnTo>
                <a:lnTo>
                  <a:pt x="1062" y="13796"/>
                </a:lnTo>
                <a:lnTo>
                  <a:pt x="1099" y="13722"/>
                </a:lnTo>
                <a:lnTo>
                  <a:pt x="1099" y="13647"/>
                </a:lnTo>
                <a:lnTo>
                  <a:pt x="1080" y="13573"/>
                </a:lnTo>
                <a:lnTo>
                  <a:pt x="1043" y="13479"/>
                </a:lnTo>
                <a:lnTo>
                  <a:pt x="931" y="13331"/>
                </a:lnTo>
                <a:lnTo>
                  <a:pt x="838" y="13219"/>
                </a:lnTo>
                <a:lnTo>
                  <a:pt x="931" y="13070"/>
                </a:lnTo>
                <a:lnTo>
                  <a:pt x="1043" y="12865"/>
                </a:lnTo>
                <a:lnTo>
                  <a:pt x="1080" y="12753"/>
                </a:lnTo>
                <a:lnTo>
                  <a:pt x="1080" y="12660"/>
                </a:lnTo>
                <a:lnTo>
                  <a:pt x="1062" y="12567"/>
                </a:lnTo>
                <a:lnTo>
                  <a:pt x="1043" y="12530"/>
                </a:lnTo>
                <a:lnTo>
                  <a:pt x="1006" y="12493"/>
                </a:lnTo>
                <a:lnTo>
                  <a:pt x="969" y="12455"/>
                </a:lnTo>
                <a:lnTo>
                  <a:pt x="931" y="12437"/>
                </a:lnTo>
                <a:close/>
                <a:moveTo>
                  <a:pt x="91229" y="12474"/>
                </a:moveTo>
                <a:lnTo>
                  <a:pt x="91192" y="12493"/>
                </a:lnTo>
                <a:lnTo>
                  <a:pt x="91155" y="12530"/>
                </a:lnTo>
                <a:lnTo>
                  <a:pt x="91136" y="12549"/>
                </a:lnTo>
                <a:lnTo>
                  <a:pt x="91136" y="12586"/>
                </a:lnTo>
                <a:lnTo>
                  <a:pt x="91136" y="12679"/>
                </a:lnTo>
                <a:lnTo>
                  <a:pt x="91155" y="12791"/>
                </a:lnTo>
                <a:lnTo>
                  <a:pt x="91210" y="12902"/>
                </a:lnTo>
                <a:lnTo>
                  <a:pt x="91322" y="13107"/>
                </a:lnTo>
                <a:lnTo>
                  <a:pt x="91415" y="13256"/>
                </a:lnTo>
                <a:lnTo>
                  <a:pt x="91266" y="13442"/>
                </a:lnTo>
                <a:lnTo>
                  <a:pt x="91192" y="13573"/>
                </a:lnTo>
                <a:lnTo>
                  <a:pt x="91192" y="13628"/>
                </a:lnTo>
                <a:lnTo>
                  <a:pt x="91192" y="13666"/>
                </a:lnTo>
                <a:lnTo>
                  <a:pt x="91229" y="13684"/>
                </a:lnTo>
                <a:lnTo>
                  <a:pt x="91266" y="13666"/>
                </a:lnTo>
                <a:lnTo>
                  <a:pt x="91378" y="13610"/>
                </a:lnTo>
                <a:lnTo>
                  <a:pt x="91545" y="13479"/>
                </a:lnTo>
                <a:lnTo>
                  <a:pt x="91620" y="13591"/>
                </a:lnTo>
                <a:lnTo>
                  <a:pt x="91713" y="13759"/>
                </a:lnTo>
                <a:lnTo>
                  <a:pt x="91825" y="13889"/>
                </a:lnTo>
                <a:lnTo>
                  <a:pt x="91881" y="13926"/>
                </a:lnTo>
                <a:lnTo>
                  <a:pt x="91936" y="13945"/>
                </a:lnTo>
                <a:lnTo>
                  <a:pt x="91992" y="13945"/>
                </a:lnTo>
                <a:lnTo>
                  <a:pt x="92011" y="13926"/>
                </a:lnTo>
                <a:lnTo>
                  <a:pt x="92030" y="13908"/>
                </a:lnTo>
                <a:lnTo>
                  <a:pt x="92048" y="13870"/>
                </a:lnTo>
                <a:lnTo>
                  <a:pt x="92030" y="13796"/>
                </a:lnTo>
                <a:lnTo>
                  <a:pt x="92011" y="13703"/>
                </a:lnTo>
                <a:lnTo>
                  <a:pt x="91918" y="13517"/>
                </a:lnTo>
                <a:lnTo>
                  <a:pt x="91843" y="13405"/>
                </a:lnTo>
                <a:lnTo>
                  <a:pt x="91788" y="13312"/>
                </a:lnTo>
                <a:lnTo>
                  <a:pt x="91788" y="13256"/>
                </a:lnTo>
                <a:lnTo>
                  <a:pt x="91806" y="13200"/>
                </a:lnTo>
                <a:lnTo>
                  <a:pt x="91881" y="13126"/>
                </a:lnTo>
                <a:lnTo>
                  <a:pt x="91974" y="12995"/>
                </a:lnTo>
                <a:lnTo>
                  <a:pt x="92011" y="12940"/>
                </a:lnTo>
                <a:lnTo>
                  <a:pt x="92030" y="12865"/>
                </a:lnTo>
                <a:lnTo>
                  <a:pt x="92011" y="12772"/>
                </a:lnTo>
                <a:lnTo>
                  <a:pt x="91992" y="12735"/>
                </a:lnTo>
                <a:lnTo>
                  <a:pt x="91974" y="12716"/>
                </a:lnTo>
                <a:lnTo>
                  <a:pt x="91918" y="12716"/>
                </a:lnTo>
                <a:lnTo>
                  <a:pt x="91843" y="12735"/>
                </a:lnTo>
                <a:lnTo>
                  <a:pt x="91788" y="12791"/>
                </a:lnTo>
                <a:lnTo>
                  <a:pt x="91713" y="12846"/>
                </a:lnTo>
                <a:lnTo>
                  <a:pt x="91620" y="12977"/>
                </a:lnTo>
                <a:lnTo>
                  <a:pt x="91545" y="12828"/>
                </a:lnTo>
                <a:lnTo>
                  <a:pt x="91434" y="12623"/>
                </a:lnTo>
                <a:lnTo>
                  <a:pt x="91378" y="12549"/>
                </a:lnTo>
                <a:lnTo>
                  <a:pt x="91303" y="12493"/>
                </a:lnTo>
                <a:lnTo>
                  <a:pt x="91266" y="12474"/>
                </a:lnTo>
                <a:close/>
                <a:moveTo>
                  <a:pt x="838" y="15062"/>
                </a:moveTo>
                <a:lnTo>
                  <a:pt x="801" y="15081"/>
                </a:lnTo>
                <a:lnTo>
                  <a:pt x="764" y="15118"/>
                </a:lnTo>
                <a:lnTo>
                  <a:pt x="652" y="15304"/>
                </a:lnTo>
                <a:lnTo>
                  <a:pt x="559" y="15509"/>
                </a:lnTo>
                <a:lnTo>
                  <a:pt x="503" y="15416"/>
                </a:lnTo>
                <a:lnTo>
                  <a:pt x="410" y="15323"/>
                </a:lnTo>
                <a:lnTo>
                  <a:pt x="354" y="15285"/>
                </a:lnTo>
                <a:lnTo>
                  <a:pt x="298" y="15267"/>
                </a:lnTo>
                <a:lnTo>
                  <a:pt x="261" y="15267"/>
                </a:lnTo>
                <a:lnTo>
                  <a:pt x="205" y="15304"/>
                </a:lnTo>
                <a:lnTo>
                  <a:pt x="168" y="15341"/>
                </a:lnTo>
                <a:lnTo>
                  <a:pt x="168" y="15416"/>
                </a:lnTo>
                <a:lnTo>
                  <a:pt x="168" y="15472"/>
                </a:lnTo>
                <a:lnTo>
                  <a:pt x="187" y="15546"/>
                </a:lnTo>
                <a:lnTo>
                  <a:pt x="243" y="15676"/>
                </a:lnTo>
                <a:lnTo>
                  <a:pt x="280" y="15788"/>
                </a:lnTo>
                <a:lnTo>
                  <a:pt x="317" y="15844"/>
                </a:lnTo>
                <a:lnTo>
                  <a:pt x="336" y="15863"/>
                </a:lnTo>
                <a:lnTo>
                  <a:pt x="317" y="15974"/>
                </a:lnTo>
                <a:lnTo>
                  <a:pt x="280" y="16012"/>
                </a:lnTo>
                <a:lnTo>
                  <a:pt x="261" y="16067"/>
                </a:lnTo>
                <a:lnTo>
                  <a:pt x="224" y="16123"/>
                </a:lnTo>
                <a:lnTo>
                  <a:pt x="205" y="16179"/>
                </a:lnTo>
                <a:lnTo>
                  <a:pt x="224" y="16235"/>
                </a:lnTo>
                <a:lnTo>
                  <a:pt x="243" y="16254"/>
                </a:lnTo>
                <a:lnTo>
                  <a:pt x="298" y="16235"/>
                </a:lnTo>
                <a:lnTo>
                  <a:pt x="336" y="16198"/>
                </a:lnTo>
                <a:lnTo>
                  <a:pt x="447" y="16105"/>
                </a:lnTo>
                <a:lnTo>
                  <a:pt x="485" y="16086"/>
                </a:lnTo>
                <a:lnTo>
                  <a:pt x="540" y="16067"/>
                </a:lnTo>
                <a:lnTo>
                  <a:pt x="578" y="16086"/>
                </a:lnTo>
                <a:lnTo>
                  <a:pt x="633" y="16105"/>
                </a:lnTo>
                <a:lnTo>
                  <a:pt x="727" y="16198"/>
                </a:lnTo>
                <a:lnTo>
                  <a:pt x="782" y="16216"/>
                </a:lnTo>
                <a:lnTo>
                  <a:pt x="838" y="16235"/>
                </a:lnTo>
                <a:lnTo>
                  <a:pt x="894" y="16235"/>
                </a:lnTo>
                <a:lnTo>
                  <a:pt x="950" y="16198"/>
                </a:lnTo>
                <a:lnTo>
                  <a:pt x="1006" y="16160"/>
                </a:lnTo>
                <a:lnTo>
                  <a:pt x="1006" y="16105"/>
                </a:lnTo>
                <a:lnTo>
                  <a:pt x="1006" y="16049"/>
                </a:lnTo>
                <a:lnTo>
                  <a:pt x="969" y="15993"/>
                </a:lnTo>
                <a:lnTo>
                  <a:pt x="894" y="15900"/>
                </a:lnTo>
                <a:lnTo>
                  <a:pt x="820" y="15807"/>
                </a:lnTo>
                <a:lnTo>
                  <a:pt x="764" y="15732"/>
                </a:lnTo>
                <a:lnTo>
                  <a:pt x="764" y="15676"/>
                </a:lnTo>
                <a:lnTo>
                  <a:pt x="857" y="15527"/>
                </a:lnTo>
                <a:lnTo>
                  <a:pt x="950" y="15379"/>
                </a:lnTo>
                <a:lnTo>
                  <a:pt x="987" y="15285"/>
                </a:lnTo>
                <a:lnTo>
                  <a:pt x="987" y="15211"/>
                </a:lnTo>
                <a:lnTo>
                  <a:pt x="969" y="15136"/>
                </a:lnTo>
                <a:lnTo>
                  <a:pt x="913" y="15081"/>
                </a:lnTo>
                <a:lnTo>
                  <a:pt x="876" y="15062"/>
                </a:lnTo>
                <a:close/>
                <a:moveTo>
                  <a:pt x="92011" y="15136"/>
                </a:moveTo>
                <a:lnTo>
                  <a:pt x="91955" y="15174"/>
                </a:lnTo>
                <a:lnTo>
                  <a:pt x="91862" y="15267"/>
                </a:lnTo>
                <a:lnTo>
                  <a:pt x="91769" y="15379"/>
                </a:lnTo>
                <a:lnTo>
                  <a:pt x="91694" y="15509"/>
                </a:lnTo>
                <a:lnTo>
                  <a:pt x="91601" y="15621"/>
                </a:lnTo>
                <a:lnTo>
                  <a:pt x="91508" y="15472"/>
                </a:lnTo>
                <a:lnTo>
                  <a:pt x="91359" y="15267"/>
                </a:lnTo>
                <a:lnTo>
                  <a:pt x="91285" y="15192"/>
                </a:lnTo>
                <a:lnTo>
                  <a:pt x="91192" y="15155"/>
                </a:lnTo>
                <a:lnTo>
                  <a:pt x="91117" y="15155"/>
                </a:lnTo>
                <a:lnTo>
                  <a:pt x="91080" y="15192"/>
                </a:lnTo>
                <a:lnTo>
                  <a:pt x="91043" y="15230"/>
                </a:lnTo>
                <a:lnTo>
                  <a:pt x="91024" y="15304"/>
                </a:lnTo>
                <a:lnTo>
                  <a:pt x="91024" y="15379"/>
                </a:lnTo>
                <a:lnTo>
                  <a:pt x="91061" y="15453"/>
                </a:lnTo>
                <a:lnTo>
                  <a:pt x="91117" y="15527"/>
                </a:lnTo>
                <a:lnTo>
                  <a:pt x="91229" y="15676"/>
                </a:lnTo>
                <a:lnTo>
                  <a:pt x="91266" y="15751"/>
                </a:lnTo>
                <a:lnTo>
                  <a:pt x="91303" y="15807"/>
                </a:lnTo>
                <a:lnTo>
                  <a:pt x="91341" y="15881"/>
                </a:lnTo>
                <a:lnTo>
                  <a:pt x="91341" y="15918"/>
                </a:lnTo>
                <a:lnTo>
                  <a:pt x="91303" y="15937"/>
                </a:lnTo>
                <a:lnTo>
                  <a:pt x="91248" y="16012"/>
                </a:lnTo>
                <a:lnTo>
                  <a:pt x="91192" y="16086"/>
                </a:lnTo>
                <a:lnTo>
                  <a:pt x="91192" y="16123"/>
                </a:lnTo>
                <a:lnTo>
                  <a:pt x="91210" y="16160"/>
                </a:lnTo>
                <a:lnTo>
                  <a:pt x="91229" y="16179"/>
                </a:lnTo>
                <a:lnTo>
                  <a:pt x="91266" y="16179"/>
                </a:lnTo>
                <a:lnTo>
                  <a:pt x="91359" y="16123"/>
                </a:lnTo>
                <a:lnTo>
                  <a:pt x="91434" y="16067"/>
                </a:lnTo>
                <a:lnTo>
                  <a:pt x="91490" y="16030"/>
                </a:lnTo>
                <a:lnTo>
                  <a:pt x="91545" y="16067"/>
                </a:lnTo>
                <a:lnTo>
                  <a:pt x="91601" y="16123"/>
                </a:lnTo>
                <a:lnTo>
                  <a:pt x="91694" y="16235"/>
                </a:lnTo>
                <a:lnTo>
                  <a:pt x="91806" y="16291"/>
                </a:lnTo>
                <a:lnTo>
                  <a:pt x="91918" y="16328"/>
                </a:lnTo>
                <a:lnTo>
                  <a:pt x="91955" y="16328"/>
                </a:lnTo>
                <a:lnTo>
                  <a:pt x="91992" y="16309"/>
                </a:lnTo>
                <a:lnTo>
                  <a:pt x="92030" y="16272"/>
                </a:lnTo>
                <a:lnTo>
                  <a:pt x="92030" y="16198"/>
                </a:lnTo>
                <a:lnTo>
                  <a:pt x="92030" y="16142"/>
                </a:lnTo>
                <a:lnTo>
                  <a:pt x="92011" y="16105"/>
                </a:lnTo>
                <a:lnTo>
                  <a:pt x="91936" y="16030"/>
                </a:lnTo>
                <a:lnTo>
                  <a:pt x="91881" y="15974"/>
                </a:lnTo>
                <a:lnTo>
                  <a:pt x="91825" y="15900"/>
                </a:lnTo>
                <a:lnTo>
                  <a:pt x="91788" y="15807"/>
                </a:lnTo>
                <a:lnTo>
                  <a:pt x="91862" y="15714"/>
                </a:lnTo>
                <a:lnTo>
                  <a:pt x="91936" y="15621"/>
                </a:lnTo>
                <a:lnTo>
                  <a:pt x="92011" y="15546"/>
                </a:lnTo>
                <a:lnTo>
                  <a:pt x="92104" y="15453"/>
                </a:lnTo>
                <a:lnTo>
                  <a:pt x="92141" y="15341"/>
                </a:lnTo>
                <a:lnTo>
                  <a:pt x="92160" y="15230"/>
                </a:lnTo>
                <a:lnTo>
                  <a:pt x="92160" y="15174"/>
                </a:lnTo>
                <a:lnTo>
                  <a:pt x="92123" y="15155"/>
                </a:lnTo>
                <a:lnTo>
                  <a:pt x="92104" y="15136"/>
                </a:lnTo>
                <a:close/>
                <a:moveTo>
                  <a:pt x="91881" y="17650"/>
                </a:moveTo>
                <a:lnTo>
                  <a:pt x="91825" y="17669"/>
                </a:lnTo>
                <a:lnTo>
                  <a:pt x="91788" y="17706"/>
                </a:lnTo>
                <a:lnTo>
                  <a:pt x="91732" y="17780"/>
                </a:lnTo>
                <a:lnTo>
                  <a:pt x="91657" y="17855"/>
                </a:lnTo>
                <a:lnTo>
                  <a:pt x="91564" y="18041"/>
                </a:lnTo>
                <a:lnTo>
                  <a:pt x="91490" y="17911"/>
                </a:lnTo>
                <a:lnTo>
                  <a:pt x="91359" y="17762"/>
                </a:lnTo>
                <a:lnTo>
                  <a:pt x="91303" y="17724"/>
                </a:lnTo>
                <a:lnTo>
                  <a:pt x="91229" y="17687"/>
                </a:lnTo>
                <a:lnTo>
                  <a:pt x="91155" y="17706"/>
                </a:lnTo>
                <a:lnTo>
                  <a:pt x="91080" y="17743"/>
                </a:lnTo>
                <a:lnTo>
                  <a:pt x="91061" y="17817"/>
                </a:lnTo>
                <a:lnTo>
                  <a:pt x="91061" y="17873"/>
                </a:lnTo>
                <a:lnTo>
                  <a:pt x="91080" y="17948"/>
                </a:lnTo>
                <a:lnTo>
                  <a:pt x="91117" y="18022"/>
                </a:lnTo>
                <a:lnTo>
                  <a:pt x="91192" y="18153"/>
                </a:lnTo>
                <a:lnTo>
                  <a:pt x="91285" y="18264"/>
                </a:lnTo>
                <a:lnTo>
                  <a:pt x="91359" y="18357"/>
                </a:lnTo>
                <a:lnTo>
                  <a:pt x="91378" y="18413"/>
                </a:lnTo>
                <a:lnTo>
                  <a:pt x="91359" y="18469"/>
                </a:lnTo>
                <a:lnTo>
                  <a:pt x="91322" y="18581"/>
                </a:lnTo>
                <a:lnTo>
                  <a:pt x="91285" y="18693"/>
                </a:lnTo>
                <a:lnTo>
                  <a:pt x="91285" y="18748"/>
                </a:lnTo>
                <a:lnTo>
                  <a:pt x="91303" y="18804"/>
                </a:lnTo>
                <a:lnTo>
                  <a:pt x="91359" y="18860"/>
                </a:lnTo>
                <a:lnTo>
                  <a:pt x="91452" y="18860"/>
                </a:lnTo>
                <a:lnTo>
                  <a:pt x="91508" y="18823"/>
                </a:lnTo>
                <a:lnTo>
                  <a:pt x="91601" y="18730"/>
                </a:lnTo>
                <a:lnTo>
                  <a:pt x="91676" y="18637"/>
                </a:lnTo>
                <a:lnTo>
                  <a:pt x="91750" y="18693"/>
                </a:lnTo>
                <a:lnTo>
                  <a:pt x="91899" y="18786"/>
                </a:lnTo>
                <a:lnTo>
                  <a:pt x="91974" y="18804"/>
                </a:lnTo>
                <a:lnTo>
                  <a:pt x="92030" y="18823"/>
                </a:lnTo>
                <a:lnTo>
                  <a:pt x="92085" y="18823"/>
                </a:lnTo>
                <a:lnTo>
                  <a:pt x="92123" y="18767"/>
                </a:lnTo>
                <a:lnTo>
                  <a:pt x="92123" y="18748"/>
                </a:lnTo>
                <a:lnTo>
                  <a:pt x="92123" y="18711"/>
                </a:lnTo>
                <a:lnTo>
                  <a:pt x="92085" y="18637"/>
                </a:lnTo>
                <a:lnTo>
                  <a:pt x="91992" y="18544"/>
                </a:lnTo>
                <a:lnTo>
                  <a:pt x="91881" y="18413"/>
                </a:lnTo>
                <a:lnTo>
                  <a:pt x="91881" y="18376"/>
                </a:lnTo>
                <a:lnTo>
                  <a:pt x="91881" y="18302"/>
                </a:lnTo>
                <a:lnTo>
                  <a:pt x="91918" y="18246"/>
                </a:lnTo>
                <a:lnTo>
                  <a:pt x="91936" y="18171"/>
                </a:lnTo>
                <a:lnTo>
                  <a:pt x="92011" y="18060"/>
                </a:lnTo>
                <a:lnTo>
                  <a:pt x="92085" y="17948"/>
                </a:lnTo>
                <a:lnTo>
                  <a:pt x="92104" y="17873"/>
                </a:lnTo>
                <a:lnTo>
                  <a:pt x="92085" y="17799"/>
                </a:lnTo>
                <a:lnTo>
                  <a:pt x="92067" y="17762"/>
                </a:lnTo>
                <a:lnTo>
                  <a:pt x="92048" y="17724"/>
                </a:lnTo>
                <a:lnTo>
                  <a:pt x="92011" y="17687"/>
                </a:lnTo>
                <a:lnTo>
                  <a:pt x="91974" y="17669"/>
                </a:lnTo>
                <a:lnTo>
                  <a:pt x="91918" y="17650"/>
                </a:lnTo>
                <a:close/>
                <a:moveTo>
                  <a:pt x="931" y="17445"/>
                </a:moveTo>
                <a:lnTo>
                  <a:pt x="857" y="17501"/>
                </a:lnTo>
                <a:lnTo>
                  <a:pt x="745" y="17631"/>
                </a:lnTo>
                <a:lnTo>
                  <a:pt x="671" y="17780"/>
                </a:lnTo>
                <a:lnTo>
                  <a:pt x="559" y="18097"/>
                </a:lnTo>
                <a:lnTo>
                  <a:pt x="503" y="18022"/>
                </a:lnTo>
                <a:lnTo>
                  <a:pt x="447" y="17929"/>
                </a:lnTo>
                <a:lnTo>
                  <a:pt x="373" y="17873"/>
                </a:lnTo>
                <a:lnTo>
                  <a:pt x="298" y="17836"/>
                </a:lnTo>
                <a:lnTo>
                  <a:pt x="243" y="17836"/>
                </a:lnTo>
                <a:lnTo>
                  <a:pt x="187" y="17855"/>
                </a:lnTo>
                <a:lnTo>
                  <a:pt x="168" y="17892"/>
                </a:lnTo>
                <a:lnTo>
                  <a:pt x="131" y="17911"/>
                </a:lnTo>
                <a:lnTo>
                  <a:pt x="131" y="18004"/>
                </a:lnTo>
                <a:lnTo>
                  <a:pt x="149" y="18115"/>
                </a:lnTo>
                <a:lnTo>
                  <a:pt x="205" y="18190"/>
                </a:lnTo>
                <a:lnTo>
                  <a:pt x="280" y="18283"/>
                </a:lnTo>
                <a:lnTo>
                  <a:pt x="336" y="18357"/>
                </a:lnTo>
                <a:lnTo>
                  <a:pt x="373" y="18395"/>
                </a:lnTo>
                <a:lnTo>
                  <a:pt x="373" y="18432"/>
                </a:lnTo>
                <a:lnTo>
                  <a:pt x="373" y="18469"/>
                </a:lnTo>
                <a:lnTo>
                  <a:pt x="354" y="18525"/>
                </a:lnTo>
                <a:lnTo>
                  <a:pt x="280" y="18655"/>
                </a:lnTo>
                <a:lnTo>
                  <a:pt x="224" y="18786"/>
                </a:lnTo>
                <a:lnTo>
                  <a:pt x="224" y="18823"/>
                </a:lnTo>
                <a:lnTo>
                  <a:pt x="243" y="18860"/>
                </a:lnTo>
                <a:lnTo>
                  <a:pt x="261" y="18879"/>
                </a:lnTo>
                <a:lnTo>
                  <a:pt x="317" y="18860"/>
                </a:lnTo>
                <a:lnTo>
                  <a:pt x="410" y="18786"/>
                </a:lnTo>
                <a:lnTo>
                  <a:pt x="559" y="18618"/>
                </a:lnTo>
                <a:lnTo>
                  <a:pt x="652" y="18711"/>
                </a:lnTo>
                <a:lnTo>
                  <a:pt x="782" y="18823"/>
                </a:lnTo>
                <a:lnTo>
                  <a:pt x="857" y="18860"/>
                </a:lnTo>
                <a:lnTo>
                  <a:pt x="931" y="18897"/>
                </a:lnTo>
                <a:lnTo>
                  <a:pt x="987" y="18897"/>
                </a:lnTo>
                <a:lnTo>
                  <a:pt x="1024" y="18860"/>
                </a:lnTo>
                <a:lnTo>
                  <a:pt x="1043" y="18804"/>
                </a:lnTo>
                <a:lnTo>
                  <a:pt x="1024" y="18748"/>
                </a:lnTo>
                <a:lnTo>
                  <a:pt x="987" y="18674"/>
                </a:lnTo>
                <a:lnTo>
                  <a:pt x="913" y="18599"/>
                </a:lnTo>
                <a:lnTo>
                  <a:pt x="801" y="18469"/>
                </a:lnTo>
                <a:lnTo>
                  <a:pt x="745" y="18413"/>
                </a:lnTo>
                <a:lnTo>
                  <a:pt x="727" y="18376"/>
                </a:lnTo>
                <a:lnTo>
                  <a:pt x="745" y="18320"/>
                </a:lnTo>
                <a:lnTo>
                  <a:pt x="764" y="18246"/>
                </a:lnTo>
                <a:lnTo>
                  <a:pt x="857" y="18115"/>
                </a:lnTo>
                <a:lnTo>
                  <a:pt x="950" y="17985"/>
                </a:lnTo>
                <a:lnTo>
                  <a:pt x="1006" y="17873"/>
                </a:lnTo>
                <a:lnTo>
                  <a:pt x="1024" y="17743"/>
                </a:lnTo>
                <a:lnTo>
                  <a:pt x="1024" y="17575"/>
                </a:lnTo>
                <a:lnTo>
                  <a:pt x="1006" y="17501"/>
                </a:lnTo>
                <a:lnTo>
                  <a:pt x="987" y="17445"/>
                </a:lnTo>
                <a:close/>
                <a:moveTo>
                  <a:pt x="913" y="20108"/>
                </a:moveTo>
                <a:lnTo>
                  <a:pt x="857" y="20126"/>
                </a:lnTo>
                <a:lnTo>
                  <a:pt x="782" y="20182"/>
                </a:lnTo>
                <a:lnTo>
                  <a:pt x="671" y="20294"/>
                </a:lnTo>
                <a:lnTo>
                  <a:pt x="578" y="20405"/>
                </a:lnTo>
                <a:lnTo>
                  <a:pt x="503" y="20312"/>
                </a:lnTo>
                <a:lnTo>
                  <a:pt x="391" y="20238"/>
                </a:lnTo>
                <a:lnTo>
                  <a:pt x="336" y="20201"/>
                </a:lnTo>
                <a:lnTo>
                  <a:pt x="261" y="20201"/>
                </a:lnTo>
                <a:lnTo>
                  <a:pt x="205" y="20219"/>
                </a:lnTo>
                <a:lnTo>
                  <a:pt x="168" y="20256"/>
                </a:lnTo>
                <a:lnTo>
                  <a:pt x="131" y="20331"/>
                </a:lnTo>
                <a:lnTo>
                  <a:pt x="149" y="20387"/>
                </a:lnTo>
                <a:lnTo>
                  <a:pt x="187" y="20461"/>
                </a:lnTo>
                <a:lnTo>
                  <a:pt x="224" y="20517"/>
                </a:lnTo>
                <a:lnTo>
                  <a:pt x="317" y="20629"/>
                </a:lnTo>
                <a:lnTo>
                  <a:pt x="354" y="20685"/>
                </a:lnTo>
                <a:lnTo>
                  <a:pt x="373" y="20722"/>
                </a:lnTo>
                <a:lnTo>
                  <a:pt x="354" y="20778"/>
                </a:lnTo>
                <a:lnTo>
                  <a:pt x="336" y="20834"/>
                </a:lnTo>
                <a:lnTo>
                  <a:pt x="261" y="20964"/>
                </a:lnTo>
                <a:lnTo>
                  <a:pt x="224" y="21020"/>
                </a:lnTo>
                <a:lnTo>
                  <a:pt x="187" y="21094"/>
                </a:lnTo>
                <a:lnTo>
                  <a:pt x="187" y="21150"/>
                </a:lnTo>
                <a:lnTo>
                  <a:pt x="224" y="21206"/>
                </a:lnTo>
                <a:lnTo>
                  <a:pt x="280" y="21243"/>
                </a:lnTo>
                <a:lnTo>
                  <a:pt x="336" y="21243"/>
                </a:lnTo>
                <a:lnTo>
                  <a:pt x="391" y="21206"/>
                </a:lnTo>
                <a:lnTo>
                  <a:pt x="447" y="21169"/>
                </a:lnTo>
                <a:lnTo>
                  <a:pt x="559" y="21038"/>
                </a:lnTo>
                <a:lnTo>
                  <a:pt x="652" y="20945"/>
                </a:lnTo>
                <a:lnTo>
                  <a:pt x="764" y="21094"/>
                </a:lnTo>
                <a:lnTo>
                  <a:pt x="838" y="21169"/>
                </a:lnTo>
                <a:lnTo>
                  <a:pt x="876" y="21187"/>
                </a:lnTo>
                <a:lnTo>
                  <a:pt x="913" y="21206"/>
                </a:lnTo>
                <a:lnTo>
                  <a:pt x="950" y="21187"/>
                </a:lnTo>
                <a:lnTo>
                  <a:pt x="987" y="21150"/>
                </a:lnTo>
                <a:lnTo>
                  <a:pt x="987" y="21113"/>
                </a:lnTo>
                <a:lnTo>
                  <a:pt x="987" y="21076"/>
                </a:lnTo>
                <a:lnTo>
                  <a:pt x="950" y="20983"/>
                </a:lnTo>
                <a:lnTo>
                  <a:pt x="931" y="20908"/>
                </a:lnTo>
                <a:lnTo>
                  <a:pt x="876" y="20815"/>
                </a:lnTo>
                <a:lnTo>
                  <a:pt x="857" y="20741"/>
                </a:lnTo>
                <a:lnTo>
                  <a:pt x="857" y="20685"/>
                </a:lnTo>
                <a:lnTo>
                  <a:pt x="913" y="20573"/>
                </a:lnTo>
                <a:lnTo>
                  <a:pt x="969" y="20498"/>
                </a:lnTo>
                <a:lnTo>
                  <a:pt x="1006" y="20405"/>
                </a:lnTo>
                <a:lnTo>
                  <a:pt x="1043" y="20294"/>
                </a:lnTo>
                <a:lnTo>
                  <a:pt x="1043" y="20256"/>
                </a:lnTo>
                <a:lnTo>
                  <a:pt x="1024" y="20201"/>
                </a:lnTo>
                <a:lnTo>
                  <a:pt x="987" y="20126"/>
                </a:lnTo>
                <a:lnTo>
                  <a:pt x="913" y="20108"/>
                </a:lnTo>
                <a:close/>
                <a:moveTo>
                  <a:pt x="91899" y="20275"/>
                </a:moveTo>
                <a:lnTo>
                  <a:pt x="91825" y="20331"/>
                </a:lnTo>
                <a:lnTo>
                  <a:pt x="91769" y="20387"/>
                </a:lnTo>
                <a:lnTo>
                  <a:pt x="91676" y="20517"/>
                </a:lnTo>
                <a:lnTo>
                  <a:pt x="91601" y="20647"/>
                </a:lnTo>
                <a:lnTo>
                  <a:pt x="91452" y="20424"/>
                </a:lnTo>
                <a:lnTo>
                  <a:pt x="91415" y="20387"/>
                </a:lnTo>
                <a:lnTo>
                  <a:pt x="91378" y="20350"/>
                </a:lnTo>
                <a:lnTo>
                  <a:pt x="91322" y="20312"/>
                </a:lnTo>
                <a:lnTo>
                  <a:pt x="91192" y="20312"/>
                </a:lnTo>
                <a:lnTo>
                  <a:pt x="91155" y="20331"/>
                </a:lnTo>
                <a:lnTo>
                  <a:pt x="91136" y="20368"/>
                </a:lnTo>
                <a:lnTo>
                  <a:pt x="91117" y="20405"/>
                </a:lnTo>
                <a:lnTo>
                  <a:pt x="91117" y="20498"/>
                </a:lnTo>
                <a:lnTo>
                  <a:pt x="91136" y="20592"/>
                </a:lnTo>
                <a:lnTo>
                  <a:pt x="91210" y="20741"/>
                </a:lnTo>
                <a:lnTo>
                  <a:pt x="91285" y="20852"/>
                </a:lnTo>
                <a:lnTo>
                  <a:pt x="91359" y="20964"/>
                </a:lnTo>
                <a:lnTo>
                  <a:pt x="91359" y="21057"/>
                </a:lnTo>
                <a:lnTo>
                  <a:pt x="91341" y="21113"/>
                </a:lnTo>
                <a:lnTo>
                  <a:pt x="91322" y="21150"/>
                </a:lnTo>
                <a:lnTo>
                  <a:pt x="91322" y="21206"/>
                </a:lnTo>
                <a:lnTo>
                  <a:pt x="91359" y="21243"/>
                </a:lnTo>
                <a:lnTo>
                  <a:pt x="91397" y="21262"/>
                </a:lnTo>
                <a:lnTo>
                  <a:pt x="91434" y="21243"/>
                </a:lnTo>
                <a:lnTo>
                  <a:pt x="91471" y="21206"/>
                </a:lnTo>
                <a:lnTo>
                  <a:pt x="91508" y="21187"/>
                </a:lnTo>
                <a:lnTo>
                  <a:pt x="91564" y="21131"/>
                </a:lnTo>
                <a:lnTo>
                  <a:pt x="91732" y="21262"/>
                </a:lnTo>
                <a:lnTo>
                  <a:pt x="91806" y="21280"/>
                </a:lnTo>
                <a:lnTo>
                  <a:pt x="91881" y="21280"/>
                </a:lnTo>
                <a:lnTo>
                  <a:pt x="91918" y="21262"/>
                </a:lnTo>
                <a:lnTo>
                  <a:pt x="91936" y="21225"/>
                </a:lnTo>
                <a:lnTo>
                  <a:pt x="91974" y="21150"/>
                </a:lnTo>
                <a:lnTo>
                  <a:pt x="91955" y="21076"/>
                </a:lnTo>
                <a:lnTo>
                  <a:pt x="91936" y="21001"/>
                </a:lnTo>
                <a:lnTo>
                  <a:pt x="91881" y="20927"/>
                </a:lnTo>
                <a:lnTo>
                  <a:pt x="91843" y="20908"/>
                </a:lnTo>
                <a:lnTo>
                  <a:pt x="91825" y="20871"/>
                </a:lnTo>
                <a:lnTo>
                  <a:pt x="91843" y="20796"/>
                </a:lnTo>
                <a:lnTo>
                  <a:pt x="91881" y="20759"/>
                </a:lnTo>
                <a:lnTo>
                  <a:pt x="91918" y="20722"/>
                </a:lnTo>
                <a:lnTo>
                  <a:pt x="91992" y="20629"/>
                </a:lnTo>
                <a:lnTo>
                  <a:pt x="92030" y="20554"/>
                </a:lnTo>
                <a:lnTo>
                  <a:pt x="92067" y="20461"/>
                </a:lnTo>
                <a:lnTo>
                  <a:pt x="92085" y="20405"/>
                </a:lnTo>
                <a:lnTo>
                  <a:pt x="92085" y="20368"/>
                </a:lnTo>
                <a:lnTo>
                  <a:pt x="92067" y="20331"/>
                </a:lnTo>
                <a:lnTo>
                  <a:pt x="92030" y="20294"/>
                </a:lnTo>
                <a:lnTo>
                  <a:pt x="91955" y="20275"/>
                </a:lnTo>
                <a:close/>
                <a:moveTo>
                  <a:pt x="261" y="22658"/>
                </a:moveTo>
                <a:lnTo>
                  <a:pt x="224" y="22677"/>
                </a:lnTo>
                <a:lnTo>
                  <a:pt x="205" y="22714"/>
                </a:lnTo>
                <a:lnTo>
                  <a:pt x="187" y="22751"/>
                </a:lnTo>
                <a:lnTo>
                  <a:pt x="187" y="22789"/>
                </a:lnTo>
                <a:lnTo>
                  <a:pt x="224" y="22919"/>
                </a:lnTo>
                <a:lnTo>
                  <a:pt x="261" y="22975"/>
                </a:lnTo>
                <a:lnTo>
                  <a:pt x="317" y="23031"/>
                </a:lnTo>
                <a:lnTo>
                  <a:pt x="354" y="23086"/>
                </a:lnTo>
                <a:lnTo>
                  <a:pt x="391" y="23142"/>
                </a:lnTo>
                <a:lnTo>
                  <a:pt x="447" y="23217"/>
                </a:lnTo>
                <a:lnTo>
                  <a:pt x="391" y="23291"/>
                </a:lnTo>
                <a:lnTo>
                  <a:pt x="354" y="23328"/>
                </a:lnTo>
                <a:lnTo>
                  <a:pt x="317" y="23384"/>
                </a:lnTo>
                <a:lnTo>
                  <a:pt x="224" y="23459"/>
                </a:lnTo>
                <a:lnTo>
                  <a:pt x="187" y="23496"/>
                </a:lnTo>
                <a:lnTo>
                  <a:pt x="149" y="23552"/>
                </a:lnTo>
                <a:lnTo>
                  <a:pt x="149" y="23608"/>
                </a:lnTo>
                <a:lnTo>
                  <a:pt x="168" y="23664"/>
                </a:lnTo>
                <a:lnTo>
                  <a:pt x="205" y="23719"/>
                </a:lnTo>
                <a:lnTo>
                  <a:pt x="243" y="23757"/>
                </a:lnTo>
                <a:lnTo>
                  <a:pt x="298" y="23757"/>
                </a:lnTo>
                <a:lnTo>
                  <a:pt x="354" y="23738"/>
                </a:lnTo>
                <a:lnTo>
                  <a:pt x="447" y="23682"/>
                </a:lnTo>
                <a:lnTo>
                  <a:pt x="540" y="23608"/>
                </a:lnTo>
                <a:lnTo>
                  <a:pt x="615" y="23533"/>
                </a:lnTo>
                <a:lnTo>
                  <a:pt x="633" y="23477"/>
                </a:lnTo>
                <a:lnTo>
                  <a:pt x="671" y="23459"/>
                </a:lnTo>
                <a:lnTo>
                  <a:pt x="708" y="23477"/>
                </a:lnTo>
                <a:lnTo>
                  <a:pt x="745" y="23515"/>
                </a:lnTo>
                <a:lnTo>
                  <a:pt x="782" y="23552"/>
                </a:lnTo>
                <a:lnTo>
                  <a:pt x="838" y="23589"/>
                </a:lnTo>
                <a:lnTo>
                  <a:pt x="894" y="23626"/>
                </a:lnTo>
                <a:lnTo>
                  <a:pt x="931" y="23626"/>
                </a:lnTo>
                <a:lnTo>
                  <a:pt x="950" y="23608"/>
                </a:lnTo>
                <a:lnTo>
                  <a:pt x="969" y="23589"/>
                </a:lnTo>
                <a:lnTo>
                  <a:pt x="950" y="23533"/>
                </a:lnTo>
                <a:lnTo>
                  <a:pt x="913" y="23459"/>
                </a:lnTo>
                <a:lnTo>
                  <a:pt x="857" y="23347"/>
                </a:lnTo>
                <a:lnTo>
                  <a:pt x="838" y="23291"/>
                </a:lnTo>
                <a:lnTo>
                  <a:pt x="838" y="23235"/>
                </a:lnTo>
                <a:lnTo>
                  <a:pt x="931" y="22956"/>
                </a:lnTo>
                <a:lnTo>
                  <a:pt x="987" y="22789"/>
                </a:lnTo>
                <a:lnTo>
                  <a:pt x="1006" y="22751"/>
                </a:lnTo>
                <a:lnTo>
                  <a:pt x="1006" y="22733"/>
                </a:lnTo>
                <a:lnTo>
                  <a:pt x="987" y="22733"/>
                </a:lnTo>
                <a:lnTo>
                  <a:pt x="652" y="23049"/>
                </a:lnTo>
                <a:lnTo>
                  <a:pt x="522" y="22863"/>
                </a:lnTo>
                <a:lnTo>
                  <a:pt x="447" y="22751"/>
                </a:lnTo>
                <a:lnTo>
                  <a:pt x="373" y="22695"/>
                </a:lnTo>
                <a:lnTo>
                  <a:pt x="298" y="22658"/>
                </a:lnTo>
                <a:close/>
                <a:moveTo>
                  <a:pt x="91359" y="22733"/>
                </a:moveTo>
                <a:lnTo>
                  <a:pt x="91285" y="22751"/>
                </a:lnTo>
                <a:lnTo>
                  <a:pt x="91266" y="22770"/>
                </a:lnTo>
                <a:lnTo>
                  <a:pt x="91248" y="22826"/>
                </a:lnTo>
                <a:lnTo>
                  <a:pt x="91266" y="22882"/>
                </a:lnTo>
                <a:lnTo>
                  <a:pt x="91322" y="23012"/>
                </a:lnTo>
                <a:lnTo>
                  <a:pt x="91359" y="23124"/>
                </a:lnTo>
                <a:lnTo>
                  <a:pt x="91397" y="23161"/>
                </a:lnTo>
                <a:lnTo>
                  <a:pt x="91415" y="23217"/>
                </a:lnTo>
                <a:lnTo>
                  <a:pt x="91397" y="23254"/>
                </a:lnTo>
                <a:lnTo>
                  <a:pt x="91341" y="23273"/>
                </a:lnTo>
                <a:lnTo>
                  <a:pt x="91266" y="23347"/>
                </a:lnTo>
                <a:lnTo>
                  <a:pt x="91173" y="23459"/>
                </a:lnTo>
                <a:lnTo>
                  <a:pt x="91117" y="23515"/>
                </a:lnTo>
                <a:lnTo>
                  <a:pt x="91099" y="23570"/>
                </a:lnTo>
                <a:lnTo>
                  <a:pt x="91099" y="23626"/>
                </a:lnTo>
                <a:lnTo>
                  <a:pt x="91099" y="23664"/>
                </a:lnTo>
                <a:lnTo>
                  <a:pt x="91136" y="23719"/>
                </a:lnTo>
                <a:lnTo>
                  <a:pt x="91173" y="23757"/>
                </a:lnTo>
                <a:lnTo>
                  <a:pt x="91210" y="23775"/>
                </a:lnTo>
                <a:lnTo>
                  <a:pt x="91248" y="23775"/>
                </a:lnTo>
                <a:lnTo>
                  <a:pt x="91303" y="23757"/>
                </a:lnTo>
                <a:lnTo>
                  <a:pt x="91341" y="23719"/>
                </a:lnTo>
                <a:lnTo>
                  <a:pt x="91564" y="23496"/>
                </a:lnTo>
                <a:lnTo>
                  <a:pt x="91601" y="23589"/>
                </a:lnTo>
                <a:lnTo>
                  <a:pt x="91676" y="23738"/>
                </a:lnTo>
                <a:lnTo>
                  <a:pt x="91713" y="23794"/>
                </a:lnTo>
                <a:lnTo>
                  <a:pt x="91750" y="23850"/>
                </a:lnTo>
                <a:lnTo>
                  <a:pt x="91806" y="23868"/>
                </a:lnTo>
                <a:lnTo>
                  <a:pt x="91862" y="23868"/>
                </a:lnTo>
                <a:lnTo>
                  <a:pt x="91899" y="23831"/>
                </a:lnTo>
                <a:lnTo>
                  <a:pt x="91936" y="23794"/>
                </a:lnTo>
                <a:lnTo>
                  <a:pt x="91936" y="23738"/>
                </a:lnTo>
                <a:lnTo>
                  <a:pt x="91936" y="23664"/>
                </a:lnTo>
                <a:lnTo>
                  <a:pt x="91899" y="23515"/>
                </a:lnTo>
                <a:lnTo>
                  <a:pt x="91862" y="23422"/>
                </a:lnTo>
                <a:lnTo>
                  <a:pt x="91825" y="23310"/>
                </a:lnTo>
                <a:lnTo>
                  <a:pt x="91825" y="23254"/>
                </a:lnTo>
                <a:lnTo>
                  <a:pt x="91881" y="23198"/>
                </a:lnTo>
                <a:lnTo>
                  <a:pt x="91955" y="23124"/>
                </a:lnTo>
                <a:lnTo>
                  <a:pt x="92048" y="23049"/>
                </a:lnTo>
                <a:lnTo>
                  <a:pt x="92085" y="23012"/>
                </a:lnTo>
                <a:lnTo>
                  <a:pt x="92104" y="22956"/>
                </a:lnTo>
                <a:lnTo>
                  <a:pt x="92085" y="22900"/>
                </a:lnTo>
                <a:lnTo>
                  <a:pt x="92048" y="22863"/>
                </a:lnTo>
                <a:lnTo>
                  <a:pt x="91955" y="22863"/>
                </a:lnTo>
                <a:lnTo>
                  <a:pt x="91843" y="22919"/>
                </a:lnTo>
                <a:lnTo>
                  <a:pt x="91750" y="22956"/>
                </a:lnTo>
                <a:lnTo>
                  <a:pt x="91676" y="22993"/>
                </a:lnTo>
                <a:lnTo>
                  <a:pt x="91639" y="22993"/>
                </a:lnTo>
                <a:lnTo>
                  <a:pt x="91564" y="22900"/>
                </a:lnTo>
                <a:lnTo>
                  <a:pt x="91471" y="22807"/>
                </a:lnTo>
                <a:lnTo>
                  <a:pt x="91397" y="22751"/>
                </a:lnTo>
                <a:lnTo>
                  <a:pt x="91359" y="22733"/>
                </a:lnTo>
                <a:close/>
                <a:moveTo>
                  <a:pt x="913" y="25190"/>
                </a:moveTo>
                <a:lnTo>
                  <a:pt x="857" y="25209"/>
                </a:lnTo>
                <a:lnTo>
                  <a:pt x="801" y="25227"/>
                </a:lnTo>
                <a:lnTo>
                  <a:pt x="764" y="25283"/>
                </a:lnTo>
                <a:lnTo>
                  <a:pt x="727" y="25321"/>
                </a:lnTo>
                <a:lnTo>
                  <a:pt x="689" y="25358"/>
                </a:lnTo>
                <a:lnTo>
                  <a:pt x="633" y="25395"/>
                </a:lnTo>
                <a:lnTo>
                  <a:pt x="596" y="25414"/>
                </a:lnTo>
                <a:lnTo>
                  <a:pt x="485" y="25358"/>
                </a:lnTo>
                <a:lnTo>
                  <a:pt x="373" y="25302"/>
                </a:lnTo>
                <a:lnTo>
                  <a:pt x="261" y="25302"/>
                </a:lnTo>
                <a:lnTo>
                  <a:pt x="243" y="25339"/>
                </a:lnTo>
                <a:lnTo>
                  <a:pt x="243" y="25376"/>
                </a:lnTo>
                <a:lnTo>
                  <a:pt x="261" y="25432"/>
                </a:lnTo>
                <a:lnTo>
                  <a:pt x="298" y="25488"/>
                </a:lnTo>
                <a:lnTo>
                  <a:pt x="336" y="25525"/>
                </a:lnTo>
                <a:lnTo>
                  <a:pt x="391" y="25563"/>
                </a:lnTo>
                <a:lnTo>
                  <a:pt x="410" y="25600"/>
                </a:lnTo>
                <a:lnTo>
                  <a:pt x="447" y="25674"/>
                </a:lnTo>
                <a:lnTo>
                  <a:pt x="447" y="25730"/>
                </a:lnTo>
                <a:lnTo>
                  <a:pt x="354" y="25860"/>
                </a:lnTo>
                <a:lnTo>
                  <a:pt x="224" y="26084"/>
                </a:lnTo>
                <a:lnTo>
                  <a:pt x="168" y="26214"/>
                </a:lnTo>
                <a:lnTo>
                  <a:pt x="149" y="26251"/>
                </a:lnTo>
                <a:lnTo>
                  <a:pt x="168" y="26251"/>
                </a:lnTo>
                <a:lnTo>
                  <a:pt x="410" y="26103"/>
                </a:lnTo>
                <a:lnTo>
                  <a:pt x="522" y="26009"/>
                </a:lnTo>
                <a:lnTo>
                  <a:pt x="633" y="25898"/>
                </a:lnTo>
                <a:lnTo>
                  <a:pt x="727" y="26103"/>
                </a:lnTo>
                <a:lnTo>
                  <a:pt x="820" y="26196"/>
                </a:lnTo>
                <a:lnTo>
                  <a:pt x="857" y="26233"/>
                </a:lnTo>
                <a:lnTo>
                  <a:pt x="950" y="26233"/>
                </a:lnTo>
                <a:lnTo>
                  <a:pt x="987" y="26214"/>
                </a:lnTo>
                <a:lnTo>
                  <a:pt x="1024" y="26196"/>
                </a:lnTo>
                <a:lnTo>
                  <a:pt x="1043" y="26158"/>
                </a:lnTo>
                <a:lnTo>
                  <a:pt x="1043" y="26065"/>
                </a:lnTo>
                <a:lnTo>
                  <a:pt x="1043" y="25991"/>
                </a:lnTo>
                <a:lnTo>
                  <a:pt x="1006" y="25916"/>
                </a:lnTo>
                <a:lnTo>
                  <a:pt x="969" y="25842"/>
                </a:lnTo>
                <a:lnTo>
                  <a:pt x="931" y="25786"/>
                </a:lnTo>
                <a:lnTo>
                  <a:pt x="913" y="25712"/>
                </a:lnTo>
                <a:lnTo>
                  <a:pt x="876" y="25637"/>
                </a:lnTo>
                <a:lnTo>
                  <a:pt x="876" y="25600"/>
                </a:lnTo>
                <a:lnTo>
                  <a:pt x="931" y="25488"/>
                </a:lnTo>
                <a:lnTo>
                  <a:pt x="969" y="25376"/>
                </a:lnTo>
                <a:lnTo>
                  <a:pt x="987" y="25265"/>
                </a:lnTo>
                <a:lnTo>
                  <a:pt x="987" y="25227"/>
                </a:lnTo>
                <a:lnTo>
                  <a:pt x="969" y="25209"/>
                </a:lnTo>
                <a:lnTo>
                  <a:pt x="913" y="25190"/>
                </a:lnTo>
                <a:close/>
                <a:moveTo>
                  <a:pt x="91899" y="25227"/>
                </a:moveTo>
                <a:lnTo>
                  <a:pt x="91862" y="25246"/>
                </a:lnTo>
                <a:lnTo>
                  <a:pt x="91825" y="25302"/>
                </a:lnTo>
                <a:lnTo>
                  <a:pt x="91694" y="25507"/>
                </a:lnTo>
                <a:lnTo>
                  <a:pt x="91564" y="25730"/>
                </a:lnTo>
                <a:lnTo>
                  <a:pt x="91508" y="25618"/>
                </a:lnTo>
                <a:lnTo>
                  <a:pt x="91415" y="25488"/>
                </a:lnTo>
                <a:lnTo>
                  <a:pt x="91359" y="25432"/>
                </a:lnTo>
                <a:lnTo>
                  <a:pt x="91303" y="25395"/>
                </a:lnTo>
                <a:lnTo>
                  <a:pt x="91248" y="25358"/>
                </a:lnTo>
                <a:lnTo>
                  <a:pt x="91173" y="25358"/>
                </a:lnTo>
                <a:lnTo>
                  <a:pt x="91117" y="25376"/>
                </a:lnTo>
                <a:lnTo>
                  <a:pt x="91080" y="25414"/>
                </a:lnTo>
                <a:lnTo>
                  <a:pt x="91061" y="25470"/>
                </a:lnTo>
                <a:lnTo>
                  <a:pt x="91080" y="25544"/>
                </a:lnTo>
                <a:lnTo>
                  <a:pt x="91136" y="25656"/>
                </a:lnTo>
                <a:lnTo>
                  <a:pt x="91192" y="25767"/>
                </a:lnTo>
                <a:lnTo>
                  <a:pt x="91285" y="25860"/>
                </a:lnTo>
                <a:lnTo>
                  <a:pt x="91341" y="25935"/>
                </a:lnTo>
                <a:lnTo>
                  <a:pt x="91378" y="25991"/>
                </a:lnTo>
                <a:lnTo>
                  <a:pt x="91341" y="26028"/>
                </a:lnTo>
                <a:lnTo>
                  <a:pt x="91285" y="26084"/>
                </a:lnTo>
                <a:lnTo>
                  <a:pt x="91229" y="26140"/>
                </a:lnTo>
                <a:lnTo>
                  <a:pt x="91210" y="26177"/>
                </a:lnTo>
                <a:lnTo>
                  <a:pt x="91210" y="26196"/>
                </a:lnTo>
                <a:lnTo>
                  <a:pt x="91210" y="26233"/>
                </a:lnTo>
                <a:lnTo>
                  <a:pt x="91248" y="26251"/>
                </a:lnTo>
                <a:lnTo>
                  <a:pt x="91322" y="26214"/>
                </a:lnTo>
                <a:lnTo>
                  <a:pt x="91490" y="26121"/>
                </a:lnTo>
                <a:lnTo>
                  <a:pt x="91583" y="26233"/>
                </a:lnTo>
                <a:lnTo>
                  <a:pt x="91657" y="26307"/>
                </a:lnTo>
                <a:lnTo>
                  <a:pt x="91750" y="26400"/>
                </a:lnTo>
                <a:lnTo>
                  <a:pt x="91788" y="26419"/>
                </a:lnTo>
                <a:lnTo>
                  <a:pt x="91843" y="26438"/>
                </a:lnTo>
                <a:lnTo>
                  <a:pt x="91881" y="26419"/>
                </a:lnTo>
                <a:lnTo>
                  <a:pt x="91918" y="26345"/>
                </a:lnTo>
                <a:lnTo>
                  <a:pt x="91899" y="26289"/>
                </a:lnTo>
                <a:lnTo>
                  <a:pt x="91881" y="26214"/>
                </a:lnTo>
                <a:lnTo>
                  <a:pt x="91788" y="26084"/>
                </a:lnTo>
                <a:lnTo>
                  <a:pt x="91750" y="26009"/>
                </a:lnTo>
                <a:lnTo>
                  <a:pt x="91732" y="25954"/>
                </a:lnTo>
                <a:lnTo>
                  <a:pt x="91769" y="25898"/>
                </a:lnTo>
                <a:lnTo>
                  <a:pt x="91825" y="25842"/>
                </a:lnTo>
                <a:lnTo>
                  <a:pt x="91918" y="25749"/>
                </a:lnTo>
                <a:lnTo>
                  <a:pt x="92011" y="25618"/>
                </a:lnTo>
                <a:lnTo>
                  <a:pt x="92104" y="25488"/>
                </a:lnTo>
                <a:lnTo>
                  <a:pt x="92123" y="25414"/>
                </a:lnTo>
                <a:lnTo>
                  <a:pt x="92123" y="25358"/>
                </a:lnTo>
                <a:lnTo>
                  <a:pt x="92104" y="25302"/>
                </a:lnTo>
                <a:lnTo>
                  <a:pt x="92067" y="25265"/>
                </a:lnTo>
                <a:lnTo>
                  <a:pt x="92030" y="25246"/>
                </a:lnTo>
                <a:lnTo>
                  <a:pt x="91992" y="25227"/>
                </a:lnTo>
                <a:close/>
                <a:moveTo>
                  <a:pt x="112" y="27555"/>
                </a:moveTo>
                <a:lnTo>
                  <a:pt x="75" y="27573"/>
                </a:lnTo>
                <a:lnTo>
                  <a:pt x="38" y="27592"/>
                </a:lnTo>
                <a:lnTo>
                  <a:pt x="0" y="27629"/>
                </a:lnTo>
                <a:lnTo>
                  <a:pt x="0" y="27666"/>
                </a:lnTo>
                <a:lnTo>
                  <a:pt x="0" y="27760"/>
                </a:lnTo>
                <a:lnTo>
                  <a:pt x="38" y="27853"/>
                </a:lnTo>
                <a:lnTo>
                  <a:pt x="112" y="27946"/>
                </a:lnTo>
                <a:lnTo>
                  <a:pt x="280" y="28132"/>
                </a:lnTo>
                <a:lnTo>
                  <a:pt x="391" y="28262"/>
                </a:lnTo>
                <a:lnTo>
                  <a:pt x="298" y="28355"/>
                </a:lnTo>
                <a:lnTo>
                  <a:pt x="187" y="28486"/>
                </a:lnTo>
                <a:lnTo>
                  <a:pt x="94" y="28616"/>
                </a:lnTo>
                <a:lnTo>
                  <a:pt x="75" y="28690"/>
                </a:lnTo>
                <a:lnTo>
                  <a:pt x="94" y="28728"/>
                </a:lnTo>
                <a:lnTo>
                  <a:pt x="112" y="28765"/>
                </a:lnTo>
                <a:lnTo>
                  <a:pt x="131" y="28765"/>
                </a:lnTo>
                <a:lnTo>
                  <a:pt x="187" y="28784"/>
                </a:lnTo>
                <a:lnTo>
                  <a:pt x="261" y="28746"/>
                </a:lnTo>
                <a:lnTo>
                  <a:pt x="317" y="28709"/>
                </a:lnTo>
                <a:lnTo>
                  <a:pt x="466" y="28579"/>
                </a:lnTo>
                <a:lnTo>
                  <a:pt x="540" y="28504"/>
                </a:lnTo>
                <a:lnTo>
                  <a:pt x="633" y="28635"/>
                </a:lnTo>
                <a:lnTo>
                  <a:pt x="745" y="28802"/>
                </a:lnTo>
                <a:lnTo>
                  <a:pt x="801" y="28858"/>
                </a:lnTo>
                <a:lnTo>
                  <a:pt x="857" y="28877"/>
                </a:lnTo>
                <a:lnTo>
                  <a:pt x="876" y="28858"/>
                </a:lnTo>
                <a:lnTo>
                  <a:pt x="876" y="28839"/>
                </a:lnTo>
                <a:lnTo>
                  <a:pt x="894" y="28728"/>
                </a:lnTo>
                <a:lnTo>
                  <a:pt x="857" y="28616"/>
                </a:lnTo>
                <a:lnTo>
                  <a:pt x="820" y="28504"/>
                </a:lnTo>
                <a:lnTo>
                  <a:pt x="764" y="28374"/>
                </a:lnTo>
                <a:lnTo>
                  <a:pt x="764" y="28337"/>
                </a:lnTo>
                <a:lnTo>
                  <a:pt x="764" y="28299"/>
                </a:lnTo>
                <a:lnTo>
                  <a:pt x="782" y="28244"/>
                </a:lnTo>
                <a:lnTo>
                  <a:pt x="857" y="28188"/>
                </a:lnTo>
                <a:lnTo>
                  <a:pt x="969" y="28113"/>
                </a:lnTo>
                <a:lnTo>
                  <a:pt x="1043" y="28020"/>
                </a:lnTo>
                <a:lnTo>
                  <a:pt x="1136" y="27890"/>
                </a:lnTo>
                <a:lnTo>
                  <a:pt x="1173" y="27815"/>
                </a:lnTo>
                <a:lnTo>
                  <a:pt x="1192" y="27760"/>
                </a:lnTo>
                <a:lnTo>
                  <a:pt x="1173" y="27704"/>
                </a:lnTo>
                <a:lnTo>
                  <a:pt x="1118" y="27666"/>
                </a:lnTo>
                <a:lnTo>
                  <a:pt x="1062" y="27648"/>
                </a:lnTo>
                <a:lnTo>
                  <a:pt x="987" y="27666"/>
                </a:lnTo>
                <a:lnTo>
                  <a:pt x="913" y="27722"/>
                </a:lnTo>
                <a:lnTo>
                  <a:pt x="838" y="27778"/>
                </a:lnTo>
                <a:lnTo>
                  <a:pt x="708" y="27908"/>
                </a:lnTo>
                <a:lnTo>
                  <a:pt x="615" y="28020"/>
                </a:lnTo>
                <a:lnTo>
                  <a:pt x="522" y="27871"/>
                </a:lnTo>
                <a:lnTo>
                  <a:pt x="447" y="27778"/>
                </a:lnTo>
                <a:lnTo>
                  <a:pt x="373" y="27685"/>
                </a:lnTo>
                <a:lnTo>
                  <a:pt x="298" y="27611"/>
                </a:lnTo>
                <a:lnTo>
                  <a:pt x="205" y="27555"/>
                </a:lnTo>
                <a:close/>
                <a:moveTo>
                  <a:pt x="91303" y="27778"/>
                </a:moveTo>
                <a:lnTo>
                  <a:pt x="91248" y="27797"/>
                </a:lnTo>
                <a:lnTo>
                  <a:pt x="91192" y="27853"/>
                </a:lnTo>
                <a:lnTo>
                  <a:pt x="91173" y="27927"/>
                </a:lnTo>
                <a:lnTo>
                  <a:pt x="91173" y="28002"/>
                </a:lnTo>
                <a:lnTo>
                  <a:pt x="91210" y="28076"/>
                </a:lnTo>
                <a:lnTo>
                  <a:pt x="91303" y="28225"/>
                </a:lnTo>
                <a:lnTo>
                  <a:pt x="91359" y="28337"/>
                </a:lnTo>
                <a:lnTo>
                  <a:pt x="91378" y="28393"/>
                </a:lnTo>
                <a:lnTo>
                  <a:pt x="91378" y="28430"/>
                </a:lnTo>
                <a:lnTo>
                  <a:pt x="91322" y="28541"/>
                </a:lnTo>
                <a:lnTo>
                  <a:pt x="91285" y="28635"/>
                </a:lnTo>
                <a:lnTo>
                  <a:pt x="91285" y="28690"/>
                </a:lnTo>
                <a:lnTo>
                  <a:pt x="91303" y="28728"/>
                </a:lnTo>
                <a:lnTo>
                  <a:pt x="91341" y="28784"/>
                </a:lnTo>
                <a:lnTo>
                  <a:pt x="91378" y="28821"/>
                </a:lnTo>
                <a:lnTo>
                  <a:pt x="91415" y="28821"/>
                </a:lnTo>
                <a:lnTo>
                  <a:pt x="91452" y="28802"/>
                </a:lnTo>
                <a:lnTo>
                  <a:pt x="91545" y="28746"/>
                </a:lnTo>
                <a:lnTo>
                  <a:pt x="91601" y="28672"/>
                </a:lnTo>
                <a:lnTo>
                  <a:pt x="91694" y="28765"/>
                </a:lnTo>
                <a:lnTo>
                  <a:pt x="91806" y="28877"/>
                </a:lnTo>
                <a:lnTo>
                  <a:pt x="91862" y="28895"/>
                </a:lnTo>
                <a:lnTo>
                  <a:pt x="91918" y="28895"/>
                </a:lnTo>
                <a:lnTo>
                  <a:pt x="91955" y="28877"/>
                </a:lnTo>
                <a:lnTo>
                  <a:pt x="91992" y="28784"/>
                </a:lnTo>
                <a:lnTo>
                  <a:pt x="91974" y="28728"/>
                </a:lnTo>
                <a:lnTo>
                  <a:pt x="91955" y="28690"/>
                </a:lnTo>
                <a:lnTo>
                  <a:pt x="91899" y="28579"/>
                </a:lnTo>
                <a:lnTo>
                  <a:pt x="91825" y="28486"/>
                </a:lnTo>
                <a:lnTo>
                  <a:pt x="91788" y="28430"/>
                </a:lnTo>
                <a:lnTo>
                  <a:pt x="91788" y="28393"/>
                </a:lnTo>
                <a:lnTo>
                  <a:pt x="91806" y="28318"/>
                </a:lnTo>
                <a:lnTo>
                  <a:pt x="91862" y="28244"/>
                </a:lnTo>
                <a:lnTo>
                  <a:pt x="91955" y="28113"/>
                </a:lnTo>
                <a:lnTo>
                  <a:pt x="92011" y="27964"/>
                </a:lnTo>
                <a:lnTo>
                  <a:pt x="92011" y="27890"/>
                </a:lnTo>
                <a:lnTo>
                  <a:pt x="91992" y="27871"/>
                </a:lnTo>
                <a:lnTo>
                  <a:pt x="91974" y="27871"/>
                </a:lnTo>
                <a:lnTo>
                  <a:pt x="91918" y="27890"/>
                </a:lnTo>
                <a:lnTo>
                  <a:pt x="91843" y="27927"/>
                </a:lnTo>
                <a:lnTo>
                  <a:pt x="91750" y="27983"/>
                </a:lnTo>
                <a:lnTo>
                  <a:pt x="91620" y="28113"/>
                </a:lnTo>
                <a:lnTo>
                  <a:pt x="91564" y="28020"/>
                </a:lnTo>
                <a:lnTo>
                  <a:pt x="91471" y="27890"/>
                </a:lnTo>
                <a:lnTo>
                  <a:pt x="91415" y="27834"/>
                </a:lnTo>
                <a:lnTo>
                  <a:pt x="91359" y="27797"/>
                </a:lnTo>
                <a:lnTo>
                  <a:pt x="91303" y="27778"/>
                </a:lnTo>
                <a:close/>
                <a:moveTo>
                  <a:pt x="913" y="30124"/>
                </a:moveTo>
                <a:lnTo>
                  <a:pt x="838" y="30180"/>
                </a:lnTo>
                <a:lnTo>
                  <a:pt x="764" y="30273"/>
                </a:lnTo>
                <a:lnTo>
                  <a:pt x="633" y="30478"/>
                </a:lnTo>
                <a:lnTo>
                  <a:pt x="559" y="30627"/>
                </a:lnTo>
                <a:lnTo>
                  <a:pt x="485" y="30534"/>
                </a:lnTo>
                <a:lnTo>
                  <a:pt x="391" y="30422"/>
                </a:lnTo>
                <a:lnTo>
                  <a:pt x="317" y="30385"/>
                </a:lnTo>
                <a:lnTo>
                  <a:pt x="261" y="30366"/>
                </a:lnTo>
                <a:lnTo>
                  <a:pt x="205" y="30366"/>
                </a:lnTo>
                <a:lnTo>
                  <a:pt x="149" y="30385"/>
                </a:lnTo>
                <a:lnTo>
                  <a:pt x="131" y="30422"/>
                </a:lnTo>
                <a:lnTo>
                  <a:pt x="112" y="30459"/>
                </a:lnTo>
                <a:lnTo>
                  <a:pt x="131" y="30515"/>
                </a:lnTo>
                <a:lnTo>
                  <a:pt x="149" y="30571"/>
                </a:lnTo>
                <a:lnTo>
                  <a:pt x="205" y="30683"/>
                </a:lnTo>
                <a:lnTo>
                  <a:pt x="261" y="30757"/>
                </a:lnTo>
                <a:lnTo>
                  <a:pt x="336" y="30850"/>
                </a:lnTo>
                <a:lnTo>
                  <a:pt x="336" y="30887"/>
                </a:lnTo>
                <a:lnTo>
                  <a:pt x="317" y="30962"/>
                </a:lnTo>
                <a:lnTo>
                  <a:pt x="280" y="31036"/>
                </a:lnTo>
                <a:lnTo>
                  <a:pt x="224" y="31111"/>
                </a:lnTo>
                <a:lnTo>
                  <a:pt x="168" y="31185"/>
                </a:lnTo>
                <a:lnTo>
                  <a:pt x="149" y="31260"/>
                </a:lnTo>
                <a:lnTo>
                  <a:pt x="168" y="31297"/>
                </a:lnTo>
                <a:lnTo>
                  <a:pt x="187" y="31334"/>
                </a:lnTo>
                <a:lnTo>
                  <a:pt x="261" y="31334"/>
                </a:lnTo>
                <a:lnTo>
                  <a:pt x="354" y="31278"/>
                </a:lnTo>
                <a:lnTo>
                  <a:pt x="429" y="31222"/>
                </a:lnTo>
                <a:lnTo>
                  <a:pt x="503" y="31148"/>
                </a:lnTo>
                <a:lnTo>
                  <a:pt x="540" y="31092"/>
                </a:lnTo>
                <a:lnTo>
                  <a:pt x="578" y="31074"/>
                </a:lnTo>
                <a:lnTo>
                  <a:pt x="633" y="31092"/>
                </a:lnTo>
                <a:lnTo>
                  <a:pt x="708" y="31148"/>
                </a:lnTo>
                <a:lnTo>
                  <a:pt x="764" y="31204"/>
                </a:lnTo>
                <a:lnTo>
                  <a:pt x="820" y="31241"/>
                </a:lnTo>
                <a:lnTo>
                  <a:pt x="931" y="31260"/>
                </a:lnTo>
                <a:lnTo>
                  <a:pt x="969" y="31241"/>
                </a:lnTo>
                <a:lnTo>
                  <a:pt x="987" y="31222"/>
                </a:lnTo>
                <a:lnTo>
                  <a:pt x="987" y="31185"/>
                </a:lnTo>
                <a:lnTo>
                  <a:pt x="969" y="31148"/>
                </a:lnTo>
                <a:lnTo>
                  <a:pt x="913" y="31055"/>
                </a:lnTo>
                <a:lnTo>
                  <a:pt x="838" y="30943"/>
                </a:lnTo>
                <a:lnTo>
                  <a:pt x="782" y="30906"/>
                </a:lnTo>
                <a:lnTo>
                  <a:pt x="764" y="30850"/>
                </a:lnTo>
                <a:lnTo>
                  <a:pt x="782" y="30813"/>
                </a:lnTo>
                <a:lnTo>
                  <a:pt x="838" y="30757"/>
                </a:lnTo>
                <a:lnTo>
                  <a:pt x="913" y="30664"/>
                </a:lnTo>
                <a:lnTo>
                  <a:pt x="969" y="30552"/>
                </a:lnTo>
                <a:lnTo>
                  <a:pt x="1024" y="30441"/>
                </a:lnTo>
                <a:lnTo>
                  <a:pt x="1062" y="30310"/>
                </a:lnTo>
                <a:lnTo>
                  <a:pt x="1062" y="30254"/>
                </a:lnTo>
                <a:lnTo>
                  <a:pt x="1043" y="30198"/>
                </a:lnTo>
                <a:lnTo>
                  <a:pt x="1006" y="30161"/>
                </a:lnTo>
                <a:lnTo>
                  <a:pt x="987" y="30124"/>
                </a:lnTo>
                <a:close/>
                <a:moveTo>
                  <a:pt x="91192" y="30292"/>
                </a:moveTo>
                <a:lnTo>
                  <a:pt x="91173" y="30310"/>
                </a:lnTo>
                <a:lnTo>
                  <a:pt x="91155" y="30347"/>
                </a:lnTo>
                <a:lnTo>
                  <a:pt x="91136" y="30403"/>
                </a:lnTo>
                <a:lnTo>
                  <a:pt x="91136" y="30534"/>
                </a:lnTo>
                <a:lnTo>
                  <a:pt x="91173" y="30645"/>
                </a:lnTo>
                <a:lnTo>
                  <a:pt x="91229" y="30757"/>
                </a:lnTo>
                <a:lnTo>
                  <a:pt x="91303" y="30869"/>
                </a:lnTo>
                <a:lnTo>
                  <a:pt x="91397" y="30980"/>
                </a:lnTo>
                <a:lnTo>
                  <a:pt x="91397" y="31036"/>
                </a:lnTo>
                <a:lnTo>
                  <a:pt x="91378" y="31111"/>
                </a:lnTo>
                <a:lnTo>
                  <a:pt x="91322" y="31222"/>
                </a:lnTo>
                <a:lnTo>
                  <a:pt x="91303" y="31297"/>
                </a:lnTo>
                <a:lnTo>
                  <a:pt x="91303" y="31353"/>
                </a:lnTo>
                <a:lnTo>
                  <a:pt x="91322" y="31390"/>
                </a:lnTo>
                <a:lnTo>
                  <a:pt x="91359" y="31427"/>
                </a:lnTo>
                <a:lnTo>
                  <a:pt x="91397" y="31427"/>
                </a:lnTo>
                <a:lnTo>
                  <a:pt x="91434" y="31409"/>
                </a:lnTo>
                <a:lnTo>
                  <a:pt x="91508" y="31371"/>
                </a:lnTo>
                <a:lnTo>
                  <a:pt x="91583" y="31316"/>
                </a:lnTo>
                <a:lnTo>
                  <a:pt x="91639" y="31278"/>
                </a:lnTo>
                <a:lnTo>
                  <a:pt x="91713" y="31278"/>
                </a:lnTo>
                <a:lnTo>
                  <a:pt x="91769" y="31297"/>
                </a:lnTo>
                <a:lnTo>
                  <a:pt x="91806" y="31334"/>
                </a:lnTo>
                <a:lnTo>
                  <a:pt x="91843" y="31371"/>
                </a:lnTo>
                <a:lnTo>
                  <a:pt x="91899" y="31371"/>
                </a:lnTo>
                <a:lnTo>
                  <a:pt x="91992" y="31390"/>
                </a:lnTo>
                <a:lnTo>
                  <a:pt x="92030" y="31371"/>
                </a:lnTo>
                <a:lnTo>
                  <a:pt x="92030" y="31334"/>
                </a:lnTo>
                <a:lnTo>
                  <a:pt x="92011" y="31278"/>
                </a:lnTo>
                <a:lnTo>
                  <a:pt x="91992" y="31222"/>
                </a:lnTo>
                <a:lnTo>
                  <a:pt x="91974" y="31185"/>
                </a:lnTo>
                <a:lnTo>
                  <a:pt x="91918" y="31111"/>
                </a:lnTo>
                <a:lnTo>
                  <a:pt x="91862" y="31018"/>
                </a:lnTo>
                <a:lnTo>
                  <a:pt x="91862" y="30999"/>
                </a:lnTo>
                <a:lnTo>
                  <a:pt x="91899" y="30925"/>
                </a:lnTo>
                <a:lnTo>
                  <a:pt x="91955" y="30813"/>
                </a:lnTo>
                <a:lnTo>
                  <a:pt x="92011" y="30701"/>
                </a:lnTo>
                <a:lnTo>
                  <a:pt x="92030" y="30627"/>
                </a:lnTo>
                <a:lnTo>
                  <a:pt x="92030" y="30571"/>
                </a:lnTo>
                <a:lnTo>
                  <a:pt x="92011" y="30515"/>
                </a:lnTo>
                <a:lnTo>
                  <a:pt x="91955" y="30478"/>
                </a:lnTo>
                <a:lnTo>
                  <a:pt x="91899" y="30459"/>
                </a:lnTo>
                <a:lnTo>
                  <a:pt x="91843" y="30459"/>
                </a:lnTo>
                <a:lnTo>
                  <a:pt x="91788" y="30478"/>
                </a:lnTo>
                <a:lnTo>
                  <a:pt x="91750" y="30534"/>
                </a:lnTo>
                <a:lnTo>
                  <a:pt x="91657" y="30627"/>
                </a:lnTo>
                <a:lnTo>
                  <a:pt x="91601" y="30720"/>
                </a:lnTo>
                <a:lnTo>
                  <a:pt x="91527" y="30608"/>
                </a:lnTo>
                <a:lnTo>
                  <a:pt x="91378" y="30403"/>
                </a:lnTo>
                <a:lnTo>
                  <a:pt x="91303" y="30329"/>
                </a:lnTo>
                <a:lnTo>
                  <a:pt x="91229" y="30292"/>
                </a:lnTo>
                <a:close/>
                <a:moveTo>
                  <a:pt x="280" y="32675"/>
                </a:moveTo>
                <a:lnTo>
                  <a:pt x="205" y="32712"/>
                </a:lnTo>
                <a:lnTo>
                  <a:pt x="168" y="32768"/>
                </a:lnTo>
                <a:lnTo>
                  <a:pt x="168" y="32842"/>
                </a:lnTo>
                <a:lnTo>
                  <a:pt x="205" y="32917"/>
                </a:lnTo>
                <a:lnTo>
                  <a:pt x="243" y="32991"/>
                </a:lnTo>
                <a:lnTo>
                  <a:pt x="354" y="33140"/>
                </a:lnTo>
                <a:lnTo>
                  <a:pt x="466" y="33252"/>
                </a:lnTo>
                <a:lnTo>
                  <a:pt x="298" y="33401"/>
                </a:lnTo>
                <a:lnTo>
                  <a:pt x="149" y="33550"/>
                </a:lnTo>
                <a:lnTo>
                  <a:pt x="131" y="33587"/>
                </a:lnTo>
                <a:lnTo>
                  <a:pt x="131" y="33624"/>
                </a:lnTo>
                <a:lnTo>
                  <a:pt x="149" y="33661"/>
                </a:lnTo>
                <a:lnTo>
                  <a:pt x="205" y="33699"/>
                </a:lnTo>
                <a:lnTo>
                  <a:pt x="280" y="33717"/>
                </a:lnTo>
                <a:lnTo>
                  <a:pt x="317" y="33699"/>
                </a:lnTo>
                <a:lnTo>
                  <a:pt x="373" y="33680"/>
                </a:lnTo>
                <a:lnTo>
                  <a:pt x="466" y="33606"/>
                </a:lnTo>
                <a:lnTo>
                  <a:pt x="615" y="33457"/>
                </a:lnTo>
                <a:lnTo>
                  <a:pt x="671" y="33550"/>
                </a:lnTo>
                <a:lnTo>
                  <a:pt x="764" y="33680"/>
                </a:lnTo>
                <a:lnTo>
                  <a:pt x="876" y="33792"/>
                </a:lnTo>
                <a:lnTo>
                  <a:pt x="931" y="33810"/>
                </a:lnTo>
                <a:lnTo>
                  <a:pt x="987" y="33810"/>
                </a:lnTo>
                <a:lnTo>
                  <a:pt x="1024" y="33773"/>
                </a:lnTo>
                <a:lnTo>
                  <a:pt x="1062" y="33736"/>
                </a:lnTo>
                <a:lnTo>
                  <a:pt x="1062" y="33661"/>
                </a:lnTo>
                <a:lnTo>
                  <a:pt x="1043" y="33606"/>
                </a:lnTo>
                <a:lnTo>
                  <a:pt x="987" y="33457"/>
                </a:lnTo>
                <a:lnTo>
                  <a:pt x="931" y="33364"/>
                </a:lnTo>
                <a:lnTo>
                  <a:pt x="876" y="33233"/>
                </a:lnTo>
                <a:lnTo>
                  <a:pt x="876" y="33177"/>
                </a:lnTo>
                <a:lnTo>
                  <a:pt x="876" y="33103"/>
                </a:lnTo>
                <a:lnTo>
                  <a:pt x="913" y="33047"/>
                </a:lnTo>
                <a:lnTo>
                  <a:pt x="969" y="32973"/>
                </a:lnTo>
                <a:lnTo>
                  <a:pt x="1006" y="32917"/>
                </a:lnTo>
                <a:lnTo>
                  <a:pt x="1006" y="32842"/>
                </a:lnTo>
                <a:lnTo>
                  <a:pt x="987" y="32805"/>
                </a:lnTo>
                <a:lnTo>
                  <a:pt x="950" y="32786"/>
                </a:lnTo>
                <a:lnTo>
                  <a:pt x="913" y="32805"/>
                </a:lnTo>
                <a:lnTo>
                  <a:pt x="876" y="32842"/>
                </a:lnTo>
                <a:lnTo>
                  <a:pt x="764" y="32935"/>
                </a:lnTo>
                <a:lnTo>
                  <a:pt x="708" y="33010"/>
                </a:lnTo>
                <a:lnTo>
                  <a:pt x="615" y="32898"/>
                </a:lnTo>
                <a:lnTo>
                  <a:pt x="485" y="32768"/>
                </a:lnTo>
                <a:lnTo>
                  <a:pt x="410" y="32712"/>
                </a:lnTo>
                <a:lnTo>
                  <a:pt x="336" y="32675"/>
                </a:lnTo>
                <a:close/>
                <a:moveTo>
                  <a:pt x="91825" y="32917"/>
                </a:moveTo>
                <a:lnTo>
                  <a:pt x="91769" y="32935"/>
                </a:lnTo>
                <a:lnTo>
                  <a:pt x="91694" y="32991"/>
                </a:lnTo>
                <a:lnTo>
                  <a:pt x="91620" y="33047"/>
                </a:lnTo>
                <a:lnTo>
                  <a:pt x="91564" y="32991"/>
                </a:lnTo>
                <a:lnTo>
                  <a:pt x="91490" y="32973"/>
                </a:lnTo>
                <a:lnTo>
                  <a:pt x="91434" y="32973"/>
                </a:lnTo>
                <a:lnTo>
                  <a:pt x="91378" y="32991"/>
                </a:lnTo>
                <a:lnTo>
                  <a:pt x="91341" y="33047"/>
                </a:lnTo>
                <a:lnTo>
                  <a:pt x="91322" y="33103"/>
                </a:lnTo>
                <a:lnTo>
                  <a:pt x="91303" y="33177"/>
                </a:lnTo>
                <a:lnTo>
                  <a:pt x="91322" y="33252"/>
                </a:lnTo>
                <a:lnTo>
                  <a:pt x="91341" y="33289"/>
                </a:lnTo>
                <a:lnTo>
                  <a:pt x="91359" y="33326"/>
                </a:lnTo>
                <a:lnTo>
                  <a:pt x="91378" y="33345"/>
                </a:lnTo>
                <a:lnTo>
                  <a:pt x="91378" y="33401"/>
                </a:lnTo>
                <a:lnTo>
                  <a:pt x="91359" y="33457"/>
                </a:lnTo>
                <a:lnTo>
                  <a:pt x="91322" y="33513"/>
                </a:lnTo>
                <a:lnTo>
                  <a:pt x="91248" y="33624"/>
                </a:lnTo>
                <a:lnTo>
                  <a:pt x="91210" y="33717"/>
                </a:lnTo>
                <a:lnTo>
                  <a:pt x="91210" y="33810"/>
                </a:lnTo>
                <a:lnTo>
                  <a:pt x="91229" y="33848"/>
                </a:lnTo>
                <a:lnTo>
                  <a:pt x="91248" y="33885"/>
                </a:lnTo>
                <a:lnTo>
                  <a:pt x="91285" y="33866"/>
                </a:lnTo>
                <a:lnTo>
                  <a:pt x="91341" y="33848"/>
                </a:lnTo>
                <a:lnTo>
                  <a:pt x="91471" y="33717"/>
                </a:lnTo>
                <a:lnTo>
                  <a:pt x="91583" y="33587"/>
                </a:lnTo>
                <a:lnTo>
                  <a:pt x="91639" y="33680"/>
                </a:lnTo>
                <a:lnTo>
                  <a:pt x="91713" y="33773"/>
                </a:lnTo>
                <a:lnTo>
                  <a:pt x="91750" y="33810"/>
                </a:lnTo>
                <a:lnTo>
                  <a:pt x="91806" y="33848"/>
                </a:lnTo>
                <a:lnTo>
                  <a:pt x="91862" y="33848"/>
                </a:lnTo>
                <a:lnTo>
                  <a:pt x="91918" y="33829"/>
                </a:lnTo>
                <a:lnTo>
                  <a:pt x="91955" y="33810"/>
                </a:lnTo>
                <a:lnTo>
                  <a:pt x="91992" y="33773"/>
                </a:lnTo>
                <a:lnTo>
                  <a:pt x="92011" y="33717"/>
                </a:lnTo>
                <a:lnTo>
                  <a:pt x="91992" y="33680"/>
                </a:lnTo>
                <a:lnTo>
                  <a:pt x="91974" y="33568"/>
                </a:lnTo>
                <a:lnTo>
                  <a:pt x="91918" y="33475"/>
                </a:lnTo>
                <a:lnTo>
                  <a:pt x="91881" y="33382"/>
                </a:lnTo>
                <a:lnTo>
                  <a:pt x="91843" y="33345"/>
                </a:lnTo>
                <a:lnTo>
                  <a:pt x="91825" y="33289"/>
                </a:lnTo>
                <a:lnTo>
                  <a:pt x="91843" y="33252"/>
                </a:lnTo>
                <a:lnTo>
                  <a:pt x="91881" y="33215"/>
                </a:lnTo>
                <a:lnTo>
                  <a:pt x="91899" y="33159"/>
                </a:lnTo>
                <a:lnTo>
                  <a:pt x="91936" y="33103"/>
                </a:lnTo>
                <a:lnTo>
                  <a:pt x="91955" y="33047"/>
                </a:lnTo>
                <a:lnTo>
                  <a:pt x="91936" y="32991"/>
                </a:lnTo>
                <a:lnTo>
                  <a:pt x="91899" y="32954"/>
                </a:lnTo>
                <a:lnTo>
                  <a:pt x="91862" y="32935"/>
                </a:lnTo>
                <a:lnTo>
                  <a:pt x="91825" y="32917"/>
                </a:lnTo>
                <a:close/>
                <a:moveTo>
                  <a:pt x="1006" y="35114"/>
                </a:moveTo>
                <a:lnTo>
                  <a:pt x="969" y="35132"/>
                </a:lnTo>
                <a:lnTo>
                  <a:pt x="764" y="35337"/>
                </a:lnTo>
                <a:lnTo>
                  <a:pt x="578" y="35579"/>
                </a:lnTo>
                <a:lnTo>
                  <a:pt x="503" y="35486"/>
                </a:lnTo>
                <a:lnTo>
                  <a:pt x="373" y="35337"/>
                </a:lnTo>
                <a:lnTo>
                  <a:pt x="317" y="35281"/>
                </a:lnTo>
                <a:lnTo>
                  <a:pt x="243" y="35244"/>
                </a:lnTo>
                <a:lnTo>
                  <a:pt x="187" y="35244"/>
                </a:lnTo>
                <a:lnTo>
                  <a:pt x="168" y="35263"/>
                </a:lnTo>
                <a:lnTo>
                  <a:pt x="149" y="35281"/>
                </a:lnTo>
                <a:lnTo>
                  <a:pt x="112" y="35356"/>
                </a:lnTo>
                <a:lnTo>
                  <a:pt x="131" y="35430"/>
                </a:lnTo>
                <a:lnTo>
                  <a:pt x="168" y="35505"/>
                </a:lnTo>
                <a:lnTo>
                  <a:pt x="224" y="35560"/>
                </a:lnTo>
                <a:lnTo>
                  <a:pt x="336" y="35691"/>
                </a:lnTo>
                <a:lnTo>
                  <a:pt x="373" y="35747"/>
                </a:lnTo>
                <a:lnTo>
                  <a:pt x="391" y="35821"/>
                </a:lnTo>
                <a:lnTo>
                  <a:pt x="391" y="35858"/>
                </a:lnTo>
                <a:lnTo>
                  <a:pt x="354" y="35914"/>
                </a:lnTo>
                <a:lnTo>
                  <a:pt x="280" y="36007"/>
                </a:lnTo>
                <a:lnTo>
                  <a:pt x="261" y="36045"/>
                </a:lnTo>
                <a:lnTo>
                  <a:pt x="280" y="36063"/>
                </a:lnTo>
                <a:lnTo>
                  <a:pt x="317" y="36082"/>
                </a:lnTo>
                <a:lnTo>
                  <a:pt x="391" y="36063"/>
                </a:lnTo>
                <a:lnTo>
                  <a:pt x="466" y="36045"/>
                </a:lnTo>
                <a:lnTo>
                  <a:pt x="485" y="36026"/>
                </a:lnTo>
                <a:lnTo>
                  <a:pt x="522" y="36026"/>
                </a:lnTo>
                <a:lnTo>
                  <a:pt x="559" y="36045"/>
                </a:lnTo>
                <a:lnTo>
                  <a:pt x="596" y="36082"/>
                </a:lnTo>
                <a:lnTo>
                  <a:pt x="633" y="36138"/>
                </a:lnTo>
                <a:lnTo>
                  <a:pt x="689" y="36231"/>
                </a:lnTo>
                <a:lnTo>
                  <a:pt x="745" y="36287"/>
                </a:lnTo>
                <a:lnTo>
                  <a:pt x="820" y="36361"/>
                </a:lnTo>
                <a:lnTo>
                  <a:pt x="894" y="36398"/>
                </a:lnTo>
                <a:lnTo>
                  <a:pt x="931" y="36398"/>
                </a:lnTo>
                <a:lnTo>
                  <a:pt x="987" y="36380"/>
                </a:lnTo>
                <a:lnTo>
                  <a:pt x="1024" y="36342"/>
                </a:lnTo>
                <a:lnTo>
                  <a:pt x="1043" y="36287"/>
                </a:lnTo>
                <a:lnTo>
                  <a:pt x="1024" y="36231"/>
                </a:lnTo>
                <a:lnTo>
                  <a:pt x="1006" y="36156"/>
                </a:lnTo>
                <a:lnTo>
                  <a:pt x="913" y="36026"/>
                </a:lnTo>
                <a:lnTo>
                  <a:pt x="857" y="35951"/>
                </a:lnTo>
                <a:lnTo>
                  <a:pt x="782" y="35877"/>
                </a:lnTo>
                <a:lnTo>
                  <a:pt x="745" y="35840"/>
                </a:lnTo>
                <a:lnTo>
                  <a:pt x="727" y="35803"/>
                </a:lnTo>
                <a:lnTo>
                  <a:pt x="764" y="35747"/>
                </a:lnTo>
                <a:lnTo>
                  <a:pt x="820" y="35672"/>
                </a:lnTo>
                <a:lnTo>
                  <a:pt x="931" y="35560"/>
                </a:lnTo>
                <a:lnTo>
                  <a:pt x="969" y="35449"/>
                </a:lnTo>
                <a:lnTo>
                  <a:pt x="1006" y="35281"/>
                </a:lnTo>
                <a:lnTo>
                  <a:pt x="1024" y="35188"/>
                </a:lnTo>
                <a:lnTo>
                  <a:pt x="1024" y="35132"/>
                </a:lnTo>
                <a:lnTo>
                  <a:pt x="1006" y="35114"/>
                </a:lnTo>
                <a:close/>
                <a:moveTo>
                  <a:pt x="91248" y="35374"/>
                </a:moveTo>
                <a:lnTo>
                  <a:pt x="91173" y="35393"/>
                </a:lnTo>
                <a:lnTo>
                  <a:pt x="91136" y="35412"/>
                </a:lnTo>
                <a:lnTo>
                  <a:pt x="91099" y="35449"/>
                </a:lnTo>
                <a:lnTo>
                  <a:pt x="91099" y="35505"/>
                </a:lnTo>
                <a:lnTo>
                  <a:pt x="91099" y="35616"/>
                </a:lnTo>
                <a:lnTo>
                  <a:pt x="91155" y="35728"/>
                </a:lnTo>
                <a:lnTo>
                  <a:pt x="91192" y="35784"/>
                </a:lnTo>
                <a:lnTo>
                  <a:pt x="91248" y="35858"/>
                </a:lnTo>
                <a:lnTo>
                  <a:pt x="91303" y="35914"/>
                </a:lnTo>
                <a:lnTo>
                  <a:pt x="91341" y="35970"/>
                </a:lnTo>
                <a:lnTo>
                  <a:pt x="91359" y="36045"/>
                </a:lnTo>
                <a:lnTo>
                  <a:pt x="91359" y="36082"/>
                </a:lnTo>
                <a:lnTo>
                  <a:pt x="91266" y="36194"/>
                </a:lnTo>
                <a:lnTo>
                  <a:pt x="91229" y="36249"/>
                </a:lnTo>
                <a:lnTo>
                  <a:pt x="91210" y="36305"/>
                </a:lnTo>
                <a:lnTo>
                  <a:pt x="91210" y="36342"/>
                </a:lnTo>
                <a:lnTo>
                  <a:pt x="91229" y="36380"/>
                </a:lnTo>
                <a:lnTo>
                  <a:pt x="91248" y="36398"/>
                </a:lnTo>
                <a:lnTo>
                  <a:pt x="91303" y="36398"/>
                </a:lnTo>
                <a:lnTo>
                  <a:pt x="91359" y="36380"/>
                </a:lnTo>
                <a:lnTo>
                  <a:pt x="91415" y="36361"/>
                </a:lnTo>
                <a:lnTo>
                  <a:pt x="91508" y="36305"/>
                </a:lnTo>
                <a:lnTo>
                  <a:pt x="91527" y="36287"/>
                </a:lnTo>
                <a:lnTo>
                  <a:pt x="91564" y="36305"/>
                </a:lnTo>
                <a:lnTo>
                  <a:pt x="91639" y="36342"/>
                </a:lnTo>
                <a:lnTo>
                  <a:pt x="91676" y="36380"/>
                </a:lnTo>
                <a:lnTo>
                  <a:pt x="91732" y="36417"/>
                </a:lnTo>
                <a:lnTo>
                  <a:pt x="91788" y="36454"/>
                </a:lnTo>
                <a:lnTo>
                  <a:pt x="91862" y="36454"/>
                </a:lnTo>
                <a:lnTo>
                  <a:pt x="91899" y="36436"/>
                </a:lnTo>
                <a:lnTo>
                  <a:pt x="91918" y="36398"/>
                </a:lnTo>
                <a:lnTo>
                  <a:pt x="91936" y="36361"/>
                </a:lnTo>
                <a:lnTo>
                  <a:pt x="91918" y="36324"/>
                </a:lnTo>
                <a:lnTo>
                  <a:pt x="91899" y="36249"/>
                </a:lnTo>
                <a:lnTo>
                  <a:pt x="91862" y="36175"/>
                </a:lnTo>
                <a:lnTo>
                  <a:pt x="91825" y="36082"/>
                </a:lnTo>
                <a:lnTo>
                  <a:pt x="91825" y="36045"/>
                </a:lnTo>
                <a:lnTo>
                  <a:pt x="91843" y="35989"/>
                </a:lnTo>
                <a:lnTo>
                  <a:pt x="91899" y="35914"/>
                </a:lnTo>
                <a:lnTo>
                  <a:pt x="91955" y="35840"/>
                </a:lnTo>
                <a:lnTo>
                  <a:pt x="92011" y="35747"/>
                </a:lnTo>
                <a:lnTo>
                  <a:pt x="92085" y="35635"/>
                </a:lnTo>
                <a:lnTo>
                  <a:pt x="92104" y="35579"/>
                </a:lnTo>
                <a:lnTo>
                  <a:pt x="92104" y="35523"/>
                </a:lnTo>
                <a:lnTo>
                  <a:pt x="92104" y="35467"/>
                </a:lnTo>
                <a:lnTo>
                  <a:pt x="92067" y="35430"/>
                </a:lnTo>
                <a:lnTo>
                  <a:pt x="92011" y="35412"/>
                </a:lnTo>
                <a:lnTo>
                  <a:pt x="91936" y="35412"/>
                </a:lnTo>
                <a:lnTo>
                  <a:pt x="91881" y="35467"/>
                </a:lnTo>
                <a:lnTo>
                  <a:pt x="91806" y="35523"/>
                </a:lnTo>
                <a:lnTo>
                  <a:pt x="91694" y="35672"/>
                </a:lnTo>
                <a:lnTo>
                  <a:pt x="91620" y="35765"/>
                </a:lnTo>
                <a:lnTo>
                  <a:pt x="91471" y="35542"/>
                </a:lnTo>
                <a:lnTo>
                  <a:pt x="91359" y="35430"/>
                </a:lnTo>
                <a:lnTo>
                  <a:pt x="91303" y="35393"/>
                </a:lnTo>
                <a:lnTo>
                  <a:pt x="91248" y="35374"/>
                </a:lnTo>
                <a:close/>
                <a:moveTo>
                  <a:pt x="261" y="37571"/>
                </a:moveTo>
                <a:lnTo>
                  <a:pt x="205" y="37590"/>
                </a:lnTo>
                <a:lnTo>
                  <a:pt x="168" y="37608"/>
                </a:lnTo>
                <a:lnTo>
                  <a:pt x="149" y="37664"/>
                </a:lnTo>
                <a:lnTo>
                  <a:pt x="149" y="37776"/>
                </a:lnTo>
                <a:lnTo>
                  <a:pt x="168" y="37888"/>
                </a:lnTo>
                <a:lnTo>
                  <a:pt x="224" y="38018"/>
                </a:lnTo>
                <a:lnTo>
                  <a:pt x="298" y="38148"/>
                </a:lnTo>
                <a:lnTo>
                  <a:pt x="373" y="38241"/>
                </a:lnTo>
                <a:lnTo>
                  <a:pt x="410" y="38279"/>
                </a:lnTo>
                <a:lnTo>
                  <a:pt x="410" y="38316"/>
                </a:lnTo>
                <a:lnTo>
                  <a:pt x="410" y="38372"/>
                </a:lnTo>
                <a:lnTo>
                  <a:pt x="354" y="38409"/>
                </a:lnTo>
                <a:lnTo>
                  <a:pt x="261" y="38632"/>
                </a:lnTo>
                <a:lnTo>
                  <a:pt x="243" y="38688"/>
                </a:lnTo>
                <a:lnTo>
                  <a:pt x="243" y="38744"/>
                </a:lnTo>
                <a:lnTo>
                  <a:pt x="261" y="38781"/>
                </a:lnTo>
                <a:lnTo>
                  <a:pt x="298" y="38763"/>
                </a:lnTo>
                <a:lnTo>
                  <a:pt x="447" y="38670"/>
                </a:lnTo>
                <a:lnTo>
                  <a:pt x="578" y="38577"/>
                </a:lnTo>
                <a:lnTo>
                  <a:pt x="652" y="38670"/>
                </a:lnTo>
                <a:lnTo>
                  <a:pt x="745" y="38819"/>
                </a:lnTo>
                <a:lnTo>
                  <a:pt x="801" y="38875"/>
                </a:lnTo>
                <a:lnTo>
                  <a:pt x="857" y="38930"/>
                </a:lnTo>
                <a:lnTo>
                  <a:pt x="913" y="38968"/>
                </a:lnTo>
                <a:lnTo>
                  <a:pt x="969" y="38968"/>
                </a:lnTo>
                <a:lnTo>
                  <a:pt x="1024" y="38930"/>
                </a:lnTo>
                <a:lnTo>
                  <a:pt x="1043" y="38856"/>
                </a:lnTo>
                <a:lnTo>
                  <a:pt x="1043" y="38781"/>
                </a:lnTo>
                <a:lnTo>
                  <a:pt x="1024" y="38707"/>
                </a:lnTo>
                <a:lnTo>
                  <a:pt x="931" y="38539"/>
                </a:lnTo>
                <a:lnTo>
                  <a:pt x="876" y="38428"/>
                </a:lnTo>
                <a:lnTo>
                  <a:pt x="857" y="38335"/>
                </a:lnTo>
                <a:lnTo>
                  <a:pt x="876" y="38279"/>
                </a:lnTo>
                <a:lnTo>
                  <a:pt x="969" y="38148"/>
                </a:lnTo>
                <a:lnTo>
                  <a:pt x="1024" y="38037"/>
                </a:lnTo>
                <a:lnTo>
                  <a:pt x="1043" y="37981"/>
                </a:lnTo>
                <a:lnTo>
                  <a:pt x="1043" y="37925"/>
                </a:lnTo>
                <a:lnTo>
                  <a:pt x="987" y="37851"/>
                </a:lnTo>
                <a:lnTo>
                  <a:pt x="950" y="37832"/>
                </a:lnTo>
                <a:lnTo>
                  <a:pt x="894" y="37813"/>
                </a:lnTo>
                <a:lnTo>
                  <a:pt x="838" y="37832"/>
                </a:lnTo>
                <a:lnTo>
                  <a:pt x="745" y="37906"/>
                </a:lnTo>
                <a:lnTo>
                  <a:pt x="652" y="37999"/>
                </a:lnTo>
                <a:lnTo>
                  <a:pt x="596" y="37888"/>
                </a:lnTo>
                <a:lnTo>
                  <a:pt x="522" y="37757"/>
                </a:lnTo>
                <a:lnTo>
                  <a:pt x="429" y="37646"/>
                </a:lnTo>
                <a:lnTo>
                  <a:pt x="373" y="37608"/>
                </a:lnTo>
                <a:lnTo>
                  <a:pt x="317" y="37590"/>
                </a:lnTo>
                <a:lnTo>
                  <a:pt x="261" y="37571"/>
                </a:lnTo>
                <a:close/>
                <a:moveTo>
                  <a:pt x="91788" y="37888"/>
                </a:moveTo>
                <a:lnTo>
                  <a:pt x="91750" y="37925"/>
                </a:lnTo>
                <a:lnTo>
                  <a:pt x="91676" y="37999"/>
                </a:lnTo>
                <a:lnTo>
                  <a:pt x="91601" y="38055"/>
                </a:lnTo>
                <a:lnTo>
                  <a:pt x="91564" y="38093"/>
                </a:lnTo>
                <a:lnTo>
                  <a:pt x="91527" y="38074"/>
                </a:lnTo>
                <a:lnTo>
                  <a:pt x="91508" y="38055"/>
                </a:lnTo>
                <a:lnTo>
                  <a:pt x="91452" y="37999"/>
                </a:lnTo>
                <a:lnTo>
                  <a:pt x="91378" y="37944"/>
                </a:lnTo>
                <a:lnTo>
                  <a:pt x="91341" y="37925"/>
                </a:lnTo>
                <a:lnTo>
                  <a:pt x="91303" y="37944"/>
                </a:lnTo>
                <a:lnTo>
                  <a:pt x="91266" y="37944"/>
                </a:lnTo>
                <a:lnTo>
                  <a:pt x="91229" y="37981"/>
                </a:lnTo>
                <a:lnTo>
                  <a:pt x="91210" y="37999"/>
                </a:lnTo>
                <a:lnTo>
                  <a:pt x="91210" y="38037"/>
                </a:lnTo>
                <a:lnTo>
                  <a:pt x="91210" y="38111"/>
                </a:lnTo>
                <a:lnTo>
                  <a:pt x="91229" y="38186"/>
                </a:lnTo>
                <a:lnTo>
                  <a:pt x="91285" y="38297"/>
                </a:lnTo>
                <a:lnTo>
                  <a:pt x="91285" y="38335"/>
                </a:lnTo>
                <a:lnTo>
                  <a:pt x="91266" y="38409"/>
                </a:lnTo>
                <a:lnTo>
                  <a:pt x="91229" y="38465"/>
                </a:lnTo>
                <a:lnTo>
                  <a:pt x="91173" y="38539"/>
                </a:lnTo>
                <a:lnTo>
                  <a:pt x="91155" y="38577"/>
                </a:lnTo>
                <a:lnTo>
                  <a:pt x="91136" y="38614"/>
                </a:lnTo>
                <a:lnTo>
                  <a:pt x="91155" y="38651"/>
                </a:lnTo>
                <a:lnTo>
                  <a:pt x="91173" y="38688"/>
                </a:lnTo>
                <a:lnTo>
                  <a:pt x="91229" y="38707"/>
                </a:lnTo>
                <a:lnTo>
                  <a:pt x="91266" y="38726"/>
                </a:lnTo>
                <a:lnTo>
                  <a:pt x="91359" y="38707"/>
                </a:lnTo>
                <a:lnTo>
                  <a:pt x="91434" y="38651"/>
                </a:lnTo>
                <a:lnTo>
                  <a:pt x="91508" y="38595"/>
                </a:lnTo>
                <a:lnTo>
                  <a:pt x="91583" y="38726"/>
                </a:lnTo>
                <a:lnTo>
                  <a:pt x="91713" y="38912"/>
                </a:lnTo>
                <a:lnTo>
                  <a:pt x="91769" y="38968"/>
                </a:lnTo>
                <a:lnTo>
                  <a:pt x="91825" y="39005"/>
                </a:lnTo>
                <a:lnTo>
                  <a:pt x="91862" y="39005"/>
                </a:lnTo>
                <a:lnTo>
                  <a:pt x="91881" y="38986"/>
                </a:lnTo>
                <a:lnTo>
                  <a:pt x="91918" y="38968"/>
                </a:lnTo>
                <a:lnTo>
                  <a:pt x="91936" y="38912"/>
                </a:lnTo>
                <a:lnTo>
                  <a:pt x="91936" y="38837"/>
                </a:lnTo>
                <a:lnTo>
                  <a:pt x="91899" y="38726"/>
                </a:lnTo>
                <a:lnTo>
                  <a:pt x="91825" y="38539"/>
                </a:lnTo>
                <a:lnTo>
                  <a:pt x="91788" y="38446"/>
                </a:lnTo>
                <a:lnTo>
                  <a:pt x="91788" y="38428"/>
                </a:lnTo>
                <a:lnTo>
                  <a:pt x="91806" y="38372"/>
                </a:lnTo>
                <a:lnTo>
                  <a:pt x="91843" y="38316"/>
                </a:lnTo>
                <a:lnTo>
                  <a:pt x="91899" y="38260"/>
                </a:lnTo>
                <a:lnTo>
                  <a:pt x="92011" y="38167"/>
                </a:lnTo>
                <a:lnTo>
                  <a:pt x="92048" y="38111"/>
                </a:lnTo>
                <a:lnTo>
                  <a:pt x="92048" y="38037"/>
                </a:lnTo>
                <a:lnTo>
                  <a:pt x="92048" y="37981"/>
                </a:lnTo>
                <a:lnTo>
                  <a:pt x="92011" y="37944"/>
                </a:lnTo>
                <a:lnTo>
                  <a:pt x="91974" y="37906"/>
                </a:lnTo>
                <a:lnTo>
                  <a:pt x="91918" y="37888"/>
                </a:lnTo>
                <a:close/>
                <a:moveTo>
                  <a:pt x="224" y="40252"/>
                </a:moveTo>
                <a:lnTo>
                  <a:pt x="149" y="40289"/>
                </a:lnTo>
                <a:lnTo>
                  <a:pt x="112" y="40364"/>
                </a:lnTo>
                <a:lnTo>
                  <a:pt x="112" y="40420"/>
                </a:lnTo>
                <a:lnTo>
                  <a:pt x="131" y="40494"/>
                </a:lnTo>
                <a:lnTo>
                  <a:pt x="168" y="40569"/>
                </a:lnTo>
                <a:lnTo>
                  <a:pt x="280" y="40699"/>
                </a:lnTo>
                <a:lnTo>
                  <a:pt x="373" y="40811"/>
                </a:lnTo>
                <a:lnTo>
                  <a:pt x="261" y="40904"/>
                </a:lnTo>
                <a:lnTo>
                  <a:pt x="131" y="41053"/>
                </a:lnTo>
                <a:lnTo>
                  <a:pt x="94" y="41127"/>
                </a:lnTo>
                <a:lnTo>
                  <a:pt x="75" y="41202"/>
                </a:lnTo>
                <a:lnTo>
                  <a:pt x="94" y="41239"/>
                </a:lnTo>
                <a:lnTo>
                  <a:pt x="112" y="41258"/>
                </a:lnTo>
                <a:lnTo>
                  <a:pt x="149" y="41276"/>
                </a:lnTo>
                <a:lnTo>
                  <a:pt x="205" y="41295"/>
                </a:lnTo>
                <a:lnTo>
                  <a:pt x="243" y="41295"/>
                </a:lnTo>
                <a:lnTo>
                  <a:pt x="280" y="41276"/>
                </a:lnTo>
                <a:lnTo>
                  <a:pt x="354" y="41239"/>
                </a:lnTo>
                <a:lnTo>
                  <a:pt x="485" y="41127"/>
                </a:lnTo>
                <a:lnTo>
                  <a:pt x="559" y="41071"/>
                </a:lnTo>
                <a:lnTo>
                  <a:pt x="578" y="41053"/>
                </a:lnTo>
                <a:lnTo>
                  <a:pt x="615" y="41071"/>
                </a:lnTo>
                <a:lnTo>
                  <a:pt x="652" y="41090"/>
                </a:lnTo>
                <a:lnTo>
                  <a:pt x="708" y="41127"/>
                </a:lnTo>
                <a:lnTo>
                  <a:pt x="801" y="41220"/>
                </a:lnTo>
                <a:lnTo>
                  <a:pt x="913" y="41276"/>
                </a:lnTo>
                <a:lnTo>
                  <a:pt x="987" y="41295"/>
                </a:lnTo>
                <a:lnTo>
                  <a:pt x="1006" y="41276"/>
                </a:lnTo>
                <a:lnTo>
                  <a:pt x="1006" y="41258"/>
                </a:lnTo>
                <a:lnTo>
                  <a:pt x="1006" y="41202"/>
                </a:lnTo>
                <a:lnTo>
                  <a:pt x="931" y="41034"/>
                </a:lnTo>
                <a:lnTo>
                  <a:pt x="876" y="40867"/>
                </a:lnTo>
                <a:lnTo>
                  <a:pt x="838" y="40792"/>
                </a:lnTo>
                <a:lnTo>
                  <a:pt x="857" y="40718"/>
                </a:lnTo>
                <a:lnTo>
                  <a:pt x="894" y="40662"/>
                </a:lnTo>
                <a:lnTo>
                  <a:pt x="931" y="40625"/>
                </a:lnTo>
                <a:lnTo>
                  <a:pt x="1006" y="40532"/>
                </a:lnTo>
                <a:lnTo>
                  <a:pt x="1080" y="40364"/>
                </a:lnTo>
                <a:lnTo>
                  <a:pt x="1099" y="40289"/>
                </a:lnTo>
                <a:lnTo>
                  <a:pt x="1080" y="40271"/>
                </a:lnTo>
                <a:lnTo>
                  <a:pt x="1062" y="40271"/>
                </a:lnTo>
                <a:lnTo>
                  <a:pt x="950" y="40327"/>
                </a:lnTo>
                <a:lnTo>
                  <a:pt x="838" y="40420"/>
                </a:lnTo>
                <a:lnTo>
                  <a:pt x="633" y="40587"/>
                </a:lnTo>
                <a:lnTo>
                  <a:pt x="540" y="40476"/>
                </a:lnTo>
                <a:lnTo>
                  <a:pt x="429" y="40345"/>
                </a:lnTo>
                <a:lnTo>
                  <a:pt x="354" y="40289"/>
                </a:lnTo>
                <a:lnTo>
                  <a:pt x="298" y="40252"/>
                </a:lnTo>
                <a:close/>
                <a:moveTo>
                  <a:pt x="91899" y="40364"/>
                </a:moveTo>
                <a:lnTo>
                  <a:pt x="91843" y="40383"/>
                </a:lnTo>
                <a:lnTo>
                  <a:pt x="91806" y="40420"/>
                </a:lnTo>
                <a:lnTo>
                  <a:pt x="91527" y="40755"/>
                </a:lnTo>
                <a:lnTo>
                  <a:pt x="91471" y="40662"/>
                </a:lnTo>
                <a:lnTo>
                  <a:pt x="91378" y="40550"/>
                </a:lnTo>
                <a:lnTo>
                  <a:pt x="91322" y="40494"/>
                </a:lnTo>
                <a:lnTo>
                  <a:pt x="91266" y="40476"/>
                </a:lnTo>
                <a:lnTo>
                  <a:pt x="91210" y="40476"/>
                </a:lnTo>
                <a:lnTo>
                  <a:pt x="91155" y="40532"/>
                </a:lnTo>
                <a:lnTo>
                  <a:pt x="91117" y="40587"/>
                </a:lnTo>
                <a:lnTo>
                  <a:pt x="91117" y="40662"/>
                </a:lnTo>
                <a:lnTo>
                  <a:pt x="91136" y="40718"/>
                </a:lnTo>
                <a:lnTo>
                  <a:pt x="91173" y="40792"/>
                </a:lnTo>
                <a:lnTo>
                  <a:pt x="91266" y="40904"/>
                </a:lnTo>
                <a:lnTo>
                  <a:pt x="91285" y="40960"/>
                </a:lnTo>
                <a:lnTo>
                  <a:pt x="91303" y="41016"/>
                </a:lnTo>
                <a:lnTo>
                  <a:pt x="91285" y="41071"/>
                </a:lnTo>
                <a:lnTo>
                  <a:pt x="91248" y="41127"/>
                </a:lnTo>
                <a:lnTo>
                  <a:pt x="91136" y="41239"/>
                </a:lnTo>
                <a:lnTo>
                  <a:pt x="91080" y="41295"/>
                </a:lnTo>
                <a:lnTo>
                  <a:pt x="91043" y="41369"/>
                </a:lnTo>
                <a:lnTo>
                  <a:pt x="91043" y="41425"/>
                </a:lnTo>
                <a:lnTo>
                  <a:pt x="91099" y="41481"/>
                </a:lnTo>
                <a:lnTo>
                  <a:pt x="91136" y="41500"/>
                </a:lnTo>
                <a:lnTo>
                  <a:pt x="91155" y="41500"/>
                </a:lnTo>
                <a:lnTo>
                  <a:pt x="91229" y="41481"/>
                </a:lnTo>
                <a:lnTo>
                  <a:pt x="91359" y="41407"/>
                </a:lnTo>
                <a:lnTo>
                  <a:pt x="91490" y="41332"/>
                </a:lnTo>
                <a:lnTo>
                  <a:pt x="91527" y="41332"/>
                </a:lnTo>
                <a:lnTo>
                  <a:pt x="91601" y="41369"/>
                </a:lnTo>
                <a:lnTo>
                  <a:pt x="91676" y="41425"/>
                </a:lnTo>
                <a:lnTo>
                  <a:pt x="91788" y="41518"/>
                </a:lnTo>
                <a:lnTo>
                  <a:pt x="91843" y="41556"/>
                </a:lnTo>
                <a:lnTo>
                  <a:pt x="91936" y="41556"/>
                </a:lnTo>
                <a:lnTo>
                  <a:pt x="91974" y="41500"/>
                </a:lnTo>
                <a:lnTo>
                  <a:pt x="91974" y="41462"/>
                </a:lnTo>
                <a:lnTo>
                  <a:pt x="91955" y="41425"/>
                </a:lnTo>
                <a:lnTo>
                  <a:pt x="91918" y="41351"/>
                </a:lnTo>
                <a:lnTo>
                  <a:pt x="91862" y="41295"/>
                </a:lnTo>
                <a:lnTo>
                  <a:pt x="91806" y="41239"/>
                </a:lnTo>
                <a:lnTo>
                  <a:pt x="91732" y="41109"/>
                </a:lnTo>
                <a:lnTo>
                  <a:pt x="91881" y="40960"/>
                </a:lnTo>
                <a:lnTo>
                  <a:pt x="91974" y="40867"/>
                </a:lnTo>
                <a:lnTo>
                  <a:pt x="92067" y="40755"/>
                </a:lnTo>
                <a:lnTo>
                  <a:pt x="92104" y="40699"/>
                </a:lnTo>
                <a:lnTo>
                  <a:pt x="92123" y="40643"/>
                </a:lnTo>
                <a:lnTo>
                  <a:pt x="92141" y="40587"/>
                </a:lnTo>
                <a:lnTo>
                  <a:pt x="92123" y="40513"/>
                </a:lnTo>
                <a:lnTo>
                  <a:pt x="92104" y="40476"/>
                </a:lnTo>
                <a:lnTo>
                  <a:pt x="92067" y="40420"/>
                </a:lnTo>
                <a:lnTo>
                  <a:pt x="92030" y="40383"/>
                </a:lnTo>
                <a:lnTo>
                  <a:pt x="91992" y="40364"/>
                </a:lnTo>
                <a:close/>
                <a:moveTo>
                  <a:pt x="894" y="42784"/>
                </a:moveTo>
                <a:lnTo>
                  <a:pt x="857" y="42803"/>
                </a:lnTo>
                <a:lnTo>
                  <a:pt x="820" y="42822"/>
                </a:lnTo>
                <a:lnTo>
                  <a:pt x="745" y="42877"/>
                </a:lnTo>
                <a:lnTo>
                  <a:pt x="633" y="43026"/>
                </a:lnTo>
                <a:lnTo>
                  <a:pt x="540" y="42915"/>
                </a:lnTo>
                <a:lnTo>
                  <a:pt x="485" y="42877"/>
                </a:lnTo>
                <a:lnTo>
                  <a:pt x="429" y="42840"/>
                </a:lnTo>
                <a:lnTo>
                  <a:pt x="373" y="42822"/>
                </a:lnTo>
                <a:lnTo>
                  <a:pt x="317" y="42840"/>
                </a:lnTo>
                <a:lnTo>
                  <a:pt x="298" y="42896"/>
                </a:lnTo>
                <a:lnTo>
                  <a:pt x="280" y="42989"/>
                </a:lnTo>
                <a:lnTo>
                  <a:pt x="298" y="43064"/>
                </a:lnTo>
                <a:lnTo>
                  <a:pt x="354" y="43119"/>
                </a:lnTo>
                <a:lnTo>
                  <a:pt x="410" y="43194"/>
                </a:lnTo>
                <a:lnTo>
                  <a:pt x="429" y="43250"/>
                </a:lnTo>
                <a:lnTo>
                  <a:pt x="391" y="43306"/>
                </a:lnTo>
                <a:lnTo>
                  <a:pt x="298" y="43399"/>
                </a:lnTo>
                <a:lnTo>
                  <a:pt x="149" y="43529"/>
                </a:lnTo>
                <a:lnTo>
                  <a:pt x="112" y="43566"/>
                </a:lnTo>
                <a:lnTo>
                  <a:pt x="131" y="43603"/>
                </a:lnTo>
                <a:lnTo>
                  <a:pt x="298" y="43603"/>
                </a:lnTo>
                <a:lnTo>
                  <a:pt x="485" y="43510"/>
                </a:lnTo>
                <a:lnTo>
                  <a:pt x="540" y="43473"/>
                </a:lnTo>
                <a:lnTo>
                  <a:pt x="578" y="43455"/>
                </a:lnTo>
                <a:lnTo>
                  <a:pt x="615" y="43473"/>
                </a:lnTo>
                <a:lnTo>
                  <a:pt x="633" y="43529"/>
                </a:lnTo>
                <a:lnTo>
                  <a:pt x="727" y="43622"/>
                </a:lnTo>
                <a:lnTo>
                  <a:pt x="857" y="43734"/>
                </a:lnTo>
                <a:lnTo>
                  <a:pt x="913" y="43771"/>
                </a:lnTo>
                <a:lnTo>
                  <a:pt x="950" y="43790"/>
                </a:lnTo>
                <a:lnTo>
                  <a:pt x="969" y="43771"/>
                </a:lnTo>
                <a:lnTo>
                  <a:pt x="987" y="43734"/>
                </a:lnTo>
                <a:lnTo>
                  <a:pt x="987" y="43641"/>
                </a:lnTo>
                <a:lnTo>
                  <a:pt x="950" y="43548"/>
                </a:lnTo>
                <a:lnTo>
                  <a:pt x="894" y="43455"/>
                </a:lnTo>
                <a:lnTo>
                  <a:pt x="820" y="43361"/>
                </a:lnTo>
                <a:lnTo>
                  <a:pt x="801" y="43324"/>
                </a:lnTo>
                <a:lnTo>
                  <a:pt x="801" y="43287"/>
                </a:lnTo>
                <a:lnTo>
                  <a:pt x="820" y="43250"/>
                </a:lnTo>
                <a:lnTo>
                  <a:pt x="838" y="43213"/>
                </a:lnTo>
                <a:lnTo>
                  <a:pt x="931" y="43157"/>
                </a:lnTo>
                <a:lnTo>
                  <a:pt x="1006" y="43082"/>
                </a:lnTo>
                <a:lnTo>
                  <a:pt x="1024" y="43026"/>
                </a:lnTo>
                <a:lnTo>
                  <a:pt x="1043" y="42989"/>
                </a:lnTo>
                <a:lnTo>
                  <a:pt x="1043" y="42915"/>
                </a:lnTo>
                <a:lnTo>
                  <a:pt x="1024" y="42840"/>
                </a:lnTo>
                <a:lnTo>
                  <a:pt x="969" y="42803"/>
                </a:lnTo>
                <a:lnTo>
                  <a:pt x="894" y="42784"/>
                </a:lnTo>
                <a:close/>
                <a:moveTo>
                  <a:pt x="91341" y="42877"/>
                </a:moveTo>
                <a:lnTo>
                  <a:pt x="91266" y="42896"/>
                </a:lnTo>
                <a:lnTo>
                  <a:pt x="91210" y="42952"/>
                </a:lnTo>
                <a:lnTo>
                  <a:pt x="91192" y="43008"/>
                </a:lnTo>
                <a:lnTo>
                  <a:pt x="91210" y="43082"/>
                </a:lnTo>
                <a:lnTo>
                  <a:pt x="91248" y="43213"/>
                </a:lnTo>
                <a:lnTo>
                  <a:pt x="91359" y="43417"/>
                </a:lnTo>
                <a:lnTo>
                  <a:pt x="91210" y="43566"/>
                </a:lnTo>
                <a:lnTo>
                  <a:pt x="91173" y="43622"/>
                </a:lnTo>
                <a:lnTo>
                  <a:pt x="91173" y="43678"/>
                </a:lnTo>
                <a:lnTo>
                  <a:pt x="91210" y="43734"/>
                </a:lnTo>
                <a:lnTo>
                  <a:pt x="91248" y="43771"/>
                </a:lnTo>
                <a:lnTo>
                  <a:pt x="91341" y="43771"/>
                </a:lnTo>
                <a:lnTo>
                  <a:pt x="91434" y="43734"/>
                </a:lnTo>
                <a:lnTo>
                  <a:pt x="91490" y="43697"/>
                </a:lnTo>
                <a:lnTo>
                  <a:pt x="91527" y="43678"/>
                </a:lnTo>
                <a:lnTo>
                  <a:pt x="91564" y="43715"/>
                </a:lnTo>
                <a:lnTo>
                  <a:pt x="91601" y="43771"/>
                </a:lnTo>
                <a:lnTo>
                  <a:pt x="91694" y="43883"/>
                </a:lnTo>
                <a:lnTo>
                  <a:pt x="91825" y="44032"/>
                </a:lnTo>
                <a:lnTo>
                  <a:pt x="91899" y="44069"/>
                </a:lnTo>
                <a:lnTo>
                  <a:pt x="91974" y="44069"/>
                </a:lnTo>
                <a:lnTo>
                  <a:pt x="91992" y="44032"/>
                </a:lnTo>
                <a:lnTo>
                  <a:pt x="92011" y="43920"/>
                </a:lnTo>
                <a:lnTo>
                  <a:pt x="92011" y="43883"/>
                </a:lnTo>
                <a:lnTo>
                  <a:pt x="91992" y="43827"/>
                </a:lnTo>
                <a:lnTo>
                  <a:pt x="91936" y="43734"/>
                </a:lnTo>
                <a:lnTo>
                  <a:pt x="91881" y="43641"/>
                </a:lnTo>
                <a:lnTo>
                  <a:pt x="91843" y="43548"/>
                </a:lnTo>
                <a:lnTo>
                  <a:pt x="91806" y="43510"/>
                </a:lnTo>
                <a:lnTo>
                  <a:pt x="91806" y="43473"/>
                </a:lnTo>
                <a:lnTo>
                  <a:pt x="91825" y="43436"/>
                </a:lnTo>
                <a:lnTo>
                  <a:pt x="91862" y="43399"/>
                </a:lnTo>
                <a:lnTo>
                  <a:pt x="91955" y="43268"/>
                </a:lnTo>
                <a:lnTo>
                  <a:pt x="91992" y="43157"/>
                </a:lnTo>
                <a:lnTo>
                  <a:pt x="91992" y="43082"/>
                </a:lnTo>
                <a:lnTo>
                  <a:pt x="91974" y="43026"/>
                </a:lnTo>
                <a:lnTo>
                  <a:pt x="91918" y="43008"/>
                </a:lnTo>
                <a:lnTo>
                  <a:pt x="91843" y="43026"/>
                </a:lnTo>
                <a:lnTo>
                  <a:pt x="91769" y="43045"/>
                </a:lnTo>
                <a:lnTo>
                  <a:pt x="91694" y="43082"/>
                </a:lnTo>
                <a:lnTo>
                  <a:pt x="91620" y="43157"/>
                </a:lnTo>
                <a:lnTo>
                  <a:pt x="91564" y="43045"/>
                </a:lnTo>
                <a:lnTo>
                  <a:pt x="91452" y="42933"/>
                </a:lnTo>
                <a:lnTo>
                  <a:pt x="91397" y="42896"/>
                </a:lnTo>
                <a:lnTo>
                  <a:pt x="91341" y="42877"/>
                </a:lnTo>
                <a:close/>
                <a:moveTo>
                  <a:pt x="913" y="45335"/>
                </a:moveTo>
                <a:lnTo>
                  <a:pt x="876" y="45372"/>
                </a:lnTo>
                <a:lnTo>
                  <a:pt x="764" y="45558"/>
                </a:lnTo>
                <a:lnTo>
                  <a:pt x="652" y="45726"/>
                </a:lnTo>
                <a:lnTo>
                  <a:pt x="540" y="45651"/>
                </a:lnTo>
                <a:lnTo>
                  <a:pt x="391" y="45521"/>
                </a:lnTo>
                <a:lnTo>
                  <a:pt x="298" y="45465"/>
                </a:lnTo>
                <a:lnTo>
                  <a:pt x="224" y="45428"/>
                </a:lnTo>
                <a:lnTo>
                  <a:pt x="131" y="45428"/>
                </a:lnTo>
                <a:lnTo>
                  <a:pt x="112" y="45465"/>
                </a:lnTo>
                <a:lnTo>
                  <a:pt x="94" y="45484"/>
                </a:lnTo>
                <a:lnTo>
                  <a:pt x="75" y="45521"/>
                </a:lnTo>
                <a:lnTo>
                  <a:pt x="94" y="45577"/>
                </a:lnTo>
                <a:lnTo>
                  <a:pt x="149" y="45651"/>
                </a:lnTo>
                <a:lnTo>
                  <a:pt x="205" y="45726"/>
                </a:lnTo>
                <a:lnTo>
                  <a:pt x="336" y="45875"/>
                </a:lnTo>
                <a:lnTo>
                  <a:pt x="447" y="45968"/>
                </a:lnTo>
                <a:lnTo>
                  <a:pt x="280" y="46117"/>
                </a:lnTo>
                <a:lnTo>
                  <a:pt x="261" y="46154"/>
                </a:lnTo>
                <a:lnTo>
                  <a:pt x="224" y="46191"/>
                </a:lnTo>
                <a:lnTo>
                  <a:pt x="224" y="46229"/>
                </a:lnTo>
                <a:lnTo>
                  <a:pt x="261" y="46266"/>
                </a:lnTo>
                <a:lnTo>
                  <a:pt x="317" y="46266"/>
                </a:lnTo>
                <a:lnTo>
                  <a:pt x="391" y="46229"/>
                </a:lnTo>
                <a:lnTo>
                  <a:pt x="522" y="46173"/>
                </a:lnTo>
                <a:lnTo>
                  <a:pt x="615" y="46154"/>
                </a:lnTo>
                <a:lnTo>
                  <a:pt x="727" y="46191"/>
                </a:lnTo>
                <a:lnTo>
                  <a:pt x="801" y="46229"/>
                </a:lnTo>
                <a:lnTo>
                  <a:pt x="876" y="46266"/>
                </a:lnTo>
                <a:lnTo>
                  <a:pt x="950" y="46266"/>
                </a:lnTo>
                <a:lnTo>
                  <a:pt x="987" y="46247"/>
                </a:lnTo>
                <a:lnTo>
                  <a:pt x="1024" y="46210"/>
                </a:lnTo>
                <a:lnTo>
                  <a:pt x="1062" y="46154"/>
                </a:lnTo>
                <a:lnTo>
                  <a:pt x="1062" y="46098"/>
                </a:lnTo>
                <a:lnTo>
                  <a:pt x="1062" y="46061"/>
                </a:lnTo>
                <a:lnTo>
                  <a:pt x="1024" y="46024"/>
                </a:lnTo>
                <a:lnTo>
                  <a:pt x="950" y="45949"/>
                </a:lnTo>
                <a:lnTo>
                  <a:pt x="876" y="45894"/>
                </a:lnTo>
                <a:lnTo>
                  <a:pt x="931" y="45800"/>
                </a:lnTo>
                <a:lnTo>
                  <a:pt x="1006" y="45707"/>
                </a:lnTo>
                <a:lnTo>
                  <a:pt x="1062" y="45596"/>
                </a:lnTo>
                <a:lnTo>
                  <a:pt x="1080" y="45540"/>
                </a:lnTo>
                <a:lnTo>
                  <a:pt x="1080" y="45503"/>
                </a:lnTo>
                <a:lnTo>
                  <a:pt x="1062" y="45428"/>
                </a:lnTo>
                <a:lnTo>
                  <a:pt x="1024" y="45354"/>
                </a:lnTo>
                <a:lnTo>
                  <a:pt x="987" y="45335"/>
                </a:lnTo>
                <a:close/>
                <a:moveTo>
                  <a:pt x="91285" y="45428"/>
                </a:moveTo>
                <a:lnTo>
                  <a:pt x="91248" y="45447"/>
                </a:lnTo>
                <a:lnTo>
                  <a:pt x="91210" y="45465"/>
                </a:lnTo>
                <a:lnTo>
                  <a:pt x="91155" y="45540"/>
                </a:lnTo>
                <a:lnTo>
                  <a:pt x="91136" y="45633"/>
                </a:lnTo>
                <a:lnTo>
                  <a:pt x="91136" y="45670"/>
                </a:lnTo>
                <a:lnTo>
                  <a:pt x="91155" y="45707"/>
                </a:lnTo>
                <a:lnTo>
                  <a:pt x="91248" y="45819"/>
                </a:lnTo>
                <a:lnTo>
                  <a:pt x="91303" y="45894"/>
                </a:lnTo>
                <a:lnTo>
                  <a:pt x="91322" y="45949"/>
                </a:lnTo>
                <a:lnTo>
                  <a:pt x="91341" y="46005"/>
                </a:lnTo>
                <a:lnTo>
                  <a:pt x="91322" y="46061"/>
                </a:lnTo>
                <a:lnTo>
                  <a:pt x="91266" y="46154"/>
                </a:lnTo>
                <a:lnTo>
                  <a:pt x="91248" y="46229"/>
                </a:lnTo>
                <a:lnTo>
                  <a:pt x="91210" y="46303"/>
                </a:lnTo>
                <a:lnTo>
                  <a:pt x="91210" y="46340"/>
                </a:lnTo>
                <a:lnTo>
                  <a:pt x="91229" y="46359"/>
                </a:lnTo>
                <a:lnTo>
                  <a:pt x="91248" y="46378"/>
                </a:lnTo>
                <a:lnTo>
                  <a:pt x="91303" y="46396"/>
                </a:lnTo>
                <a:lnTo>
                  <a:pt x="91341" y="46378"/>
                </a:lnTo>
                <a:lnTo>
                  <a:pt x="91378" y="46340"/>
                </a:lnTo>
                <a:lnTo>
                  <a:pt x="91452" y="46284"/>
                </a:lnTo>
                <a:lnTo>
                  <a:pt x="91527" y="46247"/>
                </a:lnTo>
                <a:lnTo>
                  <a:pt x="91564" y="46247"/>
                </a:lnTo>
                <a:lnTo>
                  <a:pt x="91601" y="46284"/>
                </a:lnTo>
                <a:lnTo>
                  <a:pt x="91657" y="46340"/>
                </a:lnTo>
                <a:lnTo>
                  <a:pt x="91732" y="46415"/>
                </a:lnTo>
                <a:lnTo>
                  <a:pt x="91806" y="46508"/>
                </a:lnTo>
                <a:lnTo>
                  <a:pt x="91862" y="46545"/>
                </a:lnTo>
                <a:lnTo>
                  <a:pt x="91918" y="46564"/>
                </a:lnTo>
                <a:lnTo>
                  <a:pt x="91955" y="46564"/>
                </a:lnTo>
                <a:lnTo>
                  <a:pt x="92011" y="46545"/>
                </a:lnTo>
                <a:lnTo>
                  <a:pt x="92048" y="46508"/>
                </a:lnTo>
                <a:lnTo>
                  <a:pt x="92048" y="46471"/>
                </a:lnTo>
                <a:lnTo>
                  <a:pt x="92048" y="46433"/>
                </a:lnTo>
                <a:lnTo>
                  <a:pt x="92048" y="46378"/>
                </a:lnTo>
                <a:lnTo>
                  <a:pt x="91992" y="46303"/>
                </a:lnTo>
                <a:lnTo>
                  <a:pt x="91955" y="46210"/>
                </a:lnTo>
                <a:lnTo>
                  <a:pt x="91881" y="46117"/>
                </a:lnTo>
                <a:lnTo>
                  <a:pt x="91843" y="46042"/>
                </a:lnTo>
                <a:lnTo>
                  <a:pt x="91825" y="45987"/>
                </a:lnTo>
                <a:lnTo>
                  <a:pt x="91825" y="45931"/>
                </a:lnTo>
                <a:lnTo>
                  <a:pt x="91843" y="45894"/>
                </a:lnTo>
                <a:lnTo>
                  <a:pt x="91918" y="45800"/>
                </a:lnTo>
                <a:lnTo>
                  <a:pt x="91955" y="45726"/>
                </a:lnTo>
                <a:lnTo>
                  <a:pt x="92011" y="45614"/>
                </a:lnTo>
                <a:lnTo>
                  <a:pt x="92011" y="45577"/>
                </a:lnTo>
                <a:lnTo>
                  <a:pt x="92011" y="45521"/>
                </a:lnTo>
                <a:lnTo>
                  <a:pt x="91992" y="45484"/>
                </a:lnTo>
                <a:lnTo>
                  <a:pt x="91936" y="45447"/>
                </a:lnTo>
                <a:lnTo>
                  <a:pt x="91843" y="45447"/>
                </a:lnTo>
                <a:lnTo>
                  <a:pt x="91750" y="45521"/>
                </a:lnTo>
                <a:lnTo>
                  <a:pt x="91657" y="45596"/>
                </a:lnTo>
                <a:lnTo>
                  <a:pt x="91601" y="45670"/>
                </a:lnTo>
                <a:lnTo>
                  <a:pt x="91527" y="45596"/>
                </a:lnTo>
                <a:lnTo>
                  <a:pt x="91471" y="45503"/>
                </a:lnTo>
                <a:lnTo>
                  <a:pt x="91378" y="45447"/>
                </a:lnTo>
                <a:lnTo>
                  <a:pt x="91341" y="45428"/>
                </a:lnTo>
                <a:close/>
                <a:moveTo>
                  <a:pt x="336" y="47699"/>
                </a:moveTo>
                <a:lnTo>
                  <a:pt x="298" y="47718"/>
                </a:lnTo>
                <a:lnTo>
                  <a:pt x="280" y="47755"/>
                </a:lnTo>
                <a:lnTo>
                  <a:pt x="261" y="47793"/>
                </a:lnTo>
                <a:lnTo>
                  <a:pt x="243" y="47867"/>
                </a:lnTo>
                <a:lnTo>
                  <a:pt x="261" y="47960"/>
                </a:lnTo>
                <a:lnTo>
                  <a:pt x="298" y="48035"/>
                </a:lnTo>
                <a:lnTo>
                  <a:pt x="354" y="48128"/>
                </a:lnTo>
                <a:lnTo>
                  <a:pt x="466" y="48277"/>
                </a:lnTo>
                <a:lnTo>
                  <a:pt x="559" y="48388"/>
                </a:lnTo>
                <a:lnTo>
                  <a:pt x="243" y="48593"/>
                </a:lnTo>
                <a:lnTo>
                  <a:pt x="131" y="48649"/>
                </a:lnTo>
                <a:lnTo>
                  <a:pt x="56" y="48723"/>
                </a:lnTo>
                <a:lnTo>
                  <a:pt x="0" y="48779"/>
                </a:lnTo>
                <a:lnTo>
                  <a:pt x="0" y="48835"/>
                </a:lnTo>
                <a:lnTo>
                  <a:pt x="19" y="48910"/>
                </a:lnTo>
                <a:lnTo>
                  <a:pt x="75" y="48928"/>
                </a:lnTo>
                <a:lnTo>
                  <a:pt x="131" y="48928"/>
                </a:lnTo>
                <a:lnTo>
                  <a:pt x="205" y="48910"/>
                </a:lnTo>
                <a:lnTo>
                  <a:pt x="336" y="48817"/>
                </a:lnTo>
                <a:lnTo>
                  <a:pt x="447" y="48742"/>
                </a:lnTo>
                <a:lnTo>
                  <a:pt x="578" y="48612"/>
                </a:lnTo>
                <a:lnTo>
                  <a:pt x="652" y="48556"/>
                </a:lnTo>
                <a:lnTo>
                  <a:pt x="708" y="48519"/>
                </a:lnTo>
                <a:lnTo>
                  <a:pt x="727" y="48519"/>
                </a:lnTo>
                <a:lnTo>
                  <a:pt x="764" y="48537"/>
                </a:lnTo>
                <a:lnTo>
                  <a:pt x="857" y="48612"/>
                </a:lnTo>
                <a:lnTo>
                  <a:pt x="950" y="48668"/>
                </a:lnTo>
                <a:lnTo>
                  <a:pt x="1024" y="48705"/>
                </a:lnTo>
                <a:lnTo>
                  <a:pt x="1155" y="48705"/>
                </a:lnTo>
                <a:lnTo>
                  <a:pt x="1173" y="48686"/>
                </a:lnTo>
                <a:lnTo>
                  <a:pt x="1173" y="48630"/>
                </a:lnTo>
                <a:lnTo>
                  <a:pt x="1118" y="48575"/>
                </a:lnTo>
                <a:lnTo>
                  <a:pt x="1006" y="48426"/>
                </a:lnTo>
                <a:lnTo>
                  <a:pt x="894" y="48314"/>
                </a:lnTo>
                <a:lnTo>
                  <a:pt x="1043" y="48146"/>
                </a:lnTo>
                <a:lnTo>
                  <a:pt x="1118" y="48035"/>
                </a:lnTo>
                <a:lnTo>
                  <a:pt x="1136" y="47997"/>
                </a:lnTo>
                <a:lnTo>
                  <a:pt x="1136" y="47979"/>
                </a:lnTo>
                <a:lnTo>
                  <a:pt x="1118" y="47960"/>
                </a:lnTo>
                <a:lnTo>
                  <a:pt x="1080" y="47979"/>
                </a:lnTo>
                <a:lnTo>
                  <a:pt x="1024" y="48035"/>
                </a:lnTo>
                <a:lnTo>
                  <a:pt x="913" y="48128"/>
                </a:lnTo>
                <a:lnTo>
                  <a:pt x="820" y="48202"/>
                </a:lnTo>
                <a:lnTo>
                  <a:pt x="782" y="48184"/>
                </a:lnTo>
                <a:lnTo>
                  <a:pt x="727" y="48128"/>
                </a:lnTo>
                <a:lnTo>
                  <a:pt x="671" y="48053"/>
                </a:lnTo>
                <a:lnTo>
                  <a:pt x="615" y="47960"/>
                </a:lnTo>
                <a:lnTo>
                  <a:pt x="578" y="47867"/>
                </a:lnTo>
                <a:lnTo>
                  <a:pt x="522" y="47774"/>
                </a:lnTo>
                <a:lnTo>
                  <a:pt x="447" y="47718"/>
                </a:lnTo>
                <a:lnTo>
                  <a:pt x="373" y="47699"/>
                </a:lnTo>
                <a:close/>
                <a:moveTo>
                  <a:pt x="91173" y="47942"/>
                </a:moveTo>
                <a:lnTo>
                  <a:pt x="91192" y="48016"/>
                </a:lnTo>
                <a:lnTo>
                  <a:pt x="91248" y="48184"/>
                </a:lnTo>
                <a:lnTo>
                  <a:pt x="91378" y="48444"/>
                </a:lnTo>
                <a:lnTo>
                  <a:pt x="91229" y="48500"/>
                </a:lnTo>
                <a:lnTo>
                  <a:pt x="91173" y="48556"/>
                </a:lnTo>
                <a:lnTo>
                  <a:pt x="91136" y="48612"/>
                </a:lnTo>
                <a:lnTo>
                  <a:pt x="91136" y="48649"/>
                </a:lnTo>
                <a:lnTo>
                  <a:pt x="91136" y="48686"/>
                </a:lnTo>
                <a:lnTo>
                  <a:pt x="91173" y="48761"/>
                </a:lnTo>
                <a:lnTo>
                  <a:pt x="91248" y="48798"/>
                </a:lnTo>
                <a:lnTo>
                  <a:pt x="91285" y="48817"/>
                </a:lnTo>
                <a:lnTo>
                  <a:pt x="91322" y="48798"/>
                </a:lnTo>
                <a:lnTo>
                  <a:pt x="91434" y="48742"/>
                </a:lnTo>
                <a:lnTo>
                  <a:pt x="91508" y="48723"/>
                </a:lnTo>
                <a:lnTo>
                  <a:pt x="91545" y="48705"/>
                </a:lnTo>
                <a:lnTo>
                  <a:pt x="91564" y="48742"/>
                </a:lnTo>
                <a:lnTo>
                  <a:pt x="91601" y="48779"/>
                </a:lnTo>
                <a:lnTo>
                  <a:pt x="91657" y="48872"/>
                </a:lnTo>
                <a:lnTo>
                  <a:pt x="91750" y="49003"/>
                </a:lnTo>
                <a:lnTo>
                  <a:pt x="91825" y="49059"/>
                </a:lnTo>
                <a:lnTo>
                  <a:pt x="91899" y="49096"/>
                </a:lnTo>
                <a:lnTo>
                  <a:pt x="92011" y="49096"/>
                </a:lnTo>
                <a:lnTo>
                  <a:pt x="92030" y="49077"/>
                </a:lnTo>
                <a:lnTo>
                  <a:pt x="92048" y="49040"/>
                </a:lnTo>
                <a:lnTo>
                  <a:pt x="92067" y="48984"/>
                </a:lnTo>
                <a:lnTo>
                  <a:pt x="92030" y="48891"/>
                </a:lnTo>
                <a:lnTo>
                  <a:pt x="91936" y="48723"/>
                </a:lnTo>
                <a:lnTo>
                  <a:pt x="91862" y="48593"/>
                </a:lnTo>
                <a:lnTo>
                  <a:pt x="91825" y="48537"/>
                </a:lnTo>
                <a:lnTo>
                  <a:pt x="91881" y="48463"/>
                </a:lnTo>
                <a:lnTo>
                  <a:pt x="91936" y="48388"/>
                </a:lnTo>
                <a:lnTo>
                  <a:pt x="91992" y="48295"/>
                </a:lnTo>
                <a:lnTo>
                  <a:pt x="92030" y="48202"/>
                </a:lnTo>
                <a:lnTo>
                  <a:pt x="92011" y="48165"/>
                </a:lnTo>
                <a:lnTo>
                  <a:pt x="91974" y="48146"/>
                </a:lnTo>
                <a:lnTo>
                  <a:pt x="91899" y="48165"/>
                </a:lnTo>
                <a:lnTo>
                  <a:pt x="91843" y="48184"/>
                </a:lnTo>
                <a:lnTo>
                  <a:pt x="91806" y="48221"/>
                </a:lnTo>
                <a:lnTo>
                  <a:pt x="91750" y="48258"/>
                </a:lnTo>
                <a:lnTo>
                  <a:pt x="91694" y="48277"/>
                </a:lnTo>
                <a:lnTo>
                  <a:pt x="91620" y="48295"/>
                </a:lnTo>
                <a:lnTo>
                  <a:pt x="91545" y="48239"/>
                </a:lnTo>
                <a:lnTo>
                  <a:pt x="91452" y="48165"/>
                </a:lnTo>
                <a:lnTo>
                  <a:pt x="91378" y="48090"/>
                </a:lnTo>
                <a:lnTo>
                  <a:pt x="91285" y="48016"/>
                </a:lnTo>
                <a:lnTo>
                  <a:pt x="91173" y="47942"/>
                </a:lnTo>
                <a:close/>
                <a:moveTo>
                  <a:pt x="14374" y="50399"/>
                </a:moveTo>
                <a:lnTo>
                  <a:pt x="14318" y="50418"/>
                </a:lnTo>
                <a:lnTo>
                  <a:pt x="14225" y="50474"/>
                </a:lnTo>
                <a:lnTo>
                  <a:pt x="14094" y="50604"/>
                </a:lnTo>
                <a:lnTo>
                  <a:pt x="14057" y="50660"/>
                </a:lnTo>
                <a:lnTo>
                  <a:pt x="14001" y="50678"/>
                </a:lnTo>
                <a:lnTo>
                  <a:pt x="13964" y="50660"/>
                </a:lnTo>
                <a:lnTo>
                  <a:pt x="13908" y="50604"/>
                </a:lnTo>
                <a:lnTo>
                  <a:pt x="13778" y="50548"/>
                </a:lnTo>
                <a:lnTo>
                  <a:pt x="13629" y="50455"/>
                </a:lnTo>
                <a:lnTo>
                  <a:pt x="13536" y="50418"/>
                </a:lnTo>
                <a:lnTo>
                  <a:pt x="13461" y="50418"/>
                </a:lnTo>
                <a:lnTo>
                  <a:pt x="13405" y="50436"/>
                </a:lnTo>
                <a:lnTo>
                  <a:pt x="13368" y="50455"/>
                </a:lnTo>
                <a:lnTo>
                  <a:pt x="13350" y="50492"/>
                </a:lnTo>
                <a:lnTo>
                  <a:pt x="13350" y="50548"/>
                </a:lnTo>
                <a:lnTo>
                  <a:pt x="13368" y="50604"/>
                </a:lnTo>
                <a:lnTo>
                  <a:pt x="13424" y="50660"/>
                </a:lnTo>
                <a:lnTo>
                  <a:pt x="13499" y="50716"/>
                </a:lnTo>
                <a:lnTo>
                  <a:pt x="13648" y="50790"/>
                </a:lnTo>
                <a:lnTo>
                  <a:pt x="13778" y="50846"/>
                </a:lnTo>
                <a:lnTo>
                  <a:pt x="13685" y="50920"/>
                </a:lnTo>
                <a:lnTo>
                  <a:pt x="13592" y="51013"/>
                </a:lnTo>
                <a:lnTo>
                  <a:pt x="13554" y="51051"/>
                </a:lnTo>
                <a:lnTo>
                  <a:pt x="13536" y="51107"/>
                </a:lnTo>
                <a:lnTo>
                  <a:pt x="13554" y="51162"/>
                </a:lnTo>
                <a:lnTo>
                  <a:pt x="13573" y="51200"/>
                </a:lnTo>
                <a:lnTo>
                  <a:pt x="13610" y="51237"/>
                </a:lnTo>
                <a:lnTo>
                  <a:pt x="13796" y="51237"/>
                </a:lnTo>
                <a:lnTo>
                  <a:pt x="13927" y="51200"/>
                </a:lnTo>
                <a:lnTo>
                  <a:pt x="14020" y="51144"/>
                </a:lnTo>
                <a:lnTo>
                  <a:pt x="14094" y="51107"/>
                </a:lnTo>
                <a:lnTo>
                  <a:pt x="14132" y="51069"/>
                </a:lnTo>
                <a:lnTo>
                  <a:pt x="14150" y="51051"/>
                </a:lnTo>
                <a:lnTo>
                  <a:pt x="14225" y="51069"/>
                </a:lnTo>
                <a:lnTo>
                  <a:pt x="14281" y="51107"/>
                </a:lnTo>
                <a:lnTo>
                  <a:pt x="14355" y="51162"/>
                </a:lnTo>
                <a:lnTo>
                  <a:pt x="14411" y="51181"/>
                </a:lnTo>
                <a:lnTo>
                  <a:pt x="14504" y="51218"/>
                </a:lnTo>
                <a:lnTo>
                  <a:pt x="14523" y="51218"/>
                </a:lnTo>
                <a:lnTo>
                  <a:pt x="14541" y="51162"/>
                </a:lnTo>
                <a:lnTo>
                  <a:pt x="14541" y="51144"/>
                </a:lnTo>
                <a:lnTo>
                  <a:pt x="14504" y="51107"/>
                </a:lnTo>
                <a:lnTo>
                  <a:pt x="14448" y="51032"/>
                </a:lnTo>
                <a:lnTo>
                  <a:pt x="14318" y="50920"/>
                </a:lnTo>
                <a:lnTo>
                  <a:pt x="14392" y="50809"/>
                </a:lnTo>
                <a:lnTo>
                  <a:pt x="14485" y="50678"/>
                </a:lnTo>
                <a:lnTo>
                  <a:pt x="14504" y="50604"/>
                </a:lnTo>
                <a:lnTo>
                  <a:pt x="14504" y="50529"/>
                </a:lnTo>
                <a:lnTo>
                  <a:pt x="14485" y="50474"/>
                </a:lnTo>
                <a:lnTo>
                  <a:pt x="14448" y="50418"/>
                </a:lnTo>
                <a:lnTo>
                  <a:pt x="14374" y="50399"/>
                </a:lnTo>
                <a:close/>
                <a:moveTo>
                  <a:pt x="75813" y="50418"/>
                </a:moveTo>
                <a:lnTo>
                  <a:pt x="75702" y="50455"/>
                </a:lnTo>
                <a:lnTo>
                  <a:pt x="75608" y="50492"/>
                </a:lnTo>
                <a:lnTo>
                  <a:pt x="75515" y="50548"/>
                </a:lnTo>
                <a:lnTo>
                  <a:pt x="75478" y="50585"/>
                </a:lnTo>
                <a:lnTo>
                  <a:pt x="75385" y="50585"/>
                </a:lnTo>
                <a:lnTo>
                  <a:pt x="75348" y="50529"/>
                </a:lnTo>
                <a:lnTo>
                  <a:pt x="75292" y="50511"/>
                </a:lnTo>
                <a:lnTo>
                  <a:pt x="75255" y="50492"/>
                </a:lnTo>
                <a:lnTo>
                  <a:pt x="75199" y="50474"/>
                </a:lnTo>
                <a:lnTo>
                  <a:pt x="75124" y="50492"/>
                </a:lnTo>
                <a:lnTo>
                  <a:pt x="75087" y="50511"/>
                </a:lnTo>
                <a:lnTo>
                  <a:pt x="75069" y="50567"/>
                </a:lnTo>
                <a:lnTo>
                  <a:pt x="75069" y="50604"/>
                </a:lnTo>
                <a:lnTo>
                  <a:pt x="75069" y="50641"/>
                </a:lnTo>
                <a:lnTo>
                  <a:pt x="75124" y="50716"/>
                </a:lnTo>
                <a:lnTo>
                  <a:pt x="75180" y="50790"/>
                </a:lnTo>
                <a:lnTo>
                  <a:pt x="75124" y="50865"/>
                </a:lnTo>
                <a:lnTo>
                  <a:pt x="75106" y="50939"/>
                </a:lnTo>
                <a:lnTo>
                  <a:pt x="75106" y="50995"/>
                </a:lnTo>
                <a:lnTo>
                  <a:pt x="75124" y="51032"/>
                </a:lnTo>
                <a:lnTo>
                  <a:pt x="75143" y="51069"/>
                </a:lnTo>
                <a:lnTo>
                  <a:pt x="75180" y="51088"/>
                </a:lnTo>
                <a:lnTo>
                  <a:pt x="75236" y="51125"/>
                </a:lnTo>
                <a:lnTo>
                  <a:pt x="75329" y="51125"/>
                </a:lnTo>
                <a:lnTo>
                  <a:pt x="75366" y="51107"/>
                </a:lnTo>
                <a:lnTo>
                  <a:pt x="75459" y="51051"/>
                </a:lnTo>
                <a:lnTo>
                  <a:pt x="75571" y="51051"/>
                </a:lnTo>
                <a:lnTo>
                  <a:pt x="75627" y="51088"/>
                </a:lnTo>
                <a:lnTo>
                  <a:pt x="75757" y="51181"/>
                </a:lnTo>
                <a:lnTo>
                  <a:pt x="75832" y="51218"/>
                </a:lnTo>
                <a:lnTo>
                  <a:pt x="75888" y="51237"/>
                </a:lnTo>
                <a:lnTo>
                  <a:pt x="75944" y="51237"/>
                </a:lnTo>
                <a:lnTo>
                  <a:pt x="75981" y="51200"/>
                </a:lnTo>
                <a:lnTo>
                  <a:pt x="75999" y="51162"/>
                </a:lnTo>
                <a:lnTo>
                  <a:pt x="75981" y="51107"/>
                </a:lnTo>
                <a:lnTo>
                  <a:pt x="75962" y="51051"/>
                </a:lnTo>
                <a:lnTo>
                  <a:pt x="75906" y="50995"/>
                </a:lnTo>
                <a:lnTo>
                  <a:pt x="75813" y="50902"/>
                </a:lnTo>
                <a:lnTo>
                  <a:pt x="75720" y="50827"/>
                </a:lnTo>
                <a:lnTo>
                  <a:pt x="75813" y="50771"/>
                </a:lnTo>
                <a:lnTo>
                  <a:pt x="75925" y="50697"/>
                </a:lnTo>
                <a:lnTo>
                  <a:pt x="75962" y="50660"/>
                </a:lnTo>
                <a:lnTo>
                  <a:pt x="75981" y="50623"/>
                </a:lnTo>
                <a:lnTo>
                  <a:pt x="75999" y="50567"/>
                </a:lnTo>
                <a:lnTo>
                  <a:pt x="75981" y="50511"/>
                </a:lnTo>
                <a:lnTo>
                  <a:pt x="75944" y="50455"/>
                </a:lnTo>
                <a:lnTo>
                  <a:pt x="75906" y="50418"/>
                </a:lnTo>
                <a:close/>
                <a:moveTo>
                  <a:pt x="86686" y="50399"/>
                </a:moveTo>
                <a:lnTo>
                  <a:pt x="86500" y="50492"/>
                </a:lnTo>
                <a:lnTo>
                  <a:pt x="86407" y="50529"/>
                </a:lnTo>
                <a:lnTo>
                  <a:pt x="86314" y="50567"/>
                </a:lnTo>
                <a:lnTo>
                  <a:pt x="86277" y="50604"/>
                </a:lnTo>
                <a:lnTo>
                  <a:pt x="86239" y="50623"/>
                </a:lnTo>
                <a:lnTo>
                  <a:pt x="86202" y="50604"/>
                </a:lnTo>
                <a:lnTo>
                  <a:pt x="86165" y="50548"/>
                </a:lnTo>
                <a:lnTo>
                  <a:pt x="86016" y="50455"/>
                </a:lnTo>
                <a:lnTo>
                  <a:pt x="85923" y="50418"/>
                </a:lnTo>
                <a:lnTo>
                  <a:pt x="85848" y="50418"/>
                </a:lnTo>
                <a:lnTo>
                  <a:pt x="85793" y="50455"/>
                </a:lnTo>
                <a:lnTo>
                  <a:pt x="85774" y="50492"/>
                </a:lnTo>
                <a:lnTo>
                  <a:pt x="85774" y="50567"/>
                </a:lnTo>
                <a:lnTo>
                  <a:pt x="85811" y="50641"/>
                </a:lnTo>
                <a:lnTo>
                  <a:pt x="85848" y="50716"/>
                </a:lnTo>
                <a:lnTo>
                  <a:pt x="85904" y="50790"/>
                </a:lnTo>
                <a:lnTo>
                  <a:pt x="85793" y="50883"/>
                </a:lnTo>
                <a:lnTo>
                  <a:pt x="85737" y="50939"/>
                </a:lnTo>
                <a:lnTo>
                  <a:pt x="85681" y="51013"/>
                </a:lnTo>
                <a:lnTo>
                  <a:pt x="85644" y="51069"/>
                </a:lnTo>
                <a:lnTo>
                  <a:pt x="85644" y="51125"/>
                </a:lnTo>
                <a:lnTo>
                  <a:pt x="85681" y="51181"/>
                </a:lnTo>
                <a:lnTo>
                  <a:pt x="85774" y="51218"/>
                </a:lnTo>
                <a:lnTo>
                  <a:pt x="85848" y="51218"/>
                </a:lnTo>
                <a:lnTo>
                  <a:pt x="85923" y="51200"/>
                </a:lnTo>
                <a:lnTo>
                  <a:pt x="85997" y="51144"/>
                </a:lnTo>
                <a:lnTo>
                  <a:pt x="86072" y="51125"/>
                </a:lnTo>
                <a:lnTo>
                  <a:pt x="86128" y="51069"/>
                </a:lnTo>
                <a:lnTo>
                  <a:pt x="86165" y="51069"/>
                </a:lnTo>
                <a:lnTo>
                  <a:pt x="86202" y="51088"/>
                </a:lnTo>
                <a:lnTo>
                  <a:pt x="86239" y="51144"/>
                </a:lnTo>
                <a:lnTo>
                  <a:pt x="86314" y="51200"/>
                </a:lnTo>
                <a:lnTo>
                  <a:pt x="86388" y="51237"/>
                </a:lnTo>
                <a:lnTo>
                  <a:pt x="86463" y="51237"/>
                </a:lnTo>
                <a:lnTo>
                  <a:pt x="86500" y="51200"/>
                </a:lnTo>
                <a:lnTo>
                  <a:pt x="86537" y="51162"/>
                </a:lnTo>
                <a:lnTo>
                  <a:pt x="86537" y="51088"/>
                </a:lnTo>
                <a:lnTo>
                  <a:pt x="86500" y="50976"/>
                </a:lnTo>
                <a:lnTo>
                  <a:pt x="86463" y="50939"/>
                </a:lnTo>
                <a:lnTo>
                  <a:pt x="86444" y="50883"/>
                </a:lnTo>
                <a:lnTo>
                  <a:pt x="86481" y="50846"/>
                </a:lnTo>
                <a:lnTo>
                  <a:pt x="86537" y="50827"/>
                </a:lnTo>
                <a:lnTo>
                  <a:pt x="86612" y="50753"/>
                </a:lnTo>
                <a:lnTo>
                  <a:pt x="86705" y="50697"/>
                </a:lnTo>
                <a:lnTo>
                  <a:pt x="86798" y="50641"/>
                </a:lnTo>
                <a:lnTo>
                  <a:pt x="86817" y="50604"/>
                </a:lnTo>
                <a:lnTo>
                  <a:pt x="86835" y="50548"/>
                </a:lnTo>
                <a:lnTo>
                  <a:pt x="86835" y="50492"/>
                </a:lnTo>
                <a:lnTo>
                  <a:pt x="86798" y="50436"/>
                </a:lnTo>
                <a:lnTo>
                  <a:pt x="86742" y="50399"/>
                </a:lnTo>
                <a:close/>
                <a:moveTo>
                  <a:pt x="69707" y="50436"/>
                </a:moveTo>
                <a:lnTo>
                  <a:pt x="69688" y="50455"/>
                </a:lnTo>
                <a:lnTo>
                  <a:pt x="69688" y="50492"/>
                </a:lnTo>
                <a:lnTo>
                  <a:pt x="69725" y="50567"/>
                </a:lnTo>
                <a:lnTo>
                  <a:pt x="69837" y="50697"/>
                </a:lnTo>
                <a:lnTo>
                  <a:pt x="69949" y="50790"/>
                </a:lnTo>
                <a:lnTo>
                  <a:pt x="69837" y="50846"/>
                </a:lnTo>
                <a:lnTo>
                  <a:pt x="69707" y="50939"/>
                </a:lnTo>
                <a:lnTo>
                  <a:pt x="69669" y="50995"/>
                </a:lnTo>
                <a:lnTo>
                  <a:pt x="69632" y="51051"/>
                </a:lnTo>
                <a:lnTo>
                  <a:pt x="69613" y="51125"/>
                </a:lnTo>
                <a:lnTo>
                  <a:pt x="69632" y="51181"/>
                </a:lnTo>
                <a:lnTo>
                  <a:pt x="69688" y="51237"/>
                </a:lnTo>
                <a:lnTo>
                  <a:pt x="69744" y="51256"/>
                </a:lnTo>
                <a:lnTo>
                  <a:pt x="69818" y="51237"/>
                </a:lnTo>
                <a:lnTo>
                  <a:pt x="69911" y="51200"/>
                </a:lnTo>
                <a:lnTo>
                  <a:pt x="70060" y="51107"/>
                </a:lnTo>
                <a:lnTo>
                  <a:pt x="70172" y="51051"/>
                </a:lnTo>
                <a:lnTo>
                  <a:pt x="70228" y="51032"/>
                </a:lnTo>
                <a:lnTo>
                  <a:pt x="70265" y="51051"/>
                </a:lnTo>
                <a:lnTo>
                  <a:pt x="70377" y="51088"/>
                </a:lnTo>
                <a:lnTo>
                  <a:pt x="70470" y="51144"/>
                </a:lnTo>
                <a:lnTo>
                  <a:pt x="70507" y="51144"/>
                </a:lnTo>
                <a:lnTo>
                  <a:pt x="70563" y="51125"/>
                </a:lnTo>
                <a:lnTo>
                  <a:pt x="70619" y="51088"/>
                </a:lnTo>
                <a:lnTo>
                  <a:pt x="70637" y="51032"/>
                </a:lnTo>
                <a:lnTo>
                  <a:pt x="70637" y="50995"/>
                </a:lnTo>
                <a:lnTo>
                  <a:pt x="70637" y="50958"/>
                </a:lnTo>
                <a:lnTo>
                  <a:pt x="70563" y="50883"/>
                </a:lnTo>
                <a:lnTo>
                  <a:pt x="70488" y="50809"/>
                </a:lnTo>
                <a:lnTo>
                  <a:pt x="70637" y="50697"/>
                </a:lnTo>
                <a:lnTo>
                  <a:pt x="70693" y="50623"/>
                </a:lnTo>
                <a:lnTo>
                  <a:pt x="70731" y="50548"/>
                </a:lnTo>
                <a:lnTo>
                  <a:pt x="70731" y="50492"/>
                </a:lnTo>
                <a:lnTo>
                  <a:pt x="70712" y="50455"/>
                </a:lnTo>
                <a:lnTo>
                  <a:pt x="70675" y="50436"/>
                </a:lnTo>
                <a:lnTo>
                  <a:pt x="70619" y="50436"/>
                </a:lnTo>
                <a:lnTo>
                  <a:pt x="70507" y="50474"/>
                </a:lnTo>
                <a:lnTo>
                  <a:pt x="70395" y="50548"/>
                </a:lnTo>
                <a:lnTo>
                  <a:pt x="70284" y="50604"/>
                </a:lnTo>
                <a:lnTo>
                  <a:pt x="70246" y="50623"/>
                </a:lnTo>
                <a:lnTo>
                  <a:pt x="70191" y="50623"/>
                </a:lnTo>
                <a:lnTo>
                  <a:pt x="70116" y="50585"/>
                </a:lnTo>
                <a:lnTo>
                  <a:pt x="70023" y="50529"/>
                </a:lnTo>
                <a:lnTo>
                  <a:pt x="69930" y="50474"/>
                </a:lnTo>
                <a:lnTo>
                  <a:pt x="69837" y="50436"/>
                </a:lnTo>
                <a:close/>
                <a:moveTo>
                  <a:pt x="18861" y="50362"/>
                </a:moveTo>
                <a:lnTo>
                  <a:pt x="18805" y="50380"/>
                </a:lnTo>
                <a:lnTo>
                  <a:pt x="18749" y="50418"/>
                </a:lnTo>
                <a:lnTo>
                  <a:pt x="18730" y="50492"/>
                </a:lnTo>
                <a:lnTo>
                  <a:pt x="18730" y="50548"/>
                </a:lnTo>
                <a:lnTo>
                  <a:pt x="18767" y="50604"/>
                </a:lnTo>
                <a:lnTo>
                  <a:pt x="18805" y="50660"/>
                </a:lnTo>
                <a:lnTo>
                  <a:pt x="18916" y="50753"/>
                </a:lnTo>
                <a:lnTo>
                  <a:pt x="19010" y="50827"/>
                </a:lnTo>
                <a:lnTo>
                  <a:pt x="18935" y="50902"/>
                </a:lnTo>
                <a:lnTo>
                  <a:pt x="18842" y="51032"/>
                </a:lnTo>
                <a:lnTo>
                  <a:pt x="18823" y="51088"/>
                </a:lnTo>
                <a:lnTo>
                  <a:pt x="18805" y="51144"/>
                </a:lnTo>
                <a:lnTo>
                  <a:pt x="18823" y="51200"/>
                </a:lnTo>
                <a:lnTo>
                  <a:pt x="18879" y="51256"/>
                </a:lnTo>
                <a:lnTo>
                  <a:pt x="18935" y="51274"/>
                </a:lnTo>
                <a:lnTo>
                  <a:pt x="19010" y="51274"/>
                </a:lnTo>
                <a:lnTo>
                  <a:pt x="19065" y="51237"/>
                </a:lnTo>
                <a:lnTo>
                  <a:pt x="19121" y="51181"/>
                </a:lnTo>
                <a:lnTo>
                  <a:pt x="19233" y="51088"/>
                </a:lnTo>
                <a:lnTo>
                  <a:pt x="19289" y="51051"/>
                </a:lnTo>
                <a:lnTo>
                  <a:pt x="19345" y="51032"/>
                </a:lnTo>
                <a:lnTo>
                  <a:pt x="19382" y="51051"/>
                </a:lnTo>
                <a:lnTo>
                  <a:pt x="19438" y="51088"/>
                </a:lnTo>
                <a:lnTo>
                  <a:pt x="19568" y="51162"/>
                </a:lnTo>
                <a:lnTo>
                  <a:pt x="19643" y="51200"/>
                </a:lnTo>
                <a:lnTo>
                  <a:pt x="19698" y="51218"/>
                </a:lnTo>
                <a:lnTo>
                  <a:pt x="19754" y="51218"/>
                </a:lnTo>
                <a:lnTo>
                  <a:pt x="19810" y="51200"/>
                </a:lnTo>
                <a:lnTo>
                  <a:pt x="19847" y="51144"/>
                </a:lnTo>
                <a:lnTo>
                  <a:pt x="19847" y="51088"/>
                </a:lnTo>
                <a:lnTo>
                  <a:pt x="19829" y="51013"/>
                </a:lnTo>
                <a:lnTo>
                  <a:pt x="19773" y="50958"/>
                </a:lnTo>
                <a:lnTo>
                  <a:pt x="19661" y="50846"/>
                </a:lnTo>
                <a:lnTo>
                  <a:pt x="19549" y="50771"/>
                </a:lnTo>
                <a:lnTo>
                  <a:pt x="19643" y="50697"/>
                </a:lnTo>
                <a:lnTo>
                  <a:pt x="19754" y="50585"/>
                </a:lnTo>
                <a:lnTo>
                  <a:pt x="19791" y="50548"/>
                </a:lnTo>
                <a:lnTo>
                  <a:pt x="19810" y="50492"/>
                </a:lnTo>
                <a:lnTo>
                  <a:pt x="19791" y="50455"/>
                </a:lnTo>
                <a:lnTo>
                  <a:pt x="19717" y="50418"/>
                </a:lnTo>
                <a:lnTo>
                  <a:pt x="19661" y="50418"/>
                </a:lnTo>
                <a:lnTo>
                  <a:pt x="19605" y="50455"/>
                </a:lnTo>
                <a:lnTo>
                  <a:pt x="19475" y="50511"/>
                </a:lnTo>
                <a:lnTo>
                  <a:pt x="19401" y="50548"/>
                </a:lnTo>
                <a:lnTo>
                  <a:pt x="19345" y="50567"/>
                </a:lnTo>
                <a:lnTo>
                  <a:pt x="19307" y="50567"/>
                </a:lnTo>
                <a:lnTo>
                  <a:pt x="19233" y="50529"/>
                </a:lnTo>
                <a:lnTo>
                  <a:pt x="19121" y="50474"/>
                </a:lnTo>
                <a:lnTo>
                  <a:pt x="18991" y="50399"/>
                </a:lnTo>
                <a:lnTo>
                  <a:pt x="18935" y="50380"/>
                </a:lnTo>
                <a:lnTo>
                  <a:pt x="18861" y="50362"/>
                </a:lnTo>
                <a:close/>
                <a:moveTo>
                  <a:pt x="21542" y="50380"/>
                </a:moveTo>
                <a:lnTo>
                  <a:pt x="21523" y="50399"/>
                </a:lnTo>
                <a:lnTo>
                  <a:pt x="21523" y="50418"/>
                </a:lnTo>
                <a:lnTo>
                  <a:pt x="21542" y="50455"/>
                </a:lnTo>
                <a:lnTo>
                  <a:pt x="21653" y="50585"/>
                </a:lnTo>
                <a:lnTo>
                  <a:pt x="21839" y="50771"/>
                </a:lnTo>
                <a:lnTo>
                  <a:pt x="21728" y="50827"/>
                </a:lnTo>
                <a:lnTo>
                  <a:pt x="21560" y="50939"/>
                </a:lnTo>
                <a:lnTo>
                  <a:pt x="21504" y="50995"/>
                </a:lnTo>
                <a:lnTo>
                  <a:pt x="21448" y="51051"/>
                </a:lnTo>
                <a:lnTo>
                  <a:pt x="21411" y="51107"/>
                </a:lnTo>
                <a:lnTo>
                  <a:pt x="21430" y="51181"/>
                </a:lnTo>
                <a:lnTo>
                  <a:pt x="21448" y="51218"/>
                </a:lnTo>
                <a:lnTo>
                  <a:pt x="21486" y="51237"/>
                </a:lnTo>
                <a:lnTo>
                  <a:pt x="21523" y="51256"/>
                </a:lnTo>
                <a:lnTo>
                  <a:pt x="21560" y="51256"/>
                </a:lnTo>
                <a:lnTo>
                  <a:pt x="21635" y="51218"/>
                </a:lnTo>
                <a:lnTo>
                  <a:pt x="21709" y="51162"/>
                </a:lnTo>
                <a:lnTo>
                  <a:pt x="21877" y="51032"/>
                </a:lnTo>
                <a:lnTo>
                  <a:pt x="21933" y="50976"/>
                </a:lnTo>
                <a:lnTo>
                  <a:pt x="21988" y="50958"/>
                </a:lnTo>
                <a:lnTo>
                  <a:pt x="22044" y="50976"/>
                </a:lnTo>
                <a:lnTo>
                  <a:pt x="22100" y="51013"/>
                </a:lnTo>
                <a:lnTo>
                  <a:pt x="22193" y="51144"/>
                </a:lnTo>
                <a:lnTo>
                  <a:pt x="22249" y="51200"/>
                </a:lnTo>
                <a:lnTo>
                  <a:pt x="22305" y="51256"/>
                </a:lnTo>
                <a:lnTo>
                  <a:pt x="22361" y="51274"/>
                </a:lnTo>
                <a:lnTo>
                  <a:pt x="22454" y="51256"/>
                </a:lnTo>
                <a:lnTo>
                  <a:pt x="22491" y="51218"/>
                </a:lnTo>
                <a:lnTo>
                  <a:pt x="22510" y="51200"/>
                </a:lnTo>
                <a:lnTo>
                  <a:pt x="22528" y="51125"/>
                </a:lnTo>
                <a:lnTo>
                  <a:pt x="22510" y="51051"/>
                </a:lnTo>
                <a:lnTo>
                  <a:pt x="22472" y="50976"/>
                </a:lnTo>
                <a:lnTo>
                  <a:pt x="22342" y="50846"/>
                </a:lnTo>
                <a:lnTo>
                  <a:pt x="22230" y="50734"/>
                </a:lnTo>
                <a:lnTo>
                  <a:pt x="22324" y="50623"/>
                </a:lnTo>
                <a:lnTo>
                  <a:pt x="22361" y="50567"/>
                </a:lnTo>
                <a:lnTo>
                  <a:pt x="22379" y="50511"/>
                </a:lnTo>
                <a:lnTo>
                  <a:pt x="22379" y="50474"/>
                </a:lnTo>
                <a:lnTo>
                  <a:pt x="22342" y="50455"/>
                </a:lnTo>
                <a:lnTo>
                  <a:pt x="22286" y="50474"/>
                </a:lnTo>
                <a:lnTo>
                  <a:pt x="22193" y="50529"/>
                </a:lnTo>
                <a:lnTo>
                  <a:pt x="22082" y="50567"/>
                </a:lnTo>
                <a:lnTo>
                  <a:pt x="22026" y="50585"/>
                </a:lnTo>
                <a:lnTo>
                  <a:pt x="21951" y="50548"/>
                </a:lnTo>
                <a:lnTo>
                  <a:pt x="21858" y="50492"/>
                </a:lnTo>
                <a:lnTo>
                  <a:pt x="21691" y="50418"/>
                </a:lnTo>
                <a:lnTo>
                  <a:pt x="21579" y="50380"/>
                </a:lnTo>
                <a:close/>
                <a:moveTo>
                  <a:pt x="33085" y="50362"/>
                </a:moveTo>
                <a:lnTo>
                  <a:pt x="32973" y="50399"/>
                </a:lnTo>
                <a:lnTo>
                  <a:pt x="32806" y="50474"/>
                </a:lnTo>
                <a:lnTo>
                  <a:pt x="32694" y="50529"/>
                </a:lnTo>
                <a:lnTo>
                  <a:pt x="32638" y="50548"/>
                </a:lnTo>
                <a:lnTo>
                  <a:pt x="32563" y="50529"/>
                </a:lnTo>
                <a:lnTo>
                  <a:pt x="32470" y="50474"/>
                </a:lnTo>
                <a:lnTo>
                  <a:pt x="32359" y="50436"/>
                </a:lnTo>
                <a:lnTo>
                  <a:pt x="32284" y="50418"/>
                </a:lnTo>
                <a:lnTo>
                  <a:pt x="32266" y="50418"/>
                </a:lnTo>
                <a:lnTo>
                  <a:pt x="32266" y="50455"/>
                </a:lnTo>
                <a:lnTo>
                  <a:pt x="32340" y="50585"/>
                </a:lnTo>
                <a:lnTo>
                  <a:pt x="32452" y="50697"/>
                </a:lnTo>
                <a:lnTo>
                  <a:pt x="32340" y="50790"/>
                </a:lnTo>
                <a:lnTo>
                  <a:pt x="32210" y="50920"/>
                </a:lnTo>
                <a:lnTo>
                  <a:pt x="32154" y="50995"/>
                </a:lnTo>
                <a:lnTo>
                  <a:pt x="32117" y="51069"/>
                </a:lnTo>
                <a:lnTo>
                  <a:pt x="32117" y="51144"/>
                </a:lnTo>
                <a:lnTo>
                  <a:pt x="32154" y="51200"/>
                </a:lnTo>
                <a:lnTo>
                  <a:pt x="32228" y="51237"/>
                </a:lnTo>
                <a:lnTo>
                  <a:pt x="32284" y="51237"/>
                </a:lnTo>
                <a:lnTo>
                  <a:pt x="32359" y="51218"/>
                </a:lnTo>
                <a:lnTo>
                  <a:pt x="32452" y="51162"/>
                </a:lnTo>
                <a:lnTo>
                  <a:pt x="32582" y="51051"/>
                </a:lnTo>
                <a:lnTo>
                  <a:pt x="32694" y="50958"/>
                </a:lnTo>
                <a:lnTo>
                  <a:pt x="32768" y="51051"/>
                </a:lnTo>
                <a:lnTo>
                  <a:pt x="32880" y="51181"/>
                </a:lnTo>
                <a:lnTo>
                  <a:pt x="32954" y="51237"/>
                </a:lnTo>
                <a:lnTo>
                  <a:pt x="33010" y="51274"/>
                </a:lnTo>
                <a:lnTo>
                  <a:pt x="33066" y="51274"/>
                </a:lnTo>
                <a:lnTo>
                  <a:pt x="33122" y="51237"/>
                </a:lnTo>
                <a:lnTo>
                  <a:pt x="33159" y="51181"/>
                </a:lnTo>
                <a:lnTo>
                  <a:pt x="33159" y="51125"/>
                </a:lnTo>
                <a:lnTo>
                  <a:pt x="33122" y="51069"/>
                </a:lnTo>
                <a:lnTo>
                  <a:pt x="33085" y="50995"/>
                </a:lnTo>
                <a:lnTo>
                  <a:pt x="32992" y="50883"/>
                </a:lnTo>
                <a:lnTo>
                  <a:pt x="32899" y="50790"/>
                </a:lnTo>
                <a:lnTo>
                  <a:pt x="32992" y="50716"/>
                </a:lnTo>
                <a:lnTo>
                  <a:pt x="33159" y="50567"/>
                </a:lnTo>
                <a:lnTo>
                  <a:pt x="33215" y="50492"/>
                </a:lnTo>
                <a:lnTo>
                  <a:pt x="33252" y="50436"/>
                </a:lnTo>
                <a:lnTo>
                  <a:pt x="33252" y="50399"/>
                </a:lnTo>
                <a:lnTo>
                  <a:pt x="33252" y="50380"/>
                </a:lnTo>
                <a:lnTo>
                  <a:pt x="33215" y="50362"/>
                </a:lnTo>
                <a:close/>
                <a:moveTo>
                  <a:pt x="34779" y="50362"/>
                </a:moveTo>
                <a:lnTo>
                  <a:pt x="34742" y="50399"/>
                </a:lnTo>
                <a:lnTo>
                  <a:pt x="34742" y="50455"/>
                </a:lnTo>
                <a:lnTo>
                  <a:pt x="34760" y="50511"/>
                </a:lnTo>
                <a:lnTo>
                  <a:pt x="34798" y="50567"/>
                </a:lnTo>
                <a:lnTo>
                  <a:pt x="34928" y="50678"/>
                </a:lnTo>
                <a:lnTo>
                  <a:pt x="35189" y="50846"/>
                </a:lnTo>
                <a:lnTo>
                  <a:pt x="35077" y="50939"/>
                </a:lnTo>
                <a:lnTo>
                  <a:pt x="34928" y="51069"/>
                </a:lnTo>
                <a:lnTo>
                  <a:pt x="34872" y="51144"/>
                </a:lnTo>
                <a:lnTo>
                  <a:pt x="34853" y="51218"/>
                </a:lnTo>
                <a:lnTo>
                  <a:pt x="34872" y="51237"/>
                </a:lnTo>
                <a:lnTo>
                  <a:pt x="34891" y="51256"/>
                </a:lnTo>
                <a:lnTo>
                  <a:pt x="34928" y="51274"/>
                </a:lnTo>
                <a:lnTo>
                  <a:pt x="35021" y="51274"/>
                </a:lnTo>
                <a:lnTo>
                  <a:pt x="35058" y="51256"/>
                </a:lnTo>
                <a:lnTo>
                  <a:pt x="35170" y="51200"/>
                </a:lnTo>
                <a:lnTo>
                  <a:pt x="35244" y="51125"/>
                </a:lnTo>
                <a:lnTo>
                  <a:pt x="35338" y="51088"/>
                </a:lnTo>
                <a:lnTo>
                  <a:pt x="35412" y="51051"/>
                </a:lnTo>
                <a:lnTo>
                  <a:pt x="35487" y="51069"/>
                </a:lnTo>
                <a:lnTo>
                  <a:pt x="35524" y="51088"/>
                </a:lnTo>
                <a:lnTo>
                  <a:pt x="35580" y="51125"/>
                </a:lnTo>
                <a:lnTo>
                  <a:pt x="35617" y="51144"/>
                </a:lnTo>
                <a:lnTo>
                  <a:pt x="35654" y="51144"/>
                </a:lnTo>
                <a:lnTo>
                  <a:pt x="35691" y="51125"/>
                </a:lnTo>
                <a:lnTo>
                  <a:pt x="35710" y="51107"/>
                </a:lnTo>
                <a:lnTo>
                  <a:pt x="35710" y="51088"/>
                </a:lnTo>
                <a:lnTo>
                  <a:pt x="35691" y="51051"/>
                </a:lnTo>
                <a:lnTo>
                  <a:pt x="35654" y="50995"/>
                </a:lnTo>
                <a:lnTo>
                  <a:pt x="35617" y="50939"/>
                </a:lnTo>
                <a:lnTo>
                  <a:pt x="35635" y="50883"/>
                </a:lnTo>
                <a:lnTo>
                  <a:pt x="35654" y="50846"/>
                </a:lnTo>
                <a:lnTo>
                  <a:pt x="35747" y="50790"/>
                </a:lnTo>
                <a:lnTo>
                  <a:pt x="35822" y="50734"/>
                </a:lnTo>
                <a:lnTo>
                  <a:pt x="35952" y="50623"/>
                </a:lnTo>
                <a:lnTo>
                  <a:pt x="35989" y="50548"/>
                </a:lnTo>
                <a:lnTo>
                  <a:pt x="36026" y="50492"/>
                </a:lnTo>
                <a:lnTo>
                  <a:pt x="36026" y="50436"/>
                </a:lnTo>
                <a:lnTo>
                  <a:pt x="35971" y="50399"/>
                </a:lnTo>
                <a:lnTo>
                  <a:pt x="35915" y="50380"/>
                </a:lnTo>
                <a:lnTo>
                  <a:pt x="35840" y="50380"/>
                </a:lnTo>
                <a:lnTo>
                  <a:pt x="35784" y="50399"/>
                </a:lnTo>
                <a:lnTo>
                  <a:pt x="35729" y="50436"/>
                </a:lnTo>
                <a:lnTo>
                  <a:pt x="35635" y="50511"/>
                </a:lnTo>
                <a:lnTo>
                  <a:pt x="35524" y="50585"/>
                </a:lnTo>
                <a:lnTo>
                  <a:pt x="35449" y="50641"/>
                </a:lnTo>
                <a:lnTo>
                  <a:pt x="35431" y="50660"/>
                </a:lnTo>
                <a:lnTo>
                  <a:pt x="35319" y="50604"/>
                </a:lnTo>
                <a:lnTo>
                  <a:pt x="35263" y="50567"/>
                </a:lnTo>
                <a:lnTo>
                  <a:pt x="35207" y="50511"/>
                </a:lnTo>
                <a:lnTo>
                  <a:pt x="35133" y="50474"/>
                </a:lnTo>
                <a:lnTo>
                  <a:pt x="35077" y="50418"/>
                </a:lnTo>
                <a:lnTo>
                  <a:pt x="34984" y="50380"/>
                </a:lnTo>
                <a:lnTo>
                  <a:pt x="34872" y="50362"/>
                </a:lnTo>
                <a:close/>
                <a:moveTo>
                  <a:pt x="38614" y="50362"/>
                </a:moveTo>
                <a:lnTo>
                  <a:pt x="38503" y="50399"/>
                </a:lnTo>
                <a:lnTo>
                  <a:pt x="38410" y="50436"/>
                </a:lnTo>
                <a:lnTo>
                  <a:pt x="38205" y="50529"/>
                </a:lnTo>
                <a:lnTo>
                  <a:pt x="38093" y="50567"/>
                </a:lnTo>
                <a:lnTo>
                  <a:pt x="38019" y="50511"/>
                </a:lnTo>
                <a:lnTo>
                  <a:pt x="37963" y="50474"/>
                </a:lnTo>
                <a:lnTo>
                  <a:pt x="37907" y="50436"/>
                </a:lnTo>
                <a:lnTo>
                  <a:pt x="37851" y="50399"/>
                </a:lnTo>
                <a:lnTo>
                  <a:pt x="37795" y="50380"/>
                </a:lnTo>
                <a:lnTo>
                  <a:pt x="37739" y="50380"/>
                </a:lnTo>
                <a:lnTo>
                  <a:pt x="37683" y="50399"/>
                </a:lnTo>
                <a:lnTo>
                  <a:pt x="37628" y="50436"/>
                </a:lnTo>
                <a:lnTo>
                  <a:pt x="37590" y="50492"/>
                </a:lnTo>
                <a:lnTo>
                  <a:pt x="37590" y="50529"/>
                </a:lnTo>
                <a:lnTo>
                  <a:pt x="37609" y="50585"/>
                </a:lnTo>
                <a:lnTo>
                  <a:pt x="37646" y="50641"/>
                </a:lnTo>
                <a:lnTo>
                  <a:pt x="37702" y="50697"/>
                </a:lnTo>
                <a:lnTo>
                  <a:pt x="37777" y="50753"/>
                </a:lnTo>
                <a:lnTo>
                  <a:pt x="37646" y="50827"/>
                </a:lnTo>
                <a:lnTo>
                  <a:pt x="37516" y="50920"/>
                </a:lnTo>
                <a:lnTo>
                  <a:pt x="37441" y="50958"/>
                </a:lnTo>
                <a:lnTo>
                  <a:pt x="37386" y="51032"/>
                </a:lnTo>
                <a:lnTo>
                  <a:pt x="37348" y="51088"/>
                </a:lnTo>
                <a:lnTo>
                  <a:pt x="37348" y="51162"/>
                </a:lnTo>
                <a:lnTo>
                  <a:pt x="37367" y="51218"/>
                </a:lnTo>
                <a:lnTo>
                  <a:pt x="37404" y="51256"/>
                </a:lnTo>
                <a:lnTo>
                  <a:pt x="37460" y="51274"/>
                </a:lnTo>
                <a:lnTo>
                  <a:pt x="37534" y="51274"/>
                </a:lnTo>
                <a:lnTo>
                  <a:pt x="37683" y="51237"/>
                </a:lnTo>
                <a:lnTo>
                  <a:pt x="37795" y="51181"/>
                </a:lnTo>
                <a:lnTo>
                  <a:pt x="37944" y="51069"/>
                </a:lnTo>
                <a:lnTo>
                  <a:pt x="38019" y="51013"/>
                </a:lnTo>
                <a:lnTo>
                  <a:pt x="38093" y="50995"/>
                </a:lnTo>
                <a:lnTo>
                  <a:pt x="38168" y="51013"/>
                </a:lnTo>
                <a:lnTo>
                  <a:pt x="38242" y="51069"/>
                </a:lnTo>
                <a:lnTo>
                  <a:pt x="38316" y="51125"/>
                </a:lnTo>
                <a:lnTo>
                  <a:pt x="38372" y="51162"/>
                </a:lnTo>
                <a:lnTo>
                  <a:pt x="38521" y="51162"/>
                </a:lnTo>
                <a:lnTo>
                  <a:pt x="38540" y="51125"/>
                </a:lnTo>
                <a:lnTo>
                  <a:pt x="38521" y="51069"/>
                </a:lnTo>
                <a:lnTo>
                  <a:pt x="38447" y="50958"/>
                </a:lnTo>
                <a:lnTo>
                  <a:pt x="38354" y="50827"/>
                </a:lnTo>
                <a:lnTo>
                  <a:pt x="38540" y="50716"/>
                </a:lnTo>
                <a:lnTo>
                  <a:pt x="38614" y="50641"/>
                </a:lnTo>
                <a:lnTo>
                  <a:pt x="38689" y="50567"/>
                </a:lnTo>
                <a:lnTo>
                  <a:pt x="38707" y="50511"/>
                </a:lnTo>
                <a:lnTo>
                  <a:pt x="38726" y="50436"/>
                </a:lnTo>
                <a:lnTo>
                  <a:pt x="38726" y="50399"/>
                </a:lnTo>
                <a:lnTo>
                  <a:pt x="38707" y="50380"/>
                </a:lnTo>
                <a:lnTo>
                  <a:pt x="38670" y="50362"/>
                </a:lnTo>
                <a:close/>
                <a:moveTo>
                  <a:pt x="43027" y="50362"/>
                </a:moveTo>
                <a:lnTo>
                  <a:pt x="42952" y="50380"/>
                </a:lnTo>
                <a:lnTo>
                  <a:pt x="42915" y="50436"/>
                </a:lnTo>
                <a:lnTo>
                  <a:pt x="42896" y="50511"/>
                </a:lnTo>
                <a:lnTo>
                  <a:pt x="42915" y="50567"/>
                </a:lnTo>
                <a:lnTo>
                  <a:pt x="42934" y="50604"/>
                </a:lnTo>
                <a:lnTo>
                  <a:pt x="42990" y="50660"/>
                </a:lnTo>
                <a:lnTo>
                  <a:pt x="43120" y="50771"/>
                </a:lnTo>
                <a:lnTo>
                  <a:pt x="43027" y="50865"/>
                </a:lnTo>
                <a:lnTo>
                  <a:pt x="42990" y="50920"/>
                </a:lnTo>
                <a:lnTo>
                  <a:pt x="42952" y="50995"/>
                </a:lnTo>
                <a:lnTo>
                  <a:pt x="42934" y="51051"/>
                </a:lnTo>
                <a:lnTo>
                  <a:pt x="42952" y="51088"/>
                </a:lnTo>
                <a:lnTo>
                  <a:pt x="43008" y="51125"/>
                </a:lnTo>
                <a:lnTo>
                  <a:pt x="43101" y="51125"/>
                </a:lnTo>
                <a:lnTo>
                  <a:pt x="43194" y="51107"/>
                </a:lnTo>
                <a:lnTo>
                  <a:pt x="43269" y="51051"/>
                </a:lnTo>
                <a:lnTo>
                  <a:pt x="43325" y="51013"/>
                </a:lnTo>
                <a:lnTo>
                  <a:pt x="43362" y="50995"/>
                </a:lnTo>
                <a:lnTo>
                  <a:pt x="43399" y="51013"/>
                </a:lnTo>
                <a:lnTo>
                  <a:pt x="43436" y="51069"/>
                </a:lnTo>
                <a:lnTo>
                  <a:pt x="43492" y="51107"/>
                </a:lnTo>
                <a:lnTo>
                  <a:pt x="43548" y="51181"/>
                </a:lnTo>
                <a:lnTo>
                  <a:pt x="43604" y="51256"/>
                </a:lnTo>
                <a:lnTo>
                  <a:pt x="43641" y="51274"/>
                </a:lnTo>
                <a:lnTo>
                  <a:pt x="43678" y="51274"/>
                </a:lnTo>
                <a:lnTo>
                  <a:pt x="43716" y="51256"/>
                </a:lnTo>
                <a:lnTo>
                  <a:pt x="43734" y="51200"/>
                </a:lnTo>
                <a:lnTo>
                  <a:pt x="43716" y="51144"/>
                </a:lnTo>
                <a:lnTo>
                  <a:pt x="43697" y="51069"/>
                </a:lnTo>
                <a:lnTo>
                  <a:pt x="43623" y="50902"/>
                </a:lnTo>
                <a:lnTo>
                  <a:pt x="43604" y="50846"/>
                </a:lnTo>
                <a:lnTo>
                  <a:pt x="43604" y="50809"/>
                </a:lnTo>
                <a:lnTo>
                  <a:pt x="43678" y="50734"/>
                </a:lnTo>
                <a:lnTo>
                  <a:pt x="43809" y="50585"/>
                </a:lnTo>
                <a:lnTo>
                  <a:pt x="43865" y="50511"/>
                </a:lnTo>
                <a:lnTo>
                  <a:pt x="43902" y="50436"/>
                </a:lnTo>
                <a:lnTo>
                  <a:pt x="43902" y="50418"/>
                </a:lnTo>
                <a:lnTo>
                  <a:pt x="43883" y="50399"/>
                </a:lnTo>
                <a:lnTo>
                  <a:pt x="43846" y="50399"/>
                </a:lnTo>
                <a:lnTo>
                  <a:pt x="43809" y="50418"/>
                </a:lnTo>
                <a:lnTo>
                  <a:pt x="43716" y="50455"/>
                </a:lnTo>
                <a:lnTo>
                  <a:pt x="43585" y="50529"/>
                </a:lnTo>
                <a:lnTo>
                  <a:pt x="43474" y="50585"/>
                </a:lnTo>
                <a:lnTo>
                  <a:pt x="43436" y="50604"/>
                </a:lnTo>
                <a:lnTo>
                  <a:pt x="43399" y="50604"/>
                </a:lnTo>
                <a:lnTo>
                  <a:pt x="43362" y="50585"/>
                </a:lnTo>
                <a:lnTo>
                  <a:pt x="43325" y="50567"/>
                </a:lnTo>
                <a:lnTo>
                  <a:pt x="43250" y="50492"/>
                </a:lnTo>
                <a:lnTo>
                  <a:pt x="43176" y="50418"/>
                </a:lnTo>
                <a:lnTo>
                  <a:pt x="43139" y="50380"/>
                </a:lnTo>
                <a:lnTo>
                  <a:pt x="43101" y="50362"/>
                </a:lnTo>
                <a:close/>
                <a:moveTo>
                  <a:pt x="50958" y="50380"/>
                </a:moveTo>
                <a:lnTo>
                  <a:pt x="50902" y="50399"/>
                </a:lnTo>
                <a:lnTo>
                  <a:pt x="50865" y="50455"/>
                </a:lnTo>
                <a:lnTo>
                  <a:pt x="50846" y="50529"/>
                </a:lnTo>
                <a:lnTo>
                  <a:pt x="50846" y="50585"/>
                </a:lnTo>
                <a:lnTo>
                  <a:pt x="50902" y="50641"/>
                </a:lnTo>
                <a:lnTo>
                  <a:pt x="50958" y="50697"/>
                </a:lnTo>
                <a:lnTo>
                  <a:pt x="51107" y="50771"/>
                </a:lnTo>
                <a:lnTo>
                  <a:pt x="51219" y="50846"/>
                </a:lnTo>
                <a:lnTo>
                  <a:pt x="51144" y="50939"/>
                </a:lnTo>
                <a:lnTo>
                  <a:pt x="51070" y="51051"/>
                </a:lnTo>
                <a:lnTo>
                  <a:pt x="51051" y="51107"/>
                </a:lnTo>
                <a:lnTo>
                  <a:pt x="51033" y="51162"/>
                </a:lnTo>
                <a:lnTo>
                  <a:pt x="51070" y="51218"/>
                </a:lnTo>
                <a:lnTo>
                  <a:pt x="51126" y="51256"/>
                </a:lnTo>
                <a:lnTo>
                  <a:pt x="51182" y="51274"/>
                </a:lnTo>
                <a:lnTo>
                  <a:pt x="51237" y="51256"/>
                </a:lnTo>
                <a:lnTo>
                  <a:pt x="51293" y="51218"/>
                </a:lnTo>
                <a:lnTo>
                  <a:pt x="51349" y="51162"/>
                </a:lnTo>
                <a:lnTo>
                  <a:pt x="51442" y="51069"/>
                </a:lnTo>
                <a:lnTo>
                  <a:pt x="51479" y="51032"/>
                </a:lnTo>
                <a:lnTo>
                  <a:pt x="51535" y="51013"/>
                </a:lnTo>
                <a:lnTo>
                  <a:pt x="51573" y="51032"/>
                </a:lnTo>
                <a:lnTo>
                  <a:pt x="51647" y="51069"/>
                </a:lnTo>
                <a:lnTo>
                  <a:pt x="51777" y="51181"/>
                </a:lnTo>
                <a:lnTo>
                  <a:pt x="51833" y="51218"/>
                </a:lnTo>
                <a:lnTo>
                  <a:pt x="51908" y="51237"/>
                </a:lnTo>
                <a:lnTo>
                  <a:pt x="51963" y="51218"/>
                </a:lnTo>
                <a:lnTo>
                  <a:pt x="52001" y="51181"/>
                </a:lnTo>
                <a:lnTo>
                  <a:pt x="52019" y="51125"/>
                </a:lnTo>
                <a:lnTo>
                  <a:pt x="52001" y="51051"/>
                </a:lnTo>
                <a:lnTo>
                  <a:pt x="51963" y="50995"/>
                </a:lnTo>
                <a:lnTo>
                  <a:pt x="51908" y="50920"/>
                </a:lnTo>
                <a:lnTo>
                  <a:pt x="51777" y="50809"/>
                </a:lnTo>
                <a:lnTo>
                  <a:pt x="51684" y="50716"/>
                </a:lnTo>
                <a:lnTo>
                  <a:pt x="51740" y="50623"/>
                </a:lnTo>
                <a:lnTo>
                  <a:pt x="51796" y="50511"/>
                </a:lnTo>
                <a:lnTo>
                  <a:pt x="51815" y="50455"/>
                </a:lnTo>
                <a:lnTo>
                  <a:pt x="51815" y="50418"/>
                </a:lnTo>
                <a:lnTo>
                  <a:pt x="51777" y="50399"/>
                </a:lnTo>
                <a:lnTo>
                  <a:pt x="51703" y="50380"/>
                </a:lnTo>
                <a:lnTo>
                  <a:pt x="51666" y="50399"/>
                </a:lnTo>
                <a:lnTo>
                  <a:pt x="51610" y="50455"/>
                </a:lnTo>
                <a:lnTo>
                  <a:pt x="51554" y="50511"/>
                </a:lnTo>
                <a:lnTo>
                  <a:pt x="51517" y="50529"/>
                </a:lnTo>
                <a:lnTo>
                  <a:pt x="51442" y="50548"/>
                </a:lnTo>
                <a:lnTo>
                  <a:pt x="51386" y="50529"/>
                </a:lnTo>
                <a:lnTo>
                  <a:pt x="51275" y="50455"/>
                </a:lnTo>
                <a:lnTo>
                  <a:pt x="51163" y="50418"/>
                </a:lnTo>
                <a:lnTo>
                  <a:pt x="51051" y="50380"/>
                </a:lnTo>
                <a:close/>
                <a:moveTo>
                  <a:pt x="72574" y="50380"/>
                </a:moveTo>
                <a:lnTo>
                  <a:pt x="72499" y="50418"/>
                </a:lnTo>
                <a:lnTo>
                  <a:pt x="72462" y="50474"/>
                </a:lnTo>
                <a:lnTo>
                  <a:pt x="72443" y="50529"/>
                </a:lnTo>
                <a:lnTo>
                  <a:pt x="72443" y="50585"/>
                </a:lnTo>
                <a:lnTo>
                  <a:pt x="72481" y="50641"/>
                </a:lnTo>
                <a:lnTo>
                  <a:pt x="72592" y="50734"/>
                </a:lnTo>
                <a:lnTo>
                  <a:pt x="72704" y="50809"/>
                </a:lnTo>
                <a:lnTo>
                  <a:pt x="72462" y="50939"/>
                </a:lnTo>
                <a:lnTo>
                  <a:pt x="72350" y="51032"/>
                </a:lnTo>
                <a:lnTo>
                  <a:pt x="72313" y="51069"/>
                </a:lnTo>
                <a:lnTo>
                  <a:pt x="72294" y="51125"/>
                </a:lnTo>
                <a:lnTo>
                  <a:pt x="72294" y="51200"/>
                </a:lnTo>
                <a:lnTo>
                  <a:pt x="72332" y="51256"/>
                </a:lnTo>
                <a:lnTo>
                  <a:pt x="72388" y="51274"/>
                </a:lnTo>
                <a:lnTo>
                  <a:pt x="72462" y="51274"/>
                </a:lnTo>
                <a:lnTo>
                  <a:pt x="72611" y="51256"/>
                </a:lnTo>
                <a:lnTo>
                  <a:pt x="72723" y="51200"/>
                </a:lnTo>
                <a:lnTo>
                  <a:pt x="72778" y="51144"/>
                </a:lnTo>
                <a:lnTo>
                  <a:pt x="72872" y="51088"/>
                </a:lnTo>
                <a:lnTo>
                  <a:pt x="72946" y="51032"/>
                </a:lnTo>
                <a:lnTo>
                  <a:pt x="73002" y="50995"/>
                </a:lnTo>
                <a:lnTo>
                  <a:pt x="73039" y="50995"/>
                </a:lnTo>
                <a:lnTo>
                  <a:pt x="73076" y="51013"/>
                </a:lnTo>
                <a:lnTo>
                  <a:pt x="73151" y="51051"/>
                </a:lnTo>
                <a:lnTo>
                  <a:pt x="73225" y="51107"/>
                </a:lnTo>
                <a:lnTo>
                  <a:pt x="73263" y="51125"/>
                </a:lnTo>
                <a:lnTo>
                  <a:pt x="73300" y="51107"/>
                </a:lnTo>
                <a:lnTo>
                  <a:pt x="73374" y="51088"/>
                </a:lnTo>
                <a:lnTo>
                  <a:pt x="73393" y="51051"/>
                </a:lnTo>
                <a:lnTo>
                  <a:pt x="73412" y="51013"/>
                </a:lnTo>
                <a:lnTo>
                  <a:pt x="73393" y="50958"/>
                </a:lnTo>
                <a:lnTo>
                  <a:pt x="73318" y="50846"/>
                </a:lnTo>
                <a:lnTo>
                  <a:pt x="73225" y="50753"/>
                </a:lnTo>
                <a:lnTo>
                  <a:pt x="73281" y="50697"/>
                </a:lnTo>
                <a:lnTo>
                  <a:pt x="73337" y="50585"/>
                </a:lnTo>
                <a:lnTo>
                  <a:pt x="73374" y="50492"/>
                </a:lnTo>
                <a:lnTo>
                  <a:pt x="73374" y="50436"/>
                </a:lnTo>
                <a:lnTo>
                  <a:pt x="73356" y="50399"/>
                </a:lnTo>
                <a:lnTo>
                  <a:pt x="73318" y="50380"/>
                </a:lnTo>
                <a:lnTo>
                  <a:pt x="73281" y="50380"/>
                </a:lnTo>
                <a:lnTo>
                  <a:pt x="73188" y="50436"/>
                </a:lnTo>
                <a:lnTo>
                  <a:pt x="73114" y="50511"/>
                </a:lnTo>
                <a:lnTo>
                  <a:pt x="73039" y="50548"/>
                </a:lnTo>
                <a:lnTo>
                  <a:pt x="72983" y="50548"/>
                </a:lnTo>
                <a:lnTo>
                  <a:pt x="72909" y="50529"/>
                </a:lnTo>
                <a:lnTo>
                  <a:pt x="72778" y="50455"/>
                </a:lnTo>
                <a:lnTo>
                  <a:pt x="72704" y="50418"/>
                </a:lnTo>
                <a:lnTo>
                  <a:pt x="72648" y="50380"/>
                </a:lnTo>
                <a:close/>
                <a:moveTo>
                  <a:pt x="80468" y="50380"/>
                </a:moveTo>
                <a:lnTo>
                  <a:pt x="80393" y="50399"/>
                </a:lnTo>
                <a:lnTo>
                  <a:pt x="80337" y="50436"/>
                </a:lnTo>
                <a:lnTo>
                  <a:pt x="80319" y="50492"/>
                </a:lnTo>
                <a:lnTo>
                  <a:pt x="80319" y="50567"/>
                </a:lnTo>
                <a:lnTo>
                  <a:pt x="80337" y="50604"/>
                </a:lnTo>
                <a:lnTo>
                  <a:pt x="80412" y="50697"/>
                </a:lnTo>
                <a:lnTo>
                  <a:pt x="80505" y="50771"/>
                </a:lnTo>
                <a:lnTo>
                  <a:pt x="80524" y="50809"/>
                </a:lnTo>
                <a:lnTo>
                  <a:pt x="80542" y="50865"/>
                </a:lnTo>
                <a:lnTo>
                  <a:pt x="80524" y="50902"/>
                </a:lnTo>
                <a:lnTo>
                  <a:pt x="80505" y="50920"/>
                </a:lnTo>
                <a:lnTo>
                  <a:pt x="80449" y="50995"/>
                </a:lnTo>
                <a:lnTo>
                  <a:pt x="80393" y="51051"/>
                </a:lnTo>
                <a:lnTo>
                  <a:pt x="80393" y="51107"/>
                </a:lnTo>
                <a:lnTo>
                  <a:pt x="80393" y="51144"/>
                </a:lnTo>
                <a:lnTo>
                  <a:pt x="80431" y="51181"/>
                </a:lnTo>
                <a:lnTo>
                  <a:pt x="80468" y="51200"/>
                </a:lnTo>
                <a:lnTo>
                  <a:pt x="80505" y="51218"/>
                </a:lnTo>
                <a:lnTo>
                  <a:pt x="80542" y="51200"/>
                </a:lnTo>
                <a:lnTo>
                  <a:pt x="80635" y="51162"/>
                </a:lnTo>
                <a:lnTo>
                  <a:pt x="80710" y="51144"/>
                </a:lnTo>
                <a:lnTo>
                  <a:pt x="80784" y="51125"/>
                </a:lnTo>
                <a:lnTo>
                  <a:pt x="80803" y="51125"/>
                </a:lnTo>
                <a:lnTo>
                  <a:pt x="80821" y="51144"/>
                </a:lnTo>
                <a:lnTo>
                  <a:pt x="80896" y="51181"/>
                </a:lnTo>
                <a:lnTo>
                  <a:pt x="80933" y="51200"/>
                </a:lnTo>
                <a:lnTo>
                  <a:pt x="80970" y="51237"/>
                </a:lnTo>
                <a:lnTo>
                  <a:pt x="81026" y="51274"/>
                </a:lnTo>
                <a:lnTo>
                  <a:pt x="81082" y="51274"/>
                </a:lnTo>
                <a:lnTo>
                  <a:pt x="81138" y="51256"/>
                </a:lnTo>
                <a:lnTo>
                  <a:pt x="81157" y="51200"/>
                </a:lnTo>
                <a:lnTo>
                  <a:pt x="81175" y="51162"/>
                </a:lnTo>
                <a:lnTo>
                  <a:pt x="81157" y="51107"/>
                </a:lnTo>
                <a:lnTo>
                  <a:pt x="81101" y="50995"/>
                </a:lnTo>
                <a:lnTo>
                  <a:pt x="81045" y="50902"/>
                </a:lnTo>
                <a:lnTo>
                  <a:pt x="81250" y="50790"/>
                </a:lnTo>
                <a:lnTo>
                  <a:pt x="81361" y="50716"/>
                </a:lnTo>
                <a:lnTo>
                  <a:pt x="81399" y="50678"/>
                </a:lnTo>
                <a:lnTo>
                  <a:pt x="81436" y="50641"/>
                </a:lnTo>
                <a:lnTo>
                  <a:pt x="81455" y="50585"/>
                </a:lnTo>
                <a:lnTo>
                  <a:pt x="81436" y="50529"/>
                </a:lnTo>
                <a:lnTo>
                  <a:pt x="81399" y="50492"/>
                </a:lnTo>
                <a:lnTo>
                  <a:pt x="81380" y="50474"/>
                </a:lnTo>
                <a:lnTo>
                  <a:pt x="81324" y="50492"/>
                </a:lnTo>
                <a:lnTo>
                  <a:pt x="81231" y="50511"/>
                </a:lnTo>
                <a:lnTo>
                  <a:pt x="81082" y="50585"/>
                </a:lnTo>
                <a:lnTo>
                  <a:pt x="80952" y="50641"/>
                </a:lnTo>
                <a:lnTo>
                  <a:pt x="80896" y="50660"/>
                </a:lnTo>
                <a:lnTo>
                  <a:pt x="80859" y="50660"/>
                </a:lnTo>
                <a:lnTo>
                  <a:pt x="80821" y="50641"/>
                </a:lnTo>
                <a:lnTo>
                  <a:pt x="80784" y="50604"/>
                </a:lnTo>
                <a:lnTo>
                  <a:pt x="80710" y="50511"/>
                </a:lnTo>
                <a:lnTo>
                  <a:pt x="80617" y="50436"/>
                </a:lnTo>
                <a:lnTo>
                  <a:pt x="80579" y="50399"/>
                </a:lnTo>
                <a:lnTo>
                  <a:pt x="80524" y="50380"/>
                </a:lnTo>
                <a:close/>
                <a:moveTo>
                  <a:pt x="89311" y="50362"/>
                </a:moveTo>
                <a:lnTo>
                  <a:pt x="89144" y="50474"/>
                </a:lnTo>
                <a:lnTo>
                  <a:pt x="88958" y="50567"/>
                </a:lnTo>
                <a:lnTo>
                  <a:pt x="88864" y="50604"/>
                </a:lnTo>
                <a:lnTo>
                  <a:pt x="88790" y="50567"/>
                </a:lnTo>
                <a:lnTo>
                  <a:pt x="88753" y="50529"/>
                </a:lnTo>
                <a:lnTo>
                  <a:pt x="88697" y="50492"/>
                </a:lnTo>
                <a:lnTo>
                  <a:pt x="88660" y="50455"/>
                </a:lnTo>
                <a:lnTo>
                  <a:pt x="88604" y="50436"/>
                </a:lnTo>
                <a:lnTo>
                  <a:pt x="88492" y="50399"/>
                </a:lnTo>
                <a:lnTo>
                  <a:pt x="88455" y="50399"/>
                </a:lnTo>
                <a:lnTo>
                  <a:pt x="88418" y="50418"/>
                </a:lnTo>
                <a:lnTo>
                  <a:pt x="88399" y="50436"/>
                </a:lnTo>
                <a:lnTo>
                  <a:pt x="88399" y="50455"/>
                </a:lnTo>
                <a:lnTo>
                  <a:pt x="88399" y="50529"/>
                </a:lnTo>
                <a:lnTo>
                  <a:pt x="88418" y="50604"/>
                </a:lnTo>
                <a:lnTo>
                  <a:pt x="88474" y="50678"/>
                </a:lnTo>
                <a:lnTo>
                  <a:pt x="88529" y="50753"/>
                </a:lnTo>
                <a:lnTo>
                  <a:pt x="88585" y="50827"/>
                </a:lnTo>
                <a:lnTo>
                  <a:pt x="88492" y="50902"/>
                </a:lnTo>
                <a:lnTo>
                  <a:pt x="88380" y="51013"/>
                </a:lnTo>
                <a:lnTo>
                  <a:pt x="88343" y="51069"/>
                </a:lnTo>
                <a:lnTo>
                  <a:pt x="88343" y="51125"/>
                </a:lnTo>
                <a:lnTo>
                  <a:pt x="88362" y="51200"/>
                </a:lnTo>
                <a:lnTo>
                  <a:pt x="88436" y="51256"/>
                </a:lnTo>
                <a:lnTo>
                  <a:pt x="88492" y="51274"/>
                </a:lnTo>
                <a:lnTo>
                  <a:pt x="88548" y="51274"/>
                </a:lnTo>
                <a:lnTo>
                  <a:pt x="88604" y="51256"/>
                </a:lnTo>
                <a:lnTo>
                  <a:pt x="88678" y="51237"/>
                </a:lnTo>
                <a:lnTo>
                  <a:pt x="88771" y="51144"/>
                </a:lnTo>
                <a:lnTo>
                  <a:pt x="88827" y="51107"/>
                </a:lnTo>
                <a:lnTo>
                  <a:pt x="88864" y="51088"/>
                </a:lnTo>
                <a:lnTo>
                  <a:pt x="88920" y="51069"/>
                </a:lnTo>
                <a:lnTo>
                  <a:pt x="88976" y="51088"/>
                </a:lnTo>
                <a:lnTo>
                  <a:pt x="89069" y="51144"/>
                </a:lnTo>
                <a:lnTo>
                  <a:pt x="89200" y="51200"/>
                </a:lnTo>
                <a:lnTo>
                  <a:pt x="89293" y="51200"/>
                </a:lnTo>
                <a:lnTo>
                  <a:pt x="89311" y="51162"/>
                </a:lnTo>
                <a:lnTo>
                  <a:pt x="89311" y="51125"/>
                </a:lnTo>
                <a:lnTo>
                  <a:pt x="89311" y="51088"/>
                </a:lnTo>
                <a:lnTo>
                  <a:pt x="89237" y="51013"/>
                </a:lnTo>
                <a:lnTo>
                  <a:pt x="89162" y="50939"/>
                </a:lnTo>
                <a:lnTo>
                  <a:pt x="89144" y="50902"/>
                </a:lnTo>
                <a:lnTo>
                  <a:pt x="89125" y="50883"/>
                </a:lnTo>
                <a:lnTo>
                  <a:pt x="89144" y="50846"/>
                </a:lnTo>
                <a:lnTo>
                  <a:pt x="89181" y="50790"/>
                </a:lnTo>
                <a:lnTo>
                  <a:pt x="89293" y="50716"/>
                </a:lnTo>
                <a:lnTo>
                  <a:pt x="89404" y="50623"/>
                </a:lnTo>
                <a:lnTo>
                  <a:pt x="89442" y="50567"/>
                </a:lnTo>
                <a:lnTo>
                  <a:pt x="89479" y="50529"/>
                </a:lnTo>
                <a:lnTo>
                  <a:pt x="89479" y="50455"/>
                </a:lnTo>
                <a:lnTo>
                  <a:pt x="89442" y="50399"/>
                </a:lnTo>
                <a:lnTo>
                  <a:pt x="89423" y="50362"/>
                </a:lnTo>
                <a:close/>
                <a:moveTo>
                  <a:pt x="16031" y="50362"/>
                </a:moveTo>
                <a:lnTo>
                  <a:pt x="15993" y="50380"/>
                </a:lnTo>
                <a:lnTo>
                  <a:pt x="15938" y="50399"/>
                </a:lnTo>
                <a:lnTo>
                  <a:pt x="15919" y="50436"/>
                </a:lnTo>
                <a:lnTo>
                  <a:pt x="15919" y="50492"/>
                </a:lnTo>
                <a:lnTo>
                  <a:pt x="15938" y="50567"/>
                </a:lnTo>
                <a:lnTo>
                  <a:pt x="15993" y="50623"/>
                </a:lnTo>
                <a:lnTo>
                  <a:pt x="16049" y="50660"/>
                </a:lnTo>
                <a:lnTo>
                  <a:pt x="16217" y="50753"/>
                </a:lnTo>
                <a:lnTo>
                  <a:pt x="16533" y="50865"/>
                </a:lnTo>
                <a:lnTo>
                  <a:pt x="16459" y="50902"/>
                </a:lnTo>
                <a:lnTo>
                  <a:pt x="16384" y="50976"/>
                </a:lnTo>
                <a:lnTo>
                  <a:pt x="16310" y="51032"/>
                </a:lnTo>
                <a:lnTo>
                  <a:pt x="16291" y="51125"/>
                </a:lnTo>
                <a:lnTo>
                  <a:pt x="16291" y="51181"/>
                </a:lnTo>
                <a:lnTo>
                  <a:pt x="16291" y="51218"/>
                </a:lnTo>
                <a:lnTo>
                  <a:pt x="16329" y="51256"/>
                </a:lnTo>
                <a:lnTo>
                  <a:pt x="16366" y="51274"/>
                </a:lnTo>
                <a:lnTo>
                  <a:pt x="16459" y="51293"/>
                </a:lnTo>
                <a:lnTo>
                  <a:pt x="16552" y="51274"/>
                </a:lnTo>
                <a:lnTo>
                  <a:pt x="16645" y="51218"/>
                </a:lnTo>
                <a:lnTo>
                  <a:pt x="16719" y="51144"/>
                </a:lnTo>
                <a:lnTo>
                  <a:pt x="16794" y="51069"/>
                </a:lnTo>
                <a:lnTo>
                  <a:pt x="16850" y="51051"/>
                </a:lnTo>
                <a:lnTo>
                  <a:pt x="16868" y="51032"/>
                </a:lnTo>
                <a:lnTo>
                  <a:pt x="16924" y="51032"/>
                </a:lnTo>
                <a:lnTo>
                  <a:pt x="16980" y="51069"/>
                </a:lnTo>
                <a:lnTo>
                  <a:pt x="17092" y="51144"/>
                </a:lnTo>
                <a:lnTo>
                  <a:pt x="17222" y="51200"/>
                </a:lnTo>
                <a:lnTo>
                  <a:pt x="17278" y="51200"/>
                </a:lnTo>
                <a:lnTo>
                  <a:pt x="17315" y="51181"/>
                </a:lnTo>
                <a:lnTo>
                  <a:pt x="17315" y="51144"/>
                </a:lnTo>
                <a:lnTo>
                  <a:pt x="17297" y="51107"/>
                </a:lnTo>
                <a:lnTo>
                  <a:pt x="17222" y="51013"/>
                </a:lnTo>
                <a:lnTo>
                  <a:pt x="17073" y="50865"/>
                </a:lnTo>
                <a:lnTo>
                  <a:pt x="17129" y="50771"/>
                </a:lnTo>
                <a:lnTo>
                  <a:pt x="17241" y="50604"/>
                </a:lnTo>
                <a:lnTo>
                  <a:pt x="17297" y="50511"/>
                </a:lnTo>
                <a:lnTo>
                  <a:pt x="17315" y="50436"/>
                </a:lnTo>
                <a:lnTo>
                  <a:pt x="17315" y="50380"/>
                </a:lnTo>
                <a:lnTo>
                  <a:pt x="17278" y="50380"/>
                </a:lnTo>
                <a:lnTo>
                  <a:pt x="17222" y="50399"/>
                </a:lnTo>
                <a:lnTo>
                  <a:pt x="17148" y="50436"/>
                </a:lnTo>
                <a:lnTo>
                  <a:pt x="17017" y="50529"/>
                </a:lnTo>
                <a:lnTo>
                  <a:pt x="16887" y="50623"/>
                </a:lnTo>
                <a:lnTo>
                  <a:pt x="16831" y="50660"/>
                </a:lnTo>
                <a:lnTo>
                  <a:pt x="16719" y="50660"/>
                </a:lnTo>
                <a:lnTo>
                  <a:pt x="16664" y="50623"/>
                </a:lnTo>
                <a:lnTo>
                  <a:pt x="16515" y="50529"/>
                </a:lnTo>
                <a:lnTo>
                  <a:pt x="16366" y="50436"/>
                </a:lnTo>
                <a:lnTo>
                  <a:pt x="16291" y="50399"/>
                </a:lnTo>
                <a:lnTo>
                  <a:pt x="16217" y="50380"/>
                </a:lnTo>
                <a:lnTo>
                  <a:pt x="16105" y="50362"/>
                </a:lnTo>
                <a:close/>
                <a:moveTo>
                  <a:pt x="25023" y="50362"/>
                </a:moveTo>
                <a:lnTo>
                  <a:pt x="24930" y="50380"/>
                </a:lnTo>
                <a:lnTo>
                  <a:pt x="24856" y="50399"/>
                </a:lnTo>
                <a:lnTo>
                  <a:pt x="24800" y="50436"/>
                </a:lnTo>
                <a:lnTo>
                  <a:pt x="24669" y="50511"/>
                </a:lnTo>
                <a:lnTo>
                  <a:pt x="24595" y="50529"/>
                </a:lnTo>
                <a:lnTo>
                  <a:pt x="24576" y="50548"/>
                </a:lnTo>
                <a:lnTo>
                  <a:pt x="24465" y="50511"/>
                </a:lnTo>
                <a:lnTo>
                  <a:pt x="24372" y="50455"/>
                </a:lnTo>
                <a:lnTo>
                  <a:pt x="24260" y="50418"/>
                </a:lnTo>
                <a:lnTo>
                  <a:pt x="24204" y="50418"/>
                </a:lnTo>
                <a:lnTo>
                  <a:pt x="24148" y="50436"/>
                </a:lnTo>
                <a:lnTo>
                  <a:pt x="24129" y="50455"/>
                </a:lnTo>
                <a:lnTo>
                  <a:pt x="24111" y="50511"/>
                </a:lnTo>
                <a:lnTo>
                  <a:pt x="24129" y="50567"/>
                </a:lnTo>
                <a:lnTo>
                  <a:pt x="24185" y="50604"/>
                </a:lnTo>
                <a:lnTo>
                  <a:pt x="24278" y="50697"/>
                </a:lnTo>
                <a:lnTo>
                  <a:pt x="24353" y="50771"/>
                </a:lnTo>
                <a:lnTo>
                  <a:pt x="24353" y="50790"/>
                </a:lnTo>
                <a:lnTo>
                  <a:pt x="24334" y="50846"/>
                </a:lnTo>
                <a:lnTo>
                  <a:pt x="24297" y="50958"/>
                </a:lnTo>
                <a:lnTo>
                  <a:pt x="24241" y="51069"/>
                </a:lnTo>
                <a:lnTo>
                  <a:pt x="24241" y="51125"/>
                </a:lnTo>
                <a:lnTo>
                  <a:pt x="24241" y="51162"/>
                </a:lnTo>
                <a:lnTo>
                  <a:pt x="24278" y="51181"/>
                </a:lnTo>
                <a:lnTo>
                  <a:pt x="24353" y="51181"/>
                </a:lnTo>
                <a:lnTo>
                  <a:pt x="24390" y="51144"/>
                </a:lnTo>
                <a:lnTo>
                  <a:pt x="24427" y="51107"/>
                </a:lnTo>
                <a:lnTo>
                  <a:pt x="24520" y="51032"/>
                </a:lnTo>
                <a:lnTo>
                  <a:pt x="24614" y="50958"/>
                </a:lnTo>
                <a:lnTo>
                  <a:pt x="24651" y="50976"/>
                </a:lnTo>
                <a:lnTo>
                  <a:pt x="24707" y="50995"/>
                </a:lnTo>
                <a:lnTo>
                  <a:pt x="24800" y="51069"/>
                </a:lnTo>
                <a:lnTo>
                  <a:pt x="24967" y="51162"/>
                </a:lnTo>
                <a:lnTo>
                  <a:pt x="25098" y="51256"/>
                </a:lnTo>
                <a:lnTo>
                  <a:pt x="25153" y="51293"/>
                </a:lnTo>
                <a:lnTo>
                  <a:pt x="25191" y="51274"/>
                </a:lnTo>
                <a:lnTo>
                  <a:pt x="25209" y="51237"/>
                </a:lnTo>
                <a:lnTo>
                  <a:pt x="25172" y="51181"/>
                </a:lnTo>
                <a:lnTo>
                  <a:pt x="25060" y="51032"/>
                </a:lnTo>
                <a:lnTo>
                  <a:pt x="24930" y="50865"/>
                </a:lnTo>
                <a:lnTo>
                  <a:pt x="24856" y="50790"/>
                </a:lnTo>
                <a:lnTo>
                  <a:pt x="25042" y="50678"/>
                </a:lnTo>
                <a:lnTo>
                  <a:pt x="25135" y="50623"/>
                </a:lnTo>
                <a:lnTo>
                  <a:pt x="25153" y="50585"/>
                </a:lnTo>
                <a:lnTo>
                  <a:pt x="25172" y="50529"/>
                </a:lnTo>
                <a:lnTo>
                  <a:pt x="25172" y="50474"/>
                </a:lnTo>
                <a:lnTo>
                  <a:pt x="25172" y="50436"/>
                </a:lnTo>
                <a:lnTo>
                  <a:pt x="25135" y="50399"/>
                </a:lnTo>
                <a:lnTo>
                  <a:pt x="25116" y="50380"/>
                </a:lnTo>
                <a:lnTo>
                  <a:pt x="25023" y="50362"/>
                </a:lnTo>
                <a:close/>
                <a:moveTo>
                  <a:pt x="54719" y="50362"/>
                </a:moveTo>
                <a:lnTo>
                  <a:pt x="54496" y="50474"/>
                </a:lnTo>
                <a:lnTo>
                  <a:pt x="54291" y="50585"/>
                </a:lnTo>
                <a:lnTo>
                  <a:pt x="54216" y="50604"/>
                </a:lnTo>
                <a:lnTo>
                  <a:pt x="54179" y="50623"/>
                </a:lnTo>
                <a:lnTo>
                  <a:pt x="54123" y="50623"/>
                </a:lnTo>
                <a:lnTo>
                  <a:pt x="54086" y="50604"/>
                </a:lnTo>
                <a:lnTo>
                  <a:pt x="54011" y="50529"/>
                </a:lnTo>
                <a:lnTo>
                  <a:pt x="53918" y="50455"/>
                </a:lnTo>
                <a:lnTo>
                  <a:pt x="53844" y="50418"/>
                </a:lnTo>
                <a:lnTo>
                  <a:pt x="53751" y="50399"/>
                </a:lnTo>
                <a:lnTo>
                  <a:pt x="53714" y="50380"/>
                </a:lnTo>
                <a:lnTo>
                  <a:pt x="53658" y="50399"/>
                </a:lnTo>
                <a:lnTo>
                  <a:pt x="53639" y="50418"/>
                </a:lnTo>
                <a:lnTo>
                  <a:pt x="53602" y="50455"/>
                </a:lnTo>
                <a:lnTo>
                  <a:pt x="53602" y="50511"/>
                </a:lnTo>
                <a:lnTo>
                  <a:pt x="53620" y="50567"/>
                </a:lnTo>
                <a:lnTo>
                  <a:pt x="53639" y="50623"/>
                </a:lnTo>
                <a:lnTo>
                  <a:pt x="53676" y="50660"/>
                </a:lnTo>
                <a:lnTo>
                  <a:pt x="53788" y="50753"/>
                </a:lnTo>
                <a:lnTo>
                  <a:pt x="53863" y="50809"/>
                </a:lnTo>
                <a:lnTo>
                  <a:pt x="53732" y="50865"/>
                </a:lnTo>
                <a:lnTo>
                  <a:pt x="53565" y="50939"/>
                </a:lnTo>
                <a:lnTo>
                  <a:pt x="53490" y="50995"/>
                </a:lnTo>
                <a:lnTo>
                  <a:pt x="53434" y="51051"/>
                </a:lnTo>
                <a:lnTo>
                  <a:pt x="53378" y="51107"/>
                </a:lnTo>
                <a:lnTo>
                  <a:pt x="53378" y="51181"/>
                </a:lnTo>
                <a:lnTo>
                  <a:pt x="53397" y="51237"/>
                </a:lnTo>
                <a:lnTo>
                  <a:pt x="53453" y="51274"/>
                </a:lnTo>
                <a:lnTo>
                  <a:pt x="53509" y="51293"/>
                </a:lnTo>
                <a:lnTo>
                  <a:pt x="53583" y="51274"/>
                </a:lnTo>
                <a:lnTo>
                  <a:pt x="53732" y="51237"/>
                </a:lnTo>
                <a:lnTo>
                  <a:pt x="53825" y="51181"/>
                </a:lnTo>
                <a:lnTo>
                  <a:pt x="53993" y="51088"/>
                </a:lnTo>
                <a:lnTo>
                  <a:pt x="54086" y="51032"/>
                </a:lnTo>
                <a:lnTo>
                  <a:pt x="54142" y="51013"/>
                </a:lnTo>
                <a:lnTo>
                  <a:pt x="54216" y="51032"/>
                </a:lnTo>
                <a:lnTo>
                  <a:pt x="54291" y="51088"/>
                </a:lnTo>
                <a:lnTo>
                  <a:pt x="54347" y="51144"/>
                </a:lnTo>
                <a:lnTo>
                  <a:pt x="54421" y="51181"/>
                </a:lnTo>
                <a:lnTo>
                  <a:pt x="54514" y="51218"/>
                </a:lnTo>
                <a:lnTo>
                  <a:pt x="54551" y="51200"/>
                </a:lnTo>
                <a:lnTo>
                  <a:pt x="54570" y="51162"/>
                </a:lnTo>
                <a:lnTo>
                  <a:pt x="54551" y="51107"/>
                </a:lnTo>
                <a:lnTo>
                  <a:pt x="54458" y="50976"/>
                </a:lnTo>
                <a:lnTo>
                  <a:pt x="54365" y="50865"/>
                </a:lnTo>
                <a:lnTo>
                  <a:pt x="54570" y="50753"/>
                </a:lnTo>
                <a:lnTo>
                  <a:pt x="54663" y="50678"/>
                </a:lnTo>
                <a:lnTo>
                  <a:pt x="54756" y="50604"/>
                </a:lnTo>
                <a:lnTo>
                  <a:pt x="54793" y="50529"/>
                </a:lnTo>
                <a:lnTo>
                  <a:pt x="54831" y="50436"/>
                </a:lnTo>
                <a:lnTo>
                  <a:pt x="54831" y="50399"/>
                </a:lnTo>
                <a:lnTo>
                  <a:pt x="54812" y="50362"/>
                </a:lnTo>
                <a:close/>
                <a:moveTo>
                  <a:pt x="10706" y="50343"/>
                </a:moveTo>
                <a:lnTo>
                  <a:pt x="10650" y="50362"/>
                </a:lnTo>
                <a:lnTo>
                  <a:pt x="10594" y="50380"/>
                </a:lnTo>
                <a:lnTo>
                  <a:pt x="10557" y="50436"/>
                </a:lnTo>
                <a:lnTo>
                  <a:pt x="10538" y="50511"/>
                </a:lnTo>
                <a:lnTo>
                  <a:pt x="10557" y="50585"/>
                </a:lnTo>
                <a:lnTo>
                  <a:pt x="10594" y="50641"/>
                </a:lnTo>
                <a:lnTo>
                  <a:pt x="10669" y="50697"/>
                </a:lnTo>
                <a:lnTo>
                  <a:pt x="10743" y="50753"/>
                </a:lnTo>
                <a:lnTo>
                  <a:pt x="10911" y="50827"/>
                </a:lnTo>
                <a:lnTo>
                  <a:pt x="11041" y="50883"/>
                </a:lnTo>
                <a:lnTo>
                  <a:pt x="10967" y="51032"/>
                </a:lnTo>
                <a:lnTo>
                  <a:pt x="10929" y="51107"/>
                </a:lnTo>
                <a:lnTo>
                  <a:pt x="10911" y="51162"/>
                </a:lnTo>
                <a:lnTo>
                  <a:pt x="10929" y="51218"/>
                </a:lnTo>
                <a:lnTo>
                  <a:pt x="10948" y="51237"/>
                </a:lnTo>
                <a:lnTo>
                  <a:pt x="11004" y="51237"/>
                </a:lnTo>
                <a:lnTo>
                  <a:pt x="11097" y="51200"/>
                </a:lnTo>
                <a:lnTo>
                  <a:pt x="11209" y="51107"/>
                </a:lnTo>
                <a:lnTo>
                  <a:pt x="11283" y="51069"/>
                </a:lnTo>
                <a:lnTo>
                  <a:pt x="11320" y="51051"/>
                </a:lnTo>
                <a:lnTo>
                  <a:pt x="11376" y="51069"/>
                </a:lnTo>
                <a:lnTo>
                  <a:pt x="11451" y="51107"/>
                </a:lnTo>
                <a:lnTo>
                  <a:pt x="11562" y="51181"/>
                </a:lnTo>
                <a:lnTo>
                  <a:pt x="11674" y="51256"/>
                </a:lnTo>
                <a:lnTo>
                  <a:pt x="11786" y="51311"/>
                </a:lnTo>
                <a:lnTo>
                  <a:pt x="11897" y="51311"/>
                </a:lnTo>
                <a:lnTo>
                  <a:pt x="11953" y="51274"/>
                </a:lnTo>
                <a:lnTo>
                  <a:pt x="11972" y="51218"/>
                </a:lnTo>
                <a:lnTo>
                  <a:pt x="11991" y="51162"/>
                </a:lnTo>
                <a:lnTo>
                  <a:pt x="11972" y="51107"/>
                </a:lnTo>
                <a:lnTo>
                  <a:pt x="11935" y="51032"/>
                </a:lnTo>
                <a:lnTo>
                  <a:pt x="11897" y="50976"/>
                </a:lnTo>
                <a:lnTo>
                  <a:pt x="11786" y="50883"/>
                </a:lnTo>
                <a:lnTo>
                  <a:pt x="11674" y="50809"/>
                </a:lnTo>
                <a:lnTo>
                  <a:pt x="11767" y="50753"/>
                </a:lnTo>
                <a:lnTo>
                  <a:pt x="11860" y="50697"/>
                </a:lnTo>
                <a:lnTo>
                  <a:pt x="11935" y="50623"/>
                </a:lnTo>
                <a:lnTo>
                  <a:pt x="11991" y="50529"/>
                </a:lnTo>
                <a:lnTo>
                  <a:pt x="11991" y="50436"/>
                </a:lnTo>
                <a:lnTo>
                  <a:pt x="11972" y="50380"/>
                </a:lnTo>
                <a:lnTo>
                  <a:pt x="11916" y="50343"/>
                </a:lnTo>
                <a:lnTo>
                  <a:pt x="11767" y="50343"/>
                </a:lnTo>
                <a:lnTo>
                  <a:pt x="11674" y="50362"/>
                </a:lnTo>
                <a:lnTo>
                  <a:pt x="11544" y="50418"/>
                </a:lnTo>
                <a:lnTo>
                  <a:pt x="11413" y="50511"/>
                </a:lnTo>
                <a:lnTo>
                  <a:pt x="11357" y="50548"/>
                </a:lnTo>
                <a:lnTo>
                  <a:pt x="11283" y="50548"/>
                </a:lnTo>
                <a:lnTo>
                  <a:pt x="11209" y="50529"/>
                </a:lnTo>
                <a:lnTo>
                  <a:pt x="11134" y="50474"/>
                </a:lnTo>
                <a:lnTo>
                  <a:pt x="11041" y="50418"/>
                </a:lnTo>
                <a:lnTo>
                  <a:pt x="10967" y="50380"/>
                </a:lnTo>
                <a:lnTo>
                  <a:pt x="10855" y="50343"/>
                </a:lnTo>
                <a:close/>
                <a:moveTo>
                  <a:pt x="29529" y="50362"/>
                </a:moveTo>
                <a:lnTo>
                  <a:pt x="29473" y="50380"/>
                </a:lnTo>
                <a:lnTo>
                  <a:pt x="29436" y="50418"/>
                </a:lnTo>
                <a:lnTo>
                  <a:pt x="29417" y="50492"/>
                </a:lnTo>
                <a:lnTo>
                  <a:pt x="29417" y="50548"/>
                </a:lnTo>
                <a:lnTo>
                  <a:pt x="29473" y="50604"/>
                </a:lnTo>
                <a:lnTo>
                  <a:pt x="29529" y="50660"/>
                </a:lnTo>
                <a:lnTo>
                  <a:pt x="29603" y="50716"/>
                </a:lnTo>
                <a:lnTo>
                  <a:pt x="29901" y="50846"/>
                </a:lnTo>
                <a:lnTo>
                  <a:pt x="29808" y="50920"/>
                </a:lnTo>
                <a:lnTo>
                  <a:pt x="29715" y="51032"/>
                </a:lnTo>
                <a:lnTo>
                  <a:pt x="29659" y="51088"/>
                </a:lnTo>
                <a:lnTo>
                  <a:pt x="29640" y="51144"/>
                </a:lnTo>
                <a:lnTo>
                  <a:pt x="29640" y="51200"/>
                </a:lnTo>
                <a:lnTo>
                  <a:pt x="29659" y="51256"/>
                </a:lnTo>
                <a:lnTo>
                  <a:pt x="29715" y="51293"/>
                </a:lnTo>
                <a:lnTo>
                  <a:pt x="29771" y="51311"/>
                </a:lnTo>
                <a:lnTo>
                  <a:pt x="29845" y="51274"/>
                </a:lnTo>
                <a:lnTo>
                  <a:pt x="29901" y="51237"/>
                </a:lnTo>
                <a:lnTo>
                  <a:pt x="30031" y="51125"/>
                </a:lnTo>
                <a:lnTo>
                  <a:pt x="30087" y="51088"/>
                </a:lnTo>
                <a:lnTo>
                  <a:pt x="30125" y="51069"/>
                </a:lnTo>
                <a:lnTo>
                  <a:pt x="30162" y="51069"/>
                </a:lnTo>
                <a:lnTo>
                  <a:pt x="30218" y="51107"/>
                </a:lnTo>
                <a:lnTo>
                  <a:pt x="30348" y="51181"/>
                </a:lnTo>
                <a:lnTo>
                  <a:pt x="30497" y="51256"/>
                </a:lnTo>
                <a:lnTo>
                  <a:pt x="30553" y="51256"/>
                </a:lnTo>
                <a:lnTo>
                  <a:pt x="30590" y="51237"/>
                </a:lnTo>
                <a:lnTo>
                  <a:pt x="30609" y="51200"/>
                </a:lnTo>
                <a:lnTo>
                  <a:pt x="30609" y="51144"/>
                </a:lnTo>
                <a:lnTo>
                  <a:pt x="30571" y="51088"/>
                </a:lnTo>
                <a:lnTo>
                  <a:pt x="30534" y="51013"/>
                </a:lnTo>
                <a:lnTo>
                  <a:pt x="30441" y="50902"/>
                </a:lnTo>
                <a:lnTo>
                  <a:pt x="30348" y="50827"/>
                </a:lnTo>
                <a:lnTo>
                  <a:pt x="30441" y="50697"/>
                </a:lnTo>
                <a:lnTo>
                  <a:pt x="30515" y="50548"/>
                </a:lnTo>
                <a:lnTo>
                  <a:pt x="30534" y="50474"/>
                </a:lnTo>
                <a:lnTo>
                  <a:pt x="30515" y="50436"/>
                </a:lnTo>
                <a:lnTo>
                  <a:pt x="30460" y="50436"/>
                </a:lnTo>
                <a:lnTo>
                  <a:pt x="30367" y="50474"/>
                </a:lnTo>
                <a:lnTo>
                  <a:pt x="30255" y="50567"/>
                </a:lnTo>
                <a:lnTo>
                  <a:pt x="30180" y="50623"/>
                </a:lnTo>
                <a:lnTo>
                  <a:pt x="30125" y="50641"/>
                </a:lnTo>
                <a:lnTo>
                  <a:pt x="30069" y="50623"/>
                </a:lnTo>
                <a:lnTo>
                  <a:pt x="29994" y="50567"/>
                </a:lnTo>
                <a:lnTo>
                  <a:pt x="29864" y="50455"/>
                </a:lnTo>
                <a:lnTo>
                  <a:pt x="29752" y="50399"/>
                </a:lnTo>
                <a:lnTo>
                  <a:pt x="29603" y="50362"/>
                </a:lnTo>
                <a:close/>
                <a:moveTo>
                  <a:pt x="61757" y="50325"/>
                </a:moveTo>
                <a:lnTo>
                  <a:pt x="61719" y="50343"/>
                </a:lnTo>
                <a:lnTo>
                  <a:pt x="61682" y="50362"/>
                </a:lnTo>
                <a:lnTo>
                  <a:pt x="61645" y="50399"/>
                </a:lnTo>
                <a:lnTo>
                  <a:pt x="61626" y="50418"/>
                </a:lnTo>
                <a:lnTo>
                  <a:pt x="61626" y="50455"/>
                </a:lnTo>
                <a:lnTo>
                  <a:pt x="61645" y="50529"/>
                </a:lnTo>
                <a:lnTo>
                  <a:pt x="61719" y="50604"/>
                </a:lnTo>
                <a:lnTo>
                  <a:pt x="61868" y="50734"/>
                </a:lnTo>
                <a:lnTo>
                  <a:pt x="61999" y="50827"/>
                </a:lnTo>
                <a:lnTo>
                  <a:pt x="61887" y="50902"/>
                </a:lnTo>
                <a:lnTo>
                  <a:pt x="61738" y="51013"/>
                </a:lnTo>
                <a:lnTo>
                  <a:pt x="61682" y="51088"/>
                </a:lnTo>
                <a:lnTo>
                  <a:pt x="61664" y="51162"/>
                </a:lnTo>
                <a:lnTo>
                  <a:pt x="61664" y="51218"/>
                </a:lnTo>
                <a:lnTo>
                  <a:pt x="61738" y="51293"/>
                </a:lnTo>
                <a:lnTo>
                  <a:pt x="61757" y="51311"/>
                </a:lnTo>
                <a:lnTo>
                  <a:pt x="61812" y="51311"/>
                </a:lnTo>
                <a:lnTo>
                  <a:pt x="61887" y="51293"/>
                </a:lnTo>
                <a:lnTo>
                  <a:pt x="61980" y="51274"/>
                </a:lnTo>
                <a:lnTo>
                  <a:pt x="62054" y="51237"/>
                </a:lnTo>
                <a:lnTo>
                  <a:pt x="62129" y="51181"/>
                </a:lnTo>
                <a:lnTo>
                  <a:pt x="62222" y="51125"/>
                </a:lnTo>
                <a:lnTo>
                  <a:pt x="62315" y="51051"/>
                </a:lnTo>
                <a:lnTo>
                  <a:pt x="62427" y="51069"/>
                </a:lnTo>
                <a:lnTo>
                  <a:pt x="62539" y="51088"/>
                </a:lnTo>
                <a:lnTo>
                  <a:pt x="62594" y="51088"/>
                </a:lnTo>
                <a:lnTo>
                  <a:pt x="62613" y="51051"/>
                </a:lnTo>
                <a:lnTo>
                  <a:pt x="62613" y="51013"/>
                </a:lnTo>
                <a:lnTo>
                  <a:pt x="62613" y="50976"/>
                </a:lnTo>
                <a:lnTo>
                  <a:pt x="62576" y="50958"/>
                </a:lnTo>
                <a:lnTo>
                  <a:pt x="62557" y="50939"/>
                </a:lnTo>
                <a:lnTo>
                  <a:pt x="62539" y="50902"/>
                </a:lnTo>
                <a:lnTo>
                  <a:pt x="62539" y="50846"/>
                </a:lnTo>
                <a:lnTo>
                  <a:pt x="62557" y="50771"/>
                </a:lnTo>
                <a:lnTo>
                  <a:pt x="62632" y="50641"/>
                </a:lnTo>
                <a:lnTo>
                  <a:pt x="62650" y="50567"/>
                </a:lnTo>
                <a:lnTo>
                  <a:pt x="62632" y="50529"/>
                </a:lnTo>
                <a:lnTo>
                  <a:pt x="62613" y="50492"/>
                </a:lnTo>
                <a:lnTo>
                  <a:pt x="62557" y="50455"/>
                </a:lnTo>
                <a:lnTo>
                  <a:pt x="62483" y="50436"/>
                </a:lnTo>
                <a:lnTo>
                  <a:pt x="62427" y="50455"/>
                </a:lnTo>
                <a:lnTo>
                  <a:pt x="62371" y="50492"/>
                </a:lnTo>
                <a:lnTo>
                  <a:pt x="62297" y="50548"/>
                </a:lnTo>
                <a:lnTo>
                  <a:pt x="62278" y="50585"/>
                </a:lnTo>
                <a:lnTo>
                  <a:pt x="62222" y="50585"/>
                </a:lnTo>
                <a:lnTo>
                  <a:pt x="62166" y="50567"/>
                </a:lnTo>
                <a:lnTo>
                  <a:pt x="62092" y="50511"/>
                </a:lnTo>
                <a:lnTo>
                  <a:pt x="62036" y="50455"/>
                </a:lnTo>
                <a:lnTo>
                  <a:pt x="61887" y="50362"/>
                </a:lnTo>
                <a:lnTo>
                  <a:pt x="61812" y="50343"/>
                </a:lnTo>
                <a:lnTo>
                  <a:pt x="61757" y="50325"/>
                </a:lnTo>
                <a:close/>
                <a:moveTo>
                  <a:pt x="64475" y="50306"/>
                </a:moveTo>
                <a:lnTo>
                  <a:pt x="64419" y="50325"/>
                </a:lnTo>
                <a:lnTo>
                  <a:pt x="64382" y="50380"/>
                </a:lnTo>
                <a:lnTo>
                  <a:pt x="64363" y="50418"/>
                </a:lnTo>
                <a:lnTo>
                  <a:pt x="64382" y="50474"/>
                </a:lnTo>
                <a:lnTo>
                  <a:pt x="64400" y="50529"/>
                </a:lnTo>
                <a:lnTo>
                  <a:pt x="64475" y="50623"/>
                </a:lnTo>
                <a:lnTo>
                  <a:pt x="64493" y="50678"/>
                </a:lnTo>
                <a:lnTo>
                  <a:pt x="64512" y="50716"/>
                </a:lnTo>
                <a:lnTo>
                  <a:pt x="64493" y="50753"/>
                </a:lnTo>
                <a:lnTo>
                  <a:pt x="64475" y="50790"/>
                </a:lnTo>
                <a:lnTo>
                  <a:pt x="64382" y="50883"/>
                </a:lnTo>
                <a:lnTo>
                  <a:pt x="64307" y="50958"/>
                </a:lnTo>
                <a:lnTo>
                  <a:pt x="64270" y="51013"/>
                </a:lnTo>
                <a:lnTo>
                  <a:pt x="64251" y="51069"/>
                </a:lnTo>
                <a:lnTo>
                  <a:pt x="64270" y="51107"/>
                </a:lnTo>
                <a:lnTo>
                  <a:pt x="64289" y="51144"/>
                </a:lnTo>
                <a:lnTo>
                  <a:pt x="64307" y="51162"/>
                </a:lnTo>
                <a:lnTo>
                  <a:pt x="64363" y="51162"/>
                </a:lnTo>
                <a:lnTo>
                  <a:pt x="64456" y="51125"/>
                </a:lnTo>
                <a:lnTo>
                  <a:pt x="64531" y="51088"/>
                </a:lnTo>
                <a:lnTo>
                  <a:pt x="64680" y="51032"/>
                </a:lnTo>
                <a:lnTo>
                  <a:pt x="64717" y="51032"/>
                </a:lnTo>
                <a:lnTo>
                  <a:pt x="64791" y="51088"/>
                </a:lnTo>
                <a:lnTo>
                  <a:pt x="64847" y="51125"/>
                </a:lnTo>
                <a:lnTo>
                  <a:pt x="64903" y="51200"/>
                </a:lnTo>
                <a:lnTo>
                  <a:pt x="64959" y="51256"/>
                </a:lnTo>
                <a:lnTo>
                  <a:pt x="65015" y="51293"/>
                </a:lnTo>
                <a:lnTo>
                  <a:pt x="65089" y="51311"/>
                </a:lnTo>
                <a:lnTo>
                  <a:pt x="65164" y="51311"/>
                </a:lnTo>
                <a:lnTo>
                  <a:pt x="65238" y="51293"/>
                </a:lnTo>
                <a:lnTo>
                  <a:pt x="65257" y="51274"/>
                </a:lnTo>
                <a:lnTo>
                  <a:pt x="65275" y="51237"/>
                </a:lnTo>
                <a:lnTo>
                  <a:pt x="65294" y="51181"/>
                </a:lnTo>
                <a:lnTo>
                  <a:pt x="65275" y="51125"/>
                </a:lnTo>
                <a:lnTo>
                  <a:pt x="65238" y="51069"/>
                </a:lnTo>
                <a:lnTo>
                  <a:pt x="65201" y="51013"/>
                </a:lnTo>
                <a:lnTo>
                  <a:pt x="65015" y="50865"/>
                </a:lnTo>
                <a:lnTo>
                  <a:pt x="65201" y="50771"/>
                </a:lnTo>
                <a:lnTo>
                  <a:pt x="65294" y="50716"/>
                </a:lnTo>
                <a:lnTo>
                  <a:pt x="65369" y="50660"/>
                </a:lnTo>
                <a:lnTo>
                  <a:pt x="65387" y="50604"/>
                </a:lnTo>
                <a:lnTo>
                  <a:pt x="65387" y="50548"/>
                </a:lnTo>
                <a:lnTo>
                  <a:pt x="65350" y="50492"/>
                </a:lnTo>
                <a:lnTo>
                  <a:pt x="65331" y="50474"/>
                </a:lnTo>
                <a:lnTo>
                  <a:pt x="65294" y="50474"/>
                </a:lnTo>
                <a:lnTo>
                  <a:pt x="65145" y="50511"/>
                </a:lnTo>
                <a:lnTo>
                  <a:pt x="64996" y="50548"/>
                </a:lnTo>
                <a:lnTo>
                  <a:pt x="64866" y="50585"/>
                </a:lnTo>
                <a:lnTo>
                  <a:pt x="64754" y="50585"/>
                </a:lnTo>
                <a:lnTo>
                  <a:pt x="64717" y="50548"/>
                </a:lnTo>
                <a:lnTo>
                  <a:pt x="64680" y="50511"/>
                </a:lnTo>
                <a:lnTo>
                  <a:pt x="64605" y="50399"/>
                </a:lnTo>
                <a:lnTo>
                  <a:pt x="64568" y="50362"/>
                </a:lnTo>
                <a:lnTo>
                  <a:pt x="64531" y="50325"/>
                </a:lnTo>
                <a:lnTo>
                  <a:pt x="64475" y="50306"/>
                </a:lnTo>
                <a:close/>
                <a:moveTo>
                  <a:pt x="40253" y="50306"/>
                </a:moveTo>
                <a:lnTo>
                  <a:pt x="40215" y="50325"/>
                </a:lnTo>
                <a:lnTo>
                  <a:pt x="40215" y="50362"/>
                </a:lnTo>
                <a:lnTo>
                  <a:pt x="40234" y="50418"/>
                </a:lnTo>
                <a:lnTo>
                  <a:pt x="40327" y="50567"/>
                </a:lnTo>
                <a:lnTo>
                  <a:pt x="40532" y="50771"/>
                </a:lnTo>
                <a:lnTo>
                  <a:pt x="40420" y="50865"/>
                </a:lnTo>
                <a:lnTo>
                  <a:pt x="40290" y="50995"/>
                </a:lnTo>
                <a:lnTo>
                  <a:pt x="40234" y="51051"/>
                </a:lnTo>
                <a:lnTo>
                  <a:pt x="40197" y="51125"/>
                </a:lnTo>
                <a:lnTo>
                  <a:pt x="40197" y="51200"/>
                </a:lnTo>
                <a:lnTo>
                  <a:pt x="40234" y="51256"/>
                </a:lnTo>
                <a:lnTo>
                  <a:pt x="40309" y="51293"/>
                </a:lnTo>
                <a:lnTo>
                  <a:pt x="40364" y="51311"/>
                </a:lnTo>
                <a:lnTo>
                  <a:pt x="40439" y="51293"/>
                </a:lnTo>
                <a:lnTo>
                  <a:pt x="40513" y="51237"/>
                </a:lnTo>
                <a:lnTo>
                  <a:pt x="40644" y="51125"/>
                </a:lnTo>
                <a:lnTo>
                  <a:pt x="40755" y="51032"/>
                </a:lnTo>
                <a:lnTo>
                  <a:pt x="40904" y="51218"/>
                </a:lnTo>
                <a:lnTo>
                  <a:pt x="40997" y="51311"/>
                </a:lnTo>
                <a:lnTo>
                  <a:pt x="41053" y="51330"/>
                </a:lnTo>
                <a:lnTo>
                  <a:pt x="41146" y="51330"/>
                </a:lnTo>
                <a:lnTo>
                  <a:pt x="41184" y="51293"/>
                </a:lnTo>
                <a:lnTo>
                  <a:pt x="41221" y="51274"/>
                </a:lnTo>
                <a:lnTo>
                  <a:pt x="41221" y="51237"/>
                </a:lnTo>
                <a:lnTo>
                  <a:pt x="41221" y="51162"/>
                </a:lnTo>
                <a:lnTo>
                  <a:pt x="41184" y="51088"/>
                </a:lnTo>
                <a:lnTo>
                  <a:pt x="41146" y="51032"/>
                </a:lnTo>
                <a:lnTo>
                  <a:pt x="41109" y="50995"/>
                </a:lnTo>
                <a:lnTo>
                  <a:pt x="41072" y="50939"/>
                </a:lnTo>
                <a:lnTo>
                  <a:pt x="41035" y="50902"/>
                </a:lnTo>
                <a:lnTo>
                  <a:pt x="41016" y="50846"/>
                </a:lnTo>
                <a:lnTo>
                  <a:pt x="40997" y="50809"/>
                </a:lnTo>
                <a:lnTo>
                  <a:pt x="41072" y="50716"/>
                </a:lnTo>
                <a:lnTo>
                  <a:pt x="41128" y="50660"/>
                </a:lnTo>
                <a:lnTo>
                  <a:pt x="41202" y="50529"/>
                </a:lnTo>
                <a:lnTo>
                  <a:pt x="41239" y="50474"/>
                </a:lnTo>
                <a:lnTo>
                  <a:pt x="41239" y="50418"/>
                </a:lnTo>
                <a:lnTo>
                  <a:pt x="41221" y="50380"/>
                </a:lnTo>
                <a:lnTo>
                  <a:pt x="41165" y="50380"/>
                </a:lnTo>
                <a:lnTo>
                  <a:pt x="41035" y="50418"/>
                </a:lnTo>
                <a:lnTo>
                  <a:pt x="40904" y="50492"/>
                </a:lnTo>
                <a:lnTo>
                  <a:pt x="40774" y="50567"/>
                </a:lnTo>
                <a:lnTo>
                  <a:pt x="40737" y="50567"/>
                </a:lnTo>
                <a:lnTo>
                  <a:pt x="40662" y="50548"/>
                </a:lnTo>
                <a:lnTo>
                  <a:pt x="40439" y="50399"/>
                </a:lnTo>
                <a:lnTo>
                  <a:pt x="40309" y="50306"/>
                </a:lnTo>
                <a:close/>
                <a:moveTo>
                  <a:pt x="45708" y="50325"/>
                </a:moveTo>
                <a:lnTo>
                  <a:pt x="45652" y="50362"/>
                </a:lnTo>
                <a:lnTo>
                  <a:pt x="45615" y="50436"/>
                </a:lnTo>
                <a:lnTo>
                  <a:pt x="45633" y="50492"/>
                </a:lnTo>
                <a:lnTo>
                  <a:pt x="45671" y="50548"/>
                </a:lnTo>
                <a:lnTo>
                  <a:pt x="45726" y="50604"/>
                </a:lnTo>
                <a:lnTo>
                  <a:pt x="45894" y="50697"/>
                </a:lnTo>
                <a:lnTo>
                  <a:pt x="46006" y="50771"/>
                </a:lnTo>
                <a:lnTo>
                  <a:pt x="45931" y="50883"/>
                </a:lnTo>
                <a:lnTo>
                  <a:pt x="45801" y="51032"/>
                </a:lnTo>
                <a:lnTo>
                  <a:pt x="45745" y="51107"/>
                </a:lnTo>
                <a:lnTo>
                  <a:pt x="45708" y="51181"/>
                </a:lnTo>
                <a:lnTo>
                  <a:pt x="45708" y="51256"/>
                </a:lnTo>
                <a:lnTo>
                  <a:pt x="45708" y="51293"/>
                </a:lnTo>
                <a:lnTo>
                  <a:pt x="45726" y="51311"/>
                </a:lnTo>
                <a:lnTo>
                  <a:pt x="45764" y="51330"/>
                </a:lnTo>
                <a:lnTo>
                  <a:pt x="45782" y="51330"/>
                </a:lnTo>
                <a:lnTo>
                  <a:pt x="45857" y="51311"/>
                </a:lnTo>
                <a:lnTo>
                  <a:pt x="45931" y="51274"/>
                </a:lnTo>
                <a:lnTo>
                  <a:pt x="46006" y="51218"/>
                </a:lnTo>
                <a:lnTo>
                  <a:pt x="46155" y="51069"/>
                </a:lnTo>
                <a:lnTo>
                  <a:pt x="46248" y="50976"/>
                </a:lnTo>
                <a:lnTo>
                  <a:pt x="46378" y="51125"/>
                </a:lnTo>
                <a:lnTo>
                  <a:pt x="46471" y="51181"/>
                </a:lnTo>
                <a:lnTo>
                  <a:pt x="46508" y="51200"/>
                </a:lnTo>
                <a:lnTo>
                  <a:pt x="46527" y="51181"/>
                </a:lnTo>
                <a:lnTo>
                  <a:pt x="46546" y="51144"/>
                </a:lnTo>
                <a:lnTo>
                  <a:pt x="46527" y="51088"/>
                </a:lnTo>
                <a:lnTo>
                  <a:pt x="46490" y="50976"/>
                </a:lnTo>
                <a:lnTo>
                  <a:pt x="46434" y="50846"/>
                </a:lnTo>
                <a:lnTo>
                  <a:pt x="46415" y="50771"/>
                </a:lnTo>
                <a:lnTo>
                  <a:pt x="46453" y="50678"/>
                </a:lnTo>
                <a:lnTo>
                  <a:pt x="46508" y="50623"/>
                </a:lnTo>
                <a:lnTo>
                  <a:pt x="46546" y="50548"/>
                </a:lnTo>
                <a:lnTo>
                  <a:pt x="46546" y="50511"/>
                </a:lnTo>
                <a:lnTo>
                  <a:pt x="46527" y="50455"/>
                </a:lnTo>
                <a:lnTo>
                  <a:pt x="46490" y="50380"/>
                </a:lnTo>
                <a:lnTo>
                  <a:pt x="46434" y="50343"/>
                </a:lnTo>
                <a:lnTo>
                  <a:pt x="46359" y="50343"/>
                </a:lnTo>
                <a:lnTo>
                  <a:pt x="46322" y="50362"/>
                </a:lnTo>
                <a:lnTo>
                  <a:pt x="46285" y="50399"/>
                </a:lnTo>
                <a:lnTo>
                  <a:pt x="46173" y="50548"/>
                </a:lnTo>
                <a:lnTo>
                  <a:pt x="46062" y="50455"/>
                </a:lnTo>
                <a:lnTo>
                  <a:pt x="45931" y="50380"/>
                </a:lnTo>
                <a:lnTo>
                  <a:pt x="45857" y="50343"/>
                </a:lnTo>
                <a:lnTo>
                  <a:pt x="45782" y="50325"/>
                </a:lnTo>
                <a:close/>
                <a:moveTo>
                  <a:pt x="149" y="50287"/>
                </a:moveTo>
                <a:lnTo>
                  <a:pt x="112" y="50306"/>
                </a:lnTo>
                <a:lnTo>
                  <a:pt x="75" y="50343"/>
                </a:lnTo>
                <a:lnTo>
                  <a:pt x="56" y="50380"/>
                </a:lnTo>
                <a:lnTo>
                  <a:pt x="56" y="50418"/>
                </a:lnTo>
                <a:lnTo>
                  <a:pt x="75" y="50492"/>
                </a:lnTo>
                <a:lnTo>
                  <a:pt x="168" y="50623"/>
                </a:lnTo>
                <a:lnTo>
                  <a:pt x="243" y="50716"/>
                </a:lnTo>
                <a:lnTo>
                  <a:pt x="280" y="50753"/>
                </a:lnTo>
                <a:lnTo>
                  <a:pt x="280" y="50790"/>
                </a:lnTo>
                <a:lnTo>
                  <a:pt x="261" y="50827"/>
                </a:lnTo>
                <a:lnTo>
                  <a:pt x="224" y="50846"/>
                </a:lnTo>
                <a:lnTo>
                  <a:pt x="149" y="50920"/>
                </a:lnTo>
                <a:lnTo>
                  <a:pt x="94" y="51032"/>
                </a:lnTo>
                <a:lnTo>
                  <a:pt x="94" y="51125"/>
                </a:lnTo>
                <a:lnTo>
                  <a:pt x="131" y="51181"/>
                </a:lnTo>
                <a:lnTo>
                  <a:pt x="205" y="51200"/>
                </a:lnTo>
                <a:lnTo>
                  <a:pt x="280" y="51200"/>
                </a:lnTo>
                <a:lnTo>
                  <a:pt x="373" y="51181"/>
                </a:lnTo>
                <a:lnTo>
                  <a:pt x="466" y="51144"/>
                </a:lnTo>
                <a:lnTo>
                  <a:pt x="540" y="51069"/>
                </a:lnTo>
                <a:lnTo>
                  <a:pt x="633" y="51181"/>
                </a:lnTo>
                <a:lnTo>
                  <a:pt x="764" y="51293"/>
                </a:lnTo>
                <a:lnTo>
                  <a:pt x="820" y="51330"/>
                </a:lnTo>
                <a:lnTo>
                  <a:pt x="894" y="51349"/>
                </a:lnTo>
                <a:lnTo>
                  <a:pt x="950" y="51349"/>
                </a:lnTo>
                <a:lnTo>
                  <a:pt x="1024" y="51311"/>
                </a:lnTo>
                <a:lnTo>
                  <a:pt x="1062" y="51237"/>
                </a:lnTo>
                <a:lnTo>
                  <a:pt x="1062" y="51181"/>
                </a:lnTo>
                <a:lnTo>
                  <a:pt x="1024" y="51107"/>
                </a:lnTo>
                <a:lnTo>
                  <a:pt x="969" y="51051"/>
                </a:lnTo>
                <a:lnTo>
                  <a:pt x="838" y="50939"/>
                </a:lnTo>
                <a:lnTo>
                  <a:pt x="727" y="50846"/>
                </a:lnTo>
                <a:lnTo>
                  <a:pt x="876" y="50678"/>
                </a:lnTo>
                <a:lnTo>
                  <a:pt x="931" y="50585"/>
                </a:lnTo>
                <a:lnTo>
                  <a:pt x="950" y="50529"/>
                </a:lnTo>
                <a:lnTo>
                  <a:pt x="950" y="50492"/>
                </a:lnTo>
                <a:lnTo>
                  <a:pt x="931" y="50455"/>
                </a:lnTo>
                <a:lnTo>
                  <a:pt x="913" y="50418"/>
                </a:lnTo>
                <a:lnTo>
                  <a:pt x="857" y="50418"/>
                </a:lnTo>
                <a:lnTo>
                  <a:pt x="820" y="50436"/>
                </a:lnTo>
                <a:lnTo>
                  <a:pt x="727" y="50474"/>
                </a:lnTo>
                <a:lnTo>
                  <a:pt x="633" y="50529"/>
                </a:lnTo>
                <a:lnTo>
                  <a:pt x="540" y="50567"/>
                </a:lnTo>
                <a:lnTo>
                  <a:pt x="503" y="50585"/>
                </a:lnTo>
                <a:lnTo>
                  <a:pt x="485" y="50567"/>
                </a:lnTo>
                <a:lnTo>
                  <a:pt x="429" y="50529"/>
                </a:lnTo>
                <a:lnTo>
                  <a:pt x="336" y="50436"/>
                </a:lnTo>
                <a:lnTo>
                  <a:pt x="280" y="50380"/>
                </a:lnTo>
                <a:lnTo>
                  <a:pt x="224" y="50306"/>
                </a:lnTo>
                <a:lnTo>
                  <a:pt x="187" y="50306"/>
                </a:lnTo>
                <a:lnTo>
                  <a:pt x="149" y="50287"/>
                </a:lnTo>
                <a:close/>
                <a:moveTo>
                  <a:pt x="67026" y="50306"/>
                </a:moveTo>
                <a:lnTo>
                  <a:pt x="66951" y="50325"/>
                </a:lnTo>
                <a:lnTo>
                  <a:pt x="66914" y="50343"/>
                </a:lnTo>
                <a:lnTo>
                  <a:pt x="66895" y="50380"/>
                </a:lnTo>
                <a:lnTo>
                  <a:pt x="66877" y="50418"/>
                </a:lnTo>
                <a:lnTo>
                  <a:pt x="66895" y="50455"/>
                </a:lnTo>
                <a:lnTo>
                  <a:pt x="66932" y="50492"/>
                </a:lnTo>
                <a:lnTo>
                  <a:pt x="67007" y="50585"/>
                </a:lnTo>
                <a:lnTo>
                  <a:pt x="67119" y="50678"/>
                </a:lnTo>
                <a:lnTo>
                  <a:pt x="67249" y="50753"/>
                </a:lnTo>
                <a:lnTo>
                  <a:pt x="67398" y="50846"/>
                </a:lnTo>
                <a:lnTo>
                  <a:pt x="67268" y="50939"/>
                </a:lnTo>
                <a:lnTo>
                  <a:pt x="67119" y="51069"/>
                </a:lnTo>
                <a:lnTo>
                  <a:pt x="67044" y="51144"/>
                </a:lnTo>
                <a:lnTo>
                  <a:pt x="67026" y="51218"/>
                </a:lnTo>
                <a:lnTo>
                  <a:pt x="67026" y="51256"/>
                </a:lnTo>
                <a:lnTo>
                  <a:pt x="67044" y="51293"/>
                </a:lnTo>
                <a:lnTo>
                  <a:pt x="67063" y="51311"/>
                </a:lnTo>
                <a:lnTo>
                  <a:pt x="67119" y="51349"/>
                </a:lnTo>
                <a:lnTo>
                  <a:pt x="67193" y="51349"/>
                </a:lnTo>
                <a:lnTo>
                  <a:pt x="67268" y="51330"/>
                </a:lnTo>
                <a:lnTo>
                  <a:pt x="67342" y="51293"/>
                </a:lnTo>
                <a:lnTo>
                  <a:pt x="67416" y="51237"/>
                </a:lnTo>
                <a:lnTo>
                  <a:pt x="67565" y="51125"/>
                </a:lnTo>
                <a:lnTo>
                  <a:pt x="67621" y="51088"/>
                </a:lnTo>
                <a:lnTo>
                  <a:pt x="67696" y="51069"/>
                </a:lnTo>
                <a:lnTo>
                  <a:pt x="67733" y="51107"/>
                </a:lnTo>
                <a:lnTo>
                  <a:pt x="67789" y="51162"/>
                </a:lnTo>
                <a:lnTo>
                  <a:pt x="67845" y="51218"/>
                </a:lnTo>
                <a:lnTo>
                  <a:pt x="67901" y="51218"/>
                </a:lnTo>
                <a:lnTo>
                  <a:pt x="67919" y="51181"/>
                </a:lnTo>
                <a:lnTo>
                  <a:pt x="67919" y="51144"/>
                </a:lnTo>
                <a:lnTo>
                  <a:pt x="67882" y="51069"/>
                </a:lnTo>
                <a:lnTo>
                  <a:pt x="67826" y="50995"/>
                </a:lnTo>
                <a:lnTo>
                  <a:pt x="67807" y="50958"/>
                </a:lnTo>
                <a:lnTo>
                  <a:pt x="67807" y="50939"/>
                </a:lnTo>
                <a:lnTo>
                  <a:pt x="67807" y="50902"/>
                </a:lnTo>
                <a:lnTo>
                  <a:pt x="67845" y="50865"/>
                </a:lnTo>
                <a:lnTo>
                  <a:pt x="67938" y="50809"/>
                </a:lnTo>
                <a:lnTo>
                  <a:pt x="68031" y="50734"/>
                </a:lnTo>
                <a:lnTo>
                  <a:pt x="68068" y="50697"/>
                </a:lnTo>
                <a:lnTo>
                  <a:pt x="68087" y="50660"/>
                </a:lnTo>
                <a:lnTo>
                  <a:pt x="68087" y="50604"/>
                </a:lnTo>
                <a:lnTo>
                  <a:pt x="68087" y="50548"/>
                </a:lnTo>
                <a:lnTo>
                  <a:pt x="68087" y="50529"/>
                </a:lnTo>
                <a:lnTo>
                  <a:pt x="68068" y="50511"/>
                </a:lnTo>
                <a:lnTo>
                  <a:pt x="68031" y="50492"/>
                </a:lnTo>
                <a:lnTo>
                  <a:pt x="67994" y="50511"/>
                </a:lnTo>
                <a:lnTo>
                  <a:pt x="67845" y="50585"/>
                </a:lnTo>
                <a:lnTo>
                  <a:pt x="67714" y="50660"/>
                </a:lnTo>
                <a:lnTo>
                  <a:pt x="67621" y="50678"/>
                </a:lnTo>
                <a:lnTo>
                  <a:pt x="67584" y="50660"/>
                </a:lnTo>
                <a:lnTo>
                  <a:pt x="67472" y="50548"/>
                </a:lnTo>
                <a:lnTo>
                  <a:pt x="67379" y="50474"/>
                </a:lnTo>
                <a:lnTo>
                  <a:pt x="67268" y="50380"/>
                </a:lnTo>
                <a:lnTo>
                  <a:pt x="67137" y="50325"/>
                </a:lnTo>
                <a:lnTo>
                  <a:pt x="67081" y="50306"/>
                </a:lnTo>
                <a:close/>
                <a:moveTo>
                  <a:pt x="77787" y="50325"/>
                </a:moveTo>
                <a:lnTo>
                  <a:pt x="77750" y="50343"/>
                </a:lnTo>
                <a:lnTo>
                  <a:pt x="77712" y="50362"/>
                </a:lnTo>
                <a:lnTo>
                  <a:pt x="77712" y="50418"/>
                </a:lnTo>
                <a:lnTo>
                  <a:pt x="77712" y="50474"/>
                </a:lnTo>
                <a:lnTo>
                  <a:pt x="77731" y="50529"/>
                </a:lnTo>
                <a:lnTo>
                  <a:pt x="77768" y="50567"/>
                </a:lnTo>
                <a:lnTo>
                  <a:pt x="77861" y="50660"/>
                </a:lnTo>
                <a:lnTo>
                  <a:pt x="78066" y="50809"/>
                </a:lnTo>
                <a:lnTo>
                  <a:pt x="77936" y="50883"/>
                </a:lnTo>
                <a:lnTo>
                  <a:pt x="77787" y="50995"/>
                </a:lnTo>
                <a:lnTo>
                  <a:pt x="77712" y="51051"/>
                </a:lnTo>
                <a:lnTo>
                  <a:pt x="77675" y="51125"/>
                </a:lnTo>
                <a:lnTo>
                  <a:pt x="77656" y="51200"/>
                </a:lnTo>
                <a:lnTo>
                  <a:pt x="77675" y="51237"/>
                </a:lnTo>
                <a:lnTo>
                  <a:pt x="77694" y="51274"/>
                </a:lnTo>
                <a:lnTo>
                  <a:pt x="77750" y="51330"/>
                </a:lnTo>
                <a:lnTo>
                  <a:pt x="77824" y="51349"/>
                </a:lnTo>
                <a:lnTo>
                  <a:pt x="77898" y="51330"/>
                </a:lnTo>
                <a:lnTo>
                  <a:pt x="77973" y="51293"/>
                </a:lnTo>
                <a:lnTo>
                  <a:pt x="78122" y="51181"/>
                </a:lnTo>
                <a:lnTo>
                  <a:pt x="78234" y="51107"/>
                </a:lnTo>
                <a:lnTo>
                  <a:pt x="78308" y="51069"/>
                </a:lnTo>
                <a:lnTo>
                  <a:pt x="78364" y="51069"/>
                </a:lnTo>
                <a:lnTo>
                  <a:pt x="78401" y="51088"/>
                </a:lnTo>
                <a:lnTo>
                  <a:pt x="78476" y="51144"/>
                </a:lnTo>
                <a:lnTo>
                  <a:pt x="78550" y="51200"/>
                </a:lnTo>
                <a:lnTo>
                  <a:pt x="78606" y="51218"/>
                </a:lnTo>
                <a:lnTo>
                  <a:pt x="78662" y="51218"/>
                </a:lnTo>
                <a:lnTo>
                  <a:pt x="78680" y="51181"/>
                </a:lnTo>
                <a:lnTo>
                  <a:pt x="78699" y="51144"/>
                </a:lnTo>
                <a:lnTo>
                  <a:pt x="78699" y="51088"/>
                </a:lnTo>
                <a:lnTo>
                  <a:pt x="78680" y="51051"/>
                </a:lnTo>
                <a:lnTo>
                  <a:pt x="78643" y="50995"/>
                </a:lnTo>
                <a:lnTo>
                  <a:pt x="78587" y="50920"/>
                </a:lnTo>
                <a:lnTo>
                  <a:pt x="78569" y="50883"/>
                </a:lnTo>
                <a:lnTo>
                  <a:pt x="78569" y="50846"/>
                </a:lnTo>
                <a:lnTo>
                  <a:pt x="78569" y="50827"/>
                </a:lnTo>
                <a:lnTo>
                  <a:pt x="78587" y="50790"/>
                </a:lnTo>
                <a:lnTo>
                  <a:pt x="78662" y="50734"/>
                </a:lnTo>
                <a:lnTo>
                  <a:pt x="78718" y="50660"/>
                </a:lnTo>
                <a:lnTo>
                  <a:pt x="78736" y="50604"/>
                </a:lnTo>
                <a:lnTo>
                  <a:pt x="78755" y="50567"/>
                </a:lnTo>
                <a:lnTo>
                  <a:pt x="78736" y="50511"/>
                </a:lnTo>
                <a:lnTo>
                  <a:pt x="78699" y="50492"/>
                </a:lnTo>
                <a:lnTo>
                  <a:pt x="78587" y="50492"/>
                </a:lnTo>
                <a:lnTo>
                  <a:pt x="78476" y="50548"/>
                </a:lnTo>
                <a:lnTo>
                  <a:pt x="78401" y="50585"/>
                </a:lnTo>
                <a:lnTo>
                  <a:pt x="78345" y="50585"/>
                </a:lnTo>
                <a:lnTo>
                  <a:pt x="78289" y="50567"/>
                </a:lnTo>
                <a:lnTo>
                  <a:pt x="78196" y="50511"/>
                </a:lnTo>
                <a:lnTo>
                  <a:pt x="78085" y="50418"/>
                </a:lnTo>
                <a:lnTo>
                  <a:pt x="77973" y="50362"/>
                </a:lnTo>
                <a:lnTo>
                  <a:pt x="77880" y="50325"/>
                </a:lnTo>
                <a:close/>
                <a:moveTo>
                  <a:pt x="5437" y="50287"/>
                </a:moveTo>
                <a:lnTo>
                  <a:pt x="5418" y="50306"/>
                </a:lnTo>
                <a:lnTo>
                  <a:pt x="5400" y="50325"/>
                </a:lnTo>
                <a:lnTo>
                  <a:pt x="5400" y="50343"/>
                </a:lnTo>
                <a:lnTo>
                  <a:pt x="5437" y="50399"/>
                </a:lnTo>
                <a:lnTo>
                  <a:pt x="5549" y="50548"/>
                </a:lnTo>
                <a:lnTo>
                  <a:pt x="5753" y="50771"/>
                </a:lnTo>
                <a:lnTo>
                  <a:pt x="5660" y="50846"/>
                </a:lnTo>
                <a:lnTo>
                  <a:pt x="5530" y="50976"/>
                </a:lnTo>
                <a:lnTo>
                  <a:pt x="5493" y="51032"/>
                </a:lnTo>
                <a:lnTo>
                  <a:pt x="5456" y="51107"/>
                </a:lnTo>
                <a:lnTo>
                  <a:pt x="5456" y="51162"/>
                </a:lnTo>
                <a:lnTo>
                  <a:pt x="5493" y="51218"/>
                </a:lnTo>
                <a:lnTo>
                  <a:pt x="5549" y="51256"/>
                </a:lnTo>
                <a:lnTo>
                  <a:pt x="5605" y="51256"/>
                </a:lnTo>
                <a:lnTo>
                  <a:pt x="5679" y="51237"/>
                </a:lnTo>
                <a:lnTo>
                  <a:pt x="5735" y="51181"/>
                </a:lnTo>
                <a:lnTo>
                  <a:pt x="5847" y="51088"/>
                </a:lnTo>
                <a:lnTo>
                  <a:pt x="5940" y="50995"/>
                </a:lnTo>
                <a:lnTo>
                  <a:pt x="6014" y="51107"/>
                </a:lnTo>
                <a:lnTo>
                  <a:pt x="6126" y="51256"/>
                </a:lnTo>
                <a:lnTo>
                  <a:pt x="6182" y="51330"/>
                </a:lnTo>
                <a:lnTo>
                  <a:pt x="6256" y="51367"/>
                </a:lnTo>
                <a:lnTo>
                  <a:pt x="6331" y="51367"/>
                </a:lnTo>
                <a:lnTo>
                  <a:pt x="6386" y="51330"/>
                </a:lnTo>
                <a:lnTo>
                  <a:pt x="6442" y="51256"/>
                </a:lnTo>
                <a:lnTo>
                  <a:pt x="6442" y="51181"/>
                </a:lnTo>
                <a:lnTo>
                  <a:pt x="6424" y="51107"/>
                </a:lnTo>
                <a:lnTo>
                  <a:pt x="6368" y="51013"/>
                </a:lnTo>
                <a:lnTo>
                  <a:pt x="6256" y="50865"/>
                </a:lnTo>
                <a:lnTo>
                  <a:pt x="6144" y="50753"/>
                </a:lnTo>
                <a:lnTo>
                  <a:pt x="6312" y="50548"/>
                </a:lnTo>
                <a:lnTo>
                  <a:pt x="6405" y="50418"/>
                </a:lnTo>
                <a:lnTo>
                  <a:pt x="6424" y="50362"/>
                </a:lnTo>
                <a:lnTo>
                  <a:pt x="6424" y="50325"/>
                </a:lnTo>
                <a:lnTo>
                  <a:pt x="6386" y="50306"/>
                </a:lnTo>
                <a:lnTo>
                  <a:pt x="6349" y="50325"/>
                </a:lnTo>
                <a:lnTo>
                  <a:pt x="6238" y="50399"/>
                </a:lnTo>
                <a:lnTo>
                  <a:pt x="6051" y="50529"/>
                </a:lnTo>
                <a:lnTo>
                  <a:pt x="5995" y="50548"/>
                </a:lnTo>
                <a:lnTo>
                  <a:pt x="5958" y="50567"/>
                </a:lnTo>
                <a:lnTo>
                  <a:pt x="5865" y="50511"/>
                </a:lnTo>
                <a:lnTo>
                  <a:pt x="5772" y="50436"/>
                </a:lnTo>
                <a:lnTo>
                  <a:pt x="5679" y="50380"/>
                </a:lnTo>
                <a:lnTo>
                  <a:pt x="5530" y="50306"/>
                </a:lnTo>
                <a:lnTo>
                  <a:pt x="5437" y="50287"/>
                </a:lnTo>
                <a:close/>
                <a:moveTo>
                  <a:pt x="8137" y="50287"/>
                </a:moveTo>
                <a:lnTo>
                  <a:pt x="8099" y="50306"/>
                </a:lnTo>
                <a:lnTo>
                  <a:pt x="8118" y="50343"/>
                </a:lnTo>
                <a:lnTo>
                  <a:pt x="8137" y="50380"/>
                </a:lnTo>
                <a:lnTo>
                  <a:pt x="8248" y="50511"/>
                </a:lnTo>
                <a:lnTo>
                  <a:pt x="8453" y="50697"/>
                </a:lnTo>
                <a:lnTo>
                  <a:pt x="8304" y="50790"/>
                </a:lnTo>
                <a:lnTo>
                  <a:pt x="8137" y="50902"/>
                </a:lnTo>
                <a:lnTo>
                  <a:pt x="8062" y="50976"/>
                </a:lnTo>
                <a:lnTo>
                  <a:pt x="8025" y="51032"/>
                </a:lnTo>
                <a:lnTo>
                  <a:pt x="8025" y="51069"/>
                </a:lnTo>
                <a:lnTo>
                  <a:pt x="8025" y="51107"/>
                </a:lnTo>
                <a:lnTo>
                  <a:pt x="8043" y="51144"/>
                </a:lnTo>
                <a:lnTo>
                  <a:pt x="8081" y="51181"/>
                </a:lnTo>
                <a:lnTo>
                  <a:pt x="8155" y="51237"/>
                </a:lnTo>
                <a:lnTo>
                  <a:pt x="8230" y="51237"/>
                </a:lnTo>
                <a:lnTo>
                  <a:pt x="8304" y="51218"/>
                </a:lnTo>
                <a:lnTo>
                  <a:pt x="8397" y="51181"/>
                </a:lnTo>
                <a:lnTo>
                  <a:pt x="8546" y="51069"/>
                </a:lnTo>
                <a:lnTo>
                  <a:pt x="8658" y="50958"/>
                </a:lnTo>
                <a:lnTo>
                  <a:pt x="8732" y="51088"/>
                </a:lnTo>
                <a:lnTo>
                  <a:pt x="8844" y="51237"/>
                </a:lnTo>
                <a:lnTo>
                  <a:pt x="8919" y="51311"/>
                </a:lnTo>
                <a:lnTo>
                  <a:pt x="8974" y="51349"/>
                </a:lnTo>
                <a:lnTo>
                  <a:pt x="9049" y="51367"/>
                </a:lnTo>
                <a:lnTo>
                  <a:pt x="9086" y="51349"/>
                </a:lnTo>
                <a:lnTo>
                  <a:pt x="9123" y="51330"/>
                </a:lnTo>
                <a:lnTo>
                  <a:pt x="9161" y="51256"/>
                </a:lnTo>
                <a:lnTo>
                  <a:pt x="9161" y="51181"/>
                </a:lnTo>
                <a:lnTo>
                  <a:pt x="9123" y="51107"/>
                </a:lnTo>
                <a:lnTo>
                  <a:pt x="9086" y="51032"/>
                </a:lnTo>
                <a:lnTo>
                  <a:pt x="8956" y="50883"/>
                </a:lnTo>
                <a:lnTo>
                  <a:pt x="8844" y="50771"/>
                </a:lnTo>
                <a:lnTo>
                  <a:pt x="8919" y="50697"/>
                </a:lnTo>
                <a:lnTo>
                  <a:pt x="9012" y="50585"/>
                </a:lnTo>
                <a:lnTo>
                  <a:pt x="9049" y="50511"/>
                </a:lnTo>
                <a:lnTo>
                  <a:pt x="9067" y="50455"/>
                </a:lnTo>
                <a:lnTo>
                  <a:pt x="9067" y="50399"/>
                </a:lnTo>
                <a:lnTo>
                  <a:pt x="9030" y="50362"/>
                </a:lnTo>
                <a:lnTo>
                  <a:pt x="8974" y="50343"/>
                </a:lnTo>
                <a:lnTo>
                  <a:pt x="8919" y="50362"/>
                </a:lnTo>
                <a:lnTo>
                  <a:pt x="8863" y="50380"/>
                </a:lnTo>
                <a:lnTo>
                  <a:pt x="8788" y="50418"/>
                </a:lnTo>
                <a:lnTo>
                  <a:pt x="8676" y="50511"/>
                </a:lnTo>
                <a:lnTo>
                  <a:pt x="8621" y="50529"/>
                </a:lnTo>
                <a:lnTo>
                  <a:pt x="8565" y="50548"/>
                </a:lnTo>
                <a:lnTo>
                  <a:pt x="8490" y="50492"/>
                </a:lnTo>
                <a:lnTo>
                  <a:pt x="8341" y="50380"/>
                </a:lnTo>
                <a:lnTo>
                  <a:pt x="8192" y="50306"/>
                </a:lnTo>
                <a:lnTo>
                  <a:pt x="8137" y="50287"/>
                </a:lnTo>
                <a:close/>
                <a:moveTo>
                  <a:pt x="59876" y="50306"/>
                </a:moveTo>
                <a:lnTo>
                  <a:pt x="59839" y="50325"/>
                </a:lnTo>
                <a:lnTo>
                  <a:pt x="59764" y="50399"/>
                </a:lnTo>
                <a:lnTo>
                  <a:pt x="59690" y="50492"/>
                </a:lnTo>
                <a:lnTo>
                  <a:pt x="59616" y="50548"/>
                </a:lnTo>
                <a:lnTo>
                  <a:pt x="59560" y="50548"/>
                </a:lnTo>
                <a:lnTo>
                  <a:pt x="59485" y="50529"/>
                </a:lnTo>
                <a:lnTo>
                  <a:pt x="59336" y="50436"/>
                </a:lnTo>
                <a:lnTo>
                  <a:pt x="59225" y="50380"/>
                </a:lnTo>
                <a:lnTo>
                  <a:pt x="59094" y="50325"/>
                </a:lnTo>
                <a:lnTo>
                  <a:pt x="59020" y="50325"/>
                </a:lnTo>
                <a:lnTo>
                  <a:pt x="58964" y="50343"/>
                </a:lnTo>
                <a:lnTo>
                  <a:pt x="58908" y="50380"/>
                </a:lnTo>
                <a:lnTo>
                  <a:pt x="58871" y="50436"/>
                </a:lnTo>
                <a:lnTo>
                  <a:pt x="58852" y="50511"/>
                </a:lnTo>
                <a:lnTo>
                  <a:pt x="58871" y="50585"/>
                </a:lnTo>
                <a:lnTo>
                  <a:pt x="58908" y="50641"/>
                </a:lnTo>
                <a:lnTo>
                  <a:pt x="58982" y="50697"/>
                </a:lnTo>
                <a:lnTo>
                  <a:pt x="59113" y="50790"/>
                </a:lnTo>
                <a:lnTo>
                  <a:pt x="59243" y="50846"/>
                </a:lnTo>
                <a:lnTo>
                  <a:pt x="59113" y="50939"/>
                </a:lnTo>
                <a:lnTo>
                  <a:pt x="58982" y="51051"/>
                </a:lnTo>
                <a:lnTo>
                  <a:pt x="58927" y="51125"/>
                </a:lnTo>
                <a:lnTo>
                  <a:pt x="58889" y="51200"/>
                </a:lnTo>
                <a:lnTo>
                  <a:pt x="58908" y="51256"/>
                </a:lnTo>
                <a:lnTo>
                  <a:pt x="58964" y="51330"/>
                </a:lnTo>
                <a:lnTo>
                  <a:pt x="59020" y="51349"/>
                </a:lnTo>
                <a:lnTo>
                  <a:pt x="59094" y="51367"/>
                </a:lnTo>
                <a:lnTo>
                  <a:pt x="59150" y="51349"/>
                </a:lnTo>
                <a:lnTo>
                  <a:pt x="59225" y="51311"/>
                </a:lnTo>
                <a:lnTo>
                  <a:pt x="59373" y="51218"/>
                </a:lnTo>
                <a:lnTo>
                  <a:pt x="59467" y="51125"/>
                </a:lnTo>
                <a:lnTo>
                  <a:pt x="59560" y="51069"/>
                </a:lnTo>
                <a:lnTo>
                  <a:pt x="59616" y="51051"/>
                </a:lnTo>
                <a:lnTo>
                  <a:pt x="59690" y="51069"/>
                </a:lnTo>
                <a:lnTo>
                  <a:pt x="59783" y="51107"/>
                </a:lnTo>
                <a:lnTo>
                  <a:pt x="59895" y="51125"/>
                </a:lnTo>
                <a:lnTo>
                  <a:pt x="59951" y="51125"/>
                </a:lnTo>
                <a:lnTo>
                  <a:pt x="60006" y="51107"/>
                </a:lnTo>
                <a:lnTo>
                  <a:pt x="60062" y="51069"/>
                </a:lnTo>
                <a:lnTo>
                  <a:pt x="60081" y="51013"/>
                </a:lnTo>
                <a:lnTo>
                  <a:pt x="60062" y="50958"/>
                </a:lnTo>
                <a:lnTo>
                  <a:pt x="60025" y="50902"/>
                </a:lnTo>
                <a:lnTo>
                  <a:pt x="59932" y="50809"/>
                </a:lnTo>
                <a:lnTo>
                  <a:pt x="59839" y="50753"/>
                </a:lnTo>
                <a:lnTo>
                  <a:pt x="59932" y="50641"/>
                </a:lnTo>
                <a:lnTo>
                  <a:pt x="60006" y="50492"/>
                </a:lnTo>
                <a:lnTo>
                  <a:pt x="60025" y="50418"/>
                </a:lnTo>
                <a:lnTo>
                  <a:pt x="60025" y="50362"/>
                </a:lnTo>
                <a:lnTo>
                  <a:pt x="59988" y="50325"/>
                </a:lnTo>
                <a:lnTo>
                  <a:pt x="59913" y="50306"/>
                </a:lnTo>
                <a:close/>
                <a:moveTo>
                  <a:pt x="83149" y="50287"/>
                </a:moveTo>
                <a:lnTo>
                  <a:pt x="83074" y="50306"/>
                </a:lnTo>
                <a:lnTo>
                  <a:pt x="83018" y="50362"/>
                </a:lnTo>
                <a:lnTo>
                  <a:pt x="82963" y="50436"/>
                </a:lnTo>
                <a:lnTo>
                  <a:pt x="82963" y="50511"/>
                </a:lnTo>
                <a:lnTo>
                  <a:pt x="82981" y="50567"/>
                </a:lnTo>
                <a:lnTo>
                  <a:pt x="83018" y="50623"/>
                </a:lnTo>
                <a:lnTo>
                  <a:pt x="83130" y="50716"/>
                </a:lnTo>
                <a:lnTo>
                  <a:pt x="83372" y="50902"/>
                </a:lnTo>
                <a:lnTo>
                  <a:pt x="83242" y="50976"/>
                </a:lnTo>
                <a:lnTo>
                  <a:pt x="83186" y="51032"/>
                </a:lnTo>
                <a:lnTo>
                  <a:pt x="83130" y="51088"/>
                </a:lnTo>
                <a:lnTo>
                  <a:pt x="83093" y="51144"/>
                </a:lnTo>
                <a:lnTo>
                  <a:pt x="83093" y="51200"/>
                </a:lnTo>
                <a:lnTo>
                  <a:pt x="83130" y="51256"/>
                </a:lnTo>
                <a:lnTo>
                  <a:pt x="83223" y="51293"/>
                </a:lnTo>
                <a:lnTo>
                  <a:pt x="83316" y="51293"/>
                </a:lnTo>
                <a:lnTo>
                  <a:pt x="83391" y="51256"/>
                </a:lnTo>
                <a:lnTo>
                  <a:pt x="83465" y="51200"/>
                </a:lnTo>
                <a:lnTo>
                  <a:pt x="83540" y="51162"/>
                </a:lnTo>
                <a:lnTo>
                  <a:pt x="83633" y="51144"/>
                </a:lnTo>
                <a:lnTo>
                  <a:pt x="83707" y="51181"/>
                </a:lnTo>
                <a:lnTo>
                  <a:pt x="83745" y="51218"/>
                </a:lnTo>
                <a:lnTo>
                  <a:pt x="83800" y="51256"/>
                </a:lnTo>
                <a:lnTo>
                  <a:pt x="83856" y="51293"/>
                </a:lnTo>
                <a:lnTo>
                  <a:pt x="83912" y="51330"/>
                </a:lnTo>
                <a:lnTo>
                  <a:pt x="84024" y="51367"/>
                </a:lnTo>
                <a:lnTo>
                  <a:pt x="84061" y="51349"/>
                </a:lnTo>
                <a:lnTo>
                  <a:pt x="84080" y="51349"/>
                </a:lnTo>
                <a:lnTo>
                  <a:pt x="84098" y="51330"/>
                </a:lnTo>
                <a:lnTo>
                  <a:pt x="84098" y="51293"/>
                </a:lnTo>
                <a:lnTo>
                  <a:pt x="84080" y="51218"/>
                </a:lnTo>
                <a:lnTo>
                  <a:pt x="83987" y="51051"/>
                </a:lnTo>
                <a:lnTo>
                  <a:pt x="83931" y="50920"/>
                </a:lnTo>
                <a:lnTo>
                  <a:pt x="83931" y="50883"/>
                </a:lnTo>
                <a:lnTo>
                  <a:pt x="83949" y="50846"/>
                </a:lnTo>
                <a:lnTo>
                  <a:pt x="84005" y="50771"/>
                </a:lnTo>
                <a:lnTo>
                  <a:pt x="84080" y="50697"/>
                </a:lnTo>
                <a:lnTo>
                  <a:pt x="84136" y="50623"/>
                </a:lnTo>
                <a:lnTo>
                  <a:pt x="84136" y="50567"/>
                </a:lnTo>
                <a:lnTo>
                  <a:pt x="84136" y="50492"/>
                </a:lnTo>
                <a:lnTo>
                  <a:pt x="84136" y="50455"/>
                </a:lnTo>
                <a:lnTo>
                  <a:pt x="84117" y="50436"/>
                </a:lnTo>
                <a:lnTo>
                  <a:pt x="84080" y="50436"/>
                </a:lnTo>
                <a:lnTo>
                  <a:pt x="84042" y="50455"/>
                </a:lnTo>
                <a:lnTo>
                  <a:pt x="83931" y="50548"/>
                </a:lnTo>
                <a:lnTo>
                  <a:pt x="83856" y="50604"/>
                </a:lnTo>
                <a:lnTo>
                  <a:pt x="83800" y="50623"/>
                </a:lnTo>
                <a:lnTo>
                  <a:pt x="83726" y="50660"/>
                </a:lnTo>
                <a:lnTo>
                  <a:pt x="83670" y="50641"/>
                </a:lnTo>
                <a:lnTo>
                  <a:pt x="83558" y="50529"/>
                </a:lnTo>
                <a:lnTo>
                  <a:pt x="83372" y="50362"/>
                </a:lnTo>
                <a:lnTo>
                  <a:pt x="83260" y="50306"/>
                </a:lnTo>
                <a:lnTo>
                  <a:pt x="83205" y="50287"/>
                </a:lnTo>
                <a:close/>
                <a:moveTo>
                  <a:pt x="3538" y="50269"/>
                </a:moveTo>
                <a:lnTo>
                  <a:pt x="3482" y="50306"/>
                </a:lnTo>
                <a:lnTo>
                  <a:pt x="3426" y="50343"/>
                </a:lnTo>
                <a:lnTo>
                  <a:pt x="3314" y="50455"/>
                </a:lnTo>
                <a:lnTo>
                  <a:pt x="3221" y="50548"/>
                </a:lnTo>
                <a:lnTo>
                  <a:pt x="3203" y="50604"/>
                </a:lnTo>
                <a:lnTo>
                  <a:pt x="3166" y="50623"/>
                </a:lnTo>
                <a:lnTo>
                  <a:pt x="3128" y="50623"/>
                </a:lnTo>
                <a:lnTo>
                  <a:pt x="3072" y="50585"/>
                </a:lnTo>
                <a:lnTo>
                  <a:pt x="2905" y="50492"/>
                </a:lnTo>
                <a:lnTo>
                  <a:pt x="2756" y="50474"/>
                </a:lnTo>
                <a:lnTo>
                  <a:pt x="2681" y="50474"/>
                </a:lnTo>
                <a:lnTo>
                  <a:pt x="2626" y="50511"/>
                </a:lnTo>
                <a:lnTo>
                  <a:pt x="2570" y="50567"/>
                </a:lnTo>
                <a:lnTo>
                  <a:pt x="2570" y="50641"/>
                </a:lnTo>
                <a:lnTo>
                  <a:pt x="2588" y="50697"/>
                </a:lnTo>
                <a:lnTo>
                  <a:pt x="2644" y="50753"/>
                </a:lnTo>
                <a:lnTo>
                  <a:pt x="2775" y="50827"/>
                </a:lnTo>
                <a:lnTo>
                  <a:pt x="2868" y="50902"/>
                </a:lnTo>
                <a:lnTo>
                  <a:pt x="2979" y="50958"/>
                </a:lnTo>
                <a:lnTo>
                  <a:pt x="2924" y="51162"/>
                </a:lnTo>
                <a:lnTo>
                  <a:pt x="2905" y="51274"/>
                </a:lnTo>
                <a:lnTo>
                  <a:pt x="2924" y="51330"/>
                </a:lnTo>
                <a:lnTo>
                  <a:pt x="2979" y="51367"/>
                </a:lnTo>
                <a:lnTo>
                  <a:pt x="3035" y="51386"/>
                </a:lnTo>
                <a:lnTo>
                  <a:pt x="3091" y="51367"/>
                </a:lnTo>
                <a:lnTo>
                  <a:pt x="3128" y="51330"/>
                </a:lnTo>
                <a:lnTo>
                  <a:pt x="3147" y="51274"/>
                </a:lnTo>
                <a:lnTo>
                  <a:pt x="3203" y="51181"/>
                </a:lnTo>
                <a:lnTo>
                  <a:pt x="3240" y="51125"/>
                </a:lnTo>
                <a:lnTo>
                  <a:pt x="3277" y="51107"/>
                </a:lnTo>
                <a:lnTo>
                  <a:pt x="3333" y="51107"/>
                </a:lnTo>
                <a:lnTo>
                  <a:pt x="3408" y="51144"/>
                </a:lnTo>
                <a:lnTo>
                  <a:pt x="3557" y="51256"/>
                </a:lnTo>
                <a:lnTo>
                  <a:pt x="3650" y="51293"/>
                </a:lnTo>
                <a:lnTo>
                  <a:pt x="3724" y="51330"/>
                </a:lnTo>
                <a:lnTo>
                  <a:pt x="3836" y="51330"/>
                </a:lnTo>
                <a:lnTo>
                  <a:pt x="3854" y="51293"/>
                </a:lnTo>
                <a:lnTo>
                  <a:pt x="3892" y="51274"/>
                </a:lnTo>
                <a:lnTo>
                  <a:pt x="3892" y="51237"/>
                </a:lnTo>
                <a:lnTo>
                  <a:pt x="3892" y="51162"/>
                </a:lnTo>
                <a:lnTo>
                  <a:pt x="3836" y="51088"/>
                </a:lnTo>
                <a:lnTo>
                  <a:pt x="3780" y="51032"/>
                </a:lnTo>
                <a:lnTo>
                  <a:pt x="3612" y="50902"/>
                </a:lnTo>
                <a:lnTo>
                  <a:pt x="3482" y="50827"/>
                </a:lnTo>
                <a:lnTo>
                  <a:pt x="3594" y="50716"/>
                </a:lnTo>
                <a:lnTo>
                  <a:pt x="3705" y="50567"/>
                </a:lnTo>
                <a:lnTo>
                  <a:pt x="3724" y="50492"/>
                </a:lnTo>
                <a:lnTo>
                  <a:pt x="3743" y="50436"/>
                </a:lnTo>
                <a:lnTo>
                  <a:pt x="3724" y="50362"/>
                </a:lnTo>
                <a:lnTo>
                  <a:pt x="3668" y="50306"/>
                </a:lnTo>
                <a:lnTo>
                  <a:pt x="3594" y="50269"/>
                </a:lnTo>
                <a:close/>
                <a:moveTo>
                  <a:pt x="26829" y="50232"/>
                </a:moveTo>
                <a:lnTo>
                  <a:pt x="26792" y="50250"/>
                </a:lnTo>
                <a:lnTo>
                  <a:pt x="26773" y="50287"/>
                </a:lnTo>
                <a:lnTo>
                  <a:pt x="26773" y="50343"/>
                </a:lnTo>
                <a:lnTo>
                  <a:pt x="26792" y="50399"/>
                </a:lnTo>
                <a:lnTo>
                  <a:pt x="26810" y="50455"/>
                </a:lnTo>
                <a:lnTo>
                  <a:pt x="26848" y="50511"/>
                </a:lnTo>
                <a:lnTo>
                  <a:pt x="26941" y="50623"/>
                </a:lnTo>
                <a:lnTo>
                  <a:pt x="27146" y="50790"/>
                </a:lnTo>
                <a:lnTo>
                  <a:pt x="26997" y="50883"/>
                </a:lnTo>
                <a:lnTo>
                  <a:pt x="26848" y="50976"/>
                </a:lnTo>
                <a:lnTo>
                  <a:pt x="26792" y="51032"/>
                </a:lnTo>
                <a:lnTo>
                  <a:pt x="26736" y="51107"/>
                </a:lnTo>
                <a:lnTo>
                  <a:pt x="26699" y="51181"/>
                </a:lnTo>
                <a:lnTo>
                  <a:pt x="26680" y="51256"/>
                </a:lnTo>
                <a:lnTo>
                  <a:pt x="26680" y="51349"/>
                </a:lnTo>
                <a:lnTo>
                  <a:pt x="26699" y="51386"/>
                </a:lnTo>
                <a:lnTo>
                  <a:pt x="26717" y="51404"/>
                </a:lnTo>
                <a:lnTo>
                  <a:pt x="26792" y="51404"/>
                </a:lnTo>
                <a:lnTo>
                  <a:pt x="26866" y="51386"/>
                </a:lnTo>
                <a:lnTo>
                  <a:pt x="26941" y="51349"/>
                </a:lnTo>
                <a:lnTo>
                  <a:pt x="27034" y="51311"/>
                </a:lnTo>
                <a:lnTo>
                  <a:pt x="27146" y="51218"/>
                </a:lnTo>
                <a:lnTo>
                  <a:pt x="27257" y="51107"/>
                </a:lnTo>
                <a:lnTo>
                  <a:pt x="27313" y="51051"/>
                </a:lnTo>
                <a:lnTo>
                  <a:pt x="27369" y="51013"/>
                </a:lnTo>
                <a:lnTo>
                  <a:pt x="27406" y="51032"/>
                </a:lnTo>
                <a:lnTo>
                  <a:pt x="27444" y="51051"/>
                </a:lnTo>
                <a:lnTo>
                  <a:pt x="27518" y="51125"/>
                </a:lnTo>
                <a:lnTo>
                  <a:pt x="27611" y="51218"/>
                </a:lnTo>
                <a:lnTo>
                  <a:pt x="27686" y="51274"/>
                </a:lnTo>
                <a:lnTo>
                  <a:pt x="27741" y="51311"/>
                </a:lnTo>
                <a:lnTo>
                  <a:pt x="27816" y="51330"/>
                </a:lnTo>
                <a:lnTo>
                  <a:pt x="27834" y="51330"/>
                </a:lnTo>
                <a:lnTo>
                  <a:pt x="27872" y="51311"/>
                </a:lnTo>
                <a:lnTo>
                  <a:pt x="27890" y="51274"/>
                </a:lnTo>
                <a:lnTo>
                  <a:pt x="27890" y="51237"/>
                </a:lnTo>
                <a:lnTo>
                  <a:pt x="27890" y="51200"/>
                </a:lnTo>
                <a:lnTo>
                  <a:pt x="27853" y="51144"/>
                </a:lnTo>
                <a:lnTo>
                  <a:pt x="27779" y="51032"/>
                </a:lnTo>
                <a:lnTo>
                  <a:pt x="27611" y="50865"/>
                </a:lnTo>
                <a:lnTo>
                  <a:pt x="27704" y="50809"/>
                </a:lnTo>
                <a:lnTo>
                  <a:pt x="27853" y="50697"/>
                </a:lnTo>
                <a:lnTo>
                  <a:pt x="27928" y="50623"/>
                </a:lnTo>
                <a:lnTo>
                  <a:pt x="27983" y="50567"/>
                </a:lnTo>
                <a:lnTo>
                  <a:pt x="27983" y="50529"/>
                </a:lnTo>
                <a:lnTo>
                  <a:pt x="27946" y="50511"/>
                </a:lnTo>
                <a:lnTo>
                  <a:pt x="27797" y="50548"/>
                </a:lnTo>
                <a:lnTo>
                  <a:pt x="27630" y="50585"/>
                </a:lnTo>
                <a:lnTo>
                  <a:pt x="27481" y="50623"/>
                </a:lnTo>
                <a:lnTo>
                  <a:pt x="27369" y="50623"/>
                </a:lnTo>
                <a:lnTo>
                  <a:pt x="27313" y="50585"/>
                </a:lnTo>
                <a:lnTo>
                  <a:pt x="27276" y="50548"/>
                </a:lnTo>
                <a:lnTo>
                  <a:pt x="27183" y="50455"/>
                </a:lnTo>
                <a:lnTo>
                  <a:pt x="27108" y="50343"/>
                </a:lnTo>
                <a:lnTo>
                  <a:pt x="27053" y="50306"/>
                </a:lnTo>
                <a:lnTo>
                  <a:pt x="27015" y="50269"/>
                </a:lnTo>
                <a:lnTo>
                  <a:pt x="26904" y="50232"/>
                </a:lnTo>
                <a:close/>
                <a:moveTo>
                  <a:pt x="49115" y="50250"/>
                </a:moveTo>
                <a:lnTo>
                  <a:pt x="49040" y="50269"/>
                </a:lnTo>
                <a:lnTo>
                  <a:pt x="48947" y="50343"/>
                </a:lnTo>
                <a:lnTo>
                  <a:pt x="48873" y="50418"/>
                </a:lnTo>
                <a:lnTo>
                  <a:pt x="48817" y="50474"/>
                </a:lnTo>
                <a:lnTo>
                  <a:pt x="48761" y="50492"/>
                </a:lnTo>
                <a:lnTo>
                  <a:pt x="48724" y="50492"/>
                </a:lnTo>
                <a:lnTo>
                  <a:pt x="48668" y="50455"/>
                </a:lnTo>
                <a:lnTo>
                  <a:pt x="48575" y="50362"/>
                </a:lnTo>
                <a:lnTo>
                  <a:pt x="48463" y="50287"/>
                </a:lnTo>
                <a:lnTo>
                  <a:pt x="48445" y="50269"/>
                </a:lnTo>
                <a:lnTo>
                  <a:pt x="48407" y="50269"/>
                </a:lnTo>
                <a:lnTo>
                  <a:pt x="48407" y="50306"/>
                </a:lnTo>
                <a:lnTo>
                  <a:pt x="48426" y="50325"/>
                </a:lnTo>
                <a:lnTo>
                  <a:pt x="48482" y="50380"/>
                </a:lnTo>
                <a:lnTo>
                  <a:pt x="48575" y="50492"/>
                </a:lnTo>
                <a:lnTo>
                  <a:pt x="48649" y="50604"/>
                </a:lnTo>
                <a:lnTo>
                  <a:pt x="48631" y="50623"/>
                </a:lnTo>
                <a:lnTo>
                  <a:pt x="48575" y="50697"/>
                </a:lnTo>
                <a:lnTo>
                  <a:pt x="48482" y="50753"/>
                </a:lnTo>
                <a:lnTo>
                  <a:pt x="48389" y="50790"/>
                </a:lnTo>
                <a:lnTo>
                  <a:pt x="48296" y="50846"/>
                </a:lnTo>
                <a:lnTo>
                  <a:pt x="48221" y="50902"/>
                </a:lnTo>
                <a:lnTo>
                  <a:pt x="48165" y="50958"/>
                </a:lnTo>
                <a:lnTo>
                  <a:pt x="48147" y="51032"/>
                </a:lnTo>
                <a:lnTo>
                  <a:pt x="48147" y="51069"/>
                </a:lnTo>
                <a:lnTo>
                  <a:pt x="48165" y="51107"/>
                </a:lnTo>
                <a:lnTo>
                  <a:pt x="48184" y="51144"/>
                </a:lnTo>
                <a:lnTo>
                  <a:pt x="48240" y="51162"/>
                </a:lnTo>
                <a:lnTo>
                  <a:pt x="48314" y="51162"/>
                </a:lnTo>
                <a:lnTo>
                  <a:pt x="48389" y="51144"/>
                </a:lnTo>
                <a:lnTo>
                  <a:pt x="48482" y="51107"/>
                </a:lnTo>
                <a:lnTo>
                  <a:pt x="48575" y="51069"/>
                </a:lnTo>
                <a:lnTo>
                  <a:pt x="48724" y="50939"/>
                </a:lnTo>
                <a:lnTo>
                  <a:pt x="48836" y="50846"/>
                </a:lnTo>
                <a:lnTo>
                  <a:pt x="48929" y="50995"/>
                </a:lnTo>
                <a:lnTo>
                  <a:pt x="49059" y="51218"/>
                </a:lnTo>
                <a:lnTo>
                  <a:pt x="49134" y="51311"/>
                </a:lnTo>
                <a:lnTo>
                  <a:pt x="49208" y="51386"/>
                </a:lnTo>
                <a:lnTo>
                  <a:pt x="49282" y="51404"/>
                </a:lnTo>
                <a:lnTo>
                  <a:pt x="49320" y="51404"/>
                </a:lnTo>
                <a:lnTo>
                  <a:pt x="49338" y="51386"/>
                </a:lnTo>
                <a:lnTo>
                  <a:pt x="49376" y="51367"/>
                </a:lnTo>
                <a:lnTo>
                  <a:pt x="49376" y="51330"/>
                </a:lnTo>
                <a:lnTo>
                  <a:pt x="49357" y="51237"/>
                </a:lnTo>
                <a:lnTo>
                  <a:pt x="49320" y="51144"/>
                </a:lnTo>
                <a:lnTo>
                  <a:pt x="49245" y="51032"/>
                </a:lnTo>
                <a:lnTo>
                  <a:pt x="49078" y="50846"/>
                </a:lnTo>
                <a:lnTo>
                  <a:pt x="48966" y="50716"/>
                </a:lnTo>
                <a:lnTo>
                  <a:pt x="49040" y="50585"/>
                </a:lnTo>
                <a:lnTo>
                  <a:pt x="49134" y="50399"/>
                </a:lnTo>
                <a:lnTo>
                  <a:pt x="49152" y="50325"/>
                </a:lnTo>
                <a:lnTo>
                  <a:pt x="49152" y="50269"/>
                </a:lnTo>
                <a:lnTo>
                  <a:pt x="49134" y="50250"/>
                </a:lnTo>
                <a:close/>
                <a:moveTo>
                  <a:pt x="56357" y="50250"/>
                </a:moveTo>
                <a:lnTo>
                  <a:pt x="56246" y="50269"/>
                </a:lnTo>
                <a:lnTo>
                  <a:pt x="56227" y="50269"/>
                </a:lnTo>
                <a:lnTo>
                  <a:pt x="56190" y="50306"/>
                </a:lnTo>
                <a:lnTo>
                  <a:pt x="56190" y="50325"/>
                </a:lnTo>
                <a:lnTo>
                  <a:pt x="56190" y="50362"/>
                </a:lnTo>
                <a:lnTo>
                  <a:pt x="56227" y="50455"/>
                </a:lnTo>
                <a:lnTo>
                  <a:pt x="56264" y="50511"/>
                </a:lnTo>
                <a:lnTo>
                  <a:pt x="56320" y="50567"/>
                </a:lnTo>
                <a:lnTo>
                  <a:pt x="56432" y="50641"/>
                </a:lnTo>
                <a:lnTo>
                  <a:pt x="56562" y="50734"/>
                </a:lnTo>
                <a:lnTo>
                  <a:pt x="56674" y="50809"/>
                </a:lnTo>
                <a:lnTo>
                  <a:pt x="56544" y="50902"/>
                </a:lnTo>
                <a:lnTo>
                  <a:pt x="56376" y="51013"/>
                </a:lnTo>
                <a:lnTo>
                  <a:pt x="56301" y="51069"/>
                </a:lnTo>
                <a:lnTo>
                  <a:pt x="56246" y="51144"/>
                </a:lnTo>
                <a:lnTo>
                  <a:pt x="56208" y="51218"/>
                </a:lnTo>
                <a:lnTo>
                  <a:pt x="56208" y="51293"/>
                </a:lnTo>
                <a:lnTo>
                  <a:pt x="56246" y="51349"/>
                </a:lnTo>
                <a:lnTo>
                  <a:pt x="56283" y="51386"/>
                </a:lnTo>
                <a:lnTo>
                  <a:pt x="56320" y="51404"/>
                </a:lnTo>
                <a:lnTo>
                  <a:pt x="56357" y="51404"/>
                </a:lnTo>
                <a:lnTo>
                  <a:pt x="56469" y="51367"/>
                </a:lnTo>
                <a:lnTo>
                  <a:pt x="56581" y="51311"/>
                </a:lnTo>
                <a:lnTo>
                  <a:pt x="56786" y="51125"/>
                </a:lnTo>
                <a:lnTo>
                  <a:pt x="56879" y="51069"/>
                </a:lnTo>
                <a:lnTo>
                  <a:pt x="56935" y="51051"/>
                </a:lnTo>
                <a:lnTo>
                  <a:pt x="56972" y="51069"/>
                </a:lnTo>
                <a:lnTo>
                  <a:pt x="56990" y="51088"/>
                </a:lnTo>
                <a:lnTo>
                  <a:pt x="57065" y="51162"/>
                </a:lnTo>
                <a:lnTo>
                  <a:pt x="57121" y="51237"/>
                </a:lnTo>
                <a:lnTo>
                  <a:pt x="57158" y="51237"/>
                </a:lnTo>
                <a:lnTo>
                  <a:pt x="57195" y="51218"/>
                </a:lnTo>
                <a:lnTo>
                  <a:pt x="57232" y="51181"/>
                </a:lnTo>
                <a:lnTo>
                  <a:pt x="57232" y="51144"/>
                </a:lnTo>
                <a:lnTo>
                  <a:pt x="57177" y="51069"/>
                </a:lnTo>
                <a:lnTo>
                  <a:pt x="57121" y="50995"/>
                </a:lnTo>
                <a:lnTo>
                  <a:pt x="57102" y="50958"/>
                </a:lnTo>
                <a:lnTo>
                  <a:pt x="57083" y="50920"/>
                </a:lnTo>
                <a:lnTo>
                  <a:pt x="57102" y="50883"/>
                </a:lnTo>
                <a:lnTo>
                  <a:pt x="57139" y="50846"/>
                </a:lnTo>
                <a:lnTo>
                  <a:pt x="57232" y="50753"/>
                </a:lnTo>
                <a:lnTo>
                  <a:pt x="57325" y="50660"/>
                </a:lnTo>
                <a:lnTo>
                  <a:pt x="57363" y="50623"/>
                </a:lnTo>
                <a:lnTo>
                  <a:pt x="57381" y="50567"/>
                </a:lnTo>
                <a:lnTo>
                  <a:pt x="57381" y="50492"/>
                </a:lnTo>
                <a:lnTo>
                  <a:pt x="57344" y="50418"/>
                </a:lnTo>
                <a:lnTo>
                  <a:pt x="57325" y="50380"/>
                </a:lnTo>
                <a:lnTo>
                  <a:pt x="57251" y="50380"/>
                </a:lnTo>
                <a:lnTo>
                  <a:pt x="57214" y="50399"/>
                </a:lnTo>
                <a:lnTo>
                  <a:pt x="57065" y="50511"/>
                </a:lnTo>
                <a:lnTo>
                  <a:pt x="56972" y="50585"/>
                </a:lnTo>
                <a:lnTo>
                  <a:pt x="56897" y="50623"/>
                </a:lnTo>
                <a:lnTo>
                  <a:pt x="56823" y="50623"/>
                </a:lnTo>
                <a:lnTo>
                  <a:pt x="56748" y="50529"/>
                </a:lnTo>
                <a:lnTo>
                  <a:pt x="56562" y="50362"/>
                </a:lnTo>
                <a:lnTo>
                  <a:pt x="56469" y="50287"/>
                </a:lnTo>
                <a:lnTo>
                  <a:pt x="56413" y="50269"/>
                </a:lnTo>
                <a:lnTo>
                  <a:pt x="56357" y="50250"/>
                </a:lnTo>
                <a:close/>
                <a:moveTo>
                  <a:pt x="91452" y="50585"/>
                </a:moveTo>
                <a:lnTo>
                  <a:pt x="91397" y="50604"/>
                </a:lnTo>
                <a:lnTo>
                  <a:pt x="91341" y="50641"/>
                </a:lnTo>
                <a:lnTo>
                  <a:pt x="91322" y="50678"/>
                </a:lnTo>
                <a:lnTo>
                  <a:pt x="91322" y="50716"/>
                </a:lnTo>
                <a:lnTo>
                  <a:pt x="91322" y="50771"/>
                </a:lnTo>
                <a:lnTo>
                  <a:pt x="91322" y="50827"/>
                </a:lnTo>
                <a:lnTo>
                  <a:pt x="91341" y="50865"/>
                </a:lnTo>
                <a:lnTo>
                  <a:pt x="91378" y="50920"/>
                </a:lnTo>
                <a:lnTo>
                  <a:pt x="91378" y="50958"/>
                </a:lnTo>
                <a:lnTo>
                  <a:pt x="91341" y="51032"/>
                </a:lnTo>
                <a:lnTo>
                  <a:pt x="91266" y="51107"/>
                </a:lnTo>
                <a:lnTo>
                  <a:pt x="91173" y="51162"/>
                </a:lnTo>
                <a:lnTo>
                  <a:pt x="91099" y="51218"/>
                </a:lnTo>
                <a:lnTo>
                  <a:pt x="91061" y="51274"/>
                </a:lnTo>
                <a:lnTo>
                  <a:pt x="91043" y="51311"/>
                </a:lnTo>
                <a:lnTo>
                  <a:pt x="91024" y="51367"/>
                </a:lnTo>
                <a:lnTo>
                  <a:pt x="91024" y="51423"/>
                </a:lnTo>
                <a:lnTo>
                  <a:pt x="91043" y="51460"/>
                </a:lnTo>
                <a:lnTo>
                  <a:pt x="91061" y="51479"/>
                </a:lnTo>
                <a:lnTo>
                  <a:pt x="91099" y="51498"/>
                </a:lnTo>
                <a:lnTo>
                  <a:pt x="91136" y="51516"/>
                </a:lnTo>
                <a:lnTo>
                  <a:pt x="91229" y="51498"/>
                </a:lnTo>
                <a:lnTo>
                  <a:pt x="91266" y="51479"/>
                </a:lnTo>
                <a:lnTo>
                  <a:pt x="91322" y="51442"/>
                </a:lnTo>
                <a:lnTo>
                  <a:pt x="91415" y="51367"/>
                </a:lnTo>
                <a:lnTo>
                  <a:pt x="91508" y="51274"/>
                </a:lnTo>
                <a:lnTo>
                  <a:pt x="91545" y="51256"/>
                </a:lnTo>
                <a:lnTo>
                  <a:pt x="91583" y="51256"/>
                </a:lnTo>
                <a:lnTo>
                  <a:pt x="91620" y="51274"/>
                </a:lnTo>
                <a:lnTo>
                  <a:pt x="91676" y="51311"/>
                </a:lnTo>
                <a:lnTo>
                  <a:pt x="91788" y="51423"/>
                </a:lnTo>
                <a:lnTo>
                  <a:pt x="91843" y="51460"/>
                </a:lnTo>
                <a:lnTo>
                  <a:pt x="91899" y="51498"/>
                </a:lnTo>
                <a:lnTo>
                  <a:pt x="91955" y="51479"/>
                </a:lnTo>
                <a:lnTo>
                  <a:pt x="91992" y="51442"/>
                </a:lnTo>
                <a:lnTo>
                  <a:pt x="91992" y="51404"/>
                </a:lnTo>
                <a:lnTo>
                  <a:pt x="91974" y="51349"/>
                </a:lnTo>
                <a:lnTo>
                  <a:pt x="91899" y="51256"/>
                </a:lnTo>
                <a:lnTo>
                  <a:pt x="91825" y="51162"/>
                </a:lnTo>
                <a:lnTo>
                  <a:pt x="91806" y="51107"/>
                </a:lnTo>
                <a:lnTo>
                  <a:pt x="91806" y="51069"/>
                </a:lnTo>
                <a:lnTo>
                  <a:pt x="91825" y="51032"/>
                </a:lnTo>
                <a:lnTo>
                  <a:pt x="91899" y="50976"/>
                </a:lnTo>
                <a:lnTo>
                  <a:pt x="92011" y="50865"/>
                </a:lnTo>
                <a:lnTo>
                  <a:pt x="92104" y="50753"/>
                </a:lnTo>
                <a:lnTo>
                  <a:pt x="92179" y="50623"/>
                </a:lnTo>
                <a:lnTo>
                  <a:pt x="92179" y="50623"/>
                </a:lnTo>
                <a:lnTo>
                  <a:pt x="92104" y="50641"/>
                </a:lnTo>
                <a:lnTo>
                  <a:pt x="91936" y="50697"/>
                </a:lnTo>
                <a:lnTo>
                  <a:pt x="91676" y="50827"/>
                </a:lnTo>
                <a:lnTo>
                  <a:pt x="91620" y="50734"/>
                </a:lnTo>
                <a:lnTo>
                  <a:pt x="91564" y="50641"/>
                </a:lnTo>
                <a:lnTo>
                  <a:pt x="91545" y="50604"/>
                </a:lnTo>
                <a:lnTo>
                  <a:pt x="91490" y="50585"/>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3"/>
          <p:cNvSpPr txBox="1">
            <a:spLocks noGrp="1"/>
          </p:cNvSpPr>
          <p:nvPr>
            <p:ph type="ctrTitle"/>
          </p:nvPr>
        </p:nvSpPr>
        <p:spPr>
          <a:xfrm>
            <a:off x="1620000" y="2212733"/>
            <a:ext cx="8952000" cy="1546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4"/>
              </a:buClr>
              <a:buSzPts val="4800"/>
              <a:buNone/>
              <a:defRPr sz="6400">
                <a:solidFill>
                  <a:schemeClr val="accent4"/>
                </a:solidFill>
              </a:defRPr>
            </a:lvl1pPr>
            <a:lvl2pPr lvl="1" algn="ctr" rtl="0">
              <a:spcBef>
                <a:spcPts val="0"/>
              </a:spcBef>
              <a:spcAft>
                <a:spcPts val="0"/>
              </a:spcAft>
              <a:buClr>
                <a:schemeClr val="accent4"/>
              </a:buClr>
              <a:buSzPts val="4800"/>
              <a:buNone/>
              <a:defRPr sz="6400">
                <a:solidFill>
                  <a:schemeClr val="accent4"/>
                </a:solidFill>
              </a:defRPr>
            </a:lvl2pPr>
            <a:lvl3pPr lvl="2" algn="ctr" rtl="0">
              <a:spcBef>
                <a:spcPts val="0"/>
              </a:spcBef>
              <a:spcAft>
                <a:spcPts val="0"/>
              </a:spcAft>
              <a:buClr>
                <a:schemeClr val="accent4"/>
              </a:buClr>
              <a:buSzPts val="4800"/>
              <a:buNone/>
              <a:defRPr sz="6400">
                <a:solidFill>
                  <a:schemeClr val="accent4"/>
                </a:solidFill>
              </a:defRPr>
            </a:lvl3pPr>
            <a:lvl4pPr lvl="3" algn="ctr" rtl="0">
              <a:spcBef>
                <a:spcPts val="0"/>
              </a:spcBef>
              <a:spcAft>
                <a:spcPts val="0"/>
              </a:spcAft>
              <a:buClr>
                <a:schemeClr val="accent4"/>
              </a:buClr>
              <a:buSzPts val="4800"/>
              <a:buNone/>
              <a:defRPr sz="6400">
                <a:solidFill>
                  <a:schemeClr val="accent4"/>
                </a:solidFill>
              </a:defRPr>
            </a:lvl4pPr>
            <a:lvl5pPr lvl="4" algn="ctr" rtl="0">
              <a:spcBef>
                <a:spcPts val="0"/>
              </a:spcBef>
              <a:spcAft>
                <a:spcPts val="0"/>
              </a:spcAft>
              <a:buClr>
                <a:schemeClr val="accent4"/>
              </a:buClr>
              <a:buSzPts val="4800"/>
              <a:buNone/>
              <a:defRPr sz="6400">
                <a:solidFill>
                  <a:schemeClr val="accent4"/>
                </a:solidFill>
              </a:defRPr>
            </a:lvl5pPr>
            <a:lvl6pPr lvl="5" algn="ctr" rtl="0">
              <a:spcBef>
                <a:spcPts val="0"/>
              </a:spcBef>
              <a:spcAft>
                <a:spcPts val="0"/>
              </a:spcAft>
              <a:buClr>
                <a:schemeClr val="accent4"/>
              </a:buClr>
              <a:buSzPts val="4800"/>
              <a:buNone/>
              <a:defRPr sz="6400">
                <a:solidFill>
                  <a:schemeClr val="accent4"/>
                </a:solidFill>
              </a:defRPr>
            </a:lvl6pPr>
            <a:lvl7pPr lvl="6" algn="ctr" rtl="0">
              <a:spcBef>
                <a:spcPts val="0"/>
              </a:spcBef>
              <a:spcAft>
                <a:spcPts val="0"/>
              </a:spcAft>
              <a:buClr>
                <a:schemeClr val="accent4"/>
              </a:buClr>
              <a:buSzPts val="4800"/>
              <a:buNone/>
              <a:defRPr sz="6400">
                <a:solidFill>
                  <a:schemeClr val="accent4"/>
                </a:solidFill>
              </a:defRPr>
            </a:lvl7pPr>
            <a:lvl8pPr lvl="7" algn="ctr" rtl="0">
              <a:spcBef>
                <a:spcPts val="0"/>
              </a:spcBef>
              <a:spcAft>
                <a:spcPts val="0"/>
              </a:spcAft>
              <a:buClr>
                <a:schemeClr val="accent4"/>
              </a:buClr>
              <a:buSzPts val="4800"/>
              <a:buNone/>
              <a:defRPr sz="6400">
                <a:solidFill>
                  <a:schemeClr val="accent4"/>
                </a:solidFill>
              </a:defRPr>
            </a:lvl8pPr>
            <a:lvl9pPr lvl="8" algn="ctr" rtl="0">
              <a:spcBef>
                <a:spcPts val="0"/>
              </a:spcBef>
              <a:spcAft>
                <a:spcPts val="0"/>
              </a:spcAft>
              <a:buClr>
                <a:schemeClr val="accent4"/>
              </a:buClr>
              <a:buSzPts val="4800"/>
              <a:buNone/>
              <a:defRPr sz="6400">
                <a:solidFill>
                  <a:schemeClr val="accent4"/>
                </a:solidFill>
              </a:defRPr>
            </a:lvl9pPr>
          </a:lstStyle>
          <a:p>
            <a:endParaRPr/>
          </a:p>
        </p:txBody>
      </p:sp>
      <p:sp>
        <p:nvSpPr>
          <p:cNvPr id="16" name="Google Shape;16;p3"/>
          <p:cNvSpPr txBox="1">
            <a:spLocks noGrp="1"/>
          </p:cNvSpPr>
          <p:nvPr>
            <p:ph type="subTitle" idx="1"/>
          </p:nvPr>
        </p:nvSpPr>
        <p:spPr>
          <a:xfrm>
            <a:off x="1620000" y="4193139"/>
            <a:ext cx="8952000" cy="104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lvl1pPr>
            <a:lvl2pPr lvl="1" algn="ctr" rtl="0">
              <a:spcBef>
                <a:spcPts val="0"/>
              </a:spcBef>
              <a:spcAft>
                <a:spcPts val="0"/>
              </a:spcAft>
              <a:buSzPts val="1800"/>
              <a:buNone/>
              <a:defRPr sz="2400"/>
            </a:lvl2pPr>
            <a:lvl3pPr lvl="2" algn="ctr" rtl="0">
              <a:spcBef>
                <a:spcPts val="0"/>
              </a:spcBef>
              <a:spcAft>
                <a:spcPts val="0"/>
              </a:spcAft>
              <a:buSzPts val="1800"/>
              <a:buNone/>
              <a:defRPr sz="2400"/>
            </a:lvl3pPr>
            <a:lvl4pPr lvl="3" algn="ctr" rtl="0">
              <a:spcBef>
                <a:spcPts val="0"/>
              </a:spcBef>
              <a:spcAft>
                <a:spcPts val="0"/>
              </a:spcAft>
              <a:buSzPts val="1800"/>
              <a:buNone/>
              <a:defRPr sz="2400"/>
            </a:lvl4pPr>
            <a:lvl5pPr lvl="4" algn="ctr" rtl="0">
              <a:spcBef>
                <a:spcPts val="0"/>
              </a:spcBef>
              <a:spcAft>
                <a:spcPts val="0"/>
              </a:spcAft>
              <a:buSzPts val="1800"/>
              <a:buNone/>
              <a:defRPr sz="2400"/>
            </a:lvl5pPr>
            <a:lvl6pPr lvl="5" algn="ctr" rtl="0">
              <a:spcBef>
                <a:spcPts val="0"/>
              </a:spcBef>
              <a:spcAft>
                <a:spcPts val="0"/>
              </a:spcAft>
              <a:buSzPts val="1800"/>
              <a:buNone/>
              <a:defRPr sz="2400"/>
            </a:lvl6pPr>
            <a:lvl7pPr lvl="6" algn="ctr" rtl="0">
              <a:spcBef>
                <a:spcPts val="0"/>
              </a:spcBef>
              <a:spcAft>
                <a:spcPts val="0"/>
              </a:spcAft>
              <a:buSzPts val="1800"/>
              <a:buNone/>
              <a:defRPr sz="2400"/>
            </a:lvl7pPr>
            <a:lvl8pPr lvl="7" algn="ctr" rtl="0">
              <a:spcBef>
                <a:spcPts val="0"/>
              </a:spcBef>
              <a:spcAft>
                <a:spcPts val="0"/>
              </a:spcAft>
              <a:buSzPts val="1800"/>
              <a:buNone/>
              <a:defRPr sz="2400"/>
            </a:lvl8pPr>
            <a:lvl9pPr lvl="8" algn="ctr" rtl="0">
              <a:spcBef>
                <a:spcPts val="0"/>
              </a:spcBef>
              <a:spcAft>
                <a:spcPts val="0"/>
              </a:spcAft>
              <a:buSzPts val="1800"/>
              <a:buNone/>
              <a:defRPr sz="2400"/>
            </a:lvl9pPr>
          </a:lstStyle>
          <a:p>
            <a:endParaRPr/>
          </a:p>
        </p:txBody>
      </p:sp>
      <p:sp>
        <p:nvSpPr>
          <p:cNvPr id="17" name="Google Shape;17;p3"/>
          <p:cNvSpPr/>
          <p:nvPr/>
        </p:nvSpPr>
        <p:spPr>
          <a:xfrm>
            <a:off x="5003485" y="3833484"/>
            <a:ext cx="2184916" cy="206999"/>
          </a:xfrm>
          <a:custGeom>
            <a:avLst/>
            <a:gdLst/>
            <a:ahLst/>
            <a:cxnLst/>
            <a:rect l="l" t="t" r="r" b="b"/>
            <a:pathLst>
              <a:path w="13574" h="1286" extrusionOk="0">
                <a:moveTo>
                  <a:pt x="12549" y="1"/>
                </a:moveTo>
                <a:lnTo>
                  <a:pt x="12475" y="19"/>
                </a:lnTo>
                <a:lnTo>
                  <a:pt x="12419" y="75"/>
                </a:lnTo>
                <a:lnTo>
                  <a:pt x="12363" y="112"/>
                </a:lnTo>
                <a:lnTo>
                  <a:pt x="12252" y="261"/>
                </a:lnTo>
                <a:lnTo>
                  <a:pt x="12140" y="410"/>
                </a:lnTo>
                <a:lnTo>
                  <a:pt x="12028" y="578"/>
                </a:lnTo>
                <a:lnTo>
                  <a:pt x="11935" y="727"/>
                </a:lnTo>
                <a:lnTo>
                  <a:pt x="11823" y="839"/>
                </a:lnTo>
                <a:lnTo>
                  <a:pt x="11768" y="876"/>
                </a:lnTo>
                <a:lnTo>
                  <a:pt x="11693" y="894"/>
                </a:lnTo>
                <a:lnTo>
                  <a:pt x="11637" y="894"/>
                </a:lnTo>
                <a:lnTo>
                  <a:pt x="11581" y="876"/>
                </a:lnTo>
                <a:lnTo>
                  <a:pt x="11507" y="839"/>
                </a:lnTo>
                <a:lnTo>
                  <a:pt x="11451" y="801"/>
                </a:lnTo>
                <a:lnTo>
                  <a:pt x="11358" y="690"/>
                </a:lnTo>
                <a:lnTo>
                  <a:pt x="11246" y="541"/>
                </a:lnTo>
                <a:lnTo>
                  <a:pt x="11060" y="261"/>
                </a:lnTo>
                <a:lnTo>
                  <a:pt x="10967" y="168"/>
                </a:lnTo>
                <a:lnTo>
                  <a:pt x="10930" y="131"/>
                </a:lnTo>
                <a:lnTo>
                  <a:pt x="10874" y="112"/>
                </a:lnTo>
                <a:lnTo>
                  <a:pt x="10837" y="112"/>
                </a:lnTo>
                <a:lnTo>
                  <a:pt x="10781" y="131"/>
                </a:lnTo>
                <a:lnTo>
                  <a:pt x="10650" y="187"/>
                </a:lnTo>
                <a:lnTo>
                  <a:pt x="10501" y="299"/>
                </a:lnTo>
                <a:lnTo>
                  <a:pt x="10371" y="429"/>
                </a:lnTo>
                <a:lnTo>
                  <a:pt x="10111" y="708"/>
                </a:lnTo>
                <a:lnTo>
                  <a:pt x="9943" y="894"/>
                </a:lnTo>
                <a:lnTo>
                  <a:pt x="9775" y="671"/>
                </a:lnTo>
                <a:lnTo>
                  <a:pt x="9571" y="392"/>
                </a:lnTo>
                <a:lnTo>
                  <a:pt x="9477" y="261"/>
                </a:lnTo>
                <a:lnTo>
                  <a:pt x="9366" y="150"/>
                </a:lnTo>
                <a:lnTo>
                  <a:pt x="9273" y="75"/>
                </a:lnTo>
                <a:lnTo>
                  <a:pt x="9217" y="38"/>
                </a:lnTo>
                <a:lnTo>
                  <a:pt x="9124" y="38"/>
                </a:lnTo>
                <a:lnTo>
                  <a:pt x="9087" y="57"/>
                </a:lnTo>
                <a:lnTo>
                  <a:pt x="8956" y="150"/>
                </a:lnTo>
                <a:lnTo>
                  <a:pt x="8826" y="280"/>
                </a:lnTo>
                <a:lnTo>
                  <a:pt x="8658" y="448"/>
                </a:lnTo>
                <a:lnTo>
                  <a:pt x="8211" y="950"/>
                </a:lnTo>
                <a:lnTo>
                  <a:pt x="8081" y="745"/>
                </a:lnTo>
                <a:lnTo>
                  <a:pt x="7895" y="466"/>
                </a:lnTo>
                <a:lnTo>
                  <a:pt x="7690" y="224"/>
                </a:lnTo>
                <a:lnTo>
                  <a:pt x="7597" y="131"/>
                </a:lnTo>
                <a:lnTo>
                  <a:pt x="7523" y="75"/>
                </a:lnTo>
                <a:lnTo>
                  <a:pt x="7430" y="75"/>
                </a:lnTo>
                <a:lnTo>
                  <a:pt x="7336" y="94"/>
                </a:lnTo>
                <a:lnTo>
                  <a:pt x="7262" y="150"/>
                </a:lnTo>
                <a:lnTo>
                  <a:pt x="7169" y="224"/>
                </a:lnTo>
                <a:lnTo>
                  <a:pt x="7020" y="392"/>
                </a:lnTo>
                <a:lnTo>
                  <a:pt x="6871" y="559"/>
                </a:lnTo>
                <a:lnTo>
                  <a:pt x="6778" y="652"/>
                </a:lnTo>
                <a:lnTo>
                  <a:pt x="6685" y="727"/>
                </a:lnTo>
                <a:lnTo>
                  <a:pt x="6610" y="764"/>
                </a:lnTo>
                <a:lnTo>
                  <a:pt x="6536" y="783"/>
                </a:lnTo>
                <a:lnTo>
                  <a:pt x="6480" y="764"/>
                </a:lnTo>
                <a:lnTo>
                  <a:pt x="6406" y="708"/>
                </a:lnTo>
                <a:lnTo>
                  <a:pt x="6219" y="522"/>
                </a:lnTo>
                <a:lnTo>
                  <a:pt x="6126" y="373"/>
                </a:lnTo>
                <a:lnTo>
                  <a:pt x="6052" y="243"/>
                </a:lnTo>
                <a:lnTo>
                  <a:pt x="5996" y="168"/>
                </a:lnTo>
                <a:lnTo>
                  <a:pt x="5940" y="131"/>
                </a:lnTo>
                <a:lnTo>
                  <a:pt x="5884" y="94"/>
                </a:lnTo>
                <a:lnTo>
                  <a:pt x="5810" y="75"/>
                </a:lnTo>
                <a:lnTo>
                  <a:pt x="5717" y="75"/>
                </a:lnTo>
                <a:lnTo>
                  <a:pt x="5605" y="131"/>
                </a:lnTo>
                <a:lnTo>
                  <a:pt x="5475" y="205"/>
                </a:lnTo>
                <a:lnTo>
                  <a:pt x="5344" y="280"/>
                </a:lnTo>
                <a:lnTo>
                  <a:pt x="4935" y="596"/>
                </a:lnTo>
                <a:lnTo>
                  <a:pt x="4711" y="745"/>
                </a:lnTo>
                <a:lnTo>
                  <a:pt x="4618" y="801"/>
                </a:lnTo>
                <a:lnTo>
                  <a:pt x="4544" y="820"/>
                </a:lnTo>
                <a:lnTo>
                  <a:pt x="4469" y="820"/>
                </a:lnTo>
                <a:lnTo>
                  <a:pt x="4395" y="801"/>
                </a:lnTo>
                <a:lnTo>
                  <a:pt x="4302" y="727"/>
                </a:lnTo>
                <a:lnTo>
                  <a:pt x="4190" y="615"/>
                </a:lnTo>
                <a:lnTo>
                  <a:pt x="4115" y="522"/>
                </a:lnTo>
                <a:lnTo>
                  <a:pt x="4078" y="448"/>
                </a:lnTo>
                <a:lnTo>
                  <a:pt x="4004" y="317"/>
                </a:lnTo>
                <a:lnTo>
                  <a:pt x="3948" y="261"/>
                </a:lnTo>
                <a:lnTo>
                  <a:pt x="3892" y="224"/>
                </a:lnTo>
                <a:lnTo>
                  <a:pt x="3725" y="224"/>
                </a:lnTo>
                <a:lnTo>
                  <a:pt x="3631" y="261"/>
                </a:lnTo>
                <a:lnTo>
                  <a:pt x="3538" y="317"/>
                </a:lnTo>
                <a:lnTo>
                  <a:pt x="3427" y="392"/>
                </a:lnTo>
                <a:lnTo>
                  <a:pt x="3334" y="485"/>
                </a:lnTo>
                <a:lnTo>
                  <a:pt x="3147" y="671"/>
                </a:lnTo>
                <a:lnTo>
                  <a:pt x="3017" y="839"/>
                </a:lnTo>
                <a:lnTo>
                  <a:pt x="2756" y="541"/>
                </a:lnTo>
                <a:lnTo>
                  <a:pt x="2626" y="410"/>
                </a:lnTo>
                <a:lnTo>
                  <a:pt x="2477" y="317"/>
                </a:lnTo>
                <a:lnTo>
                  <a:pt x="2421" y="280"/>
                </a:lnTo>
                <a:lnTo>
                  <a:pt x="2347" y="261"/>
                </a:lnTo>
                <a:lnTo>
                  <a:pt x="2198" y="261"/>
                </a:lnTo>
                <a:lnTo>
                  <a:pt x="2123" y="280"/>
                </a:lnTo>
                <a:lnTo>
                  <a:pt x="2030" y="299"/>
                </a:lnTo>
                <a:lnTo>
                  <a:pt x="1937" y="354"/>
                </a:lnTo>
                <a:lnTo>
                  <a:pt x="1844" y="429"/>
                </a:lnTo>
                <a:lnTo>
                  <a:pt x="1714" y="541"/>
                </a:lnTo>
                <a:lnTo>
                  <a:pt x="1621" y="634"/>
                </a:lnTo>
                <a:lnTo>
                  <a:pt x="1565" y="690"/>
                </a:lnTo>
                <a:lnTo>
                  <a:pt x="1509" y="745"/>
                </a:lnTo>
                <a:lnTo>
                  <a:pt x="1453" y="745"/>
                </a:lnTo>
                <a:lnTo>
                  <a:pt x="1379" y="727"/>
                </a:lnTo>
                <a:lnTo>
                  <a:pt x="1137" y="578"/>
                </a:lnTo>
                <a:lnTo>
                  <a:pt x="839" y="354"/>
                </a:lnTo>
                <a:lnTo>
                  <a:pt x="671" y="261"/>
                </a:lnTo>
                <a:lnTo>
                  <a:pt x="597" y="243"/>
                </a:lnTo>
                <a:lnTo>
                  <a:pt x="485" y="243"/>
                </a:lnTo>
                <a:lnTo>
                  <a:pt x="429" y="280"/>
                </a:lnTo>
                <a:lnTo>
                  <a:pt x="317" y="410"/>
                </a:lnTo>
                <a:lnTo>
                  <a:pt x="206" y="578"/>
                </a:lnTo>
                <a:lnTo>
                  <a:pt x="113" y="764"/>
                </a:lnTo>
                <a:lnTo>
                  <a:pt x="38" y="950"/>
                </a:lnTo>
                <a:lnTo>
                  <a:pt x="1" y="1099"/>
                </a:lnTo>
                <a:lnTo>
                  <a:pt x="1" y="1174"/>
                </a:lnTo>
                <a:lnTo>
                  <a:pt x="1" y="1211"/>
                </a:lnTo>
                <a:lnTo>
                  <a:pt x="38" y="1229"/>
                </a:lnTo>
                <a:lnTo>
                  <a:pt x="75" y="1248"/>
                </a:lnTo>
                <a:lnTo>
                  <a:pt x="150" y="1211"/>
                </a:lnTo>
                <a:lnTo>
                  <a:pt x="206" y="1155"/>
                </a:lnTo>
                <a:lnTo>
                  <a:pt x="262" y="1062"/>
                </a:lnTo>
                <a:lnTo>
                  <a:pt x="299" y="987"/>
                </a:lnTo>
                <a:lnTo>
                  <a:pt x="392" y="801"/>
                </a:lnTo>
                <a:lnTo>
                  <a:pt x="448" y="727"/>
                </a:lnTo>
                <a:lnTo>
                  <a:pt x="504" y="671"/>
                </a:lnTo>
                <a:lnTo>
                  <a:pt x="597" y="634"/>
                </a:lnTo>
                <a:lnTo>
                  <a:pt x="671" y="652"/>
                </a:lnTo>
                <a:lnTo>
                  <a:pt x="764" y="690"/>
                </a:lnTo>
                <a:lnTo>
                  <a:pt x="876" y="745"/>
                </a:lnTo>
                <a:lnTo>
                  <a:pt x="1062" y="876"/>
                </a:lnTo>
                <a:lnTo>
                  <a:pt x="1248" y="1006"/>
                </a:lnTo>
                <a:lnTo>
                  <a:pt x="1434" y="1099"/>
                </a:lnTo>
                <a:lnTo>
                  <a:pt x="1565" y="1118"/>
                </a:lnTo>
                <a:lnTo>
                  <a:pt x="1602" y="1118"/>
                </a:lnTo>
                <a:lnTo>
                  <a:pt x="1639" y="1099"/>
                </a:lnTo>
                <a:lnTo>
                  <a:pt x="1695" y="1043"/>
                </a:lnTo>
                <a:lnTo>
                  <a:pt x="1825" y="857"/>
                </a:lnTo>
                <a:lnTo>
                  <a:pt x="1919" y="764"/>
                </a:lnTo>
                <a:lnTo>
                  <a:pt x="2049" y="652"/>
                </a:lnTo>
                <a:lnTo>
                  <a:pt x="2123" y="615"/>
                </a:lnTo>
                <a:lnTo>
                  <a:pt x="2198" y="596"/>
                </a:lnTo>
                <a:lnTo>
                  <a:pt x="2254" y="578"/>
                </a:lnTo>
                <a:lnTo>
                  <a:pt x="2310" y="596"/>
                </a:lnTo>
                <a:lnTo>
                  <a:pt x="2403" y="634"/>
                </a:lnTo>
                <a:lnTo>
                  <a:pt x="2496" y="690"/>
                </a:lnTo>
                <a:lnTo>
                  <a:pt x="2645" y="876"/>
                </a:lnTo>
                <a:lnTo>
                  <a:pt x="2738" y="969"/>
                </a:lnTo>
                <a:lnTo>
                  <a:pt x="2849" y="1062"/>
                </a:lnTo>
                <a:lnTo>
                  <a:pt x="2924" y="1081"/>
                </a:lnTo>
                <a:lnTo>
                  <a:pt x="2998" y="1099"/>
                </a:lnTo>
                <a:lnTo>
                  <a:pt x="3054" y="1099"/>
                </a:lnTo>
                <a:lnTo>
                  <a:pt x="3110" y="1081"/>
                </a:lnTo>
                <a:lnTo>
                  <a:pt x="3240" y="1006"/>
                </a:lnTo>
                <a:lnTo>
                  <a:pt x="3334" y="894"/>
                </a:lnTo>
                <a:lnTo>
                  <a:pt x="3557" y="634"/>
                </a:lnTo>
                <a:lnTo>
                  <a:pt x="3669" y="522"/>
                </a:lnTo>
                <a:lnTo>
                  <a:pt x="3818" y="410"/>
                </a:lnTo>
                <a:lnTo>
                  <a:pt x="3948" y="634"/>
                </a:lnTo>
                <a:lnTo>
                  <a:pt x="4022" y="764"/>
                </a:lnTo>
                <a:lnTo>
                  <a:pt x="4115" y="894"/>
                </a:lnTo>
                <a:lnTo>
                  <a:pt x="4227" y="1006"/>
                </a:lnTo>
                <a:lnTo>
                  <a:pt x="4339" y="1099"/>
                </a:lnTo>
                <a:lnTo>
                  <a:pt x="4469" y="1155"/>
                </a:lnTo>
                <a:lnTo>
                  <a:pt x="4581" y="1155"/>
                </a:lnTo>
                <a:lnTo>
                  <a:pt x="4693" y="1118"/>
                </a:lnTo>
                <a:lnTo>
                  <a:pt x="4842" y="1043"/>
                </a:lnTo>
                <a:lnTo>
                  <a:pt x="5009" y="913"/>
                </a:lnTo>
                <a:lnTo>
                  <a:pt x="5195" y="783"/>
                </a:lnTo>
                <a:lnTo>
                  <a:pt x="5549" y="503"/>
                </a:lnTo>
                <a:lnTo>
                  <a:pt x="5698" y="373"/>
                </a:lnTo>
                <a:lnTo>
                  <a:pt x="5810" y="299"/>
                </a:lnTo>
                <a:lnTo>
                  <a:pt x="5940" y="522"/>
                </a:lnTo>
                <a:lnTo>
                  <a:pt x="6126" y="801"/>
                </a:lnTo>
                <a:lnTo>
                  <a:pt x="6238" y="932"/>
                </a:lnTo>
                <a:lnTo>
                  <a:pt x="6350" y="1043"/>
                </a:lnTo>
                <a:lnTo>
                  <a:pt x="6461" y="1118"/>
                </a:lnTo>
                <a:lnTo>
                  <a:pt x="6517" y="1136"/>
                </a:lnTo>
                <a:lnTo>
                  <a:pt x="6573" y="1155"/>
                </a:lnTo>
                <a:lnTo>
                  <a:pt x="6629" y="1136"/>
                </a:lnTo>
                <a:lnTo>
                  <a:pt x="6685" y="1118"/>
                </a:lnTo>
                <a:lnTo>
                  <a:pt x="6796" y="1043"/>
                </a:lnTo>
                <a:lnTo>
                  <a:pt x="6908" y="932"/>
                </a:lnTo>
                <a:lnTo>
                  <a:pt x="7039" y="783"/>
                </a:lnTo>
                <a:lnTo>
                  <a:pt x="7262" y="485"/>
                </a:lnTo>
                <a:lnTo>
                  <a:pt x="7430" y="280"/>
                </a:lnTo>
                <a:lnTo>
                  <a:pt x="7560" y="522"/>
                </a:lnTo>
                <a:lnTo>
                  <a:pt x="7765" y="857"/>
                </a:lnTo>
                <a:lnTo>
                  <a:pt x="7876" y="1025"/>
                </a:lnTo>
                <a:lnTo>
                  <a:pt x="7988" y="1174"/>
                </a:lnTo>
                <a:lnTo>
                  <a:pt x="8100" y="1267"/>
                </a:lnTo>
                <a:lnTo>
                  <a:pt x="8137" y="1285"/>
                </a:lnTo>
                <a:lnTo>
                  <a:pt x="8230" y="1285"/>
                </a:lnTo>
                <a:lnTo>
                  <a:pt x="8305" y="1248"/>
                </a:lnTo>
                <a:lnTo>
                  <a:pt x="8435" y="1155"/>
                </a:lnTo>
                <a:lnTo>
                  <a:pt x="8565" y="1025"/>
                </a:lnTo>
                <a:lnTo>
                  <a:pt x="8714" y="876"/>
                </a:lnTo>
                <a:lnTo>
                  <a:pt x="8975" y="541"/>
                </a:lnTo>
                <a:lnTo>
                  <a:pt x="9180" y="299"/>
                </a:lnTo>
                <a:lnTo>
                  <a:pt x="9310" y="522"/>
                </a:lnTo>
                <a:lnTo>
                  <a:pt x="9496" y="839"/>
                </a:lnTo>
                <a:lnTo>
                  <a:pt x="9608" y="969"/>
                </a:lnTo>
                <a:lnTo>
                  <a:pt x="9720" y="1081"/>
                </a:lnTo>
                <a:lnTo>
                  <a:pt x="9831" y="1174"/>
                </a:lnTo>
                <a:lnTo>
                  <a:pt x="9887" y="1192"/>
                </a:lnTo>
                <a:lnTo>
                  <a:pt x="9980" y="1192"/>
                </a:lnTo>
                <a:lnTo>
                  <a:pt x="10017" y="1174"/>
                </a:lnTo>
                <a:lnTo>
                  <a:pt x="10129" y="1081"/>
                </a:lnTo>
                <a:lnTo>
                  <a:pt x="10390" y="820"/>
                </a:lnTo>
                <a:lnTo>
                  <a:pt x="10650" y="522"/>
                </a:lnTo>
                <a:lnTo>
                  <a:pt x="10837" y="336"/>
                </a:lnTo>
                <a:lnTo>
                  <a:pt x="10986" y="559"/>
                </a:lnTo>
                <a:lnTo>
                  <a:pt x="11190" y="820"/>
                </a:lnTo>
                <a:lnTo>
                  <a:pt x="11302" y="950"/>
                </a:lnTo>
                <a:lnTo>
                  <a:pt x="11432" y="1043"/>
                </a:lnTo>
                <a:lnTo>
                  <a:pt x="11544" y="1118"/>
                </a:lnTo>
                <a:lnTo>
                  <a:pt x="11600" y="1136"/>
                </a:lnTo>
                <a:lnTo>
                  <a:pt x="11656" y="1155"/>
                </a:lnTo>
                <a:lnTo>
                  <a:pt x="11730" y="1136"/>
                </a:lnTo>
                <a:lnTo>
                  <a:pt x="11786" y="1118"/>
                </a:lnTo>
                <a:lnTo>
                  <a:pt x="11916" y="1043"/>
                </a:lnTo>
                <a:lnTo>
                  <a:pt x="12047" y="932"/>
                </a:lnTo>
                <a:lnTo>
                  <a:pt x="12177" y="801"/>
                </a:lnTo>
                <a:lnTo>
                  <a:pt x="12419" y="503"/>
                </a:lnTo>
                <a:lnTo>
                  <a:pt x="12605" y="280"/>
                </a:lnTo>
                <a:lnTo>
                  <a:pt x="12940" y="690"/>
                </a:lnTo>
                <a:lnTo>
                  <a:pt x="13034" y="801"/>
                </a:lnTo>
                <a:lnTo>
                  <a:pt x="13145" y="894"/>
                </a:lnTo>
                <a:lnTo>
                  <a:pt x="13238" y="969"/>
                </a:lnTo>
                <a:lnTo>
                  <a:pt x="13313" y="1006"/>
                </a:lnTo>
                <a:lnTo>
                  <a:pt x="13406" y="1006"/>
                </a:lnTo>
                <a:lnTo>
                  <a:pt x="13518" y="969"/>
                </a:lnTo>
                <a:lnTo>
                  <a:pt x="13555" y="950"/>
                </a:lnTo>
                <a:lnTo>
                  <a:pt x="13573" y="913"/>
                </a:lnTo>
                <a:lnTo>
                  <a:pt x="13555" y="857"/>
                </a:lnTo>
                <a:lnTo>
                  <a:pt x="13518" y="801"/>
                </a:lnTo>
                <a:lnTo>
                  <a:pt x="13331" y="634"/>
                </a:lnTo>
                <a:lnTo>
                  <a:pt x="13071" y="354"/>
                </a:lnTo>
                <a:lnTo>
                  <a:pt x="12940" y="224"/>
                </a:lnTo>
                <a:lnTo>
                  <a:pt x="12810" y="112"/>
                </a:lnTo>
                <a:lnTo>
                  <a:pt x="12698" y="19"/>
                </a:lnTo>
                <a:lnTo>
                  <a:pt x="1266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ADDED4"/>
              </a:solidFill>
              <a:cs typeface="Arial"/>
              <a:sym typeface="Arial"/>
            </a:endParaRPr>
          </a:p>
        </p:txBody>
      </p:sp>
    </p:spTree>
    <p:extLst>
      <p:ext uri="{BB962C8B-B14F-4D97-AF65-F5344CB8AC3E}">
        <p14:creationId xmlns:p14="http://schemas.microsoft.com/office/powerpoint/2010/main" val="382992702"/>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8"/>
        <p:cNvGrpSpPr/>
        <p:nvPr/>
      </p:nvGrpSpPr>
      <p:grpSpPr>
        <a:xfrm>
          <a:off x="0" y="0"/>
          <a:ext cx="0" cy="0"/>
          <a:chOff x="0" y="0"/>
          <a:chExt cx="0" cy="0"/>
        </a:xfrm>
      </p:grpSpPr>
      <p:sp>
        <p:nvSpPr>
          <p:cNvPr id="19" name="Google Shape;19;p4"/>
          <p:cNvSpPr/>
          <p:nvPr/>
        </p:nvSpPr>
        <p:spPr>
          <a:xfrm>
            <a:off x="245467" y="167601"/>
            <a:ext cx="11701140" cy="6522841"/>
          </a:xfrm>
          <a:custGeom>
            <a:avLst/>
            <a:gdLst/>
            <a:ahLst/>
            <a:cxnLst/>
            <a:rect l="l" t="t" r="r" b="b"/>
            <a:pathLst>
              <a:path w="92849" h="51759" extrusionOk="0">
                <a:moveTo>
                  <a:pt x="3110" y="336"/>
                </a:moveTo>
                <a:lnTo>
                  <a:pt x="2942" y="578"/>
                </a:lnTo>
                <a:lnTo>
                  <a:pt x="2756" y="783"/>
                </a:lnTo>
                <a:lnTo>
                  <a:pt x="2812" y="652"/>
                </a:lnTo>
                <a:lnTo>
                  <a:pt x="2886" y="522"/>
                </a:lnTo>
                <a:lnTo>
                  <a:pt x="2979" y="410"/>
                </a:lnTo>
                <a:lnTo>
                  <a:pt x="3110" y="336"/>
                </a:lnTo>
                <a:close/>
                <a:moveTo>
                  <a:pt x="19252" y="336"/>
                </a:moveTo>
                <a:lnTo>
                  <a:pt x="19103" y="559"/>
                </a:lnTo>
                <a:lnTo>
                  <a:pt x="18935" y="783"/>
                </a:lnTo>
                <a:lnTo>
                  <a:pt x="18935" y="708"/>
                </a:lnTo>
                <a:lnTo>
                  <a:pt x="18954" y="634"/>
                </a:lnTo>
                <a:lnTo>
                  <a:pt x="18991" y="578"/>
                </a:lnTo>
                <a:lnTo>
                  <a:pt x="19028" y="503"/>
                </a:lnTo>
                <a:lnTo>
                  <a:pt x="19065" y="448"/>
                </a:lnTo>
                <a:lnTo>
                  <a:pt x="19121" y="392"/>
                </a:lnTo>
                <a:lnTo>
                  <a:pt x="19177" y="355"/>
                </a:lnTo>
                <a:lnTo>
                  <a:pt x="19252" y="336"/>
                </a:lnTo>
                <a:close/>
                <a:moveTo>
                  <a:pt x="9980" y="373"/>
                </a:moveTo>
                <a:lnTo>
                  <a:pt x="9924" y="503"/>
                </a:lnTo>
                <a:lnTo>
                  <a:pt x="9849" y="634"/>
                </a:lnTo>
                <a:lnTo>
                  <a:pt x="9756" y="746"/>
                </a:lnTo>
                <a:lnTo>
                  <a:pt x="9663" y="857"/>
                </a:lnTo>
                <a:lnTo>
                  <a:pt x="9700" y="708"/>
                </a:lnTo>
                <a:lnTo>
                  <a:pt x="9775" y="578"/>
                </a:lnTo>
                <a:lnTo>
                  <a:pt x="9868" y="466"/>
                </a:lnTo>
                <a:lnTo>
                  <a:pt x="9980" y="373"/>
                </a:lnTo>
                <a:close/>
                <a:moveTo>
                  <a:pt x="32172" y="615"/>
                </a:moveTo>
                <a:lnTo>
                  <a:pt x="32079" y="783"/>
                </a:lnTo>
                <a:lnTo>
                  <a:pt x="31949" y="932"/>
                </a:lnTo>
                <a:lnTo>
                  <a:pt x="31968" y="820"/>
                </a:lnTo>
                <a:lnTo>
                  <a:pt x="32024" y="727"/>
                </a:lnTo>
                <a:lnTo>
                  <a:pt x="32098" y="652"/>
                </a:lnTo>
                <a:lnTo>
                  <a:pt x="32172" y="615"/>
                </a:lnTo>
                <a:close/>
                <a:moveTo>
                  <a:pt x="5772" y="801"/>
                </a:moveTo>
                <a:lnTo>
                  <a:pt x="5660" y="894"/>
                </a:lnTo>
                <a:lnTo>
                  <a:pt x="5549" y="969"/>
                </a:lnTo>
                <a:lnTo>
                  <a:pt x="5660" y="876"/>
                </a:lnTo>
                <a:lnTo>
                  <a:pt x="5772" y="801"/>
                </a:lnTo>
                <a:close/>
                <a:moveTo>
                  <a:pt x="60621" y="708"/>
                </a:moveTo>
                <a:lnTo>
                  <a:pt x="60472" y="857"/>
                </a:lnTo>
                <a:lnTo>
                  <a:pt x="60304" y="988"/>
                </a:lnTo>
                <a:lnTo>
                  <a:pt x="60360" y="894"/>
                </a:lnTo>
                <a:lnTo>
                  <a:pt x="60435" y="801"/>
                </a:lnTo>
                <a:lnTo>
                  <a:pt x="60528" y="746"/>
                </a:lnTo>
                <a:lnTo>
                  <a:pt x="60621" y="708"/>
                </a:lnTo>
                <a:close/>
                <a:moveTo>
                  <a:pt x="33383" y="690"/>
                </a:moveTo>
                <a:lnTo>
                  <a:pt x="33271" y="839"/>
                </a:lnTo>
                <a:lnTo>
                  <a:pt x="33141" y="1006"/>
                </a:lnTo>
                <a:lnTo>
                  <a:pt x="33141" y="1006"/>
                </a:lnTo>
                <a:lnTo>
                  <a:pt x="33178" y="894"/>
                </a:lnTo>
                <a:lnTo>
                  <a:pt x="33215" y="801"/>
                </a:lnTo>
                <a:lnTo>
                  <a:pt x="33290" y="727"/>
                </a:lnTo>
                <a:lnTo>
                  <a:pt x="33383" y="690"/>
                </a:lnTo>
                <a:close/>
                <a:moveTo>
                  <a:pt x="59020" y="727"/>
                </a:moveTo>
                <a:lnTo>
                  <a:pt x="58945" y="932"/>
                </a:lnTo>
                <a:lnTo>
                  <a:pt x="58908" y="1006"/>
                </a:lnTo>
                <a:lnTo>
                  <a:pt x="58927" y="913"/>
                </a:lnTo>
                <a:lnTo>
                  <a:pt x="59020" y="727"/>
                </a:lnTo>
                <a:close/>
                <a:moveTo>
                  <a:pt x="43232" y="522"/>
                </a:moveTo>
                <a:lnTo>
                  <a:pt x="43176" y="652"/>
                </a:lnTo>
                <a:lnTo>
                  <a:pt x="43101" y="783"/>
                </a:lnTo>
                <a:lnTo>
                  <a:pt x="43008" y="913"/>
                </a:lnTo>
                <a:lnTo>
                  <a:pt x="42915" y="1025"/>
                </a:lnTo>
                <a:lnTo>
                  <a:pt x="42896" y="950"/>
                </a:lnTo>
                <a:lnTo>
                  <a:pt x="42915" y="857"/>
                </a:lnTo>
                <a:lnTo>
                  <a:pt x="42952" y="783"/>
                </a:lnTo>
                <a:lnTo>
                  <a:pt x="42990" y="708"/>
                </a:lnTo>
                <a:lnTo>
                  <a:pt x="43027" y="652"/>
                </a:lnTo>
                <a:lnTo>
                  <a:pt x="43083" y="597"/>
                </a:lnTo>
                <a:lnTo>
                  <a:pt x="43157" y="541"/>
                </a:lnTo>
                <a:lnTo>
                  <a:pt x="43232" y="522"/>
                </a:lnTo>
                <a:close/>
                <a:moveTo>
                  <a:pt x="36771" y="801"/>
                </a:moveTo>
                <a:lnTo>
                  <a:pt x="36380" y="1043"/>
                </a:lnTo>
                <a:lnTo>
                  <a:pt x="36455" y="950"/>
                </a:lnTo>
                <a:lnTo>
                  <a:pt x="36548" y="894"/>
                </a:lnTo>
                <a:lnTo>
                  <a:pt x="36659" y="839"/>
                </a:lnTo>
                <a:lnTo>
                  <a:pt x="36771" y="801"/>
                </a:lnTo>
                <a:close/>
                <a:moveTo>
                  <a:pt x="92048" y="746"/>
                </a:moveTo>
                <a:lnTo>
                  <a:pt x="91862" y="932"/>
                </a:lnTo>
                <a:lnTo>
                  <a:pt x="91657" y="1081"/>
                </a:lnTo>
                <a:lnTo>
                  <a:pt x="91657" y="1081"/>
                </a:lnTo>
                <a:lnTo>
                  <a:pt x="91843" y="894"/>
                </a:lnTo>
                <a:lnTo>
                  <a:pt x="91936" y="820"/>
                </a:lnTo>
                <a:lnTo>
                  <a:pt x="92048" y="746"/>
                </a:lnTo>
                <a:close/>
                <a:moveTo>
                  <a:pt x="8509" y="634"/>
                </a:moveTo>
                <a:lnTo>
                  <a:pt x="8360" y="876"/>
                </a:lnTo>
                <a:lnTo>
                  <a:pt x="8267" y="969"/>
                </a:lnTo>
                <a:lnTo>
                  <a:pt x="8155" y="1081"/>
                </a:lnTo>
                <a:lnTo>
                  <a:pt x="8211" y="950"/>
                </a:lnTo>
                <a:lnTo>
                  <a:pt x="8286" y="839"/>
                </a:lnTo>
                <a:lnTo>
                  <a:pt x="8397" y="727"/>
                </a:lnTo>
                <a:lnTo>
                  <a:pt x="8509" y="634"/>
                </a:lnTo>
                <a:close/>
                <a:moveTo>
                  <a:pt x="14411" y="652"/>
                </a:moveTo>
                <a:lnTo>
                  <a:pt x="14281" y="783"/>
                </a:lnTo>
                <a:lnTo>
                  <a:pt x="14150" y="913"/>
                </a:lnTo>
                <a:lnTo>
                  <a:pt x="14001" y="1006"/>
                </a:lnTo>
                <a:lnTo>
                  <a:pt x="13834" y="1081"/>
                </a:lnTo>
                <a:lnTo>
                  <a:pt x="13871" y="1006"/>
                </a:lnTo>
                <a:lnTo>
                  <a:pt x="13927" y="932"/>
                </a:lnTo>
                <a:lnTo>
                  <a:pt x="13983" y="857"/>
                </a:lnTo>
                <a:lnTo>
                  <a:pt x="14057" y="783"/>
                </a:lnTo>
                <a:lnTo>
                  <a:pt x="14132" y="746"/>
                </a:lnTo>
                <a:lnTo>
                  <a:pt x="14225" y="690"/>
                </a:lnTo>
                <a:lnTo>
                  <a:pt x="14318" y="671"/>
                </a:lnTo>
                <a:lnTo>
                  <a:pt x="14411" y="652"/>
                </a:lnTo>
                <a:close/>
                <a:moveTo>
                  <a:pt x="17315" y="634"/>
                </a:moveTo>
                <a:lnTo>
                  <a:pt x="17185" y="857"/>
                </a:lnTo>
                <a:lnTo>
                  <a:pt x="17017" y="1081"/>
                </a:lnTo>
                <a:lnTo>
                  <a:pt x="17036" y="857"/>
                </a:lnTo>
                <a:lnTo>
                  <a:pt x="17166" y="727"/>
                </a:lnTo>
                <a:lnTo>
                  <a:pt x="17315" y="634"/>
                </a:lnTo>
                <a:close/>
                <a:moveTo>
                  <a:pt x="38074" y="969"/>
                </a:moveTo>
                <a:lnTo>
                  <a:pt x="37944" y="1081"/>
                </a:lnTo>
                <a:lnTo>
                  <a:pt x="38000" y="1025"/>
                </a:lnTo>
                <a:lnTo>
                  <a:pt x="38074" y="969"/>
                </a:lnTo>
                <a:close/>
                <a:moveTo>
                  <a:pt x="49431" y="988"/>
                </a:moveTo>
                <a:lnTo>
                  <a:pt x="49394" y="1081"/>
                </a:lnTo>
                <a:lnTo>
                  <a:pt x="49357" y="1025"/>
                </a:lnTo>
                <a:lnTo>
                  <a:pt x="49357" y="1006"/>
                </a:lnTo>
                <a:lnTo>
                  <a:pt x="49394" y="988"/>
                </a:lnTo>
                <a:close/>
                <a:moveTo>
                  <a:pt x="86816" y="783"/>
                </a:moveTo>
                <a:lnTo>
                  <a:pt x="86612" y="932"/>
                </a:lnTo>
                <a:lnTo>
                  <a:pt x="86407" y="1081"/>
                </a:lnTo>
                <a:lnTo>
                  <a:pt x="86481" y="988"/>
                </a:lnTo>
                <a:lnTo>
                  <a:pt x="86593" y="894"/>
                </a:lnTo>
                <a:lnTo>
                  <a:pt x="86686" y="820"/>
                </a:lnTo>
                <a:lnTo>
                  <a:pt x="86816" y="783"/>
                </a:lnTo>
                <a:close/>
                <a:moveTo>
                  <a:pt x="633" y="224"/>
                </a:moveTo>
                <a:lnTo>
                  <a:pt x="801" y="261"/>
                </a:lnTo>
                <a:lnTo>
                  <a:pt x="950" y="317"/>
                </a:lnTo>
                <a:lnTo>
                  <a:pt x="1099" y="410"/>
                </a:lnTo>
                <a:lnTo>
                  <a:pt x="1211" y="522"/>
                </a:lnTo>
                <a:lnTo>
                  <a:pt x="1304" y="652"/>
                </a:lnTo>
                <a:lnTo>
                  <a:pt x="1360" y="783"/>
                </a:lnTo>
                <a:lnTo>
                  <a:pt x="1397" y="950"/>
                </a:lnTo>
                <a:lnTo>
                  <a:pt x="1397" y="1118"/>
                </a:lnTo>
                <a:lnTo>
                  <a:pt x="1136" y="988"/>
                </a:lnTo>
                <a:lnTo>
                  <a:pt x="987" y="876"/>
                </a:lnTo>
                <a:lnTo>
                  <a:pt x="838" y="764"/>
                </a:lnTo>
                <a:lnTo>
                  <a:pt x="727" y="634"/>
                </a:lnTo>
                <a:lnTo>
                  <a:pt x="633" y="503"/>
                </a:lnTo>
                <a:lnTo>
                  <a:pt x="615" y="429"/>
                </a:lnTo>
                <a:lnTo>
                  <a:pt x="615" y="355"/>
                </a:lnTo>
                <a:lnTo>
                  <a:pt x="615" y="299"/>
                </a:lnTo>
                <a:lnTo>
                  <a:pt x="633" y="224"/>
                </a:lnTo>
                <a:close/>
                <a:moveTo>
                  <a:pt x="44591" y="839"/>
                </a:moveTo>
                <a:lnTo>
                  <a:pt x="44460" y="988"/>
                </a:lnTo>
                <a:lnTo>
                  <a:pt x="44330" y="1118"/>
                </a:lnTo>
                <a:lnTo>
                  <a:pt x="44367" y="1025"/>
                </a:lnTo>
                <a:lnTo>
                  <a:pt x="44442" y="969"/>
                </a:lnTo>
                <a:lnTo>
                  <a:pt x="44498" y="894"/>
                </a:lnTo>
                <a:lnTo>
                  <a:pt x="44591" y="839"/>
                </a:lnTo>
                <a:close/>
                <a:moveTo>
                  <a:pt x="84471" y="839"/>
                </a:moveTo>
                <a:lnTo>
                  <a:pt x="84340" y="988"/>
                </a:lnTo>
                <a:lnTo>
                  <a:pt x="84191" y="1118"/>
                </a:lnTo>
                <a:lnTo>
                  <a:pt x="84229" y="988"/>
                </a:lnTo>
                <a:lnTo>
                  <a:pt x="84284" y="913"/>
                </a:lnTo>
                <a:lnTo>
                  <a:pt x="84359" y="857"/>
                </a:lnTo>
                <a:lnTo>
                  <a:pt x="84471" y="839"/>
                </a:lnTo>
                <a:close/>
                <a:moveTo>
                  <a:pt x="20573" y="746"/>
                </a:moveTo>
                <a:lnTo>
                  <a:pt x="20648" y="764"/>
                </a:lnTo>
                <a:lnTo>
                  <a:pt x="20406" y="969"/>
                </a:lnTo>
                <a:lnTo>
                  <a:pt x="20257" y="1062"/>
                </a:lnTo>
                <a:lnTo>
                  <a:pt x="20127" y="1137"/>
                </a:lnTo>
                <a:lnTo>
                  <a:pt x="20127" y="1137"/>
                </a:lnTo>
                <a:lnTo>
                  <a:pt x="20164" y="1062"/>
                </a:lnTo>
                <a:lnTo>
                  <a:pt x="20201" y="988"/>
                </a:lnTo>
                <a:lnTo>
                  <a:pt x="20257" y="913"/>
                </a:lnTo>
                <a:lnTo>
                  <a:pt x="20331" y="839"/>
                </a:lnTo>
                <a:lnTo>
                  <a:pt x="20406" y="801"/>
                </a:lnTo>
                <a:lnTo>
                  <a:pt x="20480" y="764"/>
                </a:lnTo>
                <a:lnTo>
                  <a:pt x="20573" y="746"/>
                </a:lnTo>
                <a:close/>
                <a:moveTo>
                  <a:pt x="24409" y="932"/>
                </a:moveTo>
                <a:lnTo>
                  <a:pt x="24278" y="1155"/>
                </a:lnTo>
                <a:lnTo>
                  <a:pt x="24334" y="1043"/>
                </a:lnTo>
                <a:lnTo>
                  <a:pt x="24409" y="932"/>
                </a:lnTo>
                <a:close/>
                <a:moveTo>
                  <a:pt x="29175" y="652"/>
                </a:moveTo>
                <a:lnTo>
                  <a:pt x="29063" y="820"/>
                </a:lnTo>
                <a:lnTo>
                  <a:pt x="28952" y="969"/>
                </a:lnTo>
                <a:lnTo>
                  <a:pt x="28821" y="1099"/>
                </a:lnTo>
                <a:lnTo>
                  <a:pt x="28672" y="1211"/>
                </a:lnTo>
                <a:lnTo>
                  <a:pt x="28672" y="1118"/>
                </a:lnTo>
                <a:lnTo>
                  <a:pt x="28691" y="1025"/>
                </a:lnTo>
                <a:lnTo>
                  <a:pt x="28728" y="932"/>
                </a:lnTo>
                <a:lnTo>
                  <a:pt x="28803" y="857"/>
                </a:lnTo>
                <a:lnTo>
                  <a:pt x="28877" y="783"/>
                </a:lnTo>
                <a:lnTo>
                  <a:pt x="28970" y="727"/>
                </a:lnTo>
                <a:lnTo>
                  <a:pt x="29082" y="671"/>
                </a:lnTo>
                <a:lnTo>
                  <a:pt x="29175" y="652"/>
                </a:lnTo>
                <a:close/>
                <a:moveTo>
                  <a:pt x="82944" y="839"/>
                </a:moveTo>
                <a:lnTo>
                  <a:pt x="82665" y="1043"/>
                </a:lnTo>
                <a:lnTo>
                  <a:pt x="82367" y="1211"/>
                </a:lnTo>
                <a:lnTo>
                  <a:pt x="82478" y="1062"/>
                </a:lnTo>
                <a:lnTo>
                  <a:pt x="82609" y="950"/>
                </a:lnTo>
                <a:lnTo>
                  <a:pt x="82776" y="876"/>
                </a:lnTo>
                <a:lnTo>
                  <a:pt x="82944" y="839"/>
                </a:lnTo>
                <a:close/>
                <a:moveTo>
                  <a:pt x="80840" y="708"/>
                </a:moveTo>
                <a:lnTo>
                  <a:pt x="80747" y="857"/>
                </a:lnTo>
                <a:lnTo>
                  <a:pt x="80617" y="988"/>
                </a:lnTo>
                <a:lnTo>
                  <a:pt x="80486" y="1118"/>
                </a:lnTo>
                <a:lnTo>
                  <a:pt x="80356" y="1230"/>
                </a:lnTo>
                <a:lnTo>
                  <a:pt x="80375" y="1155"/>
                </a:lnTo>
                <a:lnTo>
                  <a:pt x="80412" y="1081"/>
                </a:lnTo>
                <a:lnTo>
                  <a:pt x="80524" y="932"/>
                </a:lnTo>
                <a:lnTo>
                  <a:pt x="80691" y="801"/>
                </a:lnTo>
                <a:lnTo>
                  <a:pt x="80840" y="708"/>
                </a:lnTo>
                <a:close/>
                <a:moveTo>
                  <a:pt x="39806" y="913"/>
                </a:moveTo>
                <a:lnTo>
                  <a:pt x="39657" y="1099"/>
                </a:lnTo>
                <a:lnTo>
                  <a:pt x="39471" y="1248"/>
                </a:lnTo>
                <a:lnTo>
                  <a:pt x="39620" y="1062"/>
                </a:lnTo>
                <a:lnTo>
                  <a:pt x="39806" y="913"/>
                </a:lnTo>
                <a:close/>
                <a:moveTo>
                  <a:pt x="88325" y="969"/>
                </a:moveTo>
                <a:lnTo>
                  <a:pt x="88380" y="988"/>
                </a:lnTo>
                <a:lnTo>
                  <a:pt x="88231" y="1137"/>
                </a:lnTo>
                <a:lnTo>
                  <a:pt x="88064" y="1267"/>
                </a:lnTo>
                <a:lnTo>
                  <a:pt x="88083" y="1211"/>
                </a:lnTo>
                <a:lnTo>
                  <a:pt x="88101" y="1137"/>
                </a:lnTo>
                <a:lnTo>
                  <a:pt x="88138" y="1081"/>
                </a:lnTo>
                <a:lnTo>
                  <a:pt x="88176" y="1025"/>
                </a:lnTo>
                <a:lnTo>
                  <a:pt x="88213" y="988"/>
                </a:lnTo>
                <a:lnTo>
                  <a:pt x="88269" y="969"/>
                </a:lnTo>
                <a:close/>
                <a:moveTo>
                  <a:pt x="22137" y="708"/>
                </a:moveTo>
                <a:lnTo>
                  <a:pt x="22137" y="727"/>
                </a:lnTo>
                <a:lnTo>
                  <a:pt x="22119" y="783"/>
                </a:lnTo>
                <a:lnTo>
                  <a:pt x="22081" y="857"/>
                </a:lnTo>
                <a:lnTo>
                  <a:pt x="21970" y="1025"/>
                </a:lnTo>
                <a:lnTo>
                  <a:pt x="21746" y="1285"/>
                </a:lnTo>
                <a:lnTo>
                  <a:pt x="21746" y="1230"/>
                </a:lnTo>
                <a:lnTo>
                  <a:pt x="21784" y="1137"/>
                </a:lnTo>
                <a:lnTo>
                  <a:pt x="21933" y="913"/>
                </a:lnTo>
                <a:lnTo>
                  <a:pt x="22063" y="746"/>
                </a:lnTo>
                <a:lnTo>
                  <a:pt x="22119" y="708"/>
                </a:lnTo>
                <a:close/>
                <a:moveTo>
                  <a:pt x="23180" y="746"/>
                </a:moveTo>
                <a:lnTo>
                  <a:pt x="23161" y="894"/>
                </a:lnTo>
                <a:lnTo>
                  <a:pt x="23143" y="1025"/>
                </a:lnTo>
                <a:lnTo>
                  <a:pt x="23087" y="1155"/>
                </a:lnTo>
                <a:lnTo>
                  <a:pt x="23031" y="1285"/>
                </a:lnTo>
                <a:lnTo>
                  <a:pt x="23012" y="1211"/>
                </a:lnTo>
                <a:lnTo>
                  <a:pt x="22994" y="1137"/>
                </a:lnTo>
                <a:lnTo>
                  <a:pt x="22994" y="1062"/>
                </a:lnTo>
                <a:lnTo>
                  <a:pt x="23012" y="988"/>
                </a:lnTo>
                <a:lnTo>
                  <a:pt x="23031" y="913"/>
                </a:lnTo>
                <a:lnTo>
                  <a:pt x="23068" y="857"/>
                </a:lnTo>
                <a:lnTo>
                  <a:pt x="23124" y="801"/>
                </a:lnTo>
                <a:lnTo>
                  <a:pt x="23180" y="746"/>
                </a:lnTo>
                <a:close/>
                <a:moveTo>
                  <a:pt x="34760" y="894"/>
                </a:moveTo>
                <a:lnTo>
                  <a:pt x="34853" y="913"/>
                </a:lnTo>
                <a:lnTo>
                  <a:pt x="34667" y="1099"/>
                </a:lnTo>
                <a:lnTo>
                  <a:pt x="34481" y="1285"/>
                </a:lnTo>
                <a:lnTo>
                  <a:pt x="34463" y="1211"/>
                </a:lnTo>
                <a:lnTo>
                  <a:pt x="34463" y="1137"/>
                </a:lnTo>
                <a:lnTo>
                  <a:pt x="34500" y="1062"/>
                </a:lnTo>
                <a:lnTo>
                  <a:pt x="34537" y="1006"/>
                </a:lnTo>
                <a:lnTo>
                  <a:pt x="34611" y="932"/>
                </a:lnTo>
                <a:lnTo>
                  <a:pt x="34686" y="894"/>
                </a:lnTo>
                <a:close/>
                <a:moveTo>
                  <a:pt x="70712" y="913"/>
                </a:moveTo>
                <a:lnTo>
                  <a:pt x="70656" y="1025"/>
                </a:lnTo>
                <a:lnTo>
                  <a:pt x="70582" y="1137"/>
                </a:lnTo>
                <a:lnTo>
                  <a:pt x="70488" y="1211"/>
                </a:lnTo>
                <a:lnTo>
                  <a:pt x="70395" y="1285"/>
                </a:lnTo>
                <a:lnTo>
                  <a:pt x="70451" y="1192"/>
                </a:lnTo>
                <a:lnTo>
                  <a:pt x="70526" y="1081"/>
                </a:lnTo>
                <a:lnTo>
                  <a:pt x="70619" y="1006"/>
                </a:lnTo>
                <a:lnTo>
                  <a:pt x="70712" y="913"/>
                </a:lnTo>
                <a:close/>
                <a:moveTo>
                  <a:pt x="57400" y="913"/>
                </a:moveTo>
                <a:lnTo>
                  <a:pt x="57661" y="950"/>
                </a:lnTo>
                <a:lnTo>
                  <a:pt x="57549" y="1043"/>
                </a:lnTo>
                <a:lnTo>
                  <a:pt x="57437" y="1137"/>
                </a:lnTo>
                <a:lnTo>
                  <a:pt x="57195" y="1304"/>
                </a:lnTo>
                <a:lnTo>
                  <a:pt x="57195" y="1192"/>
                </a:lnTo>
                <a:lnTo>
                  <a:pt x="57232" y="1062"/>
                </a:lnTo>
                <a:lnTo>
                  <a:pt x="57270" y="1006"/>
                </a:lnTo>
                <a:lnTo>
                  <a:pt x="57307" y="969"/>
                </a:lnTo>
                <a:lnTo>
                  <a:pt x="57344" y="932"/>
                </a:lnTo>
                <a:lnTo>
                  <a:pt x="57400" y="913"/>
                </a:lnTo>
                <a:close/>
                <a:moveTo>
                  <a:pt x="76800" y="876"/>
                </a:moveTo>
                <a:lnTo>
                  <a:pt x="76893" y="894"/>
                </a:lnTo>
                <a:lnTo>
                  <a:pt x="76986" y="950"/>
                </a:lnTo>
                <a:lnTo>
                  <a:pt x="76726" y="1137"/>
                </a:lnTo>
                <a:lnTo>
                  <a:pt x="76446" y="1304"/>
                </a:lnTo>
                <a:lnTo>
                  <a:pt x="76446" y="1211"/>
                </a:lnTo>
                <a:lnTo>
                  <a:pt x="76483" y="1099"/>
                </a:lnTo>
                <a:lnTo>
                  <a:pt x="76539" y="1006"/>
                </a:lnTo>
                <a:lnTo>
                  <a:pt x="76614" y="950"/>
                </a:lnTo>
                <a:lnTo>
                  <a:pt x="76707" y="894"/>
                </a:lnTo>
                <a:lnTo>
                  <a:pt x="76800" y="876"/>
                </a:lnTo>
                <a:close/>
                <a:moveTo>
                  <a:pt x="30627" y="932"/>
                </a:moveTo>
                <a:lnTo>
                  <a:pt x="30515" y="1043"/>
                </a:lnTo>
                <a:lnTo>
                  <a:pt x="30404" y="1155"/>
                </a:lnTo>
                <a:lnTo>
                  <a:pt x="30273" y="1248"/>
                </a:lnTo>
                <a:lnTo>
                  <a:pt x="30143" y="1323"/>
                </a:lnTo>
                <a:lnTo>
                  <a:pt x="30143" y="1323"/>
                </a:lnTo>
                <a:lnTo>
                  <a:pt x="30218" y="1192"/>
                </a:lnTo>
                <a:lnTo>
                  <a:pt x="30329" y="1081"/>
                </a:lnTo>
                <a:lnTo>
                  <a:pt x="30478" y="988"/>
                </a:lnTo>
                <a:lnTo>
                  <a:pt x="30553" y="950"/>
                </a:lnTo>
                <a:lnTo>
                  <a:pt x="30627" y="932"/>
                </a:lnTo>
                <a:close/>
                <a:moveTo>
                  <a:pt x="63805" y="1006"/>
                </a:moveTo>
                <a:lnTo>
                  <a:pt x="63823" y="1025"/>
                </a:lnTo>
                <a:lnTo>
                  <a:pt x="63823" y="1062"/>
                </a:lnTo>
                <a:lnTo>
                  <a:pt x="63749" y="1192"/>
                </a:lnTo>
                <a:lnTo>
                  <a:pt x="63693" y="1267"/>
                </a:lnTo>
                <a:lnTo>
                  <a:pt x="63656" y="1323"/>
                </a:lnTo>
                <a:lnTo>
                  <a:pt x="63618" y="1323"/>
                </a:lnTo>
                <a:lnTo>
                  <a:pt x="63618" y="1285"/>
                </a:lnTo>
                <a:lnTo>
                  <a:pt x="63637" y="1211"/>
                </a:lnTo>
                <a:lnTo>
                  <a:pt x="63674" y="1137"/>
                </a:lnTo>
                <a:lnTo>
                  <a:pt x="63730" y="1062"/>
                </a:lnTo>
                <a:lnTo>
                  <a:pt x="63786" y="1006"/>
                </a:lnTo>
                <a:close/>
                <a:moveTo>
                  <a:pt x="65759" y="1006"/>
                </a:moveTo>
                <a:lnTo>
                  <a:pt x="65834" y="1025"/>
                </a:lnTo>
                <a:lnTo>
                  <a:pt x="65648" y="1174"/>
                </a:lnTo>
                <a:lnTo>
                  <a:pt x="65462" y="1323"/>
                </a:lnTo>
                <a:lnTo>
                  <a:pt x="65480" y="1248"/>
                </a:lnTo>
                <a:lnTo>
                  <a:pt x="65499" y="1192"/>
                </a:lnTo>
                <a:lnTo>
                  <a:pt x="65536" y="1137"/>
                </a:lnTo>
                <a:lnTo>
                  <a:pt x="65592" y="1081"/>
                </a:lnTo>
                <a:lnTo>
                  <a:pt x="65648" y="1043"/>
                </a:lnTo>
                <a:lnTo>
                  <a:pt x="65704" y="1025"/>
                </a:lnTo>
                <a:lnTo>
                  <a:pt x="65759" y="1006"/>
                </a:lnTo>
                <a:close/>
                <a:moveTo>
                  <a:pt x="75068" y="783"/>
                </a:moveTo>
                <a:lnTo>
                  <a:pt x="75143" y="801"/>
                </a:lnTo>
                <a:lnTo>
                  <a:pt x="75180" y="820"/>
                </a:lnTo>
                <a:lnTo>
                  <a:pt x="75199" y="876"/>
                </a:lnTo>
                <a:lnTo>
                  <a:pt x="75199" y="950"/>
                </a:lnTo>
                <a:lnTo>
                  <a:pt x="75180" y="1006"/>
                </a:lnTo>
                <a:lnTo>
                  <a:pt x="75143" y="1062"/>
                </a:lnTo>
                <a:lnTo>
                  <a:pt x="75031" y="1155"/>
                </a:lnTo>
                <a:lnTo>
                  <a:pt x="74771" y="1323"/>
                </a:lnTo>
                <a:lnTo>
                  <a:pt x="74715" y="1211"/>
                </a:lnTo>
                <a:lnTo>
                  <a:pt x="74715" y="1099"/>
                </a:lnTo>
                <a:lnTo>
                  <a:pt x="74752" y="988"/>
                </a:lnTo>
                <a:lnTo>
                  <a:pt x="74826" y="894"/>
                </a:lnTo>
                <a:lnTo>
                  <a:pt x="74882" y="839"/>
                </a:lnTo>
                <a:lnTo>
                  <a:pt x="74938" y="801"/>
                </a:lnTo>
                <a:lnTo>
                  <a:pt x="75013" y="783"/>
                </a:lnTo>
                <a:close/>
                <a:moveTo>
                  <a:pt x="25917" y="783"/>
                </a:moveTo>
                <a:lnTo>
                  <a:pt x="25842" y="969"/>
                </a:lnTo>
                <a:lnTo>
                  <a:pt x="25731" y="1118"/>
                </a:lnTo>
                <a:lnTo>
                  <a:pt x="25600" y="1267"/>
                </a:lnTo>
                <a:lnTo>
                  <a:pt x="25433" y="1379"/>
                </a:lnTo>
                <a:lnTo>
                  <a:pt x="25451" y="1285"/>
                </a:lnTo>
                <a:lnTo>
                  <a:pt x="25489" y="1174"/>
                </a:lnTo>
                <a:lnTo>
                  <a:pt x="25526" y="1099"/>
                </a:lnTo>
                <a:lnTo>
                  <a:pt x="25600" y="1006"/>
                </a:lnTo>
                <a:lnTo>
                  <a:pt x="25656" y="932"/>
                </a:lnTo>
                <a:lnTo>
                  <a:pt x="25749" y="876"/>
                </a:lnTo>
                <a:lnTo>
                  <a:pt x="25824" y="820"/>
                </a:lnTo>
                <a:lnTo>
                  <a:pt x="25917" y="783"/>
                </a:lnTo>
                <a:close/>
                <a:moveTo>
                  <a:pt x="52541" y="988"/>
                </a:moveTo>
                <a:lnTo>
                  <a:pt x="52373" y="1192"/>
                </a:lnTo>
                <a:lnTo>
                  <a:pt x="52187" y="1379"/>
                </a:lnTo>
                <a:lnTo>
                  <a:pt x="52206" y="1323"/>
                </a:lnTo>
                <a:lnTo>
                  <a:pt x="52224" y="1267"/>
                </a:lnTo>
                <a:lnTo>
                  <a:pt x="52299" y="1155"/>
                </a:lnTo>
                <a:lnTo>
                  <a:pt x="52410" y="1043"/>
                </a:lnTo>
                <a:lnTo>
                  <a:pt x="52541" y="988"/>
                </a:lnTo>
                <a:close/>
                <a:moveTo>
                  <a:pt x="54347" y="1025"/>
                </a:moveTo>
                <a:lnTo>
                  <a:pt x="54216" y="1137"/>
                </a:lnTo>
                <a:lnTo>
                  <a:pt x="54086" y="1230"/>
                </a:lnTo>
                <a:lnTo>
                  <a:pt x="53956" y="1323"/>
                </a:lnTo>
                <a:lnTo>
                  <a:pt x="53825" y="1397"/>
                </a:lnTo>
                <a:lnTo>
                  <a:pt x="53844" y="1323"/>
                </a:lnTo>
                <a:lnTo>
                  <a:pt x="53881" y="1267"/>
                </a:lnTo>
                <a:lnTo>
                  <a:pt x="53937" y="1211"/>
                </a:lnTo>
                <a:lnTo>
                  <a:pt x="54011" y="1155"/>
                </a:lnTo>
                <a:lnTo>
                  <a:pt x="54179" y="1062"/>
                </a:lnTo>
                <a:lnTo>
                  <a:pt x="54347" y="1025"/>
                </a:lnTo>
                <a:close/>
                <a:moveTo>
                  <a:pt x="41630" y="969"/>
                </a:moveTo>
                <a:lnTo>
                  <a:pt x="41537" y="1099"/>
                </a:lnTo>
                <a:lnTo>
                  <a:pt x="41426" y="1230"/>
                </a:lnTo>
                <a:lnTo>
                  <a:pt x="41295" y="1341"/>
                </a:lnTo>
                <a:lnTo>
                  <a:pt x="41146" y="1434"/>
                </a:lnTo>
                <a:lnTo>
                  <a:pt x="41109" y="1360"/>
                </a:lnTo>
                <a:lnTo>
                  <a:pt x="41091" y="1267"/>
                </a:lnTo>
                <a:lnTo>
                  <a:pt x="41128" y="1192"/>
                </a:lnTo>
                <a:lnTo>
                  <a:pt x="41202" y="1118"/>
                </a:lnTo>
                <a:lnTo>
                  <a:pt x="41295" y="1043"/>
                </a:lnTo>
                <a:lnTo>
                  <a:pt x="41407" y="988"/>
                </a:lnTo>
                <a:lnTo>
                  <a:pt x="41519" y="969"/>
                </a:lnTo>
                <a:close/>
                <a:moveTo>
                  <a:pt x="71959" y="969"/>
                </a:moveTo>
                <a:lnTo>
                  <a:pt x="71903" y="1099"/>
                </a:lnTo>
                <a:lnTo>
                  <a:pt x="71829" y="1230"/>
                </a:lnTo>
                <a:lnTo>
                  <a:pt x="71736" y="1323"/>
                </a:lnTo>
                <a:lnTo>
                  <a:pt x="71624" y="1434"/>
                </a:lnTo>
                <a:lnTo>
                  <a:pt x="71606" y="1341"/>
                </a:lnTo>
                <a:lnTo>
                  <a:pt x="71624" y="1267"/>
                </a:lnTo>
                <a:lnTo>
                  <a:pt x="71643" y="1192"/>
                </a:lnTo>
                <a:lnTo>
                  <a:pt x="71680" y="1118"/>
                </a:lnTo>
                <a:lnTo>
                  <a:pt x="71736" y="1062"/>
                </a:lnTo>
                <a:lnTo>
                  <a:pt x="71810" y="1025"/>
                </a:lnTo>
                <a:lnTo>
                  <a:pt x="71885" y="988"/>
                </a:lnTo>
                <a:lnTo>
                  <a:pt x="71959" y="969"/>
                </a:lnTo>
                <a:close/>
                <a:moveTo>
                  <a:pt x="67510" y="969"/>
                </a:moveTo>
                <a:lnTo>
                  <a:pt x="67398" y="1099"/>
                </a:lnTo>
                <a:lnTo>
                  <a:pt x="67268" y="1230"/>
                </a:lnTo>
                <a:lnTo>
                  <a:pt x="67137" y="1341"/>
                </a:lnTo>
                <a:lnTo>
                  <a:pt x="66988" y="1453"/>
                </a:lnTo>
                <a:lnTo>
                  <a:pt x="67063" y="1323"/>
                </a:lnTo>
                <a:lnTo>
                  <a:pt x="67156" y="1192"/>
                </a:lnTo>
                <a:lnTo>
                  <a:pt x="67230" y="1118"/>
                </a:lnTo>
                <a:lnTo>
                  <a:pt x="67323" y="1062"/>
                </a:lnTo>
                <a:lnTo>
                  <a:pt x="67416" y="1006"/>
                </a:lnTo>
                <a:lnTo>
                  <a:pt x="67510" y="969"/>
                </a:lnTo>
                <a:close/>
                <a:moveTo>
                  <a:pt x="55817" y="932"/>
                </a:moveTo>
                <a:lnTo>
                  <a:pt x="55873" y="950"/>
                </a:lnTo>
                <a:lnTo>
                  <a:pt x="55892" y="988"/>
                </a:lnTo>
                <a:lnTo>
                  <a:pt x="55892" y="1025"/>
                </a:lnTo>
                <a:lnTo>
                  <a:pt x="55892" y="1062"/>
                </a:lnTo>
                <a:lnTo>
                  <a:pt x="55873" y="1099"/>
                </a:lnTo>
                <a:lnTo>
                  <a:pt x="55799" y="1174"/>
                </a:lnTo>
                <a:lnTo>
                  <a:pt x="55706" y="1267"/>
                </a:lnTo>
                <a:lnTo>
                  <a:pt x="55482" y="1416"/>
                </a:lnTo>
                <a:lnTo>
                  <a:pt x="55352" y="1490"/>
                </a:lnTo>
                <a:lnTo>
                  <a:pt x="55352" y="1416"/>
                </a:lnTo>
                <a:lnTo>
                  <a:pt x="55371" y="1323"/>
                </a:lnTo>
                <a:lnTo>
                  <a:pt x="55389" y="1267"/>
                </a:lnTo>
                <a:lnTo>
                  <a:pt x="55445" y="1192"/>
                </a:lnTo>
                <a:lnTo>
                  <a:pt x="55520" y="1118"/>
                </a:lnTo>
                <a:lnTo>
                  <a:pt x="55631" y="1006"/>
                </a:lnTo>
                <a:lnTo>
                  <a:pt x="55706" y="969"/>
                </a:lnTo>
                <a:lnTo>
                  <a:pt x="55762" y="932"/>
                </a:lnTo>
                <a:close/>
                <a:moveTo>
                  <a:pt x="69334" y="932"/>
                </a:moveTo>
                <a:lnTo>
                  <a:pt x="69353" y="950"/>
                </a:lnTo>
                <a:lnTo>
                  <a:pt x="69353" y="969"/>
                </a:lnTo>
                <a:lnTo>
                  <a:pt x="69334" y="1006"/>
                </a:lnTo>
                <a:lnTo>
                  <a:pt x="69297" y="1081"/>
                </a:lnTo>
                <a:lnTo>
                  <a:pt x="69111" y="1248"/>
                </a:lnTo>
                <a:lnTo>
                  <a:pt x="68906" y="1397"/>
                </a:lnTo>
                <a:lnTo>
                  <a:pt x="68776" y="1490"/>
                </a:lnTo>
                <a:lnTo>
                  <a:pt x="68831" y="1379"/>
                </a:lnTo>
                <a:lnTo>
                  <a:pt x="68887" y="1285"/>
                </a:lnTo>
                <a:lnTo>
                  <a:pt x="68962" y="1192"/>
                </a:lnTo>
                <a:lnTo>
                  <a:pt x="69036" y="1118"/>
                </a:lnTo>
                <a:lnTo>
                  <a:pt x="69185" y="1006"/>
                </a:lnTo>
                <a:lnTo>
                  <a:pt x="69297" y="950"/>
                </a:lnTo>
                <a:lnTo>
                  <a:pt x="69334" y="932"/>
                </a:lnTo>
                <a:close/>
                <a:moveTo>
                  <a:pt x="73095" y="1174"/>
                </a:moveTo>
                <a:lnTo>
                  <a:pt x="72946" y="1341"/>
                </a:lnTo>
                <a:lnTo>
                  <a:pt x="72797" y="1490"/>
                </a:lnTo>
                <a:lnTo>
                  <a:pt x="72760" y="1379"/>
                </a:lnTo>
                <a:lnTo>
                  <a:pt x="72741" y="1304"/>
                </a:lnTo>
                <a:lnTo>
                  <a:pt x="72741" y="1248"/>
                </a:lnTo>
                <a:lnTo>
                  <a:pt x="72778" y="1211"/>
                </a:lnTo>
                <a:lnTo>
                  <a:pt x="72834" y="1174"/>
                </a:lnTo>
                <a:close/>
                <a:moveTo>
                  <a:pt x="79332" y="988"/>
                </a:moveTo>
                <a:lnTo>
                  <a:pt x="79183" y="1137"/>
                </a:lnTo>
                <a:lnTo>
                  <a:pt x="79016" y="1267"/>
                </a:lnTo>
                <a:lnTo>
                  <a:pt x="78848" y="1379"/>
                </a:lnTo>
                <a:lnTo>
                  <a:pt x="78662" y="1490"/>
                </a:lnTo>
                <a:lnTo>
                  <a:pt x="78718" y="1379"/>
                </a:lnTo>
                <a:lnTo>
                  <a:pt x="78773" y="1304"/>
                </a:lnTo>
                <a:lnTo>
                  <a:pt x="78848" y="1230"/>
                </a:lnTo>
                <a:lnTo>
                  <a:pt x="78941" y="1155"/>
                </a:lnTo>
                <a:lnTo>
                  <a:pt x="79016" y="1099"/>
                </a:lnTo>
                <a:lnTo>
                  <a:pt x="79127" y="1043"/>
                </a:lnTo>
                <a:lnTo>
                  <a:pt x="79220" y="1006"/>
                </a:lnTo>
                <a:lnTo>
                  <a:pt x="79332" y="988"/>
                </a:lnTo>
                <a:close/>
                <a:moveTo>
                  <a:pt x="46229" y="1006"/>
                </a:moveTo>
                <a:lnTo>
                  <a:pt x="46155" y="1155"/>
                </a:lnTo>
                <a:lnTo>
                  <a:pt x="46062" y="1304"/>
                </a:lnTo>
                <a:lnTo>
                  <a:pt x="45950" y="1416"/>
                </a:lnTo>
                <a:lnTo>
                  <a:pt x="45820" y="1527"/>
                </a:lnTo>
                <a:lnTo>
                  <a:pt x="45801" y="1397"/>
                </a:lnTo>
                <a:lnTo>
                  <a:pt x="45820" y="1323"/>
                </a:lnTo>
                <a:lnTo>
                  <a:pt x="45857" y="1267"/>
                </a:lnTo>
                <a:lnTo>
                  <a:pt x="45968" y="1155"/>
                </a:lnTo>
                <a:lnTo>
                  <a:pt x="46099" y="1081"/>
                </a:lnTo>
                <a:lnTo>
                  <a:pt x="46229" y="1006"/>
                </a:lnTo>
                <a:close/>
                <a:moveTo>
                  <a:pt x="50995" y="1341"/>
                </a:moveTo>
                <a:lnTo>
                  <a:pt x="50884" y="1453"/>
                </a:lnTo>
                <a:lnTo>
                  <a:pt x="50791" y="1546"/>
                </a:lnTo>
                <a:lnTo>
                  <a:pt x="50809" y="1490"/>
                </a:lnTo>
                <a:lnTo>
                  <a:pt x="50846" y="1453"/>
                </a:lnTo>
                <a:lnTo>
                  <a:pt x="50995" y="1341"/>
                </a:lnTo>
                <a:close/>
                <a:moveTo>
                  <a:pt x="25712" y="1751"/>
                </a:moveTo>
                <a:lnTo>
                  <a:pt x="25786" y="1770"/>
                </a:lnTo>
                <a:lnTo>
                  <a:pt x="25786" y="1751"/>
                </a:lnTo>
                <a:close/>
                <a:moveTo>
                  <a:pt x="1043" y="1956"/>
                </a:moveTo>
                <a:lnTo>
                  <a:pt x="969" y="2030"/>
                </a:lnTo>
                <a:lnTo>
                  <a:pt x="876" y="2067"/>
                </a:lnTo>
                <a:lnTo>
                  <a:pt x="782" y="2123"/>
                </a:lnTo>
                <a:lnTo>
                  <a:pt x="689" y="2142"/>
                </a:lnTo>
                <a:lnTo>
                  <a:pt x="745" y="2067"/>
                </a:lnTo>
                <a:lnTo>
                  <a:pt x="838" y="1993"/>
                </a:lnTo>
                <a:lnTo>
                  <a:pt x="950" y="1974"/>
                </a:lnTo>
                <a:lnTo>
                  <a:pt x="1043" y="1956"/>
                </a:lnTo>
                <a:close/>
                <a:moveTo>
                  <a:pt x="92085" y="2142"/>
                </a:moveTo>
                <a:lnTo>
                  <a:pt x="92067" y="2198"/>
                </a:lnTo>
                <a:lnTo>
                  <a:pt x="92030" y="2254"/>
                </a:lnTo>
                <a:lnTo>
                  <a:pt x="91992" y="2309"/>
                </a:lnTo>
                <a:lnTo>
                  <a:pt x="91936" y="2347"/>
                </a:lnTo>
                <a:lnTo>
                  <a:pt x="91806" y="2403"/>
                </a:lnTo>
                <a:lnTo>
                  <a:pt x="91676" y="2403"/>
                </a:lnTo>
                <a:lnTo>
                  <a:pt x="91769" y="2309"/>
                </a:lnTo>
                <a:lnTo>
                  <a:pt x="91862" y="2235"/>
                </a:lnTo>
                <a:lnTo>
                  <a:pt x="91974" y="2179"/>
                </a:lnTo>
                <a:lnTo>
                  <a:pt x="92085" y="2142"/>
                </a:lnTo>
                <a:close/>
                <a:moveTo>
                  <a:pt x="92123" y="6759"/>
                </a:moveTo>
                <a:lnTo>
                  <a:pt x="92067" y="6796"/>
                </a:lnTo>
                <a:lnTo>
                  <a:pt x="91992" y="6834"/>
                </a:lnTo>
                <a:lnTo>
                  <a:pt x="91918" y="6852"/>
                </a:lnTo>
                <a:lnTo>
                  <a:pt x="91843" y="6871"/>
                </a:lnTo>
                <a:lnTo>
                  <a:pt x="91992" y="6815"/>
                </a:lnTo>
                <a:lnTo>
                  <a:pt x="92123" y="6759"/>
                </a:lnTo>
                <a:close/>
                <a:moveTo>
                  <a:pt x="91955" y="9850"/>
                </a:moveTo>
                <a:lnTo>
                  <a:pt x="91992" y="9868"/>
                </a:lnTo>
                <a:lnTo>
                  <a:pt x="91992" y="9906"/>
                </a:lnTo>
                <a:lnTo>
                  <a:pt x="91955" y="9924"/>
                </a:lnTo>
                <a:lnTo>
                  <a:pt x="91899" y="9961"/>
                </a:lnTo>
                <a:lnTo>
                  <a:pt x="91750" y="9999"/>
                </a:lnTo>
                <a:lnTo>
                  <a:pt x="91639" y="10017"/>
                </a:lnTo>
                <a:lnTo>
                  <a:pt x="91694" y="9943"/>
                </a:lnTo>
                <a:lnTo>
                  <a:pt x="91788" y="9906"/>
                </a:lnTo>
                <a:lnTo>
                  <a:pt x="91862" y="9868"/>
                </a:lnTo>
                <a:lnTo>
                  <a:pt x="91955" y="9850"/>
                </a:lnTo>
                <a:close/>
                <a:moveTo>
                  <a:pt x="1304" y="10297"/>
                </a:moveTo>
                <a:lnTo>
                  <a:pt x="1341" y="10315"/>
                </a:lnTo>
                <a:lnTo>
                  <a:pt x="1378" y="10315"/>
                </a:lnTo>
                <a:lnTo>
                  <a:pt x="1378" y="10352"/>
                </a:lnTo>
                <a:lnTo>
                  <a:pt x="1378" y="10371"/>
                </a:lnTo>
                <a:lnTo>
                  <a:pt x="1322" y="10446"/>
                </a:lnTo>
                <a:lnTo>
                  <a:pt x="1229" y="10539"/>
                </a:lnTo>
                <a:lnTo>
                  <a:pt x="1118" y="10650"/>
                </a:lnTo>
                <a:lnTo>
                  <a:pt x="1006" y="10743"/>
                </a:lnTo>
                <a:lnTo>
                  <a:pt x="894" y="10799"/>
                </a:lnTo>
                <a:lnTo>
                  <a:pt x="838" y="10818"/>
                </a:lnTo>
                <a:lnTo>
                  <a:pt x="782" y="10818"/>
                </a:lnTo>
                <a:lnTo>
                  <a:pt x="745" y="10799"/>
                </a:lnTo>
                <a:lnTo>
                  <a:pt x="727" y="10781"/>
                </a:lnTo>
                <a:lnTo>
                  <a:pt x="708" y="10725"/>
                </a:lnTo>
                <a:lnTo>
                  <a:pt x="727" y="10650"/>
                </a:lnTo>
                <a:lnTo>
                  <a:pt x="727" y="10594"/>
                </a:lnTo>
                <a:lnTo>
                  <a:pt x="764" y="10539"/>
                </a:lnTo>
                <a:lnTo>
                  <a:pt x="838" y="10464"/>
                </a:lnTo>
                <a:lnTo>
                  <a:pt x="969" y="10390"/>
                </a:lnTo>
                <a:lnTo>
                  <a:pt x="1080" y="10334"/>
                </a:lnTo>
                <a:lnTo>
                  <a:pt x="1211" y="10297"/>
                </a:lnTo>
                <a:close/>
                <a:moveTo>
                  <a:pt x="91639" y="11637"/>
                </a:moveTo>
                <a:lnTo>
                  <a:pt x="91583" y="11693"/>
                </a:lnTo>
                <a:lnTo>
                  <a:pt x="91527" y="11674"/>
                </a:lnTo>
                <a:lnTo>
                  <a:pt x="91639" y="11637"/>
                </a:lnTo>
                <a:close/>
                <a:moveTo>
                  <a:pt x="1099" y="12438"/>
                </a:moveTo>
                <a:lnTo>
                  <a:pt x="1211" y="12456"/>
                </a:lnTo>
                <a:lnTo>
                  <a:pt x="1341" y="12475"/>
                </a:lnTo>
                <a:lnTo>
                  <a:pt x="1434" y="12512"/>
                </a:lnTo>
                <a:lnTo>
                  <a:pt x="1304" y="12680"/>
                </a:lnTo>
                <a:lnTo>
                  <a:pt x="1155" y="12829"/>
                </a:lnTo>
                <a:lnTo>
                  <a:pt x="1006" y="12922"/>
                </a:lnTo>
                <a:lnTo>
                  <a:pt x="913" y="12959"/>
                </a:lnTo>
                <a:lnTo>
                  <a:pt x="857" y="12978"/>
                </a:lnTo>
                <a:lnTo>
                  <a:pt x="782" y="12978"/>
                </a:lnTo>
                <a:lnTo>
                  <a:pt x="727" y="12940"/>
                </a:lnTo>
                <a:lnTo>
                  <a:pt x="708" y="12866"/>
                </a:lnTo>
                <a:lnTo>
                  <a:pt x="689" y="12736"/>
                </a:lnTo>
                <a:lnTo>
                  <a:pt x="689" y="12680"/>
                </a:lnTo>
                <a:lnTo>
                  <a:pt x="708" y="12642"/>
                </a:lnTo>
                <a:lnTo>
                  <a:pt x="764" y="12549"/>
                </a:lnTo>
                <a:lnTo>
                  <a:pt x="857" y="12494"/>
                </a:lnTo>
                <a:lnTo>
                  <a:pt x="969" y="12456"/>
                </a:lnTo>
                <a:lnTo>
                  <a:pt x="1099" y="12438"/>
                </a:lnTo>
                <a:close/>
                <a:moveTo>
                  <a:pt x="91750" y="13201"/>
                </a:moveTo>
                <a:lnTo>
                  <a:pt x="91713" y="13275"/>
                </a:lnTo>
                <a:lnTo>
                  <a:pt x="91657" y="13331"/>
                </a:lnTo>
                <a:lnTo>
                  <a:pt x="91583" y="13387"/>
                </a:lnTo>
                <a:lnTo>
                  <a:pt x="91508" y="13406"/>
                </a:lnTo>
                <a:lnTo>
                  <a:pt x="91508" y="13406"/>
                </a:lnTo>
                <a:lnTo>
                  <a:pt x="91750" y="13201"/>
                </a:lnTo>
                <a:close/>
                <a:moveTo>
                  <a:pt x="1024" y="14355"/>
                </a:moveTo>
                <a:lnTo>
                  <a:pt x="1118" y="14374"/>
                </a:lnTo>
                <a:lnTo>
                  <a:pt x="820" y="14560"/>
                </a:lnTo>
                <a:lnTo>
                  <a:pt x="540" y="14709"/>
                </a:lnTo>
                <a:lnTo>
                  <a:pt x="540" y="14709"/>
                </a:lnTo>
                <a:lnTo>
                  <a:pt x="559" y="14635"/>
                </a:lnTo>
                <a:lnTo>
                  <a:pt x="615" y="14560"/>
                </a:lnTo>
                <a:lnTo>
                  <a:pt x="671" y="14486"/>
                </a:lnTo>
                <a:lnTo>
                  <a:pt x="764" y="14448"/>
                </a:lnTo>
                <a:lnTo>
                  <a:pt x="838" y="14393"/>
                </a:lnTo>
                <a:lnTo>
                  <a:pt x="931" y="14374"/>
                </a:lnTo>
                <a:lnTo>
                  <a:pt x="1024" y="14355"/>
                </a:lnTo>
                <a:close/>
                <a:moveTo>
                  <a:pt x="92104" y="14784"/>
                </a:moveTo>
                <a:lnTo>
                  <a:pt x="92067" y="14839"/>
                </a:lnTo>
                <a:lnTo>
                  <a:pt x="92030" y="14895"/>
                </a:lnTo>
                <a:lnTo>
                  <a:pt x="91918" y="14988"/>
                </a:lnTo>
                <a:lnTo>
                  <a:pt x="91769" y="15063"/>
                </a:lnTo>
                <a:lnTo>
                  <a:pt x="91620" y="15081"/>
                </a:lnTo>
                <a:lnTo>
                  <a:pt x="91620" y="15081"/>
                </a:lnTo>
                <a:lnTo>
                  <a:pt x="91862" y="14914"/>
                </a:lnTo>
                <a:lnTo>
                  <a:pt x="92104" y="14784"/>
                </a:lnTo>
                <a:close/>
                <a:moveTo>
                  <a:pt x="1173" y="15901"/>
                </a:moveTo>
                <a:lnTo>
                  <a:pt x="950" y="16087"/>
                </a:lnTo>
                <a:lnTo>
                  <a:pt x="727" y="16236"/>
                </a:lnTo>
                <a:lnTo>
                  <a:pt x="727" y="16143"/>
                </a:lnTo>
                <a:lnTo>
                  <a:pt x="764" y="16068"/>
                </a:lnTo>
                <a:lnTo>
                  <a:pt x="801" y="16012"/>
                </a:lnTo>
                <a:lnTo>
                  <a:pt x="876" y="15956"/>
                </a:lnTo>
                <a:lnTo>
                  <a:pt x="931" y="15938"/>
                </a:lnTo>
                <a:lnTo>
                  <a:pt x="1006" y="15901"/>
                </a:lnTo>
                <a:close/>
                <a:moveTo>
                  <a:pt x="92141" y="16366"/>
                </a:moveTo>
                <a:lnTo>
                  <a:pt x="92067" y="16459"/>
                </a:lnTo>
                <a:lnTo>
                  <a:pt x="91955" y="16515"/>
                </a:lnTo>
                <a:lnTo>
                  <a:pt x="91843" y="16552"/>
                </a:lnTo>
                <a:lnTo>
                  <a:pt x="91732" y="16552"/>
                </a:lnTo>
                <a:lnTo>
                  <a:pt x="91936" y="16459"/>
                </a:lnTo>
                <a:lnTo>
                  <a:pt x="92141" y="16366"/>
                </a:lnTo>
                <a:close/>
                <a:moveTo>
                  <a:pt x="876" y="17688"/>
                </a:moveTo>
                <a:lnTo>
                  <a:pt x="969" y="17725"/>
                </a:lnTo>
                <a:lnTo>
                  <a:pt x="801" y="17781"/>
                </a:lnTo>
                <a:lnTo>
                  <a:pt x="633" y="17818"/>
                </a:lnTo>
                <a:lnTo>
                  <a:pt x="633" y="17818"/>
                </a:lnTo>
                <a:lnTo>
                  <a:pt x="652" y="17762"/>
                </a:lnTo>
                <a:lnTo>
                  <a:pt x="689" y="17725"/>
                </a:lnTo>
                <a:lnTo>
                  <a:pt x="727" y="17707"/>
                </a:lnTo>
                <a:lnTo>
                  <a:pt x="764" y="17688"/>
                </a:lnTo>
                <a:close/>
                <a:moveTo>
                  <a:pt x="91992" y="17930"/>
                </a:moveTo>
                <a:lnTo>
                  <a:pt x="91899" y="17986"/>
                </a:lnTo>
                <a:lnTo>
                  <a:pt x="91806" y="18023"/>
                </a:lnTo>
                <a:lnTo>
                  <a:pt x="91694" y="18042"/>
                </a:lnTo>
                <a:lnTo>
                  <a:pt x="91583" y="18042"/>
                </a:lnTo>
                <a:lnTo>
                  <a:pt x="91788" y="17967"/>
                </a:lnTo>
                <a:lnTo>
                  <a:pt x="91992" y="17930"/>
                </a:lnTo>
                <a:close/>
                <a:moveTo>
                  <a:pt x="91955" y="19475"/>
                </a:moveTo>
                <a:lnTo>
                  <a:pt x="91881" y="19568"/>
                </a:lnTo>
                <a:lnTo>
                  <a:pt x="91806" y="19643"/>
                </a:lnTo>
                <a:lnTo>
                  <a:pt x="91694" y="19699"/>
                </a:lnTo>
                <a:lnTo>
                  <a:pt x="91583" y="19736"/>
                </a:lnTo>
                <a:lnTo>
                  <a:pt x="91359" y="19736"/>
                </a:lnTo>
                <a:lnTo>
                  <a:pt x="91248" y="19699"/>
                </a:lnTo>
                <a:lnTo>
                  <a:pt x="91136" y="19661"/>
                </a:lnTo>
                <a:lnTo>
                  <a:pt x="91229" y="19606"/>
                </a:lnTo>
                <a:lnTo>
                  <a:pt x="91341" y="19550"/>
                </a:lnTo>
                <a:lnTo>
                  <a:pt x="91527" y="19494"/>
                </a:lnTo>
                <a:lnTo>
                  <a:pt x="91750" y="19475"/>
                </a:lnTo>
                <a:close/>
                <a:moveTo>
                  <a:pt x="91769" y="20555"/>
                </a:moveTo>
                <a:lnTo>
                  <a:pt x="91676" y="20611"/>
                </a:lnTo>
                <a:lnTo>
                  <a:pt x="91564" y="20648"/>
                </a:lnTo>
                <a:lnTo>
                  <a:pt x="91564" y="20648"/>
                </a:lnTo>
                <a:lnTo>
                  <a:pt x="91657" y="20592"/>
                </a:lnTo>
                <a:lnTo>
                  <a:pt x="91769" y="20555"/>
                </a:lnTo>
                <a:close/>
                <a:moveTo>
                  <a:pt x="1118" y="20648"/>
                </a:moveTo>
                <a:lnTo>
                  <a:pt x="1024" y="20741"/>
                </a:lnTo>
                <a:lnTo>
                  <a:pt x="913" y="20797"/>
                </a:lnTo>
                <a:lnTo>
                  <a:pt x="801" y="20853"/>
                </a:lnTo>
                <a:lnTo>
                  <a:pt x="671" y="20872"/>
                </a:lnTo>
                <a:lnTo>
                  <a:pt x="671" y="20872"/>
                </a:lnTo>
                <a:lnTo>
                  <a:pt x="708" y="20816"/>
                </a:lnTo>
                <a:lnTo>
                  <a:pt x="764" y="20779"/>
                </a:lnTo>
                <a:lnTo>
                  <a:pt x="857" y="20704"/>
                </a:lnTo>
                <a:lnTo>
                  <a:pt x="987" y="20667"/>
                </a:lnTo>
                <a:lnTo>
                  <a:pt x="1118" y="20648"/>
                </a:lnTo>
                <a:close/>
                <a:moveTo>
                  <a:pt x="92141" y="30888"/>
                </a:moveTo>
                <a:lnTo>
                  <a:pt x="92104" y="30944"/>
                </a:lnTo>
                <a:lnTo>
                  <a:pt x="92067" y="31000"/>
                </a:lnTo>
                <a:lnTo>
                  <a:pt x="91955" y="31056"/>
                </a:lnTo>
                <a:lnTo>
                  <a:pt x="91825" y="31112"/>
                </a:lnTo>
                <a:lnTo>
                  <a:pt x="91694" y="31112"/>
                </a:lnTo>
                <a:lnTo>
                  <a:pt x="91788" y="31037"/>
                </a:lnTo>
                <a:lnTo>
                  <a:pt x="91899" y="30963"/>
                </a:lnTo>
                <a:lnTo>
                  <a:pt x="92011" y="30925"/>
                </a:lnTo>
                <a:lnTo>
                  <a:pt x="92141" y="30888"/>
                </a:lnTo>
                <a:close/>
                <a:moveTo>
                  <a:pt x="1266" y="31112"/>
                </a:moveTo>
                <a:lnTo>
                  <a:pt x="1155" y="31167"/>
                </a:lnTo>
                <a:lnTo>
                  <a:pt x="1062" y="31205"/>
                </a:lnTo>
                <a:lnTo>
                  <a:pt x="1155" y="31149"/>
                </a:lnTo>
                <a:lnTo>
                  <a:pt x="1266" y="31112"/>
                </a:lnTo>
                <a:close/>
                <a:moveTo>
                  <a:pt x="1341" y="32024"/>
                </a:moveTo>
                <a:lnTo>
                  <a:pt x="1453" y="32042"/>
                </a:lnTo>
                <a:lnTo>
                  <a:pt x="1564" y="32061"/>
                </a:lnTo>
                <a:lnTo>
                  <a:pt x="1676" y="32117"/>
                </a:lnTo>
                <a:lnTo>
                  <a:pt x="1583" y="32173"/>
                </a:lnTo>
                <a:lnTo>
                  <a:pt x="1490" y="32210"/>
                </a:lnTo>
                <a:lnTo>
                  <a:pt x="1285" y="32266"/>
                </a:lnTo>
                <a:lnTo>
                  <a:pt x="1080" y="32303"/>
                </a:lnTo>
                <a:lnTo>
                  <a:pt x="857" y="32285"/>
                </a:lnTo>
                <a:lnTo>
                  <a:pt x="931" y="32210"/>
                </a:lnTo>
                <a:lnTo>
                  <a:pt x="1024" y="32136"/>
                </a:lnTo>
                <a:lnTo>
                  <a:pt x="1118" y="32080"/>
                </a:lnTo>
                <a:lnTo>
                  <a:pt x="1229" y="32042"/>
                </a:lnTo>
                <a:lnTo>
                  <a:pt x="1341" y="32024"/>
                </a:lnTo>
                <a:close/>
                <a:moveTo>
                  <a:pt x="1118" y="33718"/>
                </a:moveTo>
                <a:lnTo>
                  <a:pt x="1229" y="33737"/>
                </a:lnTo>
                <a:lnTo>
                  <a:pt x="1024" y="33811"/>
                </a:lnTo>
                <a:lnTo>
                  <a:pt x="820" y="33830"/>
                </a:lnTo>
                <a:lnTo>
                  <a:pt x="913" y="33774"/>
                </a:lnTo>
                <a:lnTo>
                  <a:pt x="1024" y="33737"/>
                </a:lnTo>
                <a:lnTo>
                  <a:pt x="1118" y="33718"/>
                </a:lnTo>
                <a:close/>
                <a:moveTo>
                  <a:pt x="92197" y="33960"/>
                </a:moveTo>
                <a:lnTo>
                  <a:pt x="92160" y="33997"/>
                </a:lnTo>
                <a:lnTo>
                  <a:pt x="92141" y="34035"/>
                </a:lnTo>
                <a:lnTo>
                  <a:pt x="92104" y="34072"/>
                </a:lnTo>
                <a:lnTo>
                  <a:pt x="92048" y="34090"/>
                </a:lnTo>
                <a:lnTo>
                  <a:pt x="91955" y="34072"/>
                </a:lnTo>
                <a:lnTo>
                  <a:pt x="91843" y="34035"/>
                </a:lnTo>
                <a:lnTo>
                  <a:pt x="92011" y="33979"/>
                </a:lnTo>
                <a:lnTo>
                  <a:pt x="92197" y="33960"/>
                </a:lnTo>
                <a:close/>
                <a:moveTo>
                  <a:pt x="1099" y="35208"/>
                </a:moveTo>
                <a:lnTo>
                  <a:pt x="894" y="35319"/>
                </a:lnTo>
                <a:lnTo>
                  <a:pt x="671" y="35394"/>
                </a:lnTo>
                <a:lnTo>
                  <a:pt x="764" y="35319"/>
                </a:lnTo>
                <a:lnTo>
                  <a:pt x="857" y="35263"/>
                </a:lnTo>
                <a:lnTo>
                  <a:pt x="969" y="35226"/>
                </a:lnTo>
                <a:lnTo>
                  <a:pt x="1099" y="35208"/>
                </a:lnTo>
                <a:close/>
                <a:moveTo>
                  <a:pt x="92104" y="35543"/>
                </a:moveTo>
                <a:lnTo>
                  <a:pt x="92085" y="35636"/>
                </a:lnTo>
                <a:lnTo>
                  <a:pt x="92048" y="35692"/>
                </a:lnTo>
                <a:lnTo>
                  <a:pt x="92011" y="35766"/>
                </a:lnTo>
                <a:lnTo>
                  <a:pt x="91955" y="35803"/>
                </a:lnTo>
                <a:lnTo>
                  <a:pt x="91881" y="35841"/>
                </a:lnTo>
                <a:lnTo>
                  <a:pt x="91806" y="35859"/>
                </a:lnTo>
                <a:lnTo>
                  <a:pt x="91732" y="35878"/>
                </a:lnTo>
                <a:lnTo>
                  <a:pt x="91639" y="35859"/>
                </a:lnTo>
                <a:lnTo>
                  <a:pt x="91862" y="35692"/>
                </a:lnTo>
                <a:lnTo>
                  <a:pt x="92104" y="35543"/>
                </a:lnTo>
                <a:close/>
                <a:moveTo>
                  <a:pt x="1211" y="36697"/>
                </a:moveTo>
                <a:lnTo>
                  <a:pt x="969" y="36846"/>
                </a:lnTo>
                <a:lnTo>
                  <a:pt x="708" y="36995"/>
                </a:lnTo>
                <a:lnTo>
                  <a:pt x="745" y="36920"/>
                </a:lnTo>
                <a:lnTo>
                  <a:pt x="801" y="36865"/>
                </a:lnTo>
                <a:lnTo>
                  <a:pt x="913" y="36771"/>
                </a:lnTo>
                <a:lnTo>
                  <a:pt x="1043" y="36716"/>
                </a:lnTo>
                <a:lnTo>
                  <a:pt x="1211" y="36697"/>
                </a:lnTo>
                <a:close/>
                <a:moveTo>
                  <a:pt x="92290" y="37051"/>
                </a:moveTo>
                <a:lnTo>
                  <a:pt x="92253" y="37144"/>
                </a:lnTo>
                <a:lnTo>
                  <a:pt x="92197" y="37218"/>
                </a:lnTo>
                <a:lnTo>
                  <a:pt x="92141" y="37274"/>
                </a:lnTo>
                <a:lnTo>
                  <a:pt x="92067" y="37330"/>
                </a:lnTo>
                <a:lnTo>
                  <a:pt x="91974" y="37367"/>
                </a:lnTo>
                <a:lnTo>
                  <a:pt x="91899" y="37386"/>
                </a:lnTo>
                <a:lnTo>
                  <a:pt x="91806" y="37404"/>
                </a:lnTo>
                <a:lnTo>
                  <a:pt x="91713" y="37404"/>
                </a:lnTo>
                <a:lnTo>
                  <a:pt x="91992" y="37218"/>
                </a:lnTo>
                <a:lnTo>
                  <a:pt x="92290" y="37051"/>
                </a:lnTo>
                <a:close/>
                <a:moveTo>
                  <a:pt x="1322" y="38354"/>
                </a:moveTo>
                <a:lnTo>
                  <a:pt x="1062" y="38577"/>
                </a:lnTo>
                <a:lnTo>
                  <a:pt x="1062" y="38577"/>
                </a:lnTo>
                <a:lnTo>
                  <a:pt x="1099" y="38503"/>
                </a:lnTo>
                <a:lnTo>
                  <a:pt x="1155" y="38428"/>
                </a:lnTo>
                <a:lnTo>
                  <a:pt x="1229" y="38391"/>
                </a:lnTo>
                <a:lnTo>
                  <a:pt x="1322" y="38354"/>
                </a:lnTo>
                <a:close/>
                <a:moveTo>
                  <a:pt x="91974" y="38782"/>
                </a:moveTo>
                <a:lnTo>
                  <a:pt x="92030" y="38801"/>
                </a:lnTo>
                <a:lnTo>
                  <a:pt x="92085" y="38838"/>
                </a:lnTo>
                <a:lnTo>
                  <a:pt x="92123" y="38913"/>
                </a:lnTo>
                <a:lnTo>
                  <a:pt x="92123" y="39024"/>
                </a:lnTo>
                <a:lnTo>
                  <a:pt x="92123" y="39080"/>
                </a:lnTo>
                <a:lnTo>
                  <a:pt x="92104" y="39136"/>
                </a:lnTo>
                <a:lnTo>
                  <a:pt x="92048" y="39210"/>
                </a:lnTo>
                <a:lnTo>
                  <a:pt x="91955" y="39266"/>
                </a:lnTo>
                <a:lnTo>
                  <a:pt x="91843" y="39304"/>
                </a:lnTo>
                <a:lnTo>
                  <a:pt x="91732" y="39322"/>
                </a:lnTo>
                <a:lnTo>
                  <a:pt x="91601" y="39322"/>
                </a:lnTo>
                <a:lnTo>
                  <a:pt x="91490" y="39304"/>
                </a:lnTo>
                <a:lnTo>
                  <a:pt x="91378" y="39248"/>
                </a:lnTo>
                <a:lnTo>
                  <a:pt x="91508" y="39080"/>
                </a:lnTo>
                <a:lnTo>
                  <a:pt x="91676" y="38931"/>
                </a:lnTo>
                <a:lnTo>
                  <a:pt x="91825" y="38838"/>
                </a:lnTo>
                <a:lnTo>
                  <a:pt x="91899" y="38801"/>
                </a:lnTo>
                <a:lnTo>
                  <a:pt x="91974" y="38782"/>
                </a:lnTo>
                <a:close/>
                <a:moveTo>
                  <a:pt x="1285" y="40085"/>
                </a:moveTo>
                <a:lnTo>
                  <a:pt x="1192" y="40141"/>
                </a:lnTo>
                <a:lnTo>
                  <a:pt x="1192" y="40123"/>
                </a:lnTo>
                <a:lnTo>
                  <a:pt x="1229" y="40085"/>
                </a:lnTo>
                <a:close/>
                <a:moveTo>
                  <a:pt x="92030" y="40942"/>
                </a:moveTo>
                <a:lnTo>
                  <a:pt x="92067" y="40961"/>
                </a:lnTo>
                <a:lnTo>
                  <a:pt x="92085" y="40998"/>
                </a:lnTo>
                <a:lnTo>
                  <a:pt x="92104" y="41054"/>
                </a:lnTo>
                <a:lnTo>
                  <a:pt x="92104" y="41128"/>
                </a:lnTo>
                <a:lnTo>
                  <a:pt x="92085" y="41165"/>
                </a:lnTo>
                <a:lnTo>
                  <a:pt x="92067" y="41221"/>
                </a:lnTo>
                <a:lnTo>
                  <a:pt x="91974" y="41314"/>
                </a:lnTo>
                <a:lnTo>
                  <a:pt x="91862" y="41389"/>
                </a:lnTo>
                <a:lnTo>
                  <a:pt x="91732" y="41445"/>
                </a:lnTo>
                <a:lnTo>
                  <a:pt x="91601" y="41463"/>
                </a:lnTo>
                <a:lnTo>
                  <a:pt x="91471" y="41463"/>
                </a:lnTo>
                <a:lnTo>
                  <a:pt x="91452" y="41445"/>
                </a:lnTo>
                <a:lnTo>
                  <a:pt x="91434" y="41426"/>
                </a:lnTo>
                <a:lnTo>
                  <a:pt x="91452" y="41389"/>
                </a:lnTo>
                <a:lnTo>
                  <a:pt x="91490" y="41333"/>
                </a:lnTo>
                <a:lnTo>
                  <a:pt x="91583" y="41221"/>
                </a:lnTo>
                <a:lnTo>
                  <a:pt x="91694" y="41128"/>
                </a:lnTo>
                <a:lnTo>
                  <a:pt x="91825" y="41035"/>
                </a:lnTo>
                <a:lnTo>
                  <a:pt x="91936" y="40961"/>
                </a:lnTo>
                <a:lnTo>
                  <a:pt x="91992" y="40942"/>
                </a:lnTo>
                <a:close/>
                <a:moveTo>
                  <a:pt x="1192" y="41761"/>
                </a:moveTo>
                <a:lnTo>
                  <a:pt x="1118" y="41817"/>
                </a:lnTo>
                <a:lnTo>
                  <a:pt x="1043" y="41873"/>
                </a:lnTo>
                <a:lnTo>
                  <a:pt x="950" y="41891"/>
                </a:lnTo>
                <a:lnTo>
                  <a:pt x="857" y="41910"/>
                </a:lnTo>
                <a:lnTo>
                  <a:pt x="820" y="41891"/>
                </a:lnTo>
                <a:lnTo>
                  <a:pt x="838" y="41873"/>
                </a:lnTo>
                <a:lnTo>
                  <a:pt x="876" y="41836"/>
                </a:lnTo>
                <a:lnTo>
                  <a:pt x="931" y="41817"/>
                </a:lnTo>
                <a:lnTo>
                  <a:pt x="1080" y="41761"/>
                </a:lnTo>
                <a:close/>
                <a:moveTo>
                  <a:pt x="969" y="44908"/>
                </a:moveTo>
                <a:lnTo>
                  <a:pt x="838" y="44963"/>
                </a:lnTo>
                <a:lnTo>
                  <a:pt x="689" y="45019"/>
                </a:lnTo>
                <a:lnTo>
                  <a:pt x="689" y="45019"/>
                </a:lnTo>
                <a:lnTo>
                  <a:pt x="745" y="44963"/>
                </a:lnTo>
                <a:lnTo>
                  <a:pt x="820" y="44926"/>
                </a:lnTo>
                <a:lnTo>
                  <a:pt x="894" y="44908"/>
                </a:lnTo>
                <a:close/>
                <a:moveTo>
                  <a:pt x="1155" y="49357"/>
                </a:moveTo>
                <a:lnTo>
                  <a:pt x="1062" y="49450"/>
                </a:lnTo>
                <a:lnTo>
                  <a:pt x="950" y="49525"/>
                </a:lnTo>
                <a:lnTo>
                  <a:pt x="838" y="49581"/>
                </a:lnTo>
                <a:lnTo>
                  <a:pt x="745" y="49637"/>
                </a:lnTo>
                <a:lnTo>
                  <a:pt x="764" y="49562"/>
                </a:lnTo>
                <a:lnTo>
                  <a:pt x="801" y="49506"/>
                </a:lnTo>
                <a:lnTo>
                  <a:pt x="838" y="49469"/>
                </a:lnTo>
                <a:lnTo>
                  <a:pt x="894" y="49413"/>
                </a:lnTo>
                <a:lnTo>
                  <a:pt x="1006" y="49376"/>
                </a:lnTo>
                <a:lnTo>
                  <a:pt x="1155" y="49357"/>
                </a:lnTo>
                <a:close/>
                <a:moveTo>
                  <a:pt x="42040" y="50232"/>
                </a:moveTo>
                <a:lnTo>
                  <a:pt x="42021" y="50270"/>
                </a:lnTo>
                <a:lnTo>
                  <a:pt x="41966" y="50325"/>
                </a:lnTo>
                <a:lnTo>
                  <a:pt x="41835" y="50437"/>
                </a:lnTo>
                <a:lnTo>
                  <a:pt x="41928" y="50325"/>
                </a:lnTo>
                <a:lnTo>
                  <a:pt x="42040" y="50232"/>
                </a:lnTo>
                <a:close/>
                <a:moveTo>
                  <a:pt x="20015" y="50288"/>
                </a:moveTo>
                <a:lnTo>
                  <a:pt x="20034" y="50493"/>
                </a:lnTo>
                <a:lnTo>
                  <a:pt x="20015" y="50549"/>
                </a:lnTo>
                <a:lnTo>
                  <a:pt x="19996" y="50605"/>
                </a:lnTo>
                <a:lnTo>
                  <a:pt x="19959" y="50661"/>
                </a:lnTo>
                <a:lnTo>
                  <a:pt x="19922" y="50679"/>
                </a:lnTo>
                <a:lnTo>
                  <a:pt x="19754" y="50679"/>
                </a:lnTo>
                <a:lnTo>
                  <a:pt x="19829" y="50586"/>
                </a:lnTo>
                <a:lnTo>
                  <a:pt x="19885" y="50474"/>
                </a:lnTo>
                <a:lnTo>
                  <a:pt x="19940" y="50363"/>
                </a:lnTo>
                <a:lnTo>
                  <a:pt x="20015" y="50288"/>
                </a:lnTo>
                <a:close/>
                <a:moveTo>
                  <a:pt x="39005" y="50363"/>
                </a:moveTo>
                <a:lnTo>
                  <a:pt x="38987" y="50437"/>
                </a:lnTo>
                <a:lnTo>
                  <a:pt x="38949" y="50512"/>
                </a:lnTo>
                <a:lnTo>
                  <a:pt x="38894" y="50567"/>
                </a:lnTo>
                <a:lnTo>
                  <a:pt x="38819" y="50623"/>
                </a:lnTo>
                <a:lnTo>
                  <a:pt x="38652" y="50698"/>
                </a:lnTo>
                <a:lnTo>
                  <a:pt x="38484" y="50754"/>
                </a:lnTo>
                <a:lnTo>
                  <a:pt x="38484" y="50754"/>
                </a:lnTo>
                <a:lnTo>
                  <a:pt x="38596" y="50642"/>
                </a:lnTo>
                <a:lnTo>
                  <a:pt x="38726" y="50530"/>
                </a:lnTo>
                <a:lnTo>
                  <a:pt x="38856" y="50456"/>
                </a:lnTo>
                <a:lnTo>
                  <a:pt x="39005" y="50363"/>
                </a:lnTo>
                <a:close/>
                <a:moveTo>
                  <a:pt x="27369" y="50437"/>
                </a:moveTo>
                <a:lnTo>
                  <a:pt x="27350" y="50512"/>
                </a:lnTo>
                <a:lnTo>
                  <a:pt x="27313" y="50586"/>
                </a:lnTo>
                <a:lnTo>
                  <a:pt x="27276" y="50642"/>
                </a:lnTo>
                <a:lnTo>
                  <a:pt x="27239" y="50679"/>
                </a:lnTo>
                <a:lnTo>
                  <a:pt x="27183" y="50716"/>
                </a:lnTo>
                <a:lnTo>
                  <a:pt x="27127" y="50754"/>
                </a:lnTo>
                <a:lnTo>
                  <a:pt x="26997" y="50754"/>
                </a:lnTo>
                <a:lnTo>
                  <a:pt x="27183" y="50586"/>
                </a:lnTo>
                <a:lnTo>
                  <a:pt x="27369" y="50437"/>
                </a:lnTo>
                <a:close/>
                <a:moveTo>
                  <a:pt x="29194" y="50437"/>
                </a:moveTo>
                <a:lnTo>
                  <a:pt x="29194" y="50493"/>
                </a:lnTo>
                <a:lnTo>
                  <a:pt x="29175" y="50549"/>
                </a:lnTo>
                <a:lnTo>
                  <a:pt x="29138" y="50642"/>
                </a:lnTo>
                <a:lnTo>
                  <a:pt x="29082" y="50716"/>
                </a:lnTo>
                <a:lnTo>
                  <a:pt x="29026" y="50754"/>
                </a:lnTo>
                <a:lnTo>
                  <a:pt x="29007" y="50754"/>
                </a:lnTo>
                <a:lnTo>
                  <a:pt x="29007" y="50716"/>
                </a:lnTo>
                <a:lnTo>
                  <a:pt x="29082" y="50567"/>
                </a:lnTo>
                <a:lnTo>
                  <a:pt x="29119" y="50493"/>
                </a:lnTo>
                <a:lnTo>
                  <a:pt x="29175" y="50456"/>
                </a:lnTo>
                <a:lnTo>
                  <a:pt x="29194" y="50437"/>
                </a:lnTo>
                <a:close/>
                <a:moveTo>
                  <a:pt x="47011" y="50251"/>
                </a:moveTo>
                <a:lnTo>
                  <a:pt x="47011" y="50381"/>
                </a:lnTo>
                <a:lnTo>
                  <a:pt x="46992" y="50437"/>
                </a:lnTo>
                <a:lnTo>
                  <a:pt x="46955" y="50512"/>
                </a:lnTo>
                <a:lnTo>
                  <a:pt x="46844" y="50605"/>
                </a:lnTo>
                <a:lnTo>
                  <a:pt x="46713" y="50698"/>
                </a:lnTo>
                <a:lnTo>
                  <a:pt x="46583" y="50754"/>
                </a:lnTo>
                <a:lnTo>
                  <a:pt x="46657" y="50605"/>
                </a:lnTo>
                <a:lnTo>
                  <a:pt x="46750" y="50474"/>
                </a:lnTo>
                <a:lnTo>
                  <a:pt x="46881" y="50344"/>
                </a:lnTo>
                <a:lnTo>
                  <a:pt x="47011" y="50251"/>
                </a:lnTo>
                <a:close/>
                <a:moveTo>
                  <a:pt x="14150" y="50288"/>
                </a:moveTo>
                <a:lnTo>
                  <a:pt x="14113" y="50381"/>
                </a:lnTo>
                <a:lnTo>
                  <a:pt x="14038" y="50474"/>
                </a:lnTo>
                <a:lnTo>
                  <a:pt x="13964" y="50549"/>
                </a:lnTo>
                <a:lnTo>
                  <a:pt x="13890" y="50623"/>
                </a:lnTo>
                <a:lnTo>
                  <a:pt x="13796" y="50679"/>
                </a:lnTo>
                <a:lnTo>
                  <a:pt x="13703" y="50716"/>
                </a:lnTo>
                <a:lnTo>
                  <a:pt x="13592" y="50754"/>
                </a:lnTo>
                <a:lnTo>
                  <a:pt x="13499" y="50772"/>
                </a:lnTo>
                <a:lnTo>
                  <a:pt x="13648" y="50623"/>
                </a:lnTo>
                <a:lnTo>
                  <a:pt x="13796" y="50493"/>
                </a:lnTo>
                <a:lnTo>
                  <a:pt x="13983" y="50381"/>
                </a:lnTo>
                <a:lnTo>
                  <a:pt x="14150" y="50288"/>
                </a:lnTo>
                <a:close/>
                <a:moveTo>
                  <a:pt x="25824" y="50307"/>
                </a:moveTo>
                <a:lnTo>
                  <a:pt x="25749" y="50456"/>
                </a:lnTo>
                <a:lnTo>
                  <a:pt x="25656" y="50586"/>
                </a:lnTo>
                <a:lnTo>
                  <a:pt x="25582" y="50642"/>
                </a:lnTo>
                <a:lnTo>
                  <a:pt x="25507" y="50716"/>
                </a:lnTo>
                <a:lnTo>
                  <a:pt x="25414" y="50754"/>
                </a:lnTo>
                <a:lnTo>
                  <a:pt x="25321" y="50791"/>
                </a:lnTo>
                <a:lnTo>
                  <a:pt x="25321" y="50791"/>
                </a:lnTo>
                <a:lnTo>
                  <a:pt x="25433" y="50661"/>
                </a:lnTo>
                <a:lnTo>
                  <a:pt x="25544" y="50530"/>
                </a:lnTo>
                <a:lnTo>
                  <a:pt x="25675" y="50419"/>
                </a:lnTo>
                <a:lnTo>
                  <a:pt x="25824" y="50307"/>
                </a:lnTo>
                <a:close/>
                <a:moveTo>
                  <a:pt x="54868" y="50679"/>
                </a:moveTo>
                <a:lnTo>
                  <a:pt x="54812" y="50754"/>
                </a:lnTo>
                <a:lnTo>
                  <a:pt x="54738" y="50791"/>
                </a:lnTo>
                <a:lnTo>
                  <a:pt x="54738" y="50791"/>
                </a:lnTo>
                <a:lnTo>
                  <a:pt x="54868" y="50679"/>
                </a:lnTo>
                <a:close/>
                <a:moveTo>
                  <a:pt x="4748" y="50493"/>
                </a:moveTo>
                <a:lnTo>
                  <a:pt x="4748" y="50567"/>
                </a:lnTo>
                <a:lnTo>
                  <a:pt x="4729" y="50623"/>
                </a:lnTo>
                <a:lnTo>
                  <a:pt x="4692" y="50679"/>
                </a:lnTo>
                <a:lnTo>
                  <a:pt x="4636" y="50735"/>
                </a:lnTo>
                <a:lnTo>
                  <a:pt x="4599" y="50772"/>
                </a:lnTo>
                <a:lnTo>
                  <a:pt x="4543" y="50791"/>
                </a:lnTo>
                <a:lnTo>
                  <a:pt x="4487" y="50791"/>
                </a:lnTo>
                <a:lnTo>
                  <a:pt x="4432" y="50772"/>
                </a:lnTo>
                <a:lnTo>
                  <a:pt x="4581" y="50623"/>
                </a:lnTo>
                <a:lnTo>
                  <a:pt x="4748" y="50493"/>
                </a:lnTo>
                <a:close/>
                <a:moveTo>
                  <a:pt x="21188" y="50344"/>
                </a:moveTo>
                <a:lnTo>
                  <a:pt x="21206" y="50419"/>
                </a:lnTo>
                <a:lnTo>
                  <a:pt x="21188" y="50493"/>
                </a:lnTo>
                <a:lnTo>
                  <a:pt x="21169" y="50567"/>
                </a:lnTo>
                <a:lnTo>
                  <a:pt x="21132" y="50642"/>
                </a:lnTo>
                <a:lnTo>
                  <a:pt x="21076" y="50698"/>
                </a:lnTo>
                <a:lnTo>
                  <a:pt x="21020" y="50754"/>
                </a:lnTo>
                <a:lnTo>
                  <a:pt x="20946" y="50791"/>
                </a:lnTo>
                <a:lnTo>
                  <a:pt x="20853" y="50791"/>
                </a:lnTo>
                <a:lnTo>
                  <a:pt x="20927" y="50661"/>
                </a:lnTo>
                <a:lnTo>
                  <a:pt x="21002" y="50549"/>
                </a:lnTo>
                <a:lnTo>
                  <a:pt x="21095" y="50437"/>
                </a:lnTo>
                <a:lnTo>
                  <a:pt x="21188" y="50344"/>
                </a:lnTo>
                <a:close/>
                <a:moveTo>
                  <a:pt x="40625" y="50400"/>
                </a:moveTo>
                <a:lnTo>
                  <a:pt x="40625" y="50456"/>
                </a:lnTo>
                <a:lnTo>
                  <a:pt x="40606" y="50512"/>
                </a:lnTo>
                <a:lnTo>
                  <a:pt x="40532" y="50623"/>
                </a:lnTo>
                <a:lnTo>
                  <a:pt x="40420" y="50716"/>
                </a:lnTo>
                <a:lnTo>
                  <a:pt x="40290" y="50791"/>
                </a:lnTo>
                <a:lnTo>
                  <a:pt x="40439" y="50586"/>
                </a:lnTo>
                <a:lnTo>
                  <a:pt x="40625" y="50400"/>
                </a:lnTo>
                <a:close/>
                <a:moveTo>
                  <a:pt x="43436" y="50698"/>
                </a:moveTo>
                <a:lnTo>
                  <a:pt x="43455" y="50735"/>
                </a:lnTo>
                <a:lnTo>
                  <a:pt x="43455" y="50772"/>
                </a:lnTo>
                <a:lnTo>
                  <a:pt x="43436" y="50791"/>
                </a:lnTo>
                <a:lnTo>
                  <a:pt x="43381" y="50772"/>
                </a:lnTo>
                <a:lnTo>
                  <a:pt x="43436" y="50698"/>
                </a:lnTo>
                <a:close/>
                <a:moveTo>
                  <a:pt x="12624" y="988"/>
                </a:moveTo>
                <a:lnTo>
                  <a:pt x="12624" y="1062"/>
                </a:lnTo>
                <a:lnTo>
                  <a:pt x="12642" y="1118"/>
                </a:lnTo>
                <a:lnTo>
                  <a:pt x="12679" y="1174"/>
                </a:lnTo>
                <a:lnTo>
                  <a:pt x="12735" y="1211"/>
                </a:lnTo>
                <a:lnTo>
                  <a:pt x="12791" y="1248"/>
                </a:lnTo>
                <a:lnTo>
                  <a:pt x="12866" y="1285"/>
                </a:lnTo>
                <a:lnTo>
                  <a:pt x="13033" y="1304"/>
                </a:lnTo>
                <a:lnTo>
                  <a:pt x="13219" y="1323"/>
                </a:lnTo>
                <a:lnTo>
                  <a:pt x="13387" y="1323"/>
                </a:lnTo>
                <a:lnTo>
                  <a:pt x="13554" y="1304"/>
                </a:lnTo>
                <a:lnTo>
                  <a:pt x="13666" y="1285"/>
                </a:lnTo>
                <a:lnTo>
                  <a:pt x="13648" y="1453"/>
                </a:lnTo>
                <a:lnTo>
                  <a:pt x="13666" y="1527"/>
                </a:lnTo>
                <a:lnTo>
                  <a:pt x="13685" y="1583"/>
                </a:lnTo>
                <a:lnTo>
                  <a:pt x="13703" y="1639"/>
                </a:lnTo>
                <a:lnTo>
                  <a:pt x="13759" y="1676"/>
                </a:lnTo>
                <a:lnTo>
                  <a:pt x="13852" y="1751"/>
                </a:lnTo>
                <a:lnTo>
                  <a:pt x="13964" y="1770"/>
                </a:lnTo>
                <a:lnTo>
                  <a:pt x="14113" y="1788"/>
                </a:lnTo>
                <a:lnTo>
                  <a:pt x="14281" y="1770"/>
                </a:lnTo>
                <a:lnTo>
                  <a:pt x="14448" y="1732"/>
                </a:lnTo>
                <a:lnTo>
                  <a:pt x="14634" y="1676"/>
                </a:lnTo>
                <a:lnTo>
                  <a:pt x="14802" y="1602"/>
                </a:lnTo>
                <a:lnTo>
                  <a:pt x="15156" y="1453"/>
                </a:lnTo>
                <a:lnTo>
                  <a:pt x="15435" y="1285"/>
                </a:lnTo>
                <a:lnTo>
                  <a:pt x="15621" y="1155"/>
                </a:lnTo>
                <a:lnTo>
                  <a:pt x="15677" y="1267"/>
                </a:lnTo>
                <a:lnTo>
                  <a:pt x="15733" y="1360"/>
                </a:lnTo>
                <a:lnTo>
                  <a:pt x="15826" y="1453"/>
                </a:lnTo>
                <a:lnTo>
                  <a:pt x="15919" y="1527"/>
                </a:lnTo>
                <a:lnTo>
                  <a:pt x="16031" y="1565"/>
                </a:lnTo>
                <a:lnTo>
                  <a:pt x="16142" y="1602"/>
                </a:lnTo>
                <a:lnTo>
                  <a:pt x="16273" y="1621"/>
                </a:lnTo>
                <a:lnTo>
                  <a:pt x="16384" y="1621"/>
                </a:lnTo>
                <a:lnTo>
                  <a:pt x="16496" y="1583"/>
                </a:lnTo>
                <a:lnTo>
                  <a:pt x="16608" y="1527"/>
                </a:lnTo>
                <a:lnTo>
                  <a:pt x="16719" y="1472"/>
                </a:lnTo>
                <a:lnTo>
                  <a:pt x="16831" y="1434"/>
                </a:lnTo>
                <a:lnTo>
                  <a:pt x="17017" y="1248"/>
                </a:lnTo>
                <a:lnTo>
                  <a:pt x="17129" y="1379"/>
                </a:lnTo>
                <a:lnTo>
                  <a:pt x="17259" y="1453"/>
                </a:lnTo>
                <a:lnTo>
                  <a:pt x="17501" y="1527"/>
                </a:lnTo>
                <a:lnTo>
                  <a:pt x="17725" y="1565"/>
                </a:lnTo>
                <a:lnTo>
                  <a:pt x="17930" y="1565"/>
                </a:lnTo>
                <a:lnTo>
                  <a:pt x="18134" y="1546"/>
                </a:lnTo>
                <a:lnTo>
                  <a:pt x="18339" y="1472"/>
                </a:lnTo>
                <a:lnTo>
                  <a:pt x="18525" y="1379"/>
                </a:lnTo>
                <a:lnTo>
                  <a:pt x="18712" y="1230"/>
                </a:lnTo>
                <a:lnTo>
                  <a:pt x="18898" y="1062"/>
                </a:lnTo>
                <a:lnTo>
                  <a:pt x="18991" y="1192"/>
                </a:lnTo>
                <a:lnTo>
                  <a:pt x="19103" y="1285"/>
                </a:lnTo>
                <a:lnTo>
                  <a:pt x="19233" y="1360"/>
                </a:lnTo>
                <a:lnTo>
                  <a:pt x="19382" y="1397"/>
                </a:lnTo>
                <a:lnTo>
                  <a:pt x="19549" y="1416"/>
                </a:lnTo>
                <a:lnTo>
                  <a:pt x="19698" y="1416"/>
                </a:lnTo>
                <a:lnTo>
                  <a:pt x="19866" y="1379"/>
                </a:lnTo>
                <a:lnTo>
                  <a:pt x="19996" y="1341"/>
                </a:lnTo>
                <a:lnTo>
                  <a:pt x="20034" y="1509"/>
                </a:lnTo>
                <a:lnTo>
                  <a:pt x="20089" y="1639"/>
                </a:lnTo>
                <a:lnTo>
                  <a:pt x="20164" y="1751"/>
                </a:lnTo>
                <a:lnTo>
                  <a:pt x="20257" y="1844"/>
                </a:lnTo>
                <a:lnTo>
                  <a:pt x="20350" y="1900"/>
                </a:lnTo>
                <a:lnTo>
                  <a:pt x="20480" y="1918"/>
                </a:lnTo>
                <a:lnTo>
                  <a:pt x="20611" y="1937"/>
                </a:lnTo>
                <a:lnTo>
                  <a:pt x="20741" y="1937"/>
                </a:lnTo>
                <a:lnTo>
                  <a:pt x="20890" y="1900"/>
                </a:lnTo>
                <a:lnTo>
                  <a:pt x="21020" y="1863"/>
                </a:lnTo>
                <a:lnTo>
                  <a:pt x="21169" y="1807"/>
                </a:lnTo>
                <a:lnTo>
                  <a:pt x="21300" y="1751"/>
                </a:lnTo>
                <a:lnTo>
                  <a:pt x="21430" y="1676"/>
                </a:lnTo>
                <a:lnTo>
                  <a:pt x="21542" y="1602"/>
                </a:lnTo>
                <a:lnTo>
                  <a:pt x="21635" y="1527"/>
                </a:lnTo>
                <a:lnTo>
                  <a:pt x="21728" y="1434"/>
                </a:lnTo>
                <a:lnTo>
                  <a:pt x="21765" y="1527"/>
                </a:lnTo>
                <a:lnTo>
                  <a:pt x="21821" y="1621"/>
                </a:lnTo>
                <a:lnTo>
                  <a:pt x="21877" y="1676"/>
                </a:lnTo>
                <a:lnTo>
                  <a:pt x="21933" y="1732"/>
                </a:lnTo>
                <a:lnTo>
                  <a:pt x="22007" y="1770"/>
                </a:lnTo>
                <a:lnTo>
                  <a:pt x="22081" y="1788"/>
                </a:lnTo>
                <a:lnTo>
                  <a:pt x="22230" y="1825"/>
                </a:lnTo>
                <a:lnTo>
                  <a:pt x="22398" y="1807"/>
                </a:lnTo>
                <a:lnTo>
                  <a:pt x="22547" y="1770"/>
                </a:lnTo>
                <a:lnTo>
                  <a:pt x="22882" y="1676"/>
                </a:lnTo>
                <a:lnTo>
                  <a:pt x="23031" y="1527"/>
                </a:lnTo>
                <a:lnTo>
                  <a:pt x="23105" y="1583"/>
                </a:lnTo>
                <a:lnTo>
                  <a:pt x="23199" y="1639"/>
                </a:lnTo>
                <a:lnTo>
                  <a:pt x="23292" y="1676"/>
                </a:lnTo>
                <a:lnTo>
                  <a:pt x="23385" y="1714"/>
                </a:lnTo>
                <a:lnTo>
                  <a:pt x="23571" y="1732"/>
                </a:lnTo>
                <a:lnTo>
                  <a:pt x="23738" y="1695"/>
                </a:lnTo>
                <a:lnTo>
                  <a:pt x="23887" y="1639"/>
                </a:lnTo>
                <a:lnTo>
                  <a:pt x="24036" y="1565"/>
                </a:lnTo>
                <a:lnTo>
                  <a:pt x="24036" y="1621"/>
                </a:lnTo>
                <a:lnTo>
                  <a:pt x="24074" y="1676"/>
                </a:lnTo>
                <a:lnTo>
                  <a:pt x="24129" y="1732"/>
                </a:lnTo>
                <a:lnTo>
                  <a:pt x="24204" y="1751"/>
                </a:lnTo>
                <a:lnTo>
                  <a:pt x="24297" y="1770"/>
                </a:lnTo>
                <a:lnTo>
                  <a:pt x="24390" y="1770"/>
                </a:lnTo>
                <a:lnTo>
                  <a:pt x="24632" y="1751"/>
                </a:lnTo>
                <a:lnTo>
                  <a:pt x="24874" y="1714"/>
                </a:lnTo>
                <a:lnTo>
                  <a:pt x="25098" y="1658"/>
                </a:lnTo>
                <a:lnTo>
                  <a:pt x="25340" y="1602"/>
                </a:lnTo>
                <a:lnTo>
                  <a:pt x="25321" y="1621"/>
                </a:lnTo>
                <a:lnTo>
                  <a:pt x="25358" y="1639"/>
                </a:lnTo>
                <a:lnTo>
                  <a:pt x="25582" y="1695"/>
                </a:lnTo>
                <a:lnTo>
                  <a:pt x="25786" y="1751"/>
                </a:lnTo>
                <a:lnTo>
                  <a:pt x="25973" y="1751"/>
                </a:lnTo>
                <a:lnTo>
                  <a:pt x="26122" y="1732"/>
                </a:lnTo>
                <a:lnTo>
                  <a:pt x="26252" y="1676"/>
                </a:lnTo>
                <a:lnTo>
                  <a:pt x="26531" y="1583"/>
                </a:lnTo>
                <a:lnTo>
                  <a:pt x="26755" y="1453"/>
                </a:lnTo>
                <a:lnTo>
                  <a:pt x="26773" y="1527"/>
                </a:lnTo>
                <a:lnTo>
                  <a:pt x="26810" y="1583"/>
                </a:lnTo>
                <a:lnTo>
                  <a:pt x="26866" y="1621"/>
                </a:lnTo>
                <a:lnTo>
                  <a:pt x="26922" y="1658"/>
                </a:lnTo>
                <a:lnTo>
                  <a:pt x="27015" y="1695"/>
                </a:lnTo>
                <a:lnTo>
                  <a:pt x="27108" y="1714"/>
                </a:lnTo>
                <a:lnTo>
                  <a:pt x="27332" y="1732"/>
                </a:lnTo>
                <a:lnTo>
                  <a:pt x="27555" y="1732"/>
                </a:lnTo>
                <a:lnTo>
                  <a:pt x="27779" y="1714"/>
                </a:lnTo>
                <a:lnTo>
                  <a:pt x="27965" y="1676"/>
                </a:lnTo>
                <a:lnTo>
                  <a:pt x="28095" y="1658"/>
                </a:lnTo>
                <a:lnTo>
                  <a:pt x="28319" y="1546"/>
                </a:lnTo>
                <a:lnTo>
                  <a:pt x="28449" y="1490"/>
                </a:lnTo>
                <a:lnTo>
                  <a:pt x="28561" y="1453"/>
                </a:lnTo>
                <a:lnTo>
                  <a:pt x="28598" y="1472"/>
                </a:lnTo>
                <a:lnTo>
                  <a:pt x="28635" y="1509"/>
                </a:lnTo>
                <a:lnTo>
                  <a:pt x="28672" y="1565"/>
                </a:lnTo>
                <a:lnTo>
                  <a:pt x="28710" y="1583"/>
                </a:lnTo>
                <a:lnTo>
                  <a:pt x="28840" y="1602"/>
                </a:lnTo>
                <a:lnTo>
                  <a:pt x="28970" y="1639"/>
                </a:lnTo>
                <a:lnTo>
                  <a:pt x="29101" y="1676"/>
                </a:lnTo>
                <a:lnTo>
                  <a:pt x="29231" y="1695"/>
                </a:lnTo>
                <a:lnTo>
                  <a:pt x="29324" y="1676"/>
                </a:lnTo>
                <a:lnTo>
                  <a:pt x="29417" y="1676"/>
                </a:lnTo>
                <a:lnTo>
                  <a:pt x="29603" y="1639"/>
                </a:lnTo>
                <a:lnTo>
                  <a:pt x="29771" y="1583"/>
                </a:lnTo>
                <a:lnTo>
                  <a:pt x="29957" y="1583"/>
                </a:lnTo>
                <a:lnTo>
                  <a:pt x="30124" y="1658"/>
                </a:lnTo>
                <a:lnTo>
                  <a:pt x="30255" y="1714"/>
                </a:lnTo>
                <a:lnTo>
                  <a:pt x="30385" y="1732"/>
                </a:lnTo>
                <a:lnTo>
                  <a:pt x="30590" y="1751"/>
                </a:lnTo>
                <a:lnTo>
                  <a:pt x="30813" y="1714"/>
                </a:lnTo>
                <a:lnTo>
                  <a:pt x="31018" y="1676"/>
                </a:lnTo>
                <a:lnTo>
                  <a:pt x="31223" y="1621"/>
                </a:lnTo>
                <a:lnTo>
                  <a:pt x="31409" y="1527"/>
                </a:lnTo>
                <a:lnTo>
                  <a:pt x="31595" y="1416"/>
                </a:lnTo>
                <a:lnTo>
                  <a:pt x="31670" y="1379"/>
                </a:lnTo>
                <a:lnTo>
                  <a:pt x="31763" y="1341"/>
                </a:lnTo>
                <a:lnTo>
                  <a:pt x="31930" y="1341"/>
                </a:lnTo>
                <a:lnTo>
                  <a:pt x="31986" y="1379"/>
                </a:lnTo>
                <a:lnTo>
                  <a:pt x="32079" y="1453"/>
                </a:lnTo>
                <a:lnTo>
                  <a:pt x="32172" y="1509"/>
                </a:lnTo>
                <a:lnTo>
                  <a:pt x="32266" y="1565"/>
                </a:lnTo>
                <a:lnTo>
                  <a:pt x="32359" y="1583"/>
                </a:lnTo>
                <a:lnTo>
                  <a:pt x="32433" y="1565"/>
                </a:lnTo>
                <a:lnTo>
                  <a:pt x="32582" y="1527"/>
                </a:lnTo>
                <a:lnTo>
                  <a:pt x="32731" y="1472"/>
                </a:lnTo>
                <a:lnTo>
                  <a:pt x="32805" y="1453"/>
                </a:lnTo>
                <a:lnTo>
                  <a:pt x="32861" y="1453"/>
                </a:lnTo>
                <a:lnTo>
                  <a:pt x="32936" y="1490"/>
                </a:lnTo>
                <a:lnTo>
                  <a:pt x="33010" y="1527"/>
                </a:lnTo>
                <a:lnTo>
                  <a:pt x="33178" y="1621"/>
                </a:lnTo>
                <a:lnTo>
                  <a:pt x="33345" y="1732"/>
                </a:lnTo>
                <a:lnTo>
                  <a:pt x="33439" y="1770"/>
                </a:lnTo>
                <a:lnTo>
                  <a:pt x="33550" y="1807"/>
                </a:lnTo>
                <a:lnTo>
                  <a:pt x="33755" y="1807"/>
                </a:lnTo>
                <a:lnTo>
                  <a:pt x="33848" y="1770"/>
                </a:lnTo>
                <a:lnTo>
                  <a:pt x="33941" y="1732"/>
                </a:lnTo>
                <a:lnTo>
                  <a:pt x="34127" y="1676"/>
                </a:lnTo>
                <a:lnTo>
                  <a:pt x="34220" y="1639"/>
                </a:lnTo>
                <a:lnTo>
                  <a:pt x="34388" y="1639"/>
                </a:lnTo>
                <a:lnTo>
                  <a:pt x="34481" y="1658"/>
                </a:lnTo>
                <a:lnTo>
                  <a:pt x="34649" y="1732"/>
                </a:lnTo>
                <a:lnTo>
                  <a:pt x="34835" y="1807"/>
                </a:lnTo>
                <a:lnTo>
                  <a:pt x="34947" y="1825"/>
                </a:lnTo>
                <a:lnTo>
                  <a:pt x="35040" y="1844"/>
                </a:lnTo>
                <a:lnTo>
                  <a:pt x="35189" y="1825"/>
                </a:lnTo>
                <a:lnTo>
                  <a:pt x="35319" y="1788"/>
                </a:lnTo>
                <a:lnTo>
                  <a:pt x="35431" y="1732"/>
                </a:lnTo>
                <a:lnTo>
                  <a:pt x="35561" y="1676"/>
                </a:lnTo>
                <a:lnTo>
                  <a:pt x="35803" y="1546"/>
                </a:lnTo>
                <a:lnTo>
                  <a:pt x="35915" y="1509"/>
                </a:lnTo>
                <a:lnTo>
                  <a:pt x="36045" y="1490"/>
                </a:lnTo>
                <a:lnTo>
                  <a:pt x="36120" y="1490"/>
                </a:lnTo>
                <a:lnTo>
                  <a:pt x="36231" y="1509"/>
                </a:lnTo>
                <a:lnTo>
                  <a:pt x="36455" y="1583"/>
                </a:lnTo>
                <a:lnTo>
                  <a:pt x="36697" y="1658"/>
                </a:lnTo>
                <a:lnTo>
                  <a:pt x="36808" y="1676"/>
                </a:lnTo>
                <a:lnTo>
                  <a:pt x="36920" y="1695"/>
                </a:lnTo>
                <a:lnTo>
                  <a:pt x="37144" y="1658"/>
                </a:lnTo>
                <a:lnTo>
                  <a:pt x="37367" y="1602"/>
                </a:lnTo>
                <a:lnTo>
                  <a:pt x="37590" y="1583"/>
                </a:lnTo>
                <a:lnTo>
                  <a:pt x="37683" y="1565"/>
                </a:lnTo>
                <a:lnTo>
                  <a:pt x="37758" y="1583"/>
                </a:lnTo>
                <a:lnTo>
                  <a:pt x="37851" y="1621"/>
                </a:lnTo>
                <a:lnTo>
                  <a:pt x="37944" y="1676"/>
                </a:lnTo>
                <a:lnTo>
                  <a:pt x="38093" y="1788"/>
                </a:lnTo>
                <a:lnTo>
                  <a:pt x="38167" y="1844"/>
                </a:lnTo>
                <a:lnTo>
                  <a:pt x="38261" y="1881"/>
                </a:lnTo>
                <a:lnTo>
                  <a:pt x="38354" y="1918"/>
                </a:lnTo>
                <a:lnTo>
                  <a:pt x="38577" y="1918"/>
                </a:lnTo>
                <a:lnTo>
                  <a:pt x="38689" y="1900"/>
                </a:lnTo>
                <a:lnTo>
                  <a:pt x="38875" y="1844"/>
                </a:lnTo>
                <a:lnTo>
                  <a:pt x="39061" y="1770"/>
                </a:lnTo>
                <a:lnTo>
                  <a:pt x="39136" y="1751"/>
                </a:lnTo>
                <a:lnTo>
                  <a:pt x="39322" y="1751"/>
                </a:lnTo>
                <a:lnTo>
                  <a:pt x="39434" y="1788"/>
                </a:lnTo>
                <a:lnTo>
                  <a:pt x="39638" y="1844"/>
                </a:lnTo>
                <a:lnTo>
                  <a:pt x="39862" y="1918"/>
                </a:lnTo>
                <a:lnTo>
                  <a:pt x="39973" y="1956"/>
                </a:lnTo>
                <a:lnTo>
                  <a:pt x="40309" y="1956"/>
                </a:lnTo>
                <a:lnTo>
                  <a:pt x="40513" y="1918"/>
                </a:lnTo>
                <a:lnTo>
                  <a:pt x="40942" y="1807"/>
                </a:lnTo>
                <a:lnTo>
                  <a:pt x="41146" y="1770"/>
                </a:lnTo>
                <a:lnTo>
                  <a:pt x="41351" y="1770"/>
                </a:lnTo>
                <a:lnTo>
                  <a:pt x="41779" y="1751"/>
                </a:lnTo>
                <a:lnTo>
                  <a:pt x="41910" y="1732"/>
                </a:lnTo>
                <a:lnTo>
                  <a:pt x="42021" y="1695"/>
                </a:lnTo>
                <a:lnTo>
                  <a:pt x="42263" y="1583"/>
                </a:lnTo>
                <a:lnTo>
                  <a:pt x="42506" y="1472"/>
                </a:lnTo>
                <a:lnTo>
                  <a:pt x="42617" y="1434"/>
                </a:lnTo>
                <a:lnTo>
                  <a:pt x="42710" y="1416"/>
                </a:lnTo>
                <a:lnTo>
                  <a:pt x="42803" y="1434"/>
                </a:lnTo>
                <a:lnTo>
                  <a:pt x="42878" y="1453"/>
                </a:lnTo>
                <a:lnTo>
                  <a:pt x="43027" y="1546"/>
                </a:lnTo>
                <a:lnTo>
                  <a:pt x="43213" y="1639"/>
                </a:lnTo>
                <a:lnTo>
                  <a:pt x="43306" y="1676"/>
                </a:lnTo>
                <a:lnTo>
                  <a:pt x="43418" y="1714"/>
                </a:lnTo>
                <a:lnTo>
                  <a:pt x="43548" y="1714"/>
                </a:lnTo>
                <a:lnTo>
                  <a:pt x="43660" y="1695"/>
                </a:lnTo>
                <a:lnTo>
                  <a:pt x="43753" y="1658"/>
                </a:lnTo>
                <a:lnTo>
                  <a:pt x="43883" y="1639"/>
                </a:lnTo>
                <a:lnTo>
                  <a:pt x="44032" y="1639"/>
                </a:lnTo>
                <a:lnTo>
                  <a:pt x="44051" y="1621"/>
                </a:lnTo>
                <a:lnTo>
                  <a:pt x="44237" y="1695"/>
                </a:lnTo>
                <a:lnTo>
                  <a:pt x="44367" y="1751"/>
                </a:lnTo>
                <a:lnTo>
                  <a:pt x="44498" y="1825"/>
                </a:lnTo>
                <a:lnTo>
                  <a:pt x="44628" y="1900"/>
                </a:lnTo>
                <a:lnTo>
                  <a:pt x="44777" y="1937"/>
                </a:lnTo>
                <a:lnTo>
                  <a:pt x="44926" y="1956"/>
                </a:lnTo>
                <a:lnTo>
                  <a:pt x="45056" y="1956"/>
                </a:lnTo>
                <a:lnTo>
                  <a:pt x="45187" y="1937"/>
                </a:lnTo>
                <a:lnTo>
                  <a:pt x="45317" y="1900"/>
                </a:lnTo>
                <a:lnTo>
                  <a:pt x="45540" y="1844"/>
                </a:lnTo>
                <a:lnTo>
                  <a:pt x="45671" y="1825"/>
                </a:lnTo>
                <a:lnTo>
                  <a:pt x="45875" y="1825"/>
                </a:lnTo>
                <a:lnTo>
                  <a:pt x="45950" y="1844"/>
                </a:lnTo>
                <a:lnTo>
                  <a:pt x="46099" y="1900"/>
                </a:lnTo>
                <a:lnTo>
                  <a:pt x="46266" y="1956"/>
                </a:lnTo>
                <a:lnTo>
                  <a:pt x="46341" y="1974"/>
                </a:lnTo>
                <a:lnTo>
                  <a:pt x="46434" y="1974"/>
                </a:lnTo>
                <a:lnTo>
                  <a:pt x="46527" y="1956"/>
                </a:lnTo>
                <a:lnTo>
                  <a:pt x="46620" y="1918"/>
                </a:lnTo>
                <a:lnTo>
                  <a:pt x="46769" y="1844"/>
                </a:lnTo>
                <a:lnTo>
                  <a:pt x="46918" y="1732"/>
                </a:lnTo>
                <a:lnTo>
                  <a:pt x="46992" y="1695"/>
                </a:lnTo>
                <a:lnTo>
                  <a:pt x="47067" y="1658"/>
                </a:lnTo>
                <a:lnTo>
                  <a:pt x="47234" y="1621"/>
                </a:lnTo>
                <a:lnTo>
                  <a:pt x="47439" y="1602"/>
                </a:lnTo>
                <a:lnTo>
                  <a:pt x="47663" y="1602"/>
                </a:lnTo>
                <a:lnTo>
                  <a:pt x="47849" y="1621"/>
                </a:lnTo>
                <a:lnTo>
                  <a:pt x="47979" y="1565"/>
                </a:lnTo>
                <a:lnTo>
                  <a:pt x="48072" y="1509"/>
                </a:lnTo>
                <a:lnTo>
                  <a:pt x="48128" y="1509"/>
                </a:lnTo>
                <a:lnTo>
                  <a:pt x="48165" y="1527"/>
                </a:lnTo>
                <a:lnTo>
                  <a:pt x="48203" y="1546"/>
                </a:lnTo>
                <a:lnTo>
                  <a:pt x="48221" y="1583"/>
                </a:lnTo>
                <a:lnTo>
                  <a:pt x="48277" y="1714"/>
                </a:lnTo>
                <a:lnTo>
                  <a:pt x="48389" y="1751"/>
                </a:lnTo>
                <a:lnTo>
                  <a:pt x="48501" y="1807"/>
                </a:lnTo>
                <a:lnTo>
                  <a:pt x="48612" y="1844"/>
                </a:lnTo>
                <a:lnTo>
                  <a:pt x="48743" y="1863"/>
                </a:lnTo>
                <a:lnTo>
                  <a:pt x="48854" y="1844"/>
                </a:lnTo>
                <a:lnTo>
                  <a:pt x="48947" y="1807"/>
                </a:lnTo>
                <a:lnTo>
                  <a:pt x="49115" y="1695"/>
                </a:lnTo>
                <a:lnTo>
                  <a:pt x="49264" y="1621"/>
                </a:lnTo>
                <a:lnTo>
                  <a:pt x="49338" y="1602"/>
                </a:lnTo>
                <a:lnTo>
                  <a:pt x="49431" y="1602"/>
                </a:lnTo>
                <a:lnTo>
                  <a:pt x="49506" y="1621"/>
                </a:lnTo>
                <a:lnTo>
                  <a:pt x="49580" y="1658"/>
                </a:lnTo>
                <a:lnTo>
                  <a:pt x="49729" y="1770"/>
                </a:lnTo>
                <a:lnTo>
                  <a:pt x="49897" y="1881"/>
                </a:lnTo>
                <a:lnTo>
                  <a:pt x="49990" y="1918"/>
                </a:lnTo>
                <a:lnTo>
                  <a:pt x="50083" y="1937"/>
                </a:lnTo>
                <a:lnTo>
                  <a:pt x="50269" y="1956"/>
                </a:lnTo>
                <a:lnTo>
                  <a:pt x="50437" y="1937"/>
                </a:lnTo>
                <a:lnTo>
                  <a:pt x="50623" y="1900"/>
                </a:lnTo>
                <a:lnTo>
                  <a:pt x="50772" y="1918"/>
                </a:lnTo>
                <a:lnTo>
                  <a:pt x="50902" y="1937"/>
                </a:lnTo>
                <a:lnTo>
                  <a:pt x="51014" y="1974"/>
                </a:lnTo>
                <a:lnTo>
                  <a:pt x="51219" y="2030"/>
                </a:lnTo>
                <a:lnTo>
                  <a:pt x="51312" y="2049"/>
                </a:lnTo>
                <a:lnTo>
                  <a:pt x="51424" y="2049"/>
                </a:lnTo>
                <a:lnTo>
                  <a:pt x="51535" y="2030"/>
                </a:lnTo>
                <a:lnTo>
                  <a:pt x="51684" y="1974"/>
                </a:lnTo>
                <a:lnTo>
                  <a:pt x="51759" y="1937"/>
                </a:lnTo>
                <a:lnTo>
                  <a:pt x="51852" y="1863"/>
                </a:lnTo>
                <a:lnTo>
                  <a:pt x="51945" y="1807"/>
                </a:lnTo>
                <a:lnTo>
                  <a:pt x="52019" y="1788"/>
                </a:lnTo>
                <a:lnTo>
                  <a:pt x="52112" y="1770"/>
                </a:lnTo>
                <a:lnTo>
                  <a:pt x="52168" y="1770"/>
                </a:lnTo>
                <a:lnTo>
                  <a:pt x="52224" y="1788"/>
                </a:lnTo>
                <a:lnTo>
                  <a:pt x="52541" y="1788"/>
                </a:lnTo>
                <a:lnTo>
                  <a:pt x="52745" y="1825"/>
                </a:lnTo>
                <a:lnTo>
                  <a:pt x="52969" y="1844"/>
                </a:lnTo>
                <a:lnTo>
                  <a:pt x="53081" y="1825"/>
                </a:lnTo>
                <a:lnTo>
                  <a:pt x="53192" y="1825"/>
                </a:lnTo>
                <a:lnTo>
                  <a:pt x="53285" y="1788"/>
                </a:lnTo>
                <a:lnTo>
                  <a:pt x="53378" y="1751"/>
                </a:lnTo>
                <a:lnTo>
                  <a:pt x="53490" y="1714"/>
                </a:lnTo>
                <a:lnTo>
                  <a:pt x="53676" y="1714"/>
                </a:lnTo>
                <a:lnTo>
                  <a:pt x="53769" y="1751"/>
                </a:lnTo>
                <a:lnTo>
                  <a:pt x="53844" y="1788"/>
                </a:lnTo>
                <a:lnTo>
                  <a:pt x="53956" y="1807"/>
                </a:lnTo>
                <a:lnTo>
                  <a:pt x="54216" y="1863"/>
                </a:lnTo>
                <a:lnTo>
                  <a:pt x="54440" y="1881"/>
                </a:lnTo>
                <a:lnTo>
                  <a:pt x="54682" y="1881"/>
                </a:lnTo>
                <a:lnTo>
                  <a:pt x="54924" y="1863"/>
                </a:lnTo>
                <a:lnTo>
                  <a:pt x="55371" y="1825"/>
                </a:lnTo>
                <a:lnTo>
                  <a:pt x="55817" y="1825"/>
                </a:lnTo>
                <a:lnTo>
                  <a:pt x="56264" y="1788"/>
                </a:lnTo>
                <a:lnTo>
                  <a:pt x="56506" y="1770"/>
                </a:lnTo>
                <a:lnTo>
                  <a:pt x="56730" y="1714"/>
                </a:lnTo>
                <a:lnTo>
                  <a:pt x="57009" y="1639"/>
                </a:lnTo>
                <a:lnTo>
                  <a:pt x="57083" y="1639"/>
                </a:lnTo>
                <a:lnTo>
                  <a:pt x="57139" y="1714"/>
                </a:lnTo>
                <a:lnTo>
                  <a:pt x="57195" y="1751"/>
                </a:lnTo>
                <a:lnTo>
                  <a:pt x="57307" y="1807"/>
                </a:lnTo>
                <a:lnTo>
                  <a:pt x="57512" y="1881"/>
                </a:lnTo>
                <a:lnTo>
                  <a:pt x="57698" y="1918"/>
                </a:lnTo>
                <a:lnTo>
                  <a:pt x="57884" y="1918"/>
                </a:lnTo>
                <a:lnTo>
                  <a:pt x="58107" y="1863"/>
                </a:lnTo>
                <a:lnTo>
                  <a:pt x="58182" y="1807"/>
                </a:lnTo>
                <a:lnTo>
                  <a:pt x="58275" y="1751"/>
                </a:lnTo>
                <a:lnTo>
                  <a:pt x="58461" y="1583"/>
                </a:lnTo>
                <a:lnTo>
                  <a:pt x="58647" y="1434"/>
                </a:lnTo>
                <a:lnTo>
                  <a:pt x="58740" y="1379"/>
                </a:lnTo>
                <a:lnTo>
                  <a:pt x="58815" y="1341"/>
                </a:lnTo>
                <a:lnTo>
                  <a:pt x="59001" y="1341"/>
                </a:lnTo>
                <a:lnTo>
                  <a:pt x="59262" y="1379"/>
                </a:lnTo>
                <a:lnTo>
                  <a:pt x="59522" y="1416"/>
                </a:lnTo>
                <a:lnTo>
                  <a:pt x="59709" y="1453"/>
                </a:lnTo>
                <a:lnTo>
                  <a:pt x="59802" y="1434"/>
                </a:lnTo>
                <a:lnTo>
                  <a:pt x="59895" y="1397"/>
                </a:lnTo>
                <a:lnTo>
                  <a:pt x="60006" y="1360"/>
                </a:lnTo>
                <a:lnTo>
                  <a:pt x="60081" y="1360"/>
                </a:lnTo>
                <a:lnTo>
                  <a:pt x="60342" y="1732"/>
                </a:lnTo>
                <a:lnTo>
                  <a:pt x="60435" y="1807"/>
                </a:lnTo>
                <a:lnTo>
                  <a:pt x="60546" y="1863"/>
                </a:lnTo>
                <a:lnTo>
                  <a:pt x="60658" y="1900"/>
                </a:lnTo>
                <a:lnTo>
                  <a:pt x="60788" y="1937"/>
                </a:lnTo>
                <a:lnTo>
                  <a:pt x="61030" y="1937"/>
                </a:lnTo>
                <a:lnTo>
                  <a:pt x="61161" y="1918"/>
                </a:lnTo>
                <a:lnTo>
                  <a:pt x="61273" y="1881"/>
                </a:lnTo>
                <a:lnTo>
                  <a:pt x="61384" y="1844"/>
                </a:lnTo>
                <a:lnTo>
                  <a:pt x="61477" y="1788"/>
                </a:lnTo>
                <a:lnTo>
                  <a:pt x="61663" y="1676"/>
                </a:lnTo>
                <a:lnTo>
                  <a:pt x="61812" y="1583"/>
                </a:lnTo>
                <a:lnTo>
                  <a:pt x="61906" y="1565"/>
                </a:lnTo>
                <a:lnTo>
                  <a:pt x="62054" y="1565"/>
                </a:lnTo>
                <a:lnTo>
                  <a:pt x="62148" y="1602"/>
                </a:lnTo>
                <a:lnTo>
                  <a:pt x="62334" y="1695"/>
                </a:lnTo>
                <a:lnTo>
                  <a:pt x="62539" y="1788"/>
                </a:lnTo>
                <a:lnTo>
                  <a:pt x="62632" y="1807"/>
                </a:lnTo>
                <a:lnTo>
                  <a:pt x="62743" y="1825"/>
                </a:lnTo>
                <a:lnTo>
                  <a:pt x="62855" y="1825"/>
                </a:lnTo>
                <a:lnTo>
                  <a:pt x="62948" y="1807"/>
                </a:lnTo>
                <a:lnTo>
                  <a:pt x="63172" y="1751"/>
                </a:lnTo>
                <a:lnTo>
                  <a:pt x="63376" y="1714"/>
                </a:lnTo>
                <a:lnTo>
                  <a:pt x="63563" y="1714"/>
                </a:lnTo>
                <a:lnTo>
                  <a:pt x="63656" y="1751"/>
                </a:lnTo>
                <a:lnTo>
                  <a:pt x="63749" y="1770"/>
                </a:lnTo>
                <a:lnTo>
                  <a:pt x="63916" y="1863"/>
                </a:lnTo>
                <a:lnTo>
                  <a:pt x="64102" y="1937"/>
                </a:lnTo>
                <a:lnTo>
                  <a:pt x="64196" y="1956"/>
                </a:lnTo>
                <a:lnTo>
                  <a:pt x="64307" y="1974"/>
                </a:lnTo>
                <a:lnTo>
                  <a:pt x="64419" y="1974"/>
                </a:lnTo>
                <a:lnTo>
                  <a:pt x="64531" y="1956"/>
                </a:lnTo>
                <a:lnTo>
                  <a:pt x="64735" y="1900"/>
                </a:lnTo>
                <a:lnTo>
                  <a:pt x="64922" y="1825"/>
                </a:lnTo>
                <a:lnTo>
                  <a:pt x="65126" y="1788"/>
                </a:lnTo>
                <a:lnTo>
                  <a:pt x="65331" y="1751"/>
                </a:lnTo>
                <a:lnTo>
                  <a:pt x="65347" y="1748"/>
                </a:lnTo>
                <a:lnTo>
                  <a:pt x="65347" y="1748"/>
                </a:lnTo>
                <a:lnTo>
                  <a:pt x="65350" y="1751"/>
                </a:lnTo>
                <a:lnTo>
                  <a:pt x="65424" y="1788"/>
                </a:lnTo>
                <a:lnTo>
                  <a:pt x="65517" y="1825"/>
                </a:lnTo>
                <a:lnTo>
                  <a:pt x="65592" y="1900"/>
                </a:lnTo>
                <a:lnTo>
                  <a:pt x="65685" y="1974"/>
                </a:lnTo>
                <a:lnTo>
                  <a:pt x="65778" y="2012"/>
                </a:lnTo>
                <a:lnTo>
                  <a:pt x="65890" y="2049"/>
                </a:lnTo>
                <a:lnTo>
                  <a:pt x="66020" y="2030"/>
                </a:lnTo>
                <a:lnTo>
                  <a:pt x="66169" y="2012"/>
                </a:lnTo>
                <a:lnTo>
                  <a:pt x="66318" y="1974"/>
                </a:lnTo>
                <a:lnTo>
                  <a:pt x="66597" y="1900"/>
                </a:lnTo>
                <a:lnTo>
                  <a:pt x="66728" y="1863"/>
                </a:lnTo>
                <a:lnTo>
                  <a:pt x="66970" y="1863"/>
                </a:lnTo>
                <a:lnTo>
                  <a:pt x="67137" y="1918"/>
                </a:lnTo>
                <a:lnTo>
                  <a:pt x="67305" y="1974"/>
                </a:lnTo>
                <a:lnTo>
                  <a:pt x="67472" y="2012"/>
                </a:lnTo>
                <a:lnTo>
                  <a:pt x="67714" y="2012"/>
                </a:lnTo>
                <a:lnTo>
                  <a:pt x="67938" y="1974"/>
                </a:lnTo>
                <a:lnTo>
                  <a:pt x="68161" y="1918"/>
                </a:lnTo>
                <a:lnTo>
                  <a:pt x="68385" y="1863"/>
                </a:lnTo>
                <a:lnTo>
                  <a:pt x="68608" y="1825"/>
                </a:lnTo>
                <a:lnTo>
                  <a:pt x="68906" y="1844"/>
                </a:lnTo>
                <a:lnTo>
                  <a:pt x="69111" y="1863"/>
                </a:lnTo>
                <a:lnTo>
                  <a:pt x="69316" y="1881"/>
                </a:lnTo>
                <a:lnTo>
                  <a:pt x="69409" y="1863"/>
                </a:lnTo>
                <a:lnTo>
                  <a:pt x="69539" y="1844"/>
                </a:lnTo>
                <a:lnTo>
                  <a:pt x="69781" y="1751"/>
                </a:lnTo>
                <a:lnTo>
                  <a:pt x="70004" y="1658"/>
                </a:lnTo>
                <a:lnTo>
                  <a:pt x="70116" y="1621"/>
                </a:lnTo>
                <a:lnTo>
                  <a:pt x="70209" y="1621"/>
                </a:lnTo>
                <a:lnTo>
                  <a:pt x="70302" y="1732"/>
                </a:lnTo>
                <a:lnTo>
                  <a:pt x="70358" y="1807"/>
                </a:lnTo>
                <a:lnTo>
                  <a:pt x="70414" y="1844"/>
                </a:lnTo>
                <a:lnTo>
                  <a:pt x="70637" y="1881"/>
                </a:lnTo>
                <a:lnTo>
                  <a:pt x="70861" y="1900"/>
                </a:lnTo>
                <a:lnTo>
                  <a:pt x="70954" y="1900"/>
                </a:lnTo>
                <a:lnTo>
                  <a:pt x="71047" y="1881"/>
                </a:lnTo>
                <a:lnTo>
                  <a:pt x="71233" y="1807"/>
                </a:lnTo>
                <a:lnTo>
                  <a:pt x="71401" y="1751"/>
                </a:lnTo>
                <a:lnTo>
                  <a:pt x="71550" y="1751"/>
                </a:lnTo>
                <a:lnTo>
                  <a:pt x="71643" y="1770"/>
                </a:lnTo>
                <a:lnTo>
                  <a:pt x="71717" y="1807"/>
                </a:lnTo>
                <a:lnTo>
                  <a:pt x="71866" y="1900"/>
                </a:lnTo>
                <a:lnTo>
                  <a:pt x="71922" y="1937"/>
                </a:lnTo>
                <a:lnTo>
                  <a:pt x="72015" y="1974"/>
                </a:lnTo>
                <a:lnTo>
                  <a:pt x="72090" y="1993"/>
                </a:lnTo>
                <a:lnTo>
                  <a:pt x="72201" y="1993"/>
                </a:lnTo>
                <a:lnTo>
                  <a:pt x="72313" y="1956"/>
                </a:lnTo>
                <a:lnTo>
                  <a:pt x="72406" y="1918"/>
                </a:lnTo>
                <a:lnTo>
                  <a:pt x="72481" y="1863"/>
                </a:lnTo>
                <a:lnTo>
                  <a:pt x="72592" y="1825"/>
                </a:lnTo>
                <a:lnTo>
                  <a:pt x="72704" y="1807"/>
                </a:lnTo>
                <a:lnTo>
                  <a:pt x="72741" y="1788"/>
                </a:lnTo>
                <a:lnTo>
                  <a:pt x="72760" y="1788"/>
                </a:lnTo>
                <a:lnTo>
                  <a:pt x="72890" y="1807"/>
                </a:lnTo>
                <a:lnTo>
                  <a:pt x="73095" y="1844"/>
                </a:lnTo>
                <a:lnTo>
                  <a:pt x="73281" y="1900"/>
                </a:lnTo>
                <a:lnTo>
                  <a:pt x="73486" y="1937"/>
                </a:lnTo>
                <a:lnTo>
                  <a:pt x="73598" y="1937"/>
                </a:lnTo>
                <a:lnTo>
                  <a:pt x="73728" y="1918"/>
                </a:lnTo>
                <a:lnTo>
                  <a:pt x="73914" y="1863"/>
                </a:lnTo>
                <a:lnTo>
                  <a:pt x="74100" y="1788"/>
                </a:lnTo>
                <a:lnTo>
                  <a:pt x="74268" y="1714"/>
                </a:lnTo>
                <a:lnTo>
                  <a:pt x="74454" y="1658"/>
                </a:lnTo>
                <a:lnTo>
                  <a:pt x="74622" y="1621"/>
                </a:lnTo>
                <a:lnTo>
                  <a:pt x="74678" y="1621"/>
                </a:lnTo>
                <a:lnTo>
                  <a:pt x="74715" y="1658"/>
                </a:lnTo>
                <a:lnTo>
                  <a:pt x="74864" y="1714"/>
                </a:lnTo>
                <a:lnTo>
                  <a:pt x="75050" y="1788"/>
                </a:lnTo>
                <a:lnTo>
                  <a:pt x="75199" y="1844"/>
                </a:lnTo>
                <a:lnTo>
                  <a:pt x="75366" y="1881"/>
                </a:lnTo>
                <a:lnTo>
                  <a:pt x="75571" y="1863"/>
                </a:lnTo>
                <a:lnTo>
                  <a:pt x="75683" y="1844"/>
                </a:lnTo>
                <a:lnTo>
                  <a:pt x="75795" y="1825"/>
                </a:lnTo>
                <a:lnTo>
                  <a:pt x="76018" y="1732"/>
                </a:lnTo>
                <a:lnTo>
                  <a:pt x="76223" y="1676"/>
                </a:lnTo>
                <a:lnTo>
                  <a:pt x="76316" y="1658"/>
                </a:lnTo>
                <a:lnTo>
                  <a:pt x="76390" y="1676"/>
                </a:lnTo>
                <a:lnTo>
                  <a:pt x="76483" y="1714"/>
                </a:lnTo>
                <a:lnTo>
                  <a:pt x="76558" y="1751"/>
                </a:lnTo>
                <a:lnTo>
                  <a:pt x="76707" y="1881"/>
                </a:lnTo>
                <a:lnTo>
                  <a:pt x="76874" y="1993"/>
                </a:lnTo>
                <a:lnTo>
                  <a:pt x="76986" y="2030"/>
                </a:lnTo>
                <a:lnTo>
                  <a:pt x="77079" y="2067"/>
                </a:lnTo>
                <a:lnTo>
                  <a:pt x="77359" y="2067"/>
                </a:lnTo>
                <a:lnTo>
                  <a:pt x="77601" y="2049"/>
                </a:lnTo>
                <a:lnTo>
                  <a:pt x="78122" y="1918"/>
                </a:lnTo>
                <a:lnTo>
                  <a:pt x="78308" y="1881"/>
                </a:lnTo>
                <a:lnTo>
                  <a:pt x="79127" y="1881"/>
                </a:lnTo>
                <a:lnTo>
                  <a:pt x="79332" y="1863"/>
                </a:lnTo>
                <a:lnTo>
                  <a:pt x="79537" y="1844"/>
                </a:lnTo>
                <a:lnTo>
                  <a:pt x="79742" y="1788"/>
                </a:lnTo>
                <a:lnTo>
                  <a:pt x="79984" y="1714"/>
                </a:lnTo>
                <a:lnTo>
                  <a:pt x="80151" y="1676"/>
                </a:lnTo>
                <a:lnTo>
                  <a:pt x="80319" y="1658"/>
                </a:lnTo>
                <a:lnTo>
                  <a:pt x="80561" y="1676"/>
                </a:lnTo>
                <a:lnTo>
                  <a:pt x="80859" y="1695"/>
                </a:lnTo>
                <a:lnTo>
                  <a:pt x="81157" y="1676"/>
                </a:lnTo>
                <a:lnTo>
                  <a:pt x="81752" y="1639"/>
                </a:lnTo>
                <a:lnTo>
                  <a:pt x="81883" y="1621"/>
                </a:lnTo>
                <a:lnTo>
                  <a:pt x="81994" y="1639"/>
                </a:lnTo>
                <a:lnTo>
                  <a:pt x="82218" y="1676"/>
                </a:lnTo>
                <a:lnTo>
                  <a:pt x="82441" y="1714"/>
                </a:lnTo>
                <a:lnTo>
                  <a:pt x="82721" y="1751"/>
                </a:lnTo>
                <a:lnTo>
                  <a:pt x="82851" y="1770"/>
                </a:lnTo>
                <a:lnTo>
                  <a:pt x="82963" y="1751"/>
                </a:lnTo>
                <a:lnTo>
                  <a:pt x="83205" y="1732"/>
                </a:lnTo>
                <a:lnTo>
                  <a:pt x="83707" y="1621"/>
                </a:lnTo>
                <a:lnTo>
                  <a:pt x="83838" y="1602"/>
                </a:lnTo>
                <a:lnTo>
                  <a:pt x="83931" y="1565"/>
                </a:lnTo>
                <a:lnTo>
                  <a:pt x="84005" y="1546"/>
                </a:lnTo>
                <a:lnTo>
                  <a:pt x="84117" y="1565"/>
                </a:lnTo>
                <a:lnTo>
                  <a:pt x="84210" y="1602"/>
                </a:lnTo>
                <a:lnTo>
                  <a:pt x="84322" y="1695"/>
                </a:lnTo>
                <a:lnTo>
                  <a:pt x="84415" y="1770"/>
                </a:lnTo>
                <a:lnTo>
                  <a:pt x="84526" y="1825"/>
                </a:lnTo>
                <a:lnTo>
                  <a:pt x="84675" y="1881"/>
                </a:lnTo>
                <a:lnTo>
                  <a:pt x="84843" y="1900"/>
                </a:lnTo>
                <a:lnTo>
                  <a:pt x="84973" y="1881"/>
                </a:lnTo>
                <a:lnTo>
                  <a:pt x="85122" y="1863"/>
                </a:lnTo>
                <a:lnTo>
                  <a:pt x="85420" y="1788"/>
                </a:lnTo>
                <a:lnTo>
                  <a:pt x="85718" y="1714"/>
                </a:lnTo>
                <a:lnTo>
                  <a:pt x="85774" y="1695"/>
                </a:lnTo>
                <a:lnTo>
                  <a:pt x="85848" y="1658"/>
                </a:lnTo>
                <a:lnTo>
                  <a:pt x="85923" y="1621"/>
                </a:lnTo>
                <a:lnTo>
                  <a:pt x="85997" y="1602"/>
                </a:lnTo>
                <a:lnTo>
                  <a:pt x="86053" y="1639"/>
                </a:lnTo>
                <a:lnTo>
                  <a:pt x="86090" y="1695"/>
                </a:lnTo>
                <a:lnTo>
                  <a:pt x="86146" y="1751"/>
                </a:lnTo>
                <a:lnTo>
                  <a:pt x="86221" y="1788"/>
                </a:lnTo>
                <a:lnTo>
                  <a:pt x="86463" y="1844"/>
                </a:lnTo>
                <a:lnTo>
                  <a:pt x="86705" y="1881"/>
                </a:lnTo>
                <a:lnTo>
                  <a:pt x="86947" y="1900"/>
                </a:lnTo>
                <a:lnTo>
                  <a:pt x="87207" y="1881"/>
                </a:lnTo>
                <a:lnTo>
                  <a:pt x="87338" y="1844"/>
                </a:lnTo>
                <a:lnTo>
                  <a:pt x="87450" y="1807"/>
                </a:lnTo>
                <a:lnTo>
                  <a:pt x="87580" y="1770"/>
                </a:lnTo>
                <a:lnTo>
                  <a:pt x="87692" y="1751"/>
                </a:lnTo>
                <a:lnTo>
                  <a:pt x="87896" y="1751"/>
                </a:lnTo>
                <a:lnTo>
                  <a:pt x="88083" y="1807"/>
                </a:lnTo>
                <a:lnTo>
                  <a:pt x="88492" y="1918"/>
                </a:lnTo>
                <a:lnTo>
                  <a:pt x="88697" y="1956"/>
                </a:lnTo>
                <a:lnTo>
                  <a:pt x="88920" y="1956"/>
                </a:lnTo>
                <a:lnTo>
                  <a:pt x="89181" y="1900"/>
                </a:lnTo>
                <a:lnTo>
                  <a:pt x="89423" y="1825"/>
                </a:lnTo>
                <a:lnTo>
                  <a:pt x="89665" y="1751"/>
                </a:lnTo>
                <a:lnTo>
                  <a:pt x="89795" y="1732"/>
                </a:lnTo>
                <a:lnTo>
                  <a:pt x="89907" y="1714"/>
                </a:lnTo>
                <a:lnTo>
                  <a:pt x="90224" y="1714"/>
                </a:lnTo>
                <a:lnTo>
                  <a:pt x="90503" y="1732"/>
                </a:lnTo>
                <a:lnTo>
                  <a:pt x="90801" y="1714"/>
                </a:lnTo>
                <a:lnTo>
                  <a:pt x="90950" y="1695"/>
                </a:lnTo>
                <a:lnTo>
                  <a:pt x="91117" y="1658"/>
                </a:lnTo>
                <a:lnTo>
                  <a:pt x="91061" y="1732"/>
                </a:lnTo>
                <a:lnTo>
                  <a:pt x="91043" y="1807"/>
                </a:lnTo>
                <a:lnTo>
                  <a:pt x="91043" y="1900"/>
                </a:lnTo>
                <a:lnTo>
                  <a:pt x="91043" y="1974"/>
                </a:lnTo>
                <a:lnTo>
                  <a:pt x="91080" y="2123"/>
                </a:lnTo>
                <a:lnTo>
                  <a:pt x="91136" y="2254"/>
                </a:lnTo>
                <a:lnTo>
                  <a:pt x="91266" y="2477"/>
                </a:lnTo>
                <a:lnTo>
                  <a:pt x="91303" y="2551"/>
                </a:lnTo>
                <a:lnTo>
                  <a:pt x="91303" y="2589"/>
                </a:lnTo>
                <a:lnTo>
                  <a:pt x="91285" y="2607"/>
                </a:lnTo>
                <a:lnTo>
                  <a:pt x="91192" y="2775"/>
                </a:lnTo>
                <a:lnTo>
                  <a:pt x="91117" y="2961"/>
                </a:lnTo>
                <a:lnTo>
                  <a:pt x="91061" y="3147"/>
                </a:lnTo>
                <a:lnTo>
                  <a:pt x="91043" y="3315"/>
                </a:lnTo>
                <a:lnTo>
                  <a:pt x="91061" y="3482"/>
                </a:lnTo>
                <a:lnTo>
                  <a:pt x="91099" y="3631"/>
                </a:lnTo>
                <a:lnTo>
                  <a:pt x="91154" y="3780"/>
                </a:lnTo>
                <a:lnTo>
                  <a:pt x="91248" y="3911"/>
                </a:lnTo>
                <a:lnTo>
                  <a:pt x="91378" y="4022"/>
                </a:lnTo>
                <a:lnTo>
                  <a:pt x="91545" y="4115"/>
                </a:lnTo>
                <a:lnTo>
                  <a:pt x="91434" y="4246"/>
                </a:lnTo>
                <a:lnTo>
                  <a:pt x="91341" y="4395"/>
                </a:lnTo>
                <a:lnTo>
                  <a:pt x="91285" y="4544"/>
                </a:lnTo>
                <a:lnTo>
                  <a:pt x="91266" y="4711"/>
                </a:lnTo>
                <a:lnTo>
                  <a:pt x="91266" y="4860"/>
                </a:lnTo>
                <a:lnTo>
                  <a:pt x="91322" y="5028"/>
                </a:lnTo>
                <a:lnTo>
                  <a:pt x="91397" y="5158"/>
                </a:lnTo>
                <a:lnTo>
                  <a:pt x="91527" y="5288"/>
                </a:lnTo>
                <a:lnTo>
                  <a:pt x="91434" y="5363"/>
                </a:lnTo>
                <a:lnTo>
                  <a:pt x="91341" y="5456"/>
                </a:lnTo>
                <a:lnTo>
                  <a:pt x="91266" y="5549"/>
                </a:lnTo>
                <a:lnTo>
                  <a:pt x="91192" y="5661"/>
                </a:lnTo>
                <a:lnTo>
                  <a:pt x="91117" y="5772"/>
                </a:lnTo>
                <a:lnTo>
                  <a:pt x="91061" y="5903"/>
                </a:lnTo>
                <a:lnTo>
                  <a:pt x="91024" y="6014"/>
                </a:lnTo>
                <a:lnTo>
                  <a:pt x="91006" y="6145"/>
                </a:lnTo>
                <a:lnTo>
                  <a:pt x="90987" y="6256"/>
                </a:lnTo>
                <a:lnTo>
                  <a:pt x="90987" y="6387"/>
                </a:lnTo>
                <a:lnTo>
                  <a:pt x="91006" y="6499"/>
                </a:lnTo>
                <a:lnTo>
                  <a:pt x="91043" y="6610"/>
                </a:lnTo>
                <a:lnTo>
                  <a:pt x="91099" y="6722"/>
                </a:lnTo>
                <a:lnTo>
                  <a:pt x="91173" y="6815"/>
                </a:lnTo>
                <a:lnTo>
                  <a:pt x="91266" y="6908"/>
                </a:lnTo>
                <a:lnTo>
                  <a:pt x="91397" y="6983"/>
                </a:lnTo>
                <a:lnTo>
                  <a:pt x="91322" y="7076"/>
                </a:lnTo>
                <a:lnTo>
                  <a:pt x="91248" y="7169"/>
                </a:lnTo>
                <a:lnTo>
                  <a:pt x="91192" y="7262"/>
                </a:lnTo>
                <a:lnTo>
                  <a:pt x="91154" y="7374"/>
                </a:lnTo>
                <a:lnTo>
                  <a:pt x="91117" y="7485"/>
                </a:lnTo>
                <a:lnTo>
                  <a:pt x="91099" y="7597"/>
                </a:lnTo>
                <a:lnTo>
                  <a:pt x="91080" y="7709"/>
                </a:lnTo>
                <a:lnTo>
                  <a:pt x="91080" y="7820"/>
                </a:lnTo>
                <a:lnTo>
                  <a:pt x="91099" y="7932"/>
                </a:lnTo>
                <a:lnTo>
                  <a:pt x="91117" y="8044"/>
                </a:lnTo>
                <a:lnTo>
                  <a:pt x="91154" y="8156"/>
                </a:lnTo>
                <a:lnTo>
                  <a:pt x="91210" y="8249"/>
                </a:lnTo>
                <a:lnTo>
                  <a:pt x="91266" y="8342"/>
                </a:lnTo>
                <a:lnTo>
                  <a:pt x="91359" y="8416"/>
                </a:lnTo>
                <a:lnTo>
                  <a:pt x="91452" y="8491"/>
                </a:lnTo>
                <a:lnTo>
                  <a:pt x="91564" y="8565"/>
                </a:lnTo>
                <a:lnTo>
                  <a:pt x="91378" y="8695"/>
                </a:lnTo>
                <a:lnTo>
                  <a:pt x="91229" y="8863"/>
                </a:lnTo>
                <a:lnTo>
                  <a:pt x="91154" y="8956"/>
                </a:lnTo>
                <a:lnTo>
                  <a:pt x="91099" y="9049"/>
                </a:lnTo>
                <a:lnTo>
                  <a:pt x="91061" y="9142"/>
                </a:lnTo>
                <a:lnTo>
                  <a:pt x="91043" y="9254"/>
                </a:lnTo>
                <a:lnTo>
                  <a:pt x="91024" y="9366"/>
                </a:lnTo>
                <a:lnTo>
                  <a:pt x="91024" y="9459"/>
                </a:lnTo>
                <a:lnTo>
                  <a:pt x="91024" y="9570"/>
                </a:lnTo>
                <a:lnTo>
                  <a:pt x="91061" y="9664"/>
                </a:lnTo>
                <a:lnTo>
                  <a:pt x="91080" y="9719"/>
                </a:lnTo>
                <a:lnTo>
                  <a:pt x="91117" y="9775"/>
                </a:lnTo>
                <a:lnTo>
                  <a:pt x="91248" y="9906"/>
                </a:lnTo>
                <a:lnTo>
                  <a:pt x="91341" y="10017"/>
                </a:lnTo>
                <a:lnTo>
                  <a:pt x="91359" y="10073"/>
                </a:lnTo>
                <a:lnTo>
                  <a:pt x="91359" y="10092"/>
                </a:lnTo>
                <a:lnTo>
                  <a:pt x="91229" y="10259"/>
                </a:lnTo>
                <a:lnTo>
                  <a:pt x="91080" y="10483"/>
                </a:lnTo>
                <a:lnTo>
                  <a:pt x="90950" y="10706"/>
                </a:lnTo>
                <a:lnTo>
                  <a:pt x="90894" y="10837"/>
                </a:lnTo>
                <a:lnTo>
                  <a:pt x="90875" y="10948"/>
                </a:lnTo>
                <a:lnTo>
                  <a:pt x="90875" y="11060"/>
                </a:lnTo>
                <a:lnTo>
                  <a:pt x="90912" y="11172"/>
                </a:lnTo>
                <a:lnTo>
                  <a:pt x="90968" y="11283"/>
                </a:lnTo>
                <a:lnTo>
                  <a:pt x="91024" y="11376"/>
                </a:lnTo>
                <a:lnTo>
                  <a:pt x="91154" y="11563"/>
                </a:lnTo>
                <a:lnTo>
                  <a:pt x="91192" y="11656"/>
                </a:lnTo>
                <a:lnTo>
                  <a:pt x="91210" y="11730"/>
                </a:lnTo>
                <a:lnTo>
                  <a:pt x="91192" y="11805"/>
                </a:lnTo>
                <a:lnTo>
                  <a:pt x="91154" y="11879"/>
                </a:lnTo>
                <a:lnTo>
                  <a:pt x="91006" y="12065"/>
                </a:lnTo>
                <a:lnTo>
                  <a:pt x="90857" y="12270"/>
                </a:lnTo>
                <a:lnTo>
                  <a:pt x="90782" y="12363"/>
                </a:lnTo>
                <a:lnTo>
                  <a:pt x="90745" y="12438"/>
                </a:lnTo>
                <a:lnTo>
                  <a:pt x="90726" y="12587"/>
                </a:lnTo>
                <a:lnTo>
                  <a:pt x="90708" y="12717"/>
                </a:lnTo>
                <a:lnTo>
                  <a:pt x="90708" y="12829"/>
                </a:lnTo>
                <a:lnTo>
                  <a:pt x="90726" y="12940"/>
                </a:lnTo>
                <a:lnTo>
                  <a:pt x="90745" y="13052"/>
                </a:lnTo>
                <a:lnTo>
                  <a:pt x="90782" y="13145"/>
                </a:lnTo>
                <a:lnTo>
                  <a:pt x="90894" y="13387"/>
                </a:lnTo>
                <a:lnTo>
                  <a:pt x="90987" y="13499"/>
                </a:lnTo>
                <a:lnTo>
                  <a:pt x="91117" y="13573"/>
                </a:lnTo>
                <a:lnTo>
                  <a:pt x="90968" y="13797"/>
                </a:lnTo>
                <a:lnTo>
                  <a:pt x="90931" y="13908"/>
                </a:lnTo>
                <a:lnTo>
                  <a:pt x="90894" y="14020"/>
                </a:lnTo>
                <a:lnTo>
                  <a:pt x="90838" y="14132"/>
                </a:lnTo>
                <a:lnTo>
                  <a:pt x="90801" y="14262"/>
                </a:lnTo>
                <a:lnTo>
                  <a:pt x="90801" y="14393"/>
                </a:lnTo>
                <a:lnTo>
                  <a:pt x="90819" y="14542"/>
                </a:lnTo>
                <a:lnTo>
                  <a:pt x="90838" y="14672"/>
                </a:lnTo>
                <a:lnTo>
                  <a:pt x="90894" y="14802"/>
                </a:lnTo>
                <a:lnTo>
                  <a:pt x="90968" y="14914"/>
                </a:lnTo>
                <a:lnTo>
                  <a:pt x="91043" y="15026"/>
                </a:lnTo>
                <a:lnTo>
                  <a:pt x="91136" y="15119"/>
                </a:lnTo>
                <a:lnTo>
                  <a:pt x="91266" y="15193"/>
                </a:lnTo>
                <a:lnTo>
                  <a:pt x="91136" y="15361"/>
                </a:lnTo>
                <a:lnTo>
                  <a:pt x="91043" y="15547"/>
                </a:lnTo>
                <a:lnTo>
                  <a:pt x="90987" y="15752"/>
                </a:lnTo>
                <a:lnTo>
                  <a:pt x="90968" y="15975"/>
                </a:lnTo>
                <a:lnTo>
                  <a:pt x="90968" y="16068"/>
                </a:lnTo>
                <a:lnTo>
                  <a:pt x="90987" y="16161"/>
                </a:lnTo>
                <a:lnTo>
                  <a:pt x="91024" y="16273"/>
                </a:lnTo>
                <a:lnTo>
                  <a:pt x="91061" y="16366"/>
                </a:lnTo>
                <a:lnTo>
                  <a:pt x="91117" y="16441"/>
                </a:lnTo>
                <a:lnTo>
                  <a:pt x="91192" y="16515"/>
                </a:lnTo>
                <a:lnTo>
                  <a:pt x="91266" y="16589"/>
                </a:lnTo>
                <a:lnTo>
                  <a:pt x="91378" y="16645"/>
                </a:lnTo>
                <a:lnTo>
                  <a:pt x="91229" y="16794"/>
                </a:lnTo>
                <a:lnTo>
                  <a:pt x="91099" y="16962"/>
                </a:lnTo>
                <a:lnTo>
                  <a:pt x="91006" y="17148"/>
                </a:lnTo>
                <a:lnTo>
                  <a:pt x="90950" y="17353"/>
                </a:lnTo>
                <a:lnTo>
                  <a:pt x="90931" y="17446"/>
                </a:lnTo>
                <a:lnTo>
                  <a:pt x="90931" y="17558"/>
                </a:lnTo>
                <a:lnTo>
                  <a:pt x="90950" y="17651"/>
                </a:lnTo>
                <a:lnTo>
                  <a:pt x="90968" y="17744"/>
                </a:lnTo>
                <a:lnTo>
                  <a:pt x="91024" y="17837"/>
                </a:lnTo>
                <a:lnTo>
                  <a:pt x="91080" y="17930"/>
                </a:lnTo>
                <a:lnTo>
                  <a:pt x="91154" y="18004"/>
                </a:lnTo>
                <a:lnTo>
                  <a:pt x="91229" y="18079"/>
                </a:lnTo>
                <a:lnTo>
                  <a:pt x="91117" y="18172"/>
                </a:lnTo>
                <a:lnTo>
                  <a:pt x="91024" y="18284"/>
                </a:lnTo>
                <a:lnTo>
                  <a:pt x="90912" y="18395"/>
                </a:lnTo>
                <a:lnTo>
                  <a:pt x="90838" y="18526"/>
                </a:lnTo>
                <a:lnTo>
                  <a:pt x="90782" y="18656"/>
                </a:lnTo>
                <a:lnTo>
                  <a:pt x="90726" y="18805"/>
                </a:lnTo>
                <a:lnTo>
                  <a:pt x="90708" y="18954"/>
                </a:lnTo>
                <a:lnTo>
                  <a:pt x="90708" y="19103"/>
                </a:lnTo>
                <a:lnTo>
                  <a:pt x="90745" y="19215"/>
                </a:lnTo>
                <a:lnTo>
                  <a:pt x="90819" y="19382"/>
                </a:lnTo>
                <a:lnTo>
                  <a:pt x="90931" y="19643"/>
                </a:lnTo>
                <a:lnTo>
                  <a:pt x="90912" y="19699"/>
                </a:lnTo>
                <a:lnTo>
                  <a:pt x="90875" y="19755"/>
                </a:lnTo>
                <a:lnTo>
                  <a:pt x="90801" y="19848"/>
                </a:lnTo>
                <a:lnTo>
                  <a:pt x="90726" y="19959"/>
                </a:lnTo>
                <a:lnTo>
                  <a:pt x="90689" y="20034"/>
                </a:lnTo>
                <a:lnTo>
                  <a:pt x="90670" y="20090"/>
                </a:lnTo>
                <a:lnTo>
                  <a:pt x="90670" y="20239"/>
                </a:lnTo>
                <a:lnTo>
                  <a:pt x="90689" y="20369"/>
                </a:lnTo>
                <a:lnTo>
                  <a:pt x="90745" y="20481"/>
                </a:lnTo>
                <a:lnTo>
                  <a:pt x="90801" y="20592"/>
                </a:lnTo>
                <a:lnTo>
                  <a:pt x="90950" y="20779"/>
                </a:lnTo>
                <a:lnTo>
                  <a:pt x="91006" y="20872"/>
                </a:lnTo>
                <a:lnTo>
                  <a:pt x="91024" y="20965"/>
                </a:lnTo>
                <a:lnTo>
                  <a:pt x="91024" y="21076"/>
                </a:lnTo>
                <a:lnTo>
                  <a:pt x="91006" y="21207"/>
                </a:lnTo>
                <a:lnTo>
                  <a:pt x="90950" y="21449"/>
                </a:lnTo>
                <a:lnTo>
                  <a:pt x="90931" y="21561"/>
                </a:lnTo>
                <a:lnTo>
                  <a:pt x="90950" y="21616"/>
                </a:lnTo>
                <a:lnTo>
                  <a:pt x="90968" y="21654"/>
                </a:lnTo>
                <a:lnTo>
                  <a:pt x="91006" y="21709"/>
                </a:lnTo>
                <a:lnTo>
                  <a:pt x="91043" y="21747"/>
                </a:lnTo>
                <a:lnTo>
                  <a:pt x="91117" y="21784"/>
                </a:lnTo>
                <a:lnTo>
                  <a:pt x="91210" y="21821"/>
                </a:lnTo>
                <a:lnTo>
                  <a:pt x="91099" y="21914"/>
                </a:lnTo>
                <a:lnTo>
                  <a:pt x="91024" y="22026"/>
                </a:lnTo>
                <a:lnTo>
                  <a:pt x="90931" y="22138"/>
                </a:lnTo>
                <a:lnTo>
                  <a:pt x="90875" y="22249"/>
                </a:lnTo>
                <a:lnTo>
                  <a:pt x="90801" y="22380"/>
                </a:lnTo>
                <a:lnTo>
                  <a:pt x="90764" y="22510"/>
                </a:lnTo>
                <a:lnTo>
                  <a:pt x="90726" y="22640"/>
                </a:lnTo>
                <a:lnTo>
                  <a:pt x="90708" y="22789"/>
                </a:lnTo>
                <a:lnTo>
                  <a:pt x="90708" y="22938"/>
                </a:lnTo>
                <a:lnTo>
                  <a:pt x="90726" y="23087"/>
                </a:lnTo>
                <a:lnTo>
                  <a:pt x="90782" y="23218"/>
                </a:lnTo>
                <a:lnTo>
                  <a:pt x="90838" y="23366"/>
                </a:lnTo>
                <a:lnTo>
                  <a:pt x="90931" y="23609"/>
                </a:lnTo>
                <a:lnTo>
                  <a:pt x="90968" y="23720"/>
                </a:lnTo>
                <a:lnTo>
                  <a:pt x="90968" y="23832"/>
                </a:lnTo>
                <a:lnTo>
                  <a:pt x="90931" y="23999"/>
                </a:lnTo>
                <a:lnTo>
                  <a:pt x="90838" y="24223"/>
                </a:lnTo>
                <a:lnTo>
                  <a:pt x="90745" y="24502"/>
                </a:lnTo>
                <a:lnTo>
                  <a:pt x="90652" y="24781"/>
                </a:lnTo>
                <a:lnTo>
                  <a:pt x="90615" y="24930"/>
                </a:lnTo>
                <a:lnTo>
                  <a:pt x="90596" y="25061"/>
                </a:lnTo>
                <a:lnTo>
                  <a:pt x="90596" y="25191"/>
                </a:lnTo>
                <a:lnTo>
                  <a:pt x="90615" y="25303"/>
                </a:lnTo>
                <a:lnTo>
                  <a:pt x="90652" y="25414"/>
                </a:lnTo>
                <a:lnTo>
                  <a:pt x="90726" y="25508"/>
                </a:lnTo>
                <a:lnTo>
                  <a:pt x="90838" y="25582"/>
                </a:lnTo>
                <a:lnTo>
                  <a:pt x="90968" y="25619"/>
                </a:lnTo>
                <a:lnTo>
                  <a:pt x="90894" y="25731"/>
                </a:lnTo>
                <a:lnTo>
                  <a:pt x="90838" y="25861"/>
                </a:lnTo>
                <a:lnTo>
                  <a:pt x="90801" y="25973"/>
                </a:lnTo>
                <a:lnTo>
                  <a:pt x="90764" y="26103"/>
                </a:lnTo>
                <a:lnTo>
                  <a:pt x="90745" y="26234"/>
                </a:lnTo>
                <a:lnTo>
                  <a:pt x="90745" y="26364"/>
                </a:lnTo>
                <a:lnTo>
                  <a:pt x="90764" y="26476"/>
                </a:lnTo>
                <a:lnTo>
                  <a:pt x="90782" y="26606"/>
                </a:lnTo>
                <a:lnTo>
                  <a:pt x="90819" y="26718"/>
                </a:lnTo>
                <a:lnTo>
                  <a:pt x="90875" y="26848"/>
                </a:lnTo>
                <a:lnTo>
                  <a:pt x="90950" y="26941"/>
                </a:lnTo>
                <a:lnTo>
                  <a:pt x="91024" y="27053"/>
                </a:lnTo>
                <a:lnTo>
                  <a:pt x="91099" y="27146"/>
                </a:lnTo>
                <a:lnTo>
                  <a:pt x="91210" y="27220"/>
                </a:lnTo>
                <a:lnTo>
                  <a:pt x="91322" y="27295"/>
                </a:lnTo>
                <a:lnTo>
                  <a:pt x="91434" y="27369"/>
                </a:lnTo>
                <a:lnTo>
                  <a:pt x="91359" y="27444"/>
                </a:lnTo>
                <a:lnTo>
                  <a:pt x="91303" y="27518"/>
                </a:lnTo>
                <a:lnTo>
                  <a:pt x="91248" y="27611"/>
                </a:lnTo>
                <a:lnTo>
                  <a:pt x="91210" y="27704"/>
                </a:lnTo>
                <a:lnTo>
                  <a:pt x="91154" y="27891"/>
                </a:lnTo>
                <a:lnTo>
                  <a:pt x="91136" y="28095"/>
                </a:lnTo>
                <a:lnTo>
                  <a:pt x="91173" y="28282"/>
                </a:lnTo>
                <a:lnTo>
                  <a:pt x="91248" y="28468"/>
                </a:lnTo>
                <a:lnTo>
                  <a:pt x="91303" y="28542"/>
                </a:lnTo>
                <a:lnTo>
                  <a:pt x="91359" y="28635"/>
                </a:lnTo>
                <a:lnTo>
                  <a:pt x="91434" y="28710"/>
                </a:lnTo>
                <a:lnTo>
                  <a:pt x="91527" y="28766"/>
                </a:lnTo>
                <a:lnTo>
                  <a:pt x="91359" y="28933"/>
                </a:lnTo>
                <a:lnTo>
                  <a:pt x="91210" y="29138"/>
                </a:lnTo>
                <a:lnTo>
                  <a:pt x="91080" y="29361"/>
                </a:lnTo>
                <a:lnTo>
                  <a:pt x="90968" y="29604"/>
                </a:lnTo>
                <a:lnTo>
                  <a:pt x="90894" y="29846"/>
                </a:lnTo>
                <a:lnTo>
                  <a:pt x="90838" y="30106"/>
                </a:lnTo>
                <a:lnTo>
                  <a:pt x="90819" y="30348"/>
                </a:lnTo>
                <a:lnTo>
                  <a:pt x="90838" y="30590"/>
                </a:lnTo>
                <a:lnTo>
                  <a:pt x="90875" y="30702"/>
                </a:lnTo>
                <a:lnTo>
                  <a:pt x="90931" y="30814"/>
                </a:lnTo>
                <a:lnTo>
                  <a:pt x="90987" y="30925"/>
                </a:lnTo>
                <a:lnTo>
                  <a:pt x="91061" y="31018"/>
                </a:lnTo>
                <a:lnTo>
                  <a:pt x="91192" y="31205"/>
                </a:lnTo>
                <a:lnTo>
                  <a:pt x="91248" y="31279"/>
                </a:lnTo>
                <a:lnTo>
                  <a:pt x="91303" y="31372"/>
                </a:lnTo>
                <a:lnTo>
                  <a:pt x="91322" y="31521"/>
                </a:lnTo>
                <a:lnTo>
                  <a:pt x="91341" y="31652"/>
                </a:lnTo>
                <a:lnTo>
                  <a:pt x="91378" y="31894"/>
                </a:lnTo>
                <a:lnTo>
                  <a:pt x="91415" y="32005"/>
                </a:lnTo>
                <a:lnTo>
                  <a:pt x="91471" y="32117"/>
                </a:lnTo>
                <a:lnTo>
                  <a:pt x="91583" y="32210"/>
                </a:lnTo>
                <a:lnTo>
                  <a:pt x="91750" y="32285"/>
                </a:lnTo>
                <a:lnTo>
                  <a:pt x="91639" y="32396"/>
                </a:lnTo>
                <a:lnTo>
                  <a:pt x="91545" y="32527"/>
                </a:lnTo>
                <a:lnTo>
                  <a:pt x="91452" y="32657"/>
                </a:lnTo>
                <a:lnTo>
                  <a:pt x="91378" y="32787"/>
                </a:lnTo>
                <a:lnTo>
                  <a:pt x="91341" y="32936"/>
                </a:lnTo>
                <a:lnTo>
                  <a:pt x="91285" y="33085"/>
                </a:lnTo>
                <a:lnTo>
                  <a:pt x="91266" y="33253"/>
                </a:lnTo>
                <a:lnTo>
                  <a:pt x="91266" y="33402"/>
                </a:lnTo>
                <a:lnTo>
                  <a:pt x="91303" y="33532"/>
                </a:lnTo>
                <a:lnTo>
                  <a:pt x="91359" y="33681"/>
                </a:lnTo>
                <a:lnTo>
                  <a:pt x="91397" y="33830"/>
                </a:lnTo>
                <a:lnTo>
                  <a:pt x="91415" y="33886"/>
                </a:lnTo>
                <a:lnTo>
                  <a:pt x="91415" y="33942"/>
                </a:lnTo>
                <a:lnTo>
                  <a:pt x="91397" y="34072"/>
                </a:lnTo>
                <a:lnTo>
                  <a:pt x="91341" y="34165"/>
                </a:lnTo>
                <a:lnTo>
                  <a:pt x="91173" y="34407"/>
                </a:lnTo>
                <a:lnTo>
                  <a:pt x="91099" y="34537"/>
                </a:lnTo>
                <a:lnTo>
                  <a:pt x="91043" y="34686"/>
                </a:lnTo>
                <a:lnTo>
                  <a:pt x="91006" y="34835"/>
                </a:lnTo>
                <a:lnTo>
                  <a:pt x="90968" y="34984"/>
                </a:lnTo>
                <a:lnTo>
                  <a:pt x="90950" y="35133"/>
                </a:lnTo>
                <a:lnTo>
                  <a:pt x="90950" y="35301"/>
                </a:lnTo>
                <a:lnTo>
                  <a:pt x="90987" y="35450"/>
                </a:lnTo>
                <a:lnTo>
                  <a:pt x="91024" y="35580"/>
                </a:lnTo>
                <a:lnTo>
                  <a:pt x="91099" y="35692"/>
                </a:lnTo>
                <a:lnTo>
                  <a:pt x="91210" y="35841"/>
                </a:lnTo>
                <a:lnTo>
                  <a:pt x="91303" y="35990"/>
                </a:lnTo>
                <a:lnTo>
                  <a:pt x="91322" y="36045"/>
                </a:lnTo>
                <a:lnTo>
                  <a:pt x="91303" y="36083"/>
                </a:lnTo>
                <a:lnTo>
                  <a:pt x="91248" y="36176"/>
                </a:lnTo>
                <a:lnTo>
                  <a:pt x="91192" y="36250"/>
                </a:lnTo>
                <a:lnTo>
                  <a:pt x="91136" y="36585"/>
                </a:lnTo>
                <a:lnTo>
                  <a:pt x="91117" y="36753"/>
                </a:lnTo>
                <a:lnTo>
                  <a:pt x="91099" y="36902"/>
                </a:lnTo>
                <a:lnTo>
                  <a:pt x="91117" y="37051"/>
                </a:lnTo>
                <a:lnTo>
                  <a:pt x="91173" y="37200"/>
                </a:lnTo>
                <a:lnTo>
                  <a:pt x="91229" y="37274"/>
                </a:lnTo>
                <a:lnTo>
                  <a:pt x="91285" y="37330"/>
                </a:lnTo>
                <a:lnTo>
                  <a:pt x="91359" y="37404"/>
                </a:lnTo>
                <a:lnTo>
                  <a:pt x="91434" y="37460"/>
                </a:lnTo>
                <a:lnTo>
                  <a:pt x="91303" y="37572"/>
                </a:lnTo>
                <a:lnTo>
                  <a:pt x="91192" y="37702"/>
                </a:lnTo>
                <a:lnTo>
                  <a:pt x="91080" y="37833"/>
                </a:lnTo>
                <a:lnTo>
                  <a:pt x="90987" y="37982"/>
                </a:lnTo>
                <a:lnTo>
                  <a:pt x="90912" y="38131"/>
                </a:lnTo>
                <a:lnTo>
                  <a:pt x="90875" y="38298"/>
                </a:lnTo>
                <a:lnTo>
                  <a:pt x="90838" y="38466"/>
                </a:lnTo>
                <a:lnTo>
                  <a:pt x="90857" y="38633"/>
                </a:lnTo>
                <a:lnTo>
                  <a:pt x="90875" y="38726"/>
                </a:lnTo>
                <a:lnTo>
                  <a:pt x="90912" y="38819"/>
                </a:lnTo>
                <a:lnTo>
                  <a:pt x="91024" y="39006"/>
                </a:lnTo>
                <a:lnTo>
                  <a:pt x="91136" y="39155"/>
                </a:lnTo>
                <a:lnTo>
                  <a:pt x="91173" y="39229"/>
                </a:lnTo>
                <a:lnTo>
                  <a:pt x="91192" y="39285"/>
                </a:lnTo>
                <a:lnTo>
                  <a:pt x="91173" y="39359"/>
                </a:lnTo>
                <a:lnTo>
                  <a:pt x="91154" y="39434"/>
                </a:lnTo>
                <a:lnTo>
                  <a:pt x="91043" y="39601"/>
                </a:lnTo>
                <a:lnTo>
                  <a:pt x="90912" y="39788"/>
                </a:lnTo>
                <a:lnTo>
                  <a:pt x="90838" y="39918"/>
                </a:lnTo>
                <a:lnTo>
                  <a:pt x="90782" y="40085"/>
                </a:lnTo>
                <a:lnTo>
                  <a:pt x="90745" y="40253"/>
                </a:lnTo>
                <a:lnTo>
                  <a:pt x="90726" y="40421"/>
                </a:lnTo>
                <a:lnTo>
                  <a:pt x="90708" y="40607"/>
                </a:lnTo>
                <a:lnTo>
                  <a:pt x="90708" y="40774"/>
                </a:lnTo>
                <a:lnTo>
                  <a:pt x="90745" y="40942"/>
                </a:lnTo>
                <a:lnTo>
                  <a:pt x="90801" y="41109"/>
                </a:lnTo>
                <a:lnTo>
                  <a:pt x="90894" y="41258"/>
                </a:lnTo>
                <a:lnTo>
                  <a:pt x="90950" y="41352"/>
                </a:lnTo>
                <a:lnTo>
                  <a:pt x="91043" y="41445"/>
                </a:lnTo>
                <a:lnTo>
                  <a:pt x="91136" y="41519"/>
                </a:lnTo>
                <a:lnTo>
                  <a:pt x="91229" y="41575"/>
                </a:lnTo>
                <a:lnTo>
                  <a:pt x="91210" y="41798"/>
                </a:lnTo>
                <a:lnTo>
                  <a:pt x="91285" y="41985"/>
                </a:lnTo>
                <a:lnTo>
                  <a:pt x="91378" y="42152"/>
                </a:lnTo>
                <a:lnTo>
                  <a:pt x="91415" y="42227"/>
                </a:lnTo>
                <a:lnTo>
                  <a:pt x="91471" y="42301"/>
                </a:lnTo>
                <a:lnTo>
                  <a:pt x="91545" y="42357"/>
                </a:lnTo>
                <a:lnTo>
                  <a:pt x="91639" y="42413"/>
                </a:lnTo>
                <a:lnTo>
                  <a:pt x="91490" y="42580"/>
                </a:lnTo>
                <a:lnTo>
                  <a:pt x="91322" y="42785"/>
                </a:lnTo>
                <a:lnTo>
                  <a:pt x="91266" y="42897"/>
                </a:lnTo>
                <a:lnTo>
                  <a:pt x="91210" y="43009"/>
                </a:lnTo>
                <a:lnTo>
                  <a:pt x="91173" y="43120"/>
                </a:lnTo>
                <a:lnTo>
                  <a:pt x="91154" y="43232"/>
                </a:lnTo>
                <a:lnTo>
                  <a:pt x="91154" y="43306"/>
                </a:lnTo>
                <a:lnTo>
                  <a:pt x="91173" y="43381"/>
                </a:lnTo>
                <a:lnTo>
                  <a:pt x="91210" y="43493"/>
                </a:lnTo>
                <a:lnTo>
                  <a:pt x="91266" y="43604"/>
                </a:lnTo>
                <a:lnTo>
                  <a:pt x="91303" y="43716"/>
                </a:lnTo>
                <a:lnTo>
                  <a:pt x="91303" y="43939"/>
                </a:lnTo>
                <a:lnTo>
                  <a:pt x="91303" y="44163"/>
                </a:lnTo>
                <a:lnTo>
                  <a:pt x="91303" y="44368"/>
                </a:lnTo>
                <a:lnTo>
                  <a:pt x="91341" y="44610"/>
                </a:lnTo>
                <a:lnTo>
                  <a:pt x="91397" y="44666"/>
                </a:lnTo>
                <a:lnTo>
                  <a:pt x="91452" y="44703"/>
                </a:lnTo>
                <a:lnTo>
                  <a:pt x="91490" y="44740"/>
                </a:lnTo>
                <a:lnTo>
                  <a:pt x="91508" y="44796"/>
                </a:lnTo>
                <a:lnTo>
                  <a:pt x="91508" y="44833"/>
                </a:lnTo>
                <a:lnTo>
                  <a:pt x="91471" y="44889"/>
                </a:lnTo>
                <a:lnTo>
                  <a:pt x="91434" y="44926"/>
                </a:lnTo>
                <a:lnTo>
                  <a:pt x="91378" y="44982"/>
                </a:lnTo>
                <a:lnTo>
                  <a:pt x="91303" y="45131"/>
                </a:lnTo>
                <a:lnTo>
                  <a:pt x="91248" y="45280"/>
                </a:lnTo>
                <a:lnTo>
                  <a:pt x="91192" y="45503"/>
                </a:lnTo>
                <a:lnTo>
                  <a:pt x="91173" y="45690"/>
                </a:lnTo>
                <a:lnTo>
                  <a:pt x="91192" y="45894"/>
                </a:lnTo>
                <a:lnTo>
                  <a:pt x="91229" y="46081"/>
                </a:lnTo>
                <a:lnTo>
                  <a:pt x="91322" y="46434"/>
                </a:lnTo>
                <a:lnTo>
                  <a:pt x="91341" y="46602"/>
                </a:lnTo>
                <a:lnTo>
                  <a:pt x="91359" y="46769"/>
                </a:lnTo>
                <a:lnTo>
                  <a:pt x="91341" y="46974"/>
                </a:lnTo>
                <a:lnTo>
                  <a:pt x="91285" y="47179"/>
                </a:lnTo>
                <a:lnTo>
                  <a:pt x="91229" y="47384"/>
                </a:lnTo>
                <a:lnTo>
                  <a:pt x="91192" y="47589"/>
                </a:lnTo>
                <a:lnTo>
                  <a:pt x="91173" y="47682"/>
                </a:lnTo>
                <a:lnTo>
                  <a:pt x="91173" y="47775"/>
                </a:lnTo>
                <a:lnTo>
                  <a:pt x="91192" y="47868"/>
                </a:lnTo>
                <a:lnTo>
                  <a:pt x="91229" y="47961"/>
                </a:lnTo>
                <a:lnTo>
                  <a:pt x="91266" y="48054"/>
                </a:lnTo>
                <a:lnTo>
                  <a:pt x="91341" y="48147"/>
                </a:lnTo>
                <a:lnTo>
                  <a:pt x="91434" y="48222"/>
                </a:lnTo>
                <a:lnTo>
                  <a:pt x="91545" y="48315"/>
                </a:lnTo>
                <a:lnTo>
                  <a:pt x="91452" y="48426"/>
                </a:lnTo>
                <a:lnTo>
                  <a:pt x="91359" y="48538"/>
                </a:lnTo>
                <a:lnTo>
                  <a:pt x="91248" y="48762"/>
                </a:lnTo>
                <a:lnTo>
                  <a:pt x="91154" y="49004"/>
                </a:lnTo>
                <a:lnTo>
                  <a:pt x="91099" y="49264"/>
                </a:lnTo>
                <a:lnTo>
                  <a:pt x="91099" y="49506"/>
                </a:lnTo>
                <a:lnTo>
                  <a:pt x="91099" y="49767"/>
                </a:lnTo>
                <a:lnTo>
                  <a:pt x="91136" y="50046"/>
                </a:lnTo>
                <a:lnTo>
                  <a:pt x="91173" y="50307"/>
                </a:lnTo>
                <a:lnTo>
                  <a:pt x="91061" y="50307"/>
                </a:lnTo>
                <a:lnTo>
                  <a:pt x="90950" y="50325"/>
                </a:lnTo>
                <a:lnTo>
                  <a:pt x="90745" y="50400"/>
                </a:lnTo>
                <a:lnTo>
                  <a:pt x="90540" y="50456"/>
                </a:lnTo>
                <a:lnTo>
                  <a:pt x="90447" y="50493"/>
                </a:lnTo>
                <a:lnTo>
                  <a:pt x="90242" y="50493"/>
                </a:lnTo>
                <a:lnTo>
                  <a:pt x="90131" y="50474"/>
                </a:lnTo>
                <a:lnTo>
                  <a:pt x="89888" y="50437"/>
                </a:lnTo>
                <a:lnTo>
                  <a:pt x="89646" y="50400"/>
                </a:lnTo>
                <a:lnTo>
                  <a:pt x="89516" y="50400"/>
                </a:lnTo>
                <a:lnTo>
                  <a:pt x="89367" y="50419"/>
                </a:lnTo>
                <a:lnTo>
                  <a:pt x="89200" y="50474"/>
                </a:lnTo>
                <a:lnTo>
                  <a:pt x="89013" y="50567"/>
                </a:lnTo>
                <a:lnTo>
                  <a:pt x="88827" y="50642"/>
                </a:lnTo>
                <a:lnTo>
                  <a:pt x="88753" y="50661"/>
                </a:lnTo>
                <a:lnTo>
                  <a:pt x="88678" y="50679"/>
                </a:lnTo>
                <a:lnTo>
                  <a:pt x="88529" y="50642"/>
                </a:lnTo>
                <a:lnTo>
                  <a:pt x="88399" y="50605"/>
                </a:lnTo>
                <a:lnTo>
                  <a:pt x="88157" y="50512"/>
                </a:lnTo>
                <a:lnTo>
                  <a:pt x="88027" y="50474"/>
                </a:lnTo>
                <a:lnTo>
                  <a:pt x="87896" y="50437"/>
                </a:lnTo>
                <a:lnTo>
                  <a:pt x="87747" y="50419"/>
                </a:lnTo>
                <a:lnTo>
                  <a:pt x="87598" y="50437"/>
                </a:lnTo>
                <a:lnTo>
                  <a:pt x="87580" y="50270"/>
                </a:lnTo>
                <a:lnTo>
                  <a:pt x="87561" y="50195"/>
                </a:lnTo>
                <a:lnTo>
                  <a:pt x="87543" y="50139"/>
                </a:lnTo>
                <a:lnTo>
                  <a:pt x="87505" y="50083"/>
                </a:lnTo>
                <a:lnTo>
                  <a:pt x="87468" y="50046"/>
                </a:lnTo>
                <a:lnTo>
                  <a:pt x="87375" y="49990"/>
                </a:lnTo>
                <a:lnTo>
                  <a:pt x="87263" y="49972"/>
                </a:lnTo>
                <a:lnTo>
                  <a:pt x="87114" y="49990"/>
                </a:lnTo>
                <a:lnTo>
                  <a:pt x="86965" y="50028"/>
                </a:lnTo>
                <a:lnTo>
                  <a:pt x="86816" y="50083"/>
                </a:lnTo>
                <a:lnTo>
                  <a:pt x="86649" y="50158"/>
                </a:lnTo>
                <a:lnTo>
                  <a:pt x="86481" y="50251"/>
                </a:lnTo>
                <a:lnTo>
                  <a:pt x="86183" y="50437"/>
                </a:lnTo>
                <a:lnTo>
                  <a:pt x="85923" y="50623"/>
                </a:lnTo>
                <a:lnTo>
                  <a:pt x="85774" y="50772"/>
                </a:lnTo>
                <a:lnTo>
                  <a:pt x="85699" y="50623"/>
                </a:lnTo>
                <a:lnTo>
                  <a:pt x="85606" y="50512"/>
                </a:lnTo>
                <a:lnTo>
                  <a:pt x="85495" y="50419"/>
                </a:lnTo>
                <a:lnTo>
                  <a:pt x="85364" y="50363"/>
                </a:lnTo>
                <a:lnTo>
                  <a:pt x="85215" y="50325"/>
                </a:lnTo>
                <a:lnTo>
                  <a:pt x="85066" y="50325"/>
                </a:lnTo>
                <a:lnTo>
                  <a:pt x="84917" y="50363"/>
                </a:lnTo>
                <a:lnTo>
                  <a:pt x="84787" y="50419"/>
                </a:lnTo>
                <a:lnTo>
                  <a:pt x="84750" y="50344"/>
                </a:lnTo>
                <a:lnTo>
                  <a:pt x="84713" y="50270"/>
                </a:lnTo>
                <a:lnTo>
                  <a:pt x="84638" y="50232"/>
                </a:lnTo>
                <a:lnTo>
                  <a:pt x="84545" y="50214"/>
                </a:lnTo>
                <a:lnTo>
                  <a:pt x="84433" y="50214"/>
                </a:lnTo>
                <a:lnTo>
                  <a:pt x="84322" y="50232"/>
                </a:lnTo>
                <a:lnTo>
                  <a:pt x="84061" y="50288"/>
                </a:lnTo>
                <a:lnTo>
                  <a:pt x="83819" y="50381"/>
                </a:lnTo>
                <a:lnTo>
                  <a:pt x="83577" y="50493"/>
                </a:lnTo>
                <a:lnTo>
                  <a:pt x="83372" y="50586"/>
                </a:lnTo>
                <a:lnTo>
                  <a:pt x="83260" y="50679"/>
                </a:lnTo>
                <a:lnTo>
                  <a:pt x="83242" y="50586"/>
                </a:lnTo>
                <a:lnTo>
                  <a:pt x="83205" y="50512"/>
                </a:lnTo>
                <a:lnTo>
                  <a:pt x="83167" y="50456"/>
                </a:lnTo>
                <a:lnTo>
                  <a:pt x="83111" y="50419"/>
                </a:lnTo>
                <a:lnTo>
                  <a:pt x="83037" y="50381"/>
                </a:lnTo>
                <a:lnTo>
                  <a:pt x="82963" y="50363"/>
                </a:lnTo>
                <a:lnTo>
                  <a:pt x="82795" y="50363"/>
                </a:lnTo>
                <a:lnTo>
                  <a:pt x="82609" y="50400"/>
                </a:lnTo>
                <a:lnTo>
                  <a:pt x="82423" y="50456"/>
                </a:lnTo>
                <a:lnTo>
                  <a:pt x="82106" y="50567"/>
                </a:lnTo>
                <a:lnTo>
                  <a:pt x="82106" y="50567"/>
                </a:lnTo>
                <a:lnTo>
                  <a:pt x="82125" y="50456"/>
                </a:lnTo>
                <a:lnTo>
                  <a:pt x="82106" y="50419"/>
                </a:lnTo>
                <a:lnTo>
                  <a:pt x="82088" y="50381"/>
                </a:lnTo>
                <a:lnTo>
                  <a:pt x="82013" y="50325"/>
                </a:lnTo>
                <a:lnTo>
                  <a:pt x="81920" y="50288"/>
                </a:lnTo>
                <a:lnTo>
                  <a:pt x="81641" y="50288"/>
                </a:lnTo>
                <a:lnTo>
                  <a:pt x="81473" y="50307"/>
                </a:lnTo>
                <a:lnTo>
                  <a:pt x="81306" y="50344"/>
                </a:lnTo>
                <a:lnTo>
                  <a:pt x="80952" y="50456"/>
                </a:lnTo>
                <a:lnTo>
                  <a:pt x="80617" y="50567"/>
                </a:lnTo>
                <a:lnTo>
                  <a:pt x="80356" y="50698"/>
                </a:lnTo>
                <a:lnTo>
                  <a:pt x="80188" y="50791"/>
                </a:lnTo>
                <a:lnTo>
                  <a:pt x="80188" y="50716"/>
                </a:lnTo>
                <a:lnTo>
                  <a:pt x="80170" y="50642"/>
                </a:lnTo>
                <a:lnTo>
                  <a:pt x="80133" y="50605"/>
                </a:lnTo>
                <a:lnTo>
                  <a:pt x="80077" y="50549"/>
                </a:lnTo>
                <a:lnTo>
                  <a:pt x="80021" y="50512"/>
                </a:lnTo>
                <a:lnTo>
                  <a:pt x="79946" y="50493"/>
                </a:lnTo>
                <a:lnTo>
                  <a:pt x="79779" y="50456"/>
                </a:lnTo>
                <a:lnTo>
                  <a:pt x="79425" y="50456"/>
                </a:lnTo>
                <a:lnTo>
                  <a:pt x="79276" y="50474"/>
                </a:lnTo>
                <a:lnTo>
                  <a:pt x="79164" y="50493"/>
                </a:lnTo>
                <a:lnTo>
                  <a:pt x="79164" y="50325"/>
                </a:lnTo>
                <a:lnTo>
                  <a:pt x="79164" y="50251"/>
                </a:lnTo>
                <a:lnTo>
                  <a:pt x="79146" y="50176"/>
                </a:lnTo>
                <a:lnTo>
                  <a:pt x="79109" y="50139"/>
                </a:lnTo>
                <a:lnTo>
                  <a:pt x="79071" y="50083"/>
                </a:lnTo>
                <a:lnTo>
                  <a:pt x="78978" y="50028"/>
                </a:lnTo>
                <a:lnTo>
                  <a:pt x="78848" y="49990"/>
                </a:lnTo>
                <a:lnTo>
                  <a:pt x="78699" y="49990"/>
                </a:lnTo>
                <a:lnTo>
                  <a:pt x="78550" y="50009"/>
                </a:lnTo>
                <a:lnTo>
                  <a:pt x="78364" y="50046"/>
                </a:lnTo>
                <a:lnTo>
                  <a:pt x="78196" y="50102"/>
                </a:lnTo>
                <a:lnTo>
                  <a:pt x="78010" y="50158"/>
                </a:lnTo>
                <a:lnTo>
                  <a:pt x="77675" y="50325"/>
                </a:lnTo>
                <a:lnTo>
                  <a:pt x="77377" y="50474"/>
                </a:lnTo>
                <a:lnTo>
                  <a:pt x="77191" y="50605"/>
                </a:lnTo>
                <a:lnTo>
                  <a:pt x="77154" y="50493"/>
                </a:lnTo>
                <a:lnTo>
                  <a:pt x="77079" y="50400"/>
                </a:lnTo>
                <a:lnTo>
                  <a:pt x="76986" y="50325"/>
                </a:lnTo>
                <a:lnTo>
                  <a:pt x="76893" y="50251"/>
                </a:lnTo>
                <a:lnTo>
                  <a:pt x="76781" y="50195"/>
                </a:lnTo>
                <a:lnTo>
                  <a:pt x="76670" y="50158"/>
                </a:lnTo>
                <a:lnTo>
                  <a:pt x="76558" y="50139"/>
                </a:lnTo>
                <a:lnTo>
                  <a:pt x="76446" y="50158"/>
                </a:lnTo>
                <a:lnTo>
                  <a:pt x="76316" y="50176"/>
                </a:lnTo>
                <a:lnTo>
                  <a:pt x="76204" y="50232"/>
                </a:lnTo>
                <a:lnTo>
                  <a:pt x="76111" y="50288"/>
                </a:lnTo>
                <a:lnTo>
                  <a:pt x="75999" y="50344"/>
                </a:lnTo>
                <a:lnTo>
                  <a:pt x="75795" y="50512"/>
                </a:lnTo>
                <a:lnTo>
                  <a:pt x="75683" y="50400"/>
                </a:lnTo>
                <a:lnTo>
                  <a:pt x="75553" y="50307"/>
                </a:lnTo>
                <a:lnTo>
                  <a:pt x="75311" y="50251"/>
                </a:lnTo>
                <a:lnTo>
                  <a:pt x="75087" y="50195"/>
                </a:lnTo>
                <a:lnTo>
                  <a:pt x="74882" y="50195"/>
                </a:lnTo>
                <a:lnTo>
                  <a:pt x="74678" y="50232"/>
                </a:lnTo>
                <a:lnTo>
                  <a:pt x="74473" y="50288"/>
                </a:lnTo>
                <a:lnTo>
                  <a:pt x="74287" y="50400"/>
                </a:lnTo>
                <a:lnTo>
                  <a:pt x="74100" y="50530"/>
                </a:lnTo>
                <a:lnTo>
                  <a:pt x="73933" y="50716"/>
                </a:lnTo>
                <a:lnTo>
                  <a:pt x="73840" y="50586"/>
                </a:lnTo>
                <a:lnTo>
                  <a:pt x="73709" y="50474"/>
                </a:lnTo>
                <a:lnTo>
                  <a:pt x="73579" y="50400"/>
                </a:lnTo>
                <a:lnTo>
                  <a:pt x="73430" y="50363"/>
                </a:lnTo>
                <a:lnTo>
                  <a:pt x="73281" y="50344"/>
                </a:lnTo>
                <a:lnTo>
                  <a:pt x="73114" y="50363"/>
                </a:lnTo>
                <a:lnTo>
                  <a:pt x="72965" y="50381"/>
                </a:lnTo>
                <a:lnTo>
                  <a:pt x="72816" y="50437"/>
                </a:lnTo>
                <a:lnTo>
                  <a:pt x="72778" y="50270"/>
                </a:lnTo>
                <a:lnTo>
                  <a:pt x="72741" y="50121"/>
                </a:lnTo>
                <a:lnTo>
                  <a:pt x="72667" y="50009"/>
                </a:lnTo>
                <a:lnTo>
                  <a:pt x="72574" y="49934"/>
                </a:lnTo>
                <a:lnTo>
                  <a:pt x="72462" y="49879"/>
                </a:lnTo>
                <a:lnTo>
                  <a:pt x="72350" y="49841"/>
                </a:lnTo>
                <a:lnTo>
                  <a:pt x="72220" y="49823"/>
                </a:lnTo>
                <a:lnTo>
                  <a:pt x="72071" y="49841"/>
                </a:lnTo>
                <a:lnTo>
                  <a:pt x="71941" y="49860"/>
                </a:lnTo>
                <a:lnTo>
                  <a:pt x="71792" y="49897"/>
                </a:lnTo>
                <a:lnTo>
                  <a:pt x="71661" y="49953"/>
                </a:lnTo>
                <a:lnTo>
                  <a:pt x="71531" y="50009"/>
                </a:lnTo>
                <a:lnTo>
                  <a:pt x="71401" y="50083"/>
                </a:lnTo>
                <a:lnTo>
                  <a:pt x="71289" y="50176"/>
                </a:lnTo>
                <a:lnTo>
                  <a:pt x="71177" y="50251"/>
                </a:lnTo>
                <a:lnTo>
                  <a:pt x="71103" y="50344"/>
                </a:lnTo>
                <a:lnTo>
                  <a:pt x="71010" y="50158"/>
                </a:lnTo>
                <a:lnTo>
                  <a:pt x="70954" y="50083"/>
                </a:lnTo>
                <a:lnTo>
                  <a:pt x="70879" y="50009"/>
                </a:lnTo>
                <a:lnTo>
                  <a:pt x="70824" y="49972"/>
                </a:lnTo>
                <a:lnTo>
                  <a:pt x="70768" y="49934"/>
                </a:lnTo>
                <a:lnTo>
                  <a:pt x="70693" y="49897"/>
                </a:lnTo>
                <a:lnTo>
                  <a:pt x="70619" y="49879"/>
                </a:lnTo>
                <a:lnTo>
                  <a:pt x="70470" y="49879"/>
                </a:lnTo>
                <a:lnTo>
                  <a:pt x="70302" y="49916"/>
                </a:lnTo>
                <a:lnTo>
                  <a:pt x="70116" y="49990"/>
                </a:lnTo>
                <a:lnTo>
                  <a:pt x="69949" y="50083"/>
                </a:lnTo>
                <a:lnTo>
                  <a:pt x="69781" y="50251"/>
                </a:lnTo>
                <a:lnTo>
                  <a:pt x="69706" y="50176"/>
                </a:lnTo>
                <a:lnTo>
                  <a:pt x="69613" y="50121"/>
                </a:lnTo>
                <a:lnTo>
                  <a:pt x="69520" y="50083"/>
                </a:lnTo>
                <a:lnTo>
                  <a:pt x="69427" y="50065"/>
                </a:lnTo>
                <a:lnTo>
                  <a:pt x="69260" y="50046"/>
                </a:lnTo>
                <a:lnTo>
                  <a:pt x="69092" y="50065"/>
                </a:lnTo>
                <a:lnTo>
                  <a:pt x="68925" y="50121"/>
                </a:lnTo>
                <a:lnTo>
                  <a:pt x="68776" y="50214"/>
                </a:lnTo>
                <a:lnTo>
                  <a:pt x="68776" y="50139"/>
                </a:lnTo>
                <a:lnTo>
                  <a:pt x="68757" y="50083"/>
                </a:lnTo>
                <a:lnTo>
                  <a:pt x="68701" y="50046"/>
                </a:lnTo>
                <a:lnTo>
                  <a:pt x="68627" y="50028"/>
                </a:lnTo>
                <a:lnTo>
                  <a:pt x="68534" y="50009"/>
                </a:lnTo>
                <a:lnTo>
                  <a:pt x="68422" y="50009"/>
                </a:lnTo>
                <a:lnTo>
                  <a:pt x="68180" y="50028"/>
                </a:lnTo>
                <a:lnTo>
                  <a:pt x="67956" y="50065"/>
                </a:lnTo>
                <a:lnTo>
                  <a:pt x="67733" y="50102"/>
                </a:lnTo>
                <a:lnTo>
                  <a:pt x="67491" y="50158"/>
                </a:lnTo>
                <a:lnTo>
                  <a:pt x="67416" y="50121"/>
                </a:lnTo>
                <a:lnTo>
                  <a:pt x="67249" y="50083"/>
                </a:lnTo>
                <a:lnTo>
                  <a:pt x="67025" y="50065"/>
                </a:lnTo>
                <a:lnTo>
                  <a:pt x="66783" y="50065"/>
                </a:lnTo>
                <a:lnTo>
                  <a:pt x="66523" y="50102"/>
                </a:lnTo>
                <a:lnTo>
                  <a:pt x="66392" y="50139"/>
                </a:lnTo>
                <a:lnTo>
                  <a:pt x="66281" y="50176"/>
                </a:lnTo>
                <a:lnTo>
                  <a:pt x="66169" y="50232"/>
                </a:lnTo>
                <a:lnTo>
                  <a:pt x="66057" y="50325"/>
                </a:lnTo>
                <a:lnTo>
                  <a:pt x="66057" y="50251"/>
                </a:lnTo>
                <a:lnTo>
                  <a:pt x="66020" y="50195"/>
                </a:lnTo>
                <a:lnTo>
                  <a:pt x="65964" y="50139"/>
                </a:lnTo>
                <a:lnTo>
                  <a:pt x="65890" y="50102"/>
                </a:lnTo>
                <a:lnTo>
                  <a:pt x="65797" y="50083"/>
                </a:lnTo>
                <a:lnTo>
                  <a:pt x="65704" y="50065"/>
                </a:lnTo>
                <a:lnTo>
                  <a:pt x="65480" y="50046"/>
                </a:lnTo>
                <a:lnTo>
                  <a:pt x="65257" y="50046"/>
                </a:lnTo>
                <a:lnTo>
                  <a:pt x="65033" y="50065"/>
                </a:lnTo>
                <a:lnTo>
                  <a:pt x="64866" y="50083"/>
                </a:lnTo>
                <a:lnTo>
                  <a:pt x="64735" y="50102"/>
                </a:lnTo>
                <a:lnTo>
                  <a:pt x="64512" y="50214"/>
                </a:lnTo>
                <a:lnTo>
                  <a:pt x="64363" y="50288"/>
                </a:lnTo>
                <a:lnTo>
                  <a:pt x="64251" y="50307"/>
                </a:lnTo>
                <a:lnTo>
                  <a:pt x="64233" y="50288"/>
                </a:lnTo>
                <a:lnTo>
                  <a:pt x="64196" y="50251"/>
                </a:lnTo>
                <a:lnTo>
                  <a:pt x="64158" y="50214"/>
                </a:lnTo>
                <a:lnTo>
                  <a:pt x="64102" y="50195"/>
                </a:lnTo>
                <a:lnTo>
                  <a:pt x="63991" y="50158"/>
                </a:lnTo>
                <a:lnTo>
                  <a:pt x="63860" y="50139"/>
                </a:lnTo>
                <a:lnTo>
                  <a:pt x="63730" y="50102"/>
                </a:lnTo>
                <a:lnTo>
                  <a:pt x="63600" y="50083"/>
                </a:lnTo>
                <a:lnTo>
                  <a:pt x="63507" y="50083"/>
                </a:lnTo>
                <a:lnTo>
                  <a:pt x="63414" y="50102"/>
                </a:lnTo>
                <a:lnTo>
                  <a:pt x="63227" y="50139"/>
                </a:lnTo>
                <a:lnTo>
                  <a:pt x="63041" y="50176"/>
                </a:lnTo>
                <a:lnTo>
                  <a:pt x="62874" y="50195"/>
                </a:lnTo>
                <a:lnTo>
                  <a:pt x="62706" y="50121"/>
                </a:lnTo>
                <a:lnTo>
                  <a:pt x="62557" y="50065"/>
                </a:lnTo>
                <a:lnTo>
                  <a:pt x="62445" y="50028"/>
                </a:lnTo>
                <a:lnTo>
                  <a:pt x="62222" y="50028"/>
                </a:lnTo>
                <a:lnTo>
                  <a:pt x="62017" y="50046"/>
                </a:lnTo>
                <a:lnTo>
                  <a:pt x="61794" y="50083"/>
                </a:lnTo>
                <a:lnTo>
                  <a:pt x="61608" y="50158"/>
                </a:lnTo>
                <a:lnTo>
                  <a:pt x="61403" y="50251"/>
                </a:lnTo>
                <a:lnTo>
                  <a:pt x="61217" y="50344"/>
                </a:lnTo>
                <a:lnTo>
                  <a:pt x="61142" y="50381"/>
                </a:lnTo>
                <a:lnTo>
                  <a:pt x="61068" y="50419"/>
                </a:lnTo>
                <a:lnTo>
                  <a:pt x="60975" y="50437"/>
                </a:lnTo>
                <a:lnTo>
                  <a:pt x="60900" y="50419"/>
                </a:lnTo>
                <a:lnTo>
                  <a:pt x="60826" y="50381"/>
                </a:lnTo>
                <a:lnTo>
                  <a:pt x="60733" y="50325"/>
                </a:lnTo>
                <a:lnTo>
                  <a:pt x="60639" y="50251"/>
                </a:lnTo>
                <a:lnTo>
                  <a:pt x="60565" y="50214"/>
                </a:lnTo>
                <a:lnTo>
                  <a:pt x="60472" y="50195"/>
                </a:lnTo>
                <a:lnTo>
                  <a:pt x="60379" y="50195"/>
                </a:lnTo>
                <a:lnTo>
                  <a:pt x="60230" y="50251"/>
                </a:lnTo>
                <a:lnTo>
                  <a:pt x="60100" y="50288"/>
                </a:lnTo>
                <a:lnTo>
                  <a:pt x="60025" y="50307"/>
                </a:lnTo>
                <a:lnTo>
                  <a:pt x="59951" y="50307"/>
                </a:lnTo>
                <a:lnTo>
                  <a:pt x="59876" y="50288"/>
                </a:lnTo>
                <a:lnTo>
                  <a:pt x="59802" y="50251"/>
                </a:lnTo>
                <a:lnTo>
                  <a:pt x="59653" y="50139"/>
                </a:lnTo>
                <a:lnTo>
                  <a:pt x="59467" y="50046"/>
                </a:lnTo>
                <a:lnTo>
                  <a:pt x="59373" y="49990"/>
                </a:lnTo>
                <a:lnTo>
                  <a:pt x="59262" y="49972"/>
                </a:lnTo>
                <a:lnTo>
                  <a:pt x="59169" y="49953"/>
                </a:lnTo>
                <a:lnTo>
                  <a:pt x="59057" y="49972"/>
                </a:lnTo>
                <a:lnTo>
                  <a:pt x="58964" y="49990"/>
                </a:lnTo>
                <a:lnTo>
                  <a:pt x="58871" y="50028"/>
                </a:lnTo>
                <a:lnTo>
                  <a:pt x="58685" y="50102"/>
                </a:lnTo>
                <a:lnTo>
                  <a:pt x="58610" y="50121"/>
                </a:lnTo>
                <a:lnTo>
                  <a:pt x="58517" y="50139"/>
                </a:lnTo>
                <a:lnTo>
                  <a:pt x="58424" y="50121"/>
                </a:lnTo>
                <a:lnTo>
                  <a:pt x="58349" y="50102"/>
                </a:lnTo>
                <a:lnTo>
                  <a:pt x="58163" y="50028"/>
                </a:lnTo>
                <a:lnTo>
                  <a:pt x="57977" y="49972"/>
                </a:lnTo>
                <a:lnTo>
                  <a:pt x="57884" y="49934"/>
                </a:lnTo>
                <a:lnTo>
                  <a:pt x="57642" y="49934"/>
                </a:lnTo>
                <a:lnTo>
                  <a:pt x="57512" y="49972"/>
                </a:lnTo>
                <a:lnTo>
                  <a:pt x="57381" y="50028"/>
                </a:lnTo>
                <a:lnTo>
                  <a:pt x="57270" y="50083"/>
                </a:lnTo>
                <a:lnTo>
                  <a:pt x="57028" y="50214"/>
                </a:lnTo>
                <a:lnTo>
                  <a:pt x="56897" y="50251"/>
                </a:lnTo>
                <a:lnTo>
                  <a:pt x="56786" y="50288"/>
                </a:lnTo>
                <a:lnTo>
                  <a:pt x="56692" y="50270"/>
                </a:lnTo>
                <a:lnTo>
                  <a:pt x="56599" y="50251"/>
                </a:lnTo>
                <a:lnTo>
                  <a:pt x="56357" y="50176"/>
                </a:lnTo>
                <a:lnTo>
                  <a:pt x="56134" y="50102"/>
                </a:lnTo>
                <a:lnTo>
                  <a:pt x="56022" y="50083"/>
                </a:lnTo>
                <a:lnTo>
                  <a:pt x="55911" y="50083"/>
                </a:lnTo>
                <a:lnTo>
                  <a:pt x="55668" y="50102"/>
                </a:lnTo>
                <a:lnTo>
                  <a:pt x="55445" y="50158"/>
                </a:lnTo>
                <a:lnTo>
                  <a:pt x="55240" y="50195"/>
                </a:lnTo>
                <a:lnTo>
                  <a:pt x="55147" y="50195"/>
                </a:lnTo>
                <a:lnTo>
                  <a:pt x="55054" y="50176"/>
                </a:lnTo>
                <a:lnTo>
                  <a:pt x="54961" y="50139"/>
                </a:lnTo>
                <a:lnTo>
                  <a:pt x="54887" y="50102"/>
                </a:lnTo>
                <a:lnTo>
                  <a:pt x="54738" y="49990"/>
                </a:lnTo>
                <a:lnTo>
                  <a:pt x="54644" y="49934"/>
                </a:lnTo>
                <a:lnTo>
                  <a:pt x="54570" y="49897"/>
                </a:lnTo>
                <a:lnTo>
                  <a:pt x="54458" y="49860"/>
                </a:lnTo>
                <a:lnTo>
                  <a:pt x="54328" y="49841"/>
                </a:lnTo>
                <a:lnTo>
                  <a:pt x="54235" y="49860"/>
                </a:lnTo>
                <a:lnTo>
                  <a:pt x="54142" y="49879"/>
                </a:lnTo>
                <a:lnTo>
                  <a:pt x="53956" y="49934"/>
                </a:lnTo>
                <a:lnTo>
                  <a:pt x="53769" y="49990"/>
                </a:lnTo>
                <a:lnTo>
                  <a:pt x="53676" y="50009"/>
                </a:lnTo>
                <a:lnTo>
                  <a:pt x="53602" y="50028"/>
                </a:lnTo>
                <a:lnTo>
                  <a:pt x="53490" y="50009"/>
                </a:lnTo>
                <a:lnTo>
                  <a:pt x="53397" y="49990"/>
                </a:lnTo>
                <a:lnTo>
                  <a:pt x="53174" y="49916"/>
                </a:lnTo>
                <a:lnTo>
                  <a:pt x="52950" y="49841"/>
                </a:lnTo>
                <a:lnTo>
                  <a:pt x="52839" y="49823"/>
                </a:lnTo>
                <a:lnTo>
                  <a:pt x="52727" y="49804"/>
                </a:lnTo>
                <a:lnTo>
                  <a:pt x="52522" y="49823"/>
                </a:lnTo>
                <a:lnTo>
                  <a:pt x="52299" y="49860"/>
                </a:lnTo>
                <a:lnTo>
                  <a:pt x="51870" y="49953"/>
                </a:lnTo>
                <a:lnTo>
                  <a:pt x="51666" y="49990"/>
                </a:lnTo>
                <a:lnTo>
                  <a:pt x="51461" y="50009"/>
                </a:lnTo>
                <a:lnTo>
                  <a:pt x="51051" y="50009"/>
                </a:lnTo>
                <a:lnTo>
                  <a:pt x="50921" y="50046"/>
                </a:lnTo>
                <a:lnTo>
                  <a:pt x="50791" y="50083"/>
                </a:lnTo>
                <a:lnTo>
                  <a:pt x="50549" y="50195"/>
                </a:lnTo>
                <a:lnTo>
                  <a:pt x="50325" y="50288"/>
                </a:lnTo>
                <a:lnTo>
                  <a:pt x="50213" y="50325"/>
                </a:lnTo>
                <a:lnTo>
                  <a:pt x="50102" y="50344"/>
                </a:lnTo>
                <a:lnTo>
                  <a:pt x="50027" y="50344"/>
                </a:lnTo>
                <a:lnTo>
                  <a:pt x="49934" y="50307"/>
                </a:lnTo>
                <a:lnTo>
                  <a:pt x="49785" y="50232"/>
                </a:lnTo>
                <a:lnTo>
                  <a:pt x="49618" y="50121"/>
                </a:lnTo>
                <a:lnTo>
                  <a:pt x="49506" y="50083"/>
                </a:lnTo>
                <a:lnTo>
                  <a:pt x="49413" y="50065"/>
                </a:lnTo>
                <a:lnTo>
                  <a:pt x="49282" y="50065"/>
                </a:lnTo>
                <a:lnTo>
                  <a:pt x="49171" y="50083"/>
                </a:lnTo>
                <a:lnTo>
                  <a:pt x="49059" y="50102"/>
                </a:lnTo>
                <a:lnTo>
                  <a:pt x="48947" y="50121"/>
                </a:lnTo>
                <a:lnTo>
                  <a:pt x="48798" y="50139"/>
                </a:lnTo>
                <a:lnTo>
                  <a:pt x="48761" y="50158"/>
                </a:lnTo>
                <a:lnTo>
                  <a:pt x="48594" y="50083"/>
                </a:lnTo>
                <a:lnTo>
                  <a:pt x="48445" y="50009"/>
                </a:lnTo>
                <a:lnTo>
                  <a:pt x="48314" y="49934"/>
                </a:lnTo>
                <a:lnTo>
                  <a:pt x="48184" y="49879"/>
                </a:lnTo>
                <a:lnTo>
                  <a:pt x="48035" y="49823"/>
                </a:lnTo>
                <a:lnTo>
                  <a:pt x="47886" y="49804"/>
                </a:lnTo>
                <a:lnTo>
                  <a:pt x="47756" y="49804"/>
                </a:lnTo>
                <a:lnTo>
                  <a:pt x="47625" y="49823"/>
                </a:lnTo>
                <a:lnTo>
                  <a:pt x="47514" y="49860"/>
                </a:lnTo>
                <a:lnTo>
                  <a:pt x="47272" y="49916"/>
                </a:lnTo>
                <a:lnTo>
                  <a:pt x="47141" y="49953"/>
                </a:lnTo>
                <a:lnTo>
                  <a:pt x="47030" y="49953"/>
                </a:lnTo>
                <a:lnTo>
                  <a:pt x="46955" y="49934"/>
                </a:lnTo>
                <a:lnTo>
                  <a:pt x="46862" y="49916"/>
                </a:lnTo>
                <a:lnTo>
                  <a:pt x="46713" y="49860"/>
                </a:lnTo>
                <a:lnTo>
                  <a:pt x="46564" y="49804"/>
                </a:lnTo>
                <a:lnTo>
                  <a:pt x="46471" y="49785"/>
                </a:lnTo>
                <a:lnTo>
                  <a:pt x="46397" y="49785"/>
                </a:lnTo>
                <a:lnTo>
                  <a:pt x="46285" y="49804"/>
                </a:lnTo>
                <a:lnTo>
                  <a:pt x="46192" y="49841"/>
                </a:lnTo>
                <a:lnTo>
                  <a:pt x="46043" y="49934"/>
                </a:lnTo>
                <a:lnTo>
                  <a:pt x="45913" y="50028"/>
                </a:lnTo>
                <a:lnTo>
                  <a:pt x="45838" y="50083"/>
                </a:lnTo>
                <a:lnTo>
                  <a:pt x="45745" y="50121"/>
                </a:lnTo>
                <a:lnTo>
                  <a:pt x="45652" y="50139"/>
                </a:lnTo>
                <a:lnTo>
                  <a:pt x="45540" y="50158"/>
                </a:lnTo>
                <a:lnTo>
                  <a:pt x="45242" y="50176"/>
                </a:lnTo>
                <a:lnTo>
                  <a:pt x="44963" y="50195"/>
                </a:lnTo>
                <a:lnTo>
                  <a:pt x="44833" y="50195"/>
                </a:lnTo>
                <a:lnTo>
                  <a:pt x="44740" y="50251"/>
                </a:lnTo>
                <a:lnTo>
                  <a:pt x="44665" y="50251"/>
                </a:lnTo>
                <a:lnTo>
                  <a:pt x="44628" y="50214"/>
                </a:lnTo>
                <a:lnTo>
                  <a:pt x="44591" y="50176"/>
                </a:lnTo>
                <a:lnTo>
                  <a:pt x="44553" y="50065"/>
                </a:lnTo>
                <a:lnTo>
                  <a:pt x="44423" y="50009"/>
                </a:lnTo>
                <a:lnTo>
                  <a:pt x="44330" y="49953"/>
                </a:lnTo>
                <a:lnTo>
                  <a:pt x="44218" y="49916"/>
                </a:lnTo>
                <a:lnTo>
                  <a:pt x="44088" y="49916"/>
                </a:lnTo>
                <a:lnTo>
                  <a:pt x="43976" y="49934"/>
                </a:lnTo>
                <a:lnTo>
                  <a:pt x="43883" y="49972"/>
                </a:lnTo>
                <a:lnTo>
                  <a:pt x="43697" y="50065"/>
                </a:lnTo>
                <a:lnTo>
                  <a:pt x="43548" y="50158"/>
                </a:lnTo>
                <a:lnTo>
                  <a:pt x="43474" y="50176"/>
                </a:lnTo>
                <a:lnTo>
                  <a:pt x="43399" y="50176"/>
                </a:lnTo>
                <a:lnTo>
                  <a:pt x="43325" y="50139"/>
                </a:lnTo>
                <a:lnTo>
                  <a:pt x="43250" y="50102"/>
                </a:lnTo>
                <a:lnTo>
                  <a:pt x="43083" y="49990"/>
                </a:lnTo>
                <a:lnTo>
                  <a:pt x="42934" y="49897"/>
                </a:lnTo>
                <a:lnTo>
                  <a:pt x="42841" y="49841"/>
                </a:lnTo>
                <a:lnTo>
                  <a:pt x="42748" y="49823"/>
                </a:lnTo>
                <a:lnTo>
                  <a:pt x="42561" y="49823"/>
                </a:lnTo>
                <a:lnTo>
                  <a:pt x="42375" y="49841"/>
                </a:lnTo>
                <a:lnTo>
                  <a:pt x="42208" y="49860"/>
                </a:lnTo>
                <a:lnTo>
                  <a:pt x="42040" y="49860"/>
                </a:lnTo>
                <a:lnTo>
                  <a:pt x="41910" y="49841"/>
                </a:lnTo>
                <a:lnTo>
                  <a:pt x="41798" y="49804"/>
                </a:lnTo>
                <a:lnTo>
                  <a:pt x="41612" y="49748"/>
                </a:lnTo>
                <a:lnTo>
                  <a:pt x="41519" y="49730"/>
                </a:lnTo>
                <a:lnTo>
                  <a:pt x="41407" y="49730"/>
                </a:lnTo>
                <a:lnTo>
                  <a:pt x="41277" y="49748"/>
                </a:lnTo>
                <a:lnTo>
                  <a:pt x="41128" y="49785"/>
                </a:lnTo>
                <a:lnTo>
                  <a:pt x="41053" y="49841"/>
                </a:lnTo>
                <a:lnTo>
                  <a:pt x="40960" y="49897"/>
                </a:lnTo>
                <a:lnTo>
                  <a:pt x="40886" y="49953"/>
                </a:lnTo>
                <a:lnTo>
                  <a:pt x="40793" y="49990"/>
                </a:lnTo>
                <a:lnTo>
                  <a:pt x="40495" y="49990"/>
                </a:lnTo>
                <a:lnTo>
                  <a:pt x="40290" y="49972"/>
                </a:lnTo>
                <a:lnTo>
                  <a:pt x="40067" y="49953"/>
                </a:lnTo>
                <a:lnTo>
                  <a:pt x="39843" y="49934"/>
                </a:lnTo>
                <a:lnTo>
                  <a:pt x="39731" y="49934"/>
                </a:lnTo>
                <a:lnTo>
                  <a:pt x="39620" y="49953"/>
                </a:lnTo>
                <a:lnTo>
                  <a:pt x="39527" y="49972"/>
                </a:lnTo>
                <a:lnTo>
                  <a:pt x="39434" y="50009"/>
                </a:lnTo>
                <a:lnTo>
                  <a:pt x="39340" y="50046"/>
                </a:lnTo>
                <a:lnTo>
                  <a:pt x="39247" y="50065"/>
                </a:lnTo>
                <a:lnTo>
                  <a:pt x="39136" y="50046"/>
                </a:lnTo>
                <a:lnTo>
                  <a:pt x="39061" y="50028"/>
                </a:lnTo>
                <a:lnTo>
                  <a:pt x="38968" y="49990"/>
                </a:lnTo>
                <a:lnTo>
                  <a:pt x="38856" y="49953"/>
                </a:lnTo>
                <a:lnTo>
                  <a:pt x="38614" y="49916"/>
                </a:lnTo>
                <a:lnTo>
                  <a:pt x="38372" y="49879"/>
                </a:lnTo>
                <a:lnTo>
                  <a:pt x="38149" y="49879"/>
                </a:lnTo>
                <a:lnTo>
                  <a:pt x="37888" y="49897"/>
                </a:lnTo>
                <a:lnTo>
                  <a:pt x="37441" y="49934"/>
                </a:lnTo>
                <a:lnTo>
                  <a:pt x="36995" y="49953"/>
                </a:lnTo>
                <a:lnTo>
                  <a:pt x="36548" y="49972"/>
                </a:lnTo>
                <a:lnTo>
                  <a:pt x="36324" y="50009"/>
                </a:lnTo>
                <a:lnTo>
                  <a:pt x="36082" y="50065"/>
                </a:lnTo>
                <a:lnTo>
                  <a:pt x="35822" y="50121"/>
                </a:lnTo>
                <a:lnTo>
                  <a:pt x="35766" y="50139"/>
                </a:lnTo>
                <a:lnTo>
                  <a:pt x="35729" y="50121"/>
                </a:lnTo>
                <a:lnTo>
                  <a:pt x="35691" y="50065"/>
                </a:lnTo>
                <a:lnTo>
                  <a:pt x="35617" y="50009"/>
                </a:lnTo>
                <a:lnTo>
                  <a:pt x="35505" y="49953"/>
                </a:lnTo>
                <a:lnTo>
                  <a:pt x="35300" y="49879"/>
                </a:lnTo>
                <a:lnTo>
                  <a:pt x="35114" y="49841"/>
                </a:lnTo>
                <a:lnTo>
                  <a:pt x="35021" y="49841"/>
                </a:lnTo>
                <a:lnTo>
                  <a:pt x="34928" y="49860"/>
                </a:lnTo>
                <a:lnTo>
                  <a:pt x="34723" y="49916"/>
                </a:lnTo>
                <a:lnTo>
                  <a:pt x="34630" y="49953"/>
                </a:lnTo>
                <a:lnTo>
                  <a:pt x="34537" y="50028"/>
                </a:lnTo>
                <a:lnTo>
                  <a:pt x="34351" y="50176"/>
                </a:lnTo>
                <a:lnTo>
                  <a:pt x="34165" y="50344"/>
                </a:lnTo>
                <a:lnTo>
                  <a:pt x="34090" y="50400"/>
                </a:lnTo>
                <a:lnTo>
                  <a:pt x="33997" y="50437"/>
                </a:lnTo>
                <a:lnTo>
                  <a:pt x="33829" y="50437"/>
                </a:lnTo>
                <a:lnTo>
                  <a:pt x="33569" y="50400"/>
                </a:lnTo>
                <a:lnTo>
                  <a:pt x="33308" y="50344"/>
                </a:lnTo>
                <a:lnTo>
                  <a:pt x="33103" y="50325"/>
                </a:lnTo>
                <a:lnTo>
                  <a:pt x="33029" y="50344"/>
                </a:lnTo>
                <a:lnTo>
                  <a:pt x="32917" y="50381"/>
                </a:lnTo>
                <a:lnTo>
                  <a:pt x="32805" y="50400"/>
                </a:lnTo>
                <a:lnTo>
                  <a:pt x="32731" y="50400"/>
                </a:lnTo>
                <a:lnTo>
                  <a:pt x="32489" y="50028"/>
                </a:lnTo>
                <a:lnTo>
                  <a:pt x="32377" y="49953"/>
                </a:lnTo>
                <a:lnTo>
                  <a:pt x="32266" y="49897"/>
                </a:lnTo>
                <a:lnTo>
                  <a:pt x="32154" y="49860"/>
                </a:lnTo>
                <a:lnTo>
                  <a:pt x="32042" y="49841"/>
                </a:lnTo>
                <a:lnTo>
                  <a:pt x="31912" y="49823"/>
                </a:lnTo>
                <a:lnTo>
                  <a:pt x="31782" y="49841"/>
                </a:lnTo>
                <a:lnTo>
                  <a:pt x="31670" y="49860"/>
                </a:lnTo>
                <a:lnTo>
                  <a:pt x="31539" y="49879"/>
                </a:lnTo>
                <a:lnTo>
                  <a:pt x="31446" y="49934"/>
                </a:lnTo>
                <a:lnTo>
                  <a:pt x="31335" y="49972"/>
                </a:lnTo>
                <a:lnTo>
                  <a:pt x="31167" y="50083"/>
                </a:lnTo>
                <a:lnTo>
                  <a:pt x="31000" y="50176"/>
                </a:lnTo>
                <a:lnTo>
                  <a:pt x="30925" y="50214"/>
                </a:lnTo>
                <a:lnTo>
                  <a:pt x="30832" y="50214"/>
                </a:lnTo>
                <a:lnTo>
                  <a:pt x="30758" y="50195"/>
                </a:lnTo>
                <a:lnTo>
                  <a:pt x="30664" y="50176"/>
                </a:lnTo>
                <a:lnTo>
                  <a:pt x="30478" y="50083"/>
                </a:lnTo>
                <a:lnTo>
                  <a:pt x="30292" y="49990"/>
                </a:lnTo>
                <a:lnTo>
                  <a:pt x="30180" y="49953"/>
                </a:lnTo>
                <a:lnTo>
                  <a:pt x="29976" y="49953"/>
                </a:lnTo>
                <a:lnTo>
                  <a:pt x="29864" y="49972"/>
                </a:lnTo>
                <a:lnTo>
                  <a:pt x="29640" y="50009"/>
                </a:lnTo>
                <a:lnTo>
                  <a:pt x="29436" y="50065"/>
                </a:lnTo>
                <a:lnTo>
                  <a:pt x="29343" y="50065"/>
                </a:lnTo>
                <a:lnTo>
                  <a:pt x="29268" y="50046"/>
                </a:lnTo>
                <a:lnTo>
                  <a:pt x="29156" y="50028"/>
                </a:lnTo>
                <a:lnTo>
                  <a:pt x="29082" y="49990"/>
                </a:lnTo>
                <a:lnTo>
                  <a:pt x="28914" y="49897"/>
                </a:lnTo>
                <a:lnTo>
                  <a:pt x="28728" y="49823"/>
                </a:lnTo>
                <a:lnTo>
                  <a:pt x="28616" y="49804"/>
                </a:lnTo>
                <a:lnTo>
                  <a:pt x="28393" y="49804"/>
                </a:lnTo>
                <a:lnTo>
                  <a:pt x="28300" y="49823"/>
                </a:lnTo>
                <a:lnTo>
                  <a:pt x="28095" y="49879"/>
                </a:lnTo>
                <a:lnTo>
                  <a:pt x="27890" y="49934"/>
                </a:lnTo>
                <a:lnTo>
                  <a:pt x="27686" y="49990"/>
                </a:lnTo>
                <a:lnTo>
                  <a:pt x="27481" y="50009"/>
                </a:lnTo>
                <a:lnTo>
                  <a:pt x="27457" y="50018"/>
                </a:lnTo>
                <a:lnTo>
                  <a:pt x="27388" y="49990"/>
                </a:lnTo>
                <a:lnTo>
                  <a:pt x="27313" y="49934"/>
                </a:lnTo>
                <a:lnTo>
                  <a:pt x="27220" y="49879"/>
                </a:lnTo>
                <a:lnTo>
                  <a:pt x="27127" y="49804"/>
                </a:lnTo>
                <a:lnTo>
                  <a:pt x="27053" y="49748"/>
                </a:lnTo>
                <a:lnTo>
                  <a:pt x="26941" y="49730"/>
                </a:lnTo>
                <a:lnTo>
                  <a:pt x="26848" y="49711"/>
                </a:lnTo>
                <a:lnTo>
                  <a:pt x="26755" y="49711"/>
                </a:lnTo>
                <a:lnTo>
                  <a:pt x="26662" y="49730"/>
                </a:lnTo>
                <a:lnTo>
                  <a:pt x="26271" y="49804"/>
                </a:lnTo>
                <a:lnTo>
                  <a:pt x="25813" y="49887"/>
                </a:lnTo>
                <a:lnTo>
                  <a:pt x="25813" y="49887"/>
                </a:lnTo>
                <a:lnTo>
                  <a:pt x="25675" y="49841"/>
                </a:lnTo>
                <a:lnTo>
                  <a:pt x="25507" y="49785"/>
                </a:lnTo>
                <a:lnTo>
                  <a:pt x="25340" y="49748"/>
                </a:lnTo>
                <a:lnTo>
                  <a:pt x="25228" y="49748"/>
                </a:lnTo>
                <a:lnTo>
                  <a:pt x="25098" y="49767"/>
                </a:lnTo>
                <a:lnTo>
                  <a:pt x="24874" y="49804"/>
                </a:lnTo>
                <a:lnTo>
                  <a:pt x="24651" y="49860"/>
                </a:lnTo>
                <a:lnTo>
                  <a:pt x="24427" y="49897"/>
                </a:lnTo>
                <a:lnTo>
                  <a:pt x="24204" y="49934"/>
                </a:lnTo>
                <a:lnTo>
                  <a:pt x="23925" y="49916"/>
                </a:lnTo>
                <a:lnTo>
                  <a:pt x="23720" y="49897"/>
                </a:lnTo>
                <a:lnTo>
                  <a:pt x="23515" y="49879"/>
                </a:lnTo>
                <a:lnTo>
                  <a:pt x="23403" y="49897"/>
                </a:lnTo>
                <a:lnTo>
                  <a:pt x="23292" y="49934"/>
                </a:lnTo>
                <a:lnTo>
                  <a:pt x="23050" y="50028"/>
                </a:lnTo>
                <a:lnTo>
                  <a:pt x="22808" y="50121"/>
                </a:lnTo>
                <a:lnTo>
                  <a:pt x="22715" y="50139"/>
                </a:lnTo>
                <a:lnTo>
                  <a:pt x="22621" y="50139"/>
                </a:lnTo>
                <a:lnTo>
                  <a:pt x="22528" y="50046"/>
                </a:lnTo>
                <a:lnTo>
                  <a:pt x="22454" y="49972"/>
                </a:lnTo>
                <a:lnTo>
                  <a:pt x="22398" y="49934"/>
                </a:lnTo>
                <a:lnTo>
                  <a:pt x="22175" y="49879"/>
                </a:lnTo>
                <a:lnTo>
                  <a:pt x="21951" y="49860"/>
                </a:lnTo>
                <a:lnTo>
                  <a:pt x="21877" y="49879"/>
                </a:lnTo>
                <a:lnTo>
                  <a:pt x="21784" y="49897"/>
                </a:lnTo>
                <a:lnTo>
                  <a:pt x="21597" y="49953"/>
                </a:lnTo>
                <a:lnTo>
                  <a:pt x="21411" y="50009"/>
                </a:lnTo>
                <a:lnTo>
                  <a:pt x="21337" y="50028"/>
                </a:lnTo>
                <a:lnTo>
                  <a:pt x="21262" y="50028"/>
                </a:lnTo>
                <a:lnTo>
                  <a:pt x="21169" y="49990"/>
                </a:lnTo>
                <a:lnTo>
                  <a:pt x="21095" y="49953"/>
                </a:lnTo>
                <a:lnTo>
                  <a:pt x="20964" y="49879"/>
                </a:lnTo>
                <a:lnTo>
                  <a:pt x="20890" y="49823"/>
                </a:lnTo>
                <a:lnTo>
                  <a:pt x="20815" y="49804"/>
                </a:lnTo>
                <a:lnTo>
                  <a:pt x="20722" y="49785"/>
                </a:lnTo>
                <a:lnTo>
                  <a:pt x="20611" y="49785"/>
                </a:lnTo>
                <a:lnTo>
                  <a:pt x="20499" y="49804"/>
                </a:lnTo>
                <a:lnTo>
                  <a:pt x="20424" y="49860"/>
                </a:lnTo>
                <a:lnTo>
                  <a:pt x="20331" y="49897"/>
                </a:lnTo>
                <a:lnTo>
                  <a:pt x="20238" y="49934"/>
                </a:lnTo>
                <a:lnTo>
                  <a:pt x="20108" y="49972"/>
                </a:lnTo>
                <a:lnTo>
                  <a:pt x="20052" y="49972"/>
                </a:lnTo>
                <a:lnTo>
                  <a:pt x="19922" y="49953"/>
                </a:lnTo>
                <a:lnTo>
                  <a:pt x="19717" y="49916"/>
                </a:lnTo>
                <a:lnTo>
                  <a:pt x="19531" y="49879"/>
                </a:lnTo>
                <a:lnTo>
                  <a:pt x="19345" y="49841"/>
                </a:lnTo>
                <a:lnTo>
                  <a:pt x="19103" y="49841"/>
                </a:lnTo>
                <a:lnTo>
                  <a:pt x="18916" y="49897"/>
                </a:lnTo>
                <a:lnTo>
                  <a:pt x="18730" y="49990"/>
                </a:lnTo>
                <a:lnTo>
                  <a:pt x="18544" y="50065"/>
                </a:lnTo>
                <a:lnTo>
                  <a:pt x="18358" y="50121"/>
                </a:lnTo>
                <a:lnTo>
                  <a:pt x="18209" y="50139"/>
                </a:lnTo>
                <a:lnTo>
                  <a:pt x="18153" y="50139"/>
                </a:lnTo>
                <a:lnTo>
                  <a:pt x="18097" y="50121"/>
                </a:lnTo>
                <a:lnTo>
                  <a:pt x="17967" y="50046"/>
                </a:lnTo>
                <a:lnTo>
                  <a:pt x="17781" y="49990"/>
                </a:lnTo>
                <a:lnTo>
                  <a:pt x="17613" y="49934"/>
                </a:lnTo>
                <a:lnTo>
                  <a:pt x="17446" y="49897"/>
                </a:lnTo>
                <a:lnTo>
                  <a:pt x="17241" y="49897"/>
                </a:lnTo>
                <a:lnTo>
                  <a:pt x="17129" y="49916"/>
                </a:lnTo>
                <a:lnTo>
                  <a:pt x="17017" y="49953"/>
                </a:lnTo>
                <a:lnTo>
                  <a:pt x="16794" y="50028"/>
                </a:lnTo>
                <a:lnTo>
                  <a:pt x="16589" y="50102"/>
                </a:lnTo>
                <a:lnTo>
                  <a:pt x="16422" y="50102"/>
                </a:lnTo>
                <a:lnTo>
                  <a:pt x="16329" y="50065"/>
                </a:lnTo>
                <a:lnTo>
                  <a:pt x="16254" y="50009"/>
                </a:lnTo>
                <a:lnTo>
                  <a:pt x="16105" y="49897"/>
                </a:lnTo>
                <a:lnTo>
                  <a:pt x="15938" y="49785"/>
                </a:lnTo>
                <a:lnTo>
                  <a:pt x="15844" y="49730"/>
                </a:lnTo>
                <a:lnTo>
                  <a:pt x="15733" y="49711"/>
                </a:lnTo>
                <a:lnTo>
                  <a:pt x="15602" y="49692"/>
                </a:lnTo>
                <a:lnTo>
                  <a:pt x="15472" y="49692"/>
                </a:lnTo>
                <a:lnTo>
                  <a:pt x="15211" y="49730"/>
                </a:lnTo>
                <a:lnTo>
                  <a:pt x="14709" y="49841"/>
                </a:lnTo>
                <a:lnTo>
                  <a:pt x="14504" y="49879"/>
                </a:lnTo>
                <a:lnTo>
                  <a:pt x="14299" y="49897"/>
                </a:lnTo>
                <a:lnTo>
                  <a:pt x="13499" y="49897"/>
                </a:lnTo>
                <a:lnTo>
                  <a:pt x="13294" y="49934"/>
                </a:lnTo>
                <a:lnTo>
                  <a:pt x="13089" y="49990"/>
                </a:lnTo>
                <a:lnTo>
                  <a:pt x="12847" y="50065"/>
                </a:lnTo>
                <a:lnTo>
                  <a:pt x="12679" y="50102"/>
                </a:lnTo>
                <a:lnTo>
                  <a:pt x="12493" y="50102"/>
                </a:lnTo>
                <a:lnTo>
                  <a:pt x="12270" y="50083"/>
                </a:lnTo>
                <a:lnTo>
                  <a:pt x="11674" y="50083"/>
                </a:lnTo>
                <a:lnTo>
                  <a:pt x="11078" y="50139"/>
                </a:lnTo>
                <a:lnTo>
                  <a:pt x="10818" y="50139"/>
                </a:lnTo>
                <a:lnTo>
                  <a:pt x="10594" y="50102"/>
                </a:lnTo>
                <a:lnTo>
                  <a:pt x="10371" y="50046"/>
                </a:lnTo>
                <a:lnTo>
                  <a:pt x="10110" y="50009"/>
                </a:lnTo>
                <a:lnTo>
                  <a:pt x="9849" y="50009"/>
                </a:lnTo>
                <a:lnTo>
                  <a:pt x="9607" y="50046"/>
                </a:lnTo>
                <a:lnTo>
                  <a:pt x="9123" y="50139"/>
                </a:lnTo>
                <a:lnTo>
                  <a:pt x="8993" y="50176"/>
                </a:lnTo>
                <a:lnTo>
                  <a:pt x="8900" y="50214"/>
                </a:lnTo>
                <a:lnTo>
                  <a:pt x="8695" y="50214"/>
                </a:lnTo>
                <a:lnTo>
                  <a:pt x="8602" y="50158"/>
                </a:lnTo>
                <a:lnTo>
                  <a:pt x="8509" y="50083"/>
                </a:lnTo>
                <a:lnTo>
                  <a:pt x="8397" y="49990"/>
                </a:lnTo>
                <a:lnTo>
                  <a:pt x="8286" y="49934"/>
                </a:lnTo>
                <a:lnTo>
                  <a:pt x="8137" y="49897"/>
                </a:lnTo>
                <a:lnTo>
                  <a:pt x="7988" y="49879"/>
                </a:lnTo>
                <a:lnTo>
                  <a:pt x="7839" y="49879"/>
                </a:lnTo>
                <a:lnTo>
                  <a:pt x="7690" y="49897"/>
                </a:lnTo>
                <a:lnTo>
                  <a:pt x="7410" y="49972"/>
                </a:lnTo>
                <a:lnTo>
                  <a:pt x="7113" y="50046"/>
                </a:lnTo>
                <a:lnTo>
                  <a:pt x="7038" y="50083"/>
                </a:lnTo>
                <a:lnTo>
                  <a:pt x="6964" y="50121"/>
                </a:lnTo>
                <a:lnTo>
                  <a:pt x="6889" y="50158"/>
                </a:lnTo>
                <a:lnTo>
                  <a:pt x="6833" y="50158"/>
                </a:lnTo>
                <a:lnTo>
                  <a:pt x="6777" y="50139"/>
                </a:lnTo>
                <a:lnTo>
                  <a:pt x="6722" y="50083"/>
                </a:lnTo>
                <a:lnTo>
                  <a:pt x="6666" y="50028"/>
                </a:lnTo>
                <a:lnTo>
                  <a:pt x="6610" y="49990"/>
                </a:lnTo>
                <a:lnTo>
                  <a:pt x="6349" y="49916"/>
                </a:lnTo>
                <a:lnTo>
                  <a:pt x="6107" y="49879"/>
                </a:lnTo>
                <a:lnTo>
                  <a:pt x="5865" y="49860"/>
                </a:lnTo>
                <a:lnTo>
                  <a:pt x="5605" y="49897"/>
                </a:lnTo>
                <a:lnTo>
                  <a:pt x="5493" y="49916"/>
                </a:lnTo>
                <a:lnTo>
                  <a:pt x="5362" y="49953"/>
                </a:lnTo>
                <a:lnTo>
                  <a:pt x="5232" y="49990"/>
                </a:lnTo>
                <a:lnTo>
                  <a:pt x="5120" y="50009"/>
                </a:lnTo>
                <a:lnTo>
                  <a:pt x="4916" y="50028"/>
                </a:lnTo>
                <a:lnTo>
                  <a:pt x="4729" y="49972"/>
                </a:lnTo>
                <a:lnTo>
                  <a:pt x="4320" y="49841"/>
                </a:lnTo>
                <a:lnTo>
                  <a:pt x="4134" y="49804"/>
                </a:lnTo>
                <a:lnTo>
                  <a:pt x="4022" y="49804"/>
                </a:lnTo>
                <a:lnTo>
                  <a:pt x="3892" y="49823"/>
                </a:lnTo>
                <a:lnTo>
                  <a:pt x="3650" y="49879"/>
                </a:lnTo>
                <a:lnTo>
                  <a:pt x="3389" y="49953"/>
                </a:lnTo>
                <a:lnTo>
                  <a:pt x="3147" y="50009"/>
                </a:lnTo>
                <a:lnTo>
                  <a:pt x="3035" y="50046"/>
                </a:lnTo>
                <a:lnTo>
                  <a:pt x="2309" y="50046"/>
                </a:lnTo>
                <a:lnTo>
                  <a:pt x="2011" y="50065"/>
                </a:lnTo>
                <a:lnTo>
                  <a:pt x="1862" y="50083"/>
                </a:lnTo>
                <a:lnTo>
                  <a:pt x="1713" y="50121"/>
                </a:lnTo>
                <a:lnTo>
                  <a:pt x="1751" y="50028"/>
                </a:lnTo>
                <a:lnTo>
                  <a:pt x="1788" y="49934"/>
                </a:lnTo>
                <a:lnTo>
                  <a:pt x="1788" y="49860"/>
                </a:lnTo>
                <a:lnTo>
                  <a:pt x="1788" y="49785"/>
                </a:lnTo>
                <a:lnTo>
                  <a:pt x="1751" y="49637"/>
                </a:lnTo>
                <a:lnTo>
                  <a:pt x="1695" y="49506"/>
                </a:lnTo>
                <a:lnTo>
                  <a:pt x="1564" y="49283"/>
                </a:lnTo>
                <a:lnTo>
                  <a:pt x="1527" y="49208"/>
                </a:lnTo>
                <a:lnTo>
                  <a:pt x="1527" y="49190"/>
                </a:lnTo>
                <a:lnTo>
                  <a:pt x="1527" y="49171"/>
                </a:lnTo>
                <a:lnTo>
                  <a:pt x="1639" y="48985"/>
                </a:lnTo>
                <a:lnTo>
                  <a:pt x="1713" y="48799"/>
                </a:lnTo>
                <a:lnTo>
                  <a:pt x="1751" y="48631"/>
                </a:lnTo>
                <a:lnTo>
                  <a:pt x="1769" y="48464"/>
                </a:lnTo>
                <a:lnTo>
                  <a:pt x="1769" y="48296"/>
                </a:lnTo>
                <a:lnTo>
                  <a:pt x="1732" y="48128"/>
                </a:lnTo>
                <a:lnTo>
                  <a:pt x="1657" y="47980"/>
                </a:lnTo>
                <a:lnTo>
                  <a:pt x="1564" y="47849"/>
                </a:lnTo>
                <a:lnTo>
                  <a:pt x="1434" y="47738"/>
                </a:lnTo>
                <a:lnTo>
                  <a:pt x="1285" y="47644"/>
                </a:lnTo>
                <a:lnTo>
                  <a:pt x="1397" y="47514"/>
                </a:lnTo>
                <a:lnTo>
                  <a:pt x="1471" y="47384"/>
                </a:lnTo>
                <a:lnTo>
                  <a:pt x="1527" y="47216"/>
                </a:lnTo>
                <a:lnTo>
                  <a:pt x="1564" y="47067"/>
                </a:lnTo>
                <a:lnTo>
                  <a:pt x="1546" y="46900"/>
                </a:lnTo>
                <a:lnTo>
                  <a:pt x="1509" y="46751"/>
                </a:lnTo>
                <a:lnTo>
                  <a:pt x="1415" y="46602"/>
                </a:lnTo>
                <a:lnTo>
                  <a:pt x="1304" y="46471"/>
                </a:lnTo>
                <a:lnTo>
                  <a:pt x="1397" y="46397"/>
                </a:lnTo>
                <a:lnTo>
                  <a:pt x="1471" y="46304"/>
                </a:lnTo>
                <a:lnTo>
                  <a:pt x="1564" y="46211"/>
                </a:lnTo>
                <a:lnTo>
                  <a:pt x="1639" y="46099"/>
                </a:lnTo>
                <a:lnTo>
                  <a:pt x="1695" y="45987"/>
                </a:lnTo>
                <a:lnTo>
                  <a:pt x="1751" y="45876"/>
                </a:lnTo>
                <a:lnTo>
                  <a:pt x="1788" y="45745"/>
                </a:lnTo>
                <a:lnTo>
                  <a:pt x="1825" y="45634"/>
                </a:lnTo>
                <a:lnTo>
                  <a:pt x="1825" y="45503"/>
                </a:lnTo>
                <a:lnTo>
                  <a:pt x="1825" y="45392"/>
                </a:lnTo>
                <a:lnTo>
                  <a:pt x="1806" y="45261"/>
                </a:lnTo>
                <a:lnTo>
                  <a:pt x="1788" y="45150"/>
                </a:lnTo>
                <a:lnTo>
                  <a:pt x="1732" y="45038"/>
                </a:lnTo>
                <a:lnTo>
                  <a:pt x="1657" y="44945"/>
                </a:lnTo>
                <a:lnTo>
                  <a:pt x="1546" y="44870"/>
                </a:lnTo>
                <a:lnTo>
                  <a:pt x="1434" y="44796"/>
                </a:lnTo>
                <a:lnTo>
                  <a:pt x="1509" y="44703"/>
                </a:lnTo>
                <a:lnTo>
                  <a:pt x="1564" y="44610"/>
                </a:lnTo>
                <a:lnTo>
                  <a:pt x="1620" y="44498"/>
                </a:lnTo>
                <a:lnTo>
                  <a:pt x="1676" y="44386"/>
                </a:lnTo>
                <a:lnTo>
                  <a:pt x="1713" y="44275"/>
                </a:lnTo>
                <a:lnTo>
                  <a:pt x="1732" y="44163"/>
                </a:lnTo>
                <a:lnTo>
                  <a:pt x="1732" y="44051"/>
                </a:lnTo>
                <a:lnTo>
                  <a:pt x="1732" y="43939"/>
                </a:lnTo>
                <a:lnTo>
                  <a:pt x="1732" y="43828"/>
                </a:lnTo>
                <a:lnTo>
                  <a:pt x="1695" y="43716"/>
                </a:lnTo>
                <a:lnTo>
                  <a:pt x="1657" y="43623"/>
                </a:lnTo>
                <a:lnTo>
                  <a:pt x="1602" y="43530"/>
                </a:lnTo>
                <a:lnTo>
                  <a:pt x="1546" y="43437"/>
                </a:lnTo>
                <a:lnTo>
                  <a:pt x="1471" y="43344"/>
                </a:lnTo>
                <a:lnTo>
                  <a:pt x="1378" y="43269"/>
                </a:lnTo>
                <a:lnTo>
                  <a:pt x="1266" y="43213"/>
                </a:lnTo>
                <a:lnTo>
                  <a:pt x="1434" y="43064"/>
                </a:lnTo>
                <a:lnTo>
                  <a:pt x="1602" y="42915"/>
                </a:lnTo>
                <a:lnTo>
                  <a:pt x="1657" y="42822"/>
                </a:lnTo>
                <a:lnTo>
                  <a:pt x="1713" y="42729"/>
                </a:lnTo>
                <a:lnTo>
                  <a:pt x="1751" y="42618"/>
                </a:lnTo>
                <a:lnTo>
                  <a:pt x="1788" y="42506"/>
                </a:lnTo>
                <a:lnTo>
                  <a:pt x="1806" y="42413"/>
                </a:lnTo>
                <a:lnTo>
                  <a:pt x="1806" y="42301"/>
                </a:lnTo>
                <a:lnTo>
                  <a:pt x="1788" y="42208"/>
                </a:lnTo>
                <a:lnTo>
                  <a:pt x="1769" y="42096"/>
                </a:lnTo>
                <a:lnTo>
                  <a:pt x="1695" y="42003"/>
                </a:lnTo>
                <a:lnTo>
                  <a:pt x="1602" y="41873"/>
                </a:lnTo>
                <a:lnTo>
                  <a:pt x="1490" y="41742"/>
                </a:lnTo>
                <a:lnTo>
                  <a:pt x="1471" y="41705"/>
                </a:lnTo>
                <a:lnTo>
                  <a:pt x="1453" y="41668"/>
                </a:lnTo>
                <a:lnTo>
                  <a:pt x="1471" y="41575"/>
                </a:lnTo>
                <a:lnTo>
                  <a:pt x="1527" y="41482"/>
                </a:lnTo>
                <a:lnTo>
                  <a:pt x="1695" y="41277"/>
                </a:lnTo>
                <a:lnTo>
                  <a:pt x="1862" y="41054"/>
                </a:lnTo>
                <a:lnTo>
                  <a:pt x="1918" y="40942"/>
                </a:lnTo>
                <a:lnTo>
                  <a:pt x="1955" y="40830"/>
                </a:lnTo>
                <a:lnTo>
                  <a:pt x="1937" y="40700"/>
                </a:lnTo>
                <a:lnTo>
                  <a:pt x="1918" y="40588"/>
                </a:lnTo>
                <a:lnTo>
                  <a:pt x="1862" y="40476"/>
                </a:lnTo>
                <a:lnTo>
                  <a:pt x="1788" y="40383"/>
                </a:lnTo>
                <a:lnTo>
                  <a:pt x="1657" y="40197"/>
                </a:lnTo>
                <a:lnTo>
                  <a:pt x="1620" y="40123"/>
                </a:lnTo>
                <a:lnTo>
                  <a:pt x="1602" y="40048"/>
                </a:lnTo>
                <a:lnTo>
                  <a:pt x="1620" y="39974"/>
                </a:lnTo>
                <a:lnTo>
                  <a:pt x="1676" y="39881"/>
                </a:lnTo>
                <a:lnTo>
                  <a:pt x="1806" y="39695"/>
                </a:lnTo>
                <a:lnTo>
                  <a:pt x="1974" y="39508"/>
                </a:lnTo>
                <a:lnTo>
                  <a:pt x="2030" y="39415"/>
                </a:lnTo>
                <a:lnTo>
                  <a:pt x="2067" y="39322"/>
                </a:lnTo>
                <a:lnTo>
                  <a:pt x="2104" y="39192"/>
                </a:lnTo>
                <a:lnTo>
                  <a:pt x="2123" y="39061"/>
                </a:lnTo>
                <a:lnTo>
                  <a:pt x="2123" y="38950"/>
                </a:lnTo>
                <a:lnTo>
                  <a:pt x="2104" y="38838"/>
                </a:lnTo>
                <a:lnTo>
                  <a:pt x="2067" y="38726"/>
                </a:lnTo>
                <a:lnTo>
                  <a:pt x="2030" y="38615"/>
                </a:lnTo>
                <a:lnTo>
                  <a:pt x="1918" y="38373"/>
                </a:lnTo>
                <a:lnTo>
                  <a:pt x="1825" y="38280"/>
                </a:lnTo>
                <a:lnTo>
                  <a:pt x="1713" y="38205"/>
                </a:lnTo>
                <a:lnTo>
                  <a:pt x="1844" y="37982"/>
                </a:lnTo>
                <a:lnTo>
                  <a:pt x="1881" y="37870"/>
                </a:lnTo>
                <a:lnTo>
                  <a:pt x="1937" y="37740"/>
                </a:lnTo>
                <a:lnTo>
                  <a:pt x="1974" y="37628"/>
                </a:lnTo>
                <a:lnTo>
                  <a:pt x="2011" y="37516"/>
                </a:lnTo>
                <a:lnTo>
                  <a:pt x="2011" y="37367"/>
                </a:lnTo>
                <a:lnTo>
                  <a:pt x="2011" y="37237"/>
                </a:lnTo>
                <a:lnTo>
                  <a:pt x="1974" y="37107"/>
                </a:lnTo>
                <a:lnTo>
                  <a:pt x="1918" y="36976"/>
                </a:lnTo>
                <a:lnTo>
                  <a:pt x="1862" y="36846"/>
                </a:lnTo>
                <a:lnTo>
                  <a:pt x="1769" y="36734"/>
                </a:lnTo>
                <a:lnTo>
                  <a:pt x="1676" y="36641"/>
                </a:lnTo>
                <a:lnTo>
                  <a:pt x="1564" y="36567"/>
                </a:lnTo>
                <a:lnTo>
                  <a:pt x="1676" y="36399"/>
                </a:lnTo>
                <a:lnTo>
                  <a:pt x="1769" y="36213"/>
                </a:lnTo>
                <a:lnTo>
                  <a:pt x="1825" y="36008"/>
                </a:lnTo>
                <a:lnTo>
                  <a:pt x="1844" y="35803"/>
                </a:lnTo>
                <a:lnTo>
                  <a:pt x="1844" y="35692"/>
                </a:lnTo>
                <a:lnTo>
                  <a:pt x="1825" y="35599"/>
                </a:lnTo>
                <a:lnTo>
                  <a:pt x="1806" y="35505"/>
                </a:lnTo>
                <a:lnTo>
                  <a:pt x="1751" y="35412"/>
                </a:lnTo>
                <a:lnTo>
                  <a:pt x="1695" y="35319"/>
                </a:lnTo>
                <a:lnTo>
                  <a:pt x="1639" y="35245"/>
                </a:lnTo>
                <a:lnTo>
                  <a:pt x="1546" y="35170"/>
                </a:lnTo>
                <a:lnTo>
                  <a:pt x="1453" y="35114"/>
                </a:lnTo>
                <a:lnTo>
                  <a:pt x="1602" y="34966"/>
                </a:lnTo>
                <a:lnTo>
                  <a:pt x="1732" y="34798"/>
                </a:lnTo>
                <a:lnTo>
                  <a:pt x="1825" y="34612"/>
                </a:lnTo>
                <a:lnTo>
                  <a:pt x="1862" y="34426"/>
                </a:lnTo>
                <a:lnTo>
                  <a:pt x="1881" y="34314"/>
                </a:lnTo>
                <a:lnTo>
                  <a:pt x="1881" y="34221"/>
                </a:lnTo>
                <a:lnTo>
                  <a:pt x="1862" y="34128"/>
                </a:lnTo>
                <a:lnTo>
                  <a:pt x="1844" y="34016"/>
                </a:lnTo>
                <a:lnTo>
                  <a:pt x="1806" y="33923"/>
                </a:lnTo>
                <a:lnTo>
                  <a:pt x="1751" y="33848"/>
                </a:lnTo>
                <a:lnTo>
                  <a:pt x="1676" y="33755"/>
                </a:lnTo>
                <a:lnTo>
                  <a:pt x="1583" y="33681"/>
                </a:lnTo>
                <a:lnTo>
                  <a:pt x="1695" y="33588"/>
                </a:lnTo>
                <a:lnTo>
                  <a:pt x="1806" y="33495"/>
                </a:lnTo>
                <a:lnTo>
                  <a:pt x="1900" y="33364"/>
                </a:lnTo>
                <a:lnTo>
                  <a:pt x="1974" y="33234"/>
                </a:lnTo>
                <a:lnTo>
                  <a:pt x="2048" y="33104"/>
                </a:lnTo>
                <a:lnTo>
                  <a:pt x="2086" y="32973"/>
                </a:lnTo>
                <a:lnTo>
                  <a:pt x="2123" y="32824"/>
                </a:lnTo>
                <a:lnTo>
                  <a:pt x="2123" y="32675"/>
                </a:lnTo>
                <a:lnTo>
                  <a:pt x="2086" y="32564"/>
                </a:lnTo>
                <a:lnTo>
                  <a:pt x="2011" y="32378"/>
                </a:lnTo>
                <a:lnTo>
                  <a:pt x="1900" y="32117"/>
                </a:lnTo>
                <a:lnTo>
                  <a:pt x="1900" y="32080"/>
                </a:lnTo>
                <a:lnTo>
                  <a:pt x="1937" y="32024"/>
                </a:lnTo>
                <a:lnTo>
                  <a:pt x="2011" y="31912"/>
                </a:lnTo>
                <a:lnTo>
                  <a:pt x="2104" y="31800"/>
                </a:lnTo>
                <a:lnTo>
                  <a:pt x="2123" y="31745"/>
                </a:lnTo>
                <a:lnTo>
                  <a:pt x="2142" y="31670"/>
                </a:lnTo>
                <a:lnTo>
                  <a:pt x="2160" y="31540"/>
                </a:lnTo>
                <a:lnTo>
                  <a:pt x="2123" y="31409"/>
                </a:lnTo>
                <a:lnTo>
                  <a:pt x="2086" y="31298"/>
                </a:lnTo>
                <a:lnTo>
                  <a:pt x="2011" y="31186"/>
                </a:lnTo>
                <a:lnTo>
                  <a:pt x="1881" y="31000"/>
                </a:lnTo>
                <a:lnTo>
                  <a:pt x="1825" y="30907"/>
                </a:lnTo>
                <a:lnTo>
                  <a:pt x="1788" y="30795"/>
                </a:lnTo>
                <a:lnTo>
                  <a:pt x="1788" y="30683"/>
                </a:lnTo>
                <a:lnTo>
                  <a:pt x="1806" y="30572"/>
                </a:lnTo>
                <a:lnTo>
                  <a:pt x="1881" y="30330"/>
                </a:lnTo>
                <a:lnTo>
                  <a:pt x="1881" y="30218"/>
                </a:lnTo>
                <a:lnTo>
                  <a:pt x="1881" y="30162"/>
                </a:lnTo>
                <a:lnTo>
                  <a:pt x="1844" y="30106"/>
                </a:lnTo>
                <a:lnTo>
                  <a:pt x="1825" y="30069"/>
                </a:lnTo>
                <a:lnTo>
                  <a:pt x="1769" y="30013"/>
                </a:lnTo>
                <a:lnTo>
                  <a:pt x="1695" y="29976"/>
                </a:lnTo>
                <a:lnTo>
                  <a:pt x="1620" y="29957"/>
                </a:lnTo>
                <a:lnTo>
                  <a:pt x="1713" y="29846"/>
                </a:lnTo>
                <a:lnTo>
                  <a:pt x="1806" y="29752"/>
                </a:lnTo>
                <a:lnTo>
                  <a:pt x="1881" y="29641"/>
                </a:lnTo>
                <a:lnTo>
                  <a:pt x="1955" y="29510"/>
                </a:lnTo>
                <a:lnTo>
                  <a:pt x="2011" y="29380"/>
                </a:lnTo>
                <a:lnTo>
                  <a:pt x="2067" y="29268"/>
                </a:lnTo>
                <a:lnTo>
                  <a:pt x="2086" y="29119"/>
                </a:lnTo>
                <a:lnTo>
                  <a:pt x="2104" y="28989"/>
                </a:lnTo>
                <a:lnTo>
                  <a:pt x="2104" y="28840"/>
                </a:lnTo>
                <a:lnTo>
                  <a:pt x="2086" y="28691"/>
                </a:lnTo>
                <a:lnTo>
                  <a:pt x="2048" y="28542"/>
                </a:lnTo>
                <a:lnTo>
                  <a:pt x="1993" y="28412"/>
                </a:lnTo>
                <a:lnTo>
                  <a:pt x="1881" y="28170"/>
                </a:lnTo>
                <a:lnTo>
                  <a:pt x="1844" y="28058"/>
                </a:lnTo>
                <a:lnTo>
                  <a:pt x="1844" y="27947"/>
                </a:lnTo>
                <a:lnTo>
                  <a:pt x="1881" y="27779"/>
                </a:lnTo>
                <a:lnTo>
                  <a:pt x="1974" y="27537"/>
                </a:lnTo>
                <a:lnTo>
                  <a:pt x="2086" y="27276"/>
                </a:lnTo>
                <a:lnTo>
                  <a:pt x="2179" y="26978"/>
                </a:lnTo>
                <a:lnTo>
                  <a:pt x="2216" y="26848"/>
                </a:lnTo>
                <a:lnTo>
                  <a:pt x="2235" y="26699"/>
                </a:lnTo>
                <a:lnTo>
                  <a:pt x="2235" y="26587"/>
                </a:lnTo>
                <a:lnTo>
                  <a:pt x="2216" y="26457"/>
                </a:lnTo>
                <a:lnTo>
                  <a:pt x="2160" y="26364"/>
                </a:lnTo>
                <a:lnTo>
                  <a:pt x="2086" y="26271"/>
                </a:lnTo>
                <a:lnTo>
                  <a:pt x="1993" y="26196"/>
                </a:lnTo>
                <a:lnTo>
                  <a:pt x="1844" y="26141"/>
                </a:lnTo>
                <a:lnTo>
                  <a:pt x="1918" y="26029"/>
                </a:lnTo>
                <a:lnTo>
                  <a:pt x="1974" y="25917"/>
                </a:lnTo>
                <a:lnTo>
                  <a:pt x="2030" y="25787"/>
                </a:lnTo>
                <a:lnTo>
                  <a:pt x="2048" y="25656"/>
                </a:lnTo>
                <a:lnTo>
                  <a:pt x="2067" y="25545"/>
                </a:lnTo>
                <a:lnTo>
                  <a:pt x="2067" y="25414"/>
                </a:lnTo>
                <a:lnTo>
                  <a:pt x="2048" y="25284"/>
                </a:lnTo>
                <a:lnTo>
                  <a:pt x="2030" y="25154"/>
                </a:lnTo>
                <a:lnTo>
                  <a:pt x="1993" y="25042"/>
                </a:lnTo>
                <a:lnTo>
                  <a:pt x="1937" y="24930"/>
                </a:lnTo>
                <a:lnTo>
                  <a:pt x="1881" y="24819"/>
                </a:lnTo>
                <a:lnTo>
                  <a:pt x="1806" y="24726"/>
                </a:lnTo>
                <a:lnTo>
                  <a:pt x="1713" y="24632"/>
                </a:lnTo>
                <a:lnTo>
                  <a:pt x="1620" y="24539"/>
                </a:lnTo>
                <a:lnTo>
                  <a:pt x="1509" y="24465"/>
                </a:lnTo>
                <a:lnTo>
                  <a:pt x="1378" y="24409"/>
                </a:lnTo>
                <a:lnTo>
                  <a:pt x="1453" y="24335"/>
                </a:lnTo>
                <a:lnTo>
                  <a:pt x="1527" y="24242"/>
                </a:lnTo>
                <a:lnTo>
                  <a:pt x="1583" y="24148"/>
                </a:lnTo>
                <a:lnTo>
                  <a:pt x="1620" y="24074"/>
                </a:lnTo>
                <a:lnTo>
                  <a:pt x="1676" y="23869"/>
                </a:lnTo>
                <a:lnTo>
                  <a:pt x="1676" y="23683"/>
                </a:lnTo>
                <a:lnTo>
                  <a:pt x="1639" y="23497"/>
                </a:lnTo>
                <a:lnTo>
                  <a:pt x="1564" y="23311"/>
                </a:lnTo>
                <a:lnTo>
                  <a:pt x="1509" y="23218"/>
                </a:lnTo>
                <a:lnTo>
                  <a:pt x="1453" y="23143"/>
                </a:lnTo>
                <a:lnTo>
                  <a:pt x="1378" y="23069"/>
                </a:lnTo>
                <a:lnTo>
                  <a:pt x="1304" y="22994"/>
                </a:lnTo>
                <a:lnTo>
                  <a:pt x="1453" y="22827"/>
                </a:lnTo>
                <a:lnTo>
                  <a:pt x="1602" y="22622"/>
                </a:lnTo>
                <a:lnTo>
                  <a:pt x="1732" y="22398"/>
                </a:lnTo>
                <a:lnTo>
                  <a:pt x="1844" y="22175"/>
                </a:lnTo>
                <a:lnTo>
                  <a:pt x="1937" y="21914"/>
                </a:lnTo>
                <a:lnTo>
                  <a:pt x="1974" y="21672"/>
                </a:lnTo>
                <a:lnTo>
                  <a:pt x="1993" y="21430"/>
                </a:lnTo>
                <a:lnTo>
                  <a:pt x="1974" y="21188"/>
                </a:lnTo>
                <a:lnTo>
                  <a:pt x="1955" y="21058"/>
                </a:lnTo>
                <a:lnTo>
                  <a:pt x="1900" y="20946"/>
                </a:lnTo>
                <a:lnTo>
                  <a:pt x="1825" y="20853"/>
                </a:lnTo>
                <a:lnTo>
                  <a:pt x="1751" y="20760"/>
                </a:lnTo>
                <a:lnTo>
                  <a:pt x="1620" y="20574"/>
                </a:lnTo>
                <a:lnTo>
                  <a:pt x="1564" y="20481"/>
                </a:lnTo>
                <a:lnTo>
                  <a:pt x="1527" y="20388"/>
                </a:lnTo>
                <a:lnTo>
                  <a:pt x="1490" y="20257"/>
                </a:lnTo>
                <a:lnTo>
                  <a:pt x="1471" y="20108"/>
                </a:lnTo>
                <a:lnTo>
                  <a:pt x="1434" y="19866"/>
                </a:lnTo>
                <a:lnTo>
                  <a:pt x="1415" y="19755"/>
                </a:lnTo>
                <a:lnTo>
                  <a:pt x="1341" y="19661"/>
                </a:lnTo>
                <a:lnTo>
                  <a:pt x="1229" y="19568"/>
                </a:lnTo>
                <a:lnTo>
                  <a:pt x="1080" y="19475"/>
                </a:lnTo>
                <a:lnTo>
                  <a:pt x="1192" y="19345"/>
                </a:lnTo>
                <a:lnTo>
                  <a:pt x="1304" y="19196"/>
                </a:lnTo>
                <a:lnTo>
                  <a:pt x="1397" y="19047"/>
                </a:lnTo>
                <a:lnTo>
                  <a:pt x="1471" y="18880"/>
                </a:lnTo>
                <a:lnTo>
                  <a:pt x="1527" y="18693"/>
                </a:lnTo>
                <a:lnTo>
                  <a:pt x="1546" y="18507"/>
                </a:lnTo>
                <a:lnTo>
                  <a:pt x="1546" y="18321"/>
                </a:lnTo>
                <a:lnTo>
                  <a:pt x="1527" y="18153"/>
                </a:lnTo>
                <a:lnTo>
                  <a:pt x="1490" y="18042"/>
                </a:lnTo>
                <a:lnTo>
                  <a:pt x="1453" y="17930"/>
                </a:lnTo>
                <a:lnTo>
                  <a:pt x="1397" y="17818"/>
                </a:lnTo>
                <a:lnTo>
                  <a:pt x="1341" y="17725"/>
                </a:lnTo>
                <a:lnTo>
                  <a:pt x="1509" y="17558"/>
                </a:lnTo>
                <a:lnTo>
                  <a:pt x="1602" y="17353"/>
                </a:lnTo>
                <a:lnTo>
                  <a:pt x="1695" y="17185"/>
                </a:lnTo>
                <a:lnTo>
                  <a:pt x="1788" y="16999"/>
                </a:lnTo>
                <a:lnTo>
                  <a:pt x="1825" y="16887"/>
                </a:lnTo>
                <a:lnTo>
                  <a:pt x="1844" y="16776"/>
                </a:lnTo>
                <a:lnTo>
                  <a:pt x="1844" y="16589"/>
                </a:lnTo>
                <a:lnTo>
                  <a:pt x="1825" y="16441"/>
                </a:lnTo>
                <a:lnTo>
                  <a:pt x="1769" y="16292"/>
                </a:lnTo>
                <a:lnTo>
                  <a:pt x="1713" y="16161"/>
                </a:lnTo>
                <a:lnTo>
                  <a:pt x="1583" y="15919"/>
                </a:lnTo>
                <a:lnTo>
                  <a:pt x="1546" y="15789"/>
                </a:lnTo>
                <a:lnTo>
                  <a:pt x="1527" y="15677"/>
                </a:lnTo>
                <a:lnTo>
                  <a:pt x="1527" y="15621"/>
                </a:lnTo>
                <a:lnTo>
                  <a:pt x="1546" y="15547"/>
                </a:lnTo>
                <a:lnTo>
                  <a:pt x="1620" y="15379"/>
                </a:lnTo>
                <a:lnTo>
                  <a:pt x="1695" y="15212"/>
                </a:lnTo>
                <a:lnTo>
                  <a:pt x="1713" y="15137"/>
                </a:lnTo>
                <a:lnTo>
                  <a:pt x="1732" y="15063"/>
                </a:lnTo>
                <a:lnTo>
                  <a:pt x="1713" y="14839"/>
                </a:lnTo>
                <a:lnTo>
                  <a:pt x="1695" y="14746"/>
                </a:lnTo>
                <a:lnTo>
                  <a:pt x="1657" y="14635"/>
                </a:lnTo>
                <a:lnTo>
                  <a:pt x="1620" y="14542"/>
                </a:lnTo>
                <a:lnTo>
                  <a:pt x="1546" y="14448"/>
                </a:lnTo>
                <a:lnTo>
                  <a:pt x="1471" y="14374"/>
                </a:lnTo>
                <a:lnTo>
                  <a:pt x="1378" y="14318"/>
                </a:lnTo>
                <a:lnTo>
                  <a:pt x="1509" y="14188"/>
                </a:lnTo>
                <a:lnTo>
                  <a:pt x="1639" y="14076"/>
                </a:lnTo>
                <a:lnTo>
                  <a:pt x="1732" y="13927"/>
                </a:lnTo>
                <a:lnTo>
                  <a:pt x="1825" y="13797"/>
                </a:lnTo>
                <a:lnTo>
                  <a:pt x="1900" y="13629"/>
                </a:lnTo>
                <a:lnTo>
                  <a:pt x="1955" y="13480"/>
                </a:lnTo>
                <a:lnTo>
                  <a:pt x="1974" y="13313"/>
                </a:lnTo>
                <a:lnTo>
                  <a:pt x="1974" y="13127"/>
                </a:lnTo>
                <a:lnTo>
                  <a:pt x="1955" y="13033"/>
                </a:lnTo>
                <a:lnTo>
                  <a:pt x="1900" y="12940"/>
                </a:lnTo>
                <a:lnTo>
                  <a:pt x="1788" y="12773"/>
                </a:lnTo>
                <a:lnTo>
                  <a:pt x="1676" y="12605"/>
                </a:lnTo>
                <a:lnTo>
                  <a:pt x="1639" y="12531"/>
                </a:lnTo>
                <a:lnTo>
                  <a:pt x="1639" y="12475"/>
                </a:lnTo>
                <a:lnTo>
                  <a:pt x="1639" y="12419"/>
                </a:lnTo>
                <a:lnTo>
                  <a:pt x="1676" y="12345"/>
                </a:lnTo>
                <a:lnTo>
                  <a:pt x="1788" y="12158"/>
                </a:lnTo>
                <a:lnTo>
                  <a:pt x="1900" y="11972"/>
                </a:lnTo>
                <a:lnTo>
                  <a:pt x="1974" y="11842"/>
                </a:lnTo>
                <a:lnTo>
                  <a:pt x="2030" y="11693"/>
                </a:lnTo>
                <a:lnTo>
                  <a:pt x="2067" y="11507"/>
                </a:lnTo>
                <a:lnTo>
                  <a:pt x="2104" y="11339"/>
                </a:lnTo>
                <a:lnTo>
                  <a:pt x="2104" y="11172"/>
                </a:lnTo>
                <a:lnTo>
                  <a:pt x="2104" y="10985"/>
                </a:lnTo>
                <a:lnTo>
                  <a:pt x="2067" y="10818"/>
                </a:lnTo>
                <a:lnTo>
                  <a:pt x="2011" y="10669"/>
                </a:lnTo>
                <a:lnTo>
                  <a:pt x="1937" y="10501"/>
                </a:lnTo>
                <a:lnTo>
                  <a:pt x="1862" y="10408"/>
                </a:lnTo>
                <a:lnTo>
                  <a:pt x="1788" y="10334"/>
                </a:lnTo>
                <a:lnTo>
                  <a:pt x="1695" y="10259"/>
                </a:lnTo>
                <a:lnTo>
                  <a:pt x="1583" y="10203"/>
                </a:lnTo>
                <a:lnTo>
                  <a:pt x="1602" y="9980"/>
                </a:lnTo>
                <a:lnTo>
                  <a:pt x="1527" y="9794"/>
                </a:lnTo>
                <a:lnTo>
                  <a:pt x="1453" y="9626"/>
                </a:lnTo>
                <a:lnTo>
                  <a:pt x="1397" y="9552"/>
                </a:lnTo>
                <a:lnTo>
                  <a:pt x="1341" y="9477"/>
                </a:lnTo>
                <a:lnTo>
                  <a:pt x="1266" y="9403"/>
                </a:lnTo>
                <a:lnTo>
                  <a:pt x="1173" y="9347"/>
                </a:lnTo>
                <a:lnTo>
                  <a:pt x="1341" y="9180"/>
                </a:lnTo>
                <a:lnTo>
                  <a:pt x="1490" y="8993"/>
                </a:lnTo>
                <a:lnTo>
                  <a:pt x="1546" y="8882"/>
                </a:lnTo>
                <a:lnTo>
                  <a:pt x="1602" y="8770"/>
                </a:lnTo>
                <a:lnTo>
                  <a:pt x="1639" y="8658"/>
                </a:lnTo>
                <a:lnTo>
                  <a:pt x="1657" y="8528"/>
                </a:lnTo>
                <a:lnTo>
                  <a:pt x="1657" y="8453"/>
                </a:lnTo>
                <a:lnTo>
                  <a:pt x="1639" y="8398"/>
                </a:lnTo>
                <a:lnTo>
                  <a:pt x="1602" y="8267"/>
                </a:lnTo>
                <a:lnTo>
                  <a:pt x="1546" y="8174"/>
                </a:lnTo>
                <a:lnTo>
                  <a:pt x="1527" y="8062"/>
                </a:lnTo>
                <a:lnTo>
                  <a:pt x="1527" y="7820"/>
                </a:lnTo>
                <a:lnTo>
                  <a:pt x="1527" y="7616"/>
                </a:lnTo>
                <a:lnTo>
                  <a:pt x="1527" y="7392"/>
                </a:lnTo>
                <a:lnTo>
                  <a:pt x="1490" y="7150"/>
                </a:lnTo>
                <a:lnTo>
                  <a:pt x="1415" y="7113"/>
                </a:lnTo>
                <a:lnTo>
                  <a:pt x="1360" y="7076"/>
                </a:lnTo>
                <a:lnTo>
                  <a:pt x="1322" y="7020"/>
                </a:lnTo>
                <a:lnTo>
                  <a:pt x="1322" y="6983"/>
                </a:lnTo>
                <a:lnTo>
                  <a:pt x="1322" y="6927"/>
                </a:lnTo>
                <a:lnTo>
                  <a:pt x="1341" y="6889"/>
                </a:lnTo>
                <a:lnTo>
                  <a:pt x="1378" y="6834"/>
                </a:lnTo>
                <a:lnTo>
                  <a:pt x="1434" y="6778"/>
                </a:lnTo>
                <a:lnTo>
                  <a:pt x="1509" y="6647"/>
                </a:lnTo>
                <a:lnTo>
                  <a:pt x="1564" y="6480"/>
                </a:lnTo>
                <a:lnTo>
                  <a:pt x="1620" y="6275"/>
                </a:lnTo>
                <a:lnTo>
                  <a:pt x="1639" y="6070"/>
                </a:lnTo>
                <a:lnTo>
                  <a:pt x="1620" y="5884"/>
                </a:lnTo>
                <a:lnTo>
                  <a:pt x="1583" y="5698"/>
                </a:lnTo>
                <a:lnTo>
                  <a:pt x="1509" y="5344"/>
                </a:lnTo>
                <a:lnTo>
                  <a:pt x="1471" y="5177"/>
                </a:lnTo>
                <a:lnTo>
                  <a:pt x="1471" y="4990"/>
                </a:lnTo>
                <a:lnTo>
                  <a:pt x="1490" y="4804"/>
                </a:lnTo>
                <a:lnTo>
                  <a:pt x="1527" y="4599"/>
                </a:lnTo>
                <a:lnTo>
                  <a:pt x="1583" y="4395"/>
                </a:lnTo>
                <a:lnTo>
                  <a:pt x="1639" y="4190"/>
                </a:lnTo>
                <a:lnTo>
                  <a:pt x="1639" y="4078"/>
                </a:lnTo>
                <a:lnTo>
                  <a:pt x="1639" y="3985"/>
                </a:lnTo>
                <a:lnTo>
                  <a:pt x="1620" y="3892"/>
                </a:lnTo>
                <a:lnTo>
                  <a:pt x="1602" y="3799"/>
                </a:lnTo>
                <a:lnTo>
                  <a:pt x="1546" y="3706"/>
                </a:lnTo>
                <a:lnTo>
                  <a:pt x="1490" y="3631"/>
                </a:lnTo>
                <a:lnTo>
                  <a:pt x="1397" y="3538"/>
                </a:lnTo>
                <a:lnTo>
                  <a:pt x="1285" y="3464"/>
                </a:lnTo>
                <a:lnTo>
                  <a:pt x="1378" y="3352"/>
                </a:lnTo>
                <a:lnTo>
                  <a:pt x="1471" y="3222"/>
                </a:lnTo>
                <a:lnTo>
                  <a:pt x="1546" y="3091"/>
                </a:lnTo>
                <a:lnTo>
                  <a:pt x="1620" y="2942"/>
                </a:lnTo>
                <a:lnTo>
                  <a:pt x="1676" y="2812"/>
                </a:lnTo>
                <a:lnTo>
                  <a:pt x="1713" y="2663"/>
                </a:lnTo>
                <a:lnTo>
                  <a:pt x="1751" y="2514"/>
                </a:lnTo>
                <a:lnTo>
                  <a:pt x="1751" y="2347"/>
                </a:lnTo>
                <a:lnTo>
                  <a:pt x="1751" y="2235"/>
                </a:lnTo>
                <a:lnTo>
                  <a:pt x="1713" y="2105"/>
                </a:lnTo>
                <a:lnTo>
                  <a:pt x="1602" y="1825"/>
                </a:lnTo>
                <a:lnTo>
                  <a:pt x="1490" y="1565"/>
                </a:lnTo>
                <a:lnTo>
                  <a:pt x="1471" y="1472"/>
                </a:lnTo>
                <a:lnTo>
                  <a:pt x="1471" y="1416"/>
                </a:lnTo>
                <a:lnTo>
                  <a:pt x="1583" y="1434"/>
                </a:lnTo>
                <a:lnTo>
                  <a:pt x="1713" y="1453"/>
                </a:lnTo>
                <a:lnTo>
                  <a:pt x="1937" y="1453"/>
                </a:lnTo>
                <a:lnTo>
                  <a:pt x="2011" y="1434"/>
                </a:lnTo>
                <a:lnTo>
                  <a:pt x="2179" y="1360"/>
                </a:lnTo>
                <a:lnTo>
                  <a:pt x="2384" y="1267"/>
                </a:lnTo>
                <a:lnTo>
                  <a:pt x="2551" y="1230"/>
                </a:lnTo>
                <a:lnTo>
                  <a:pt x="2644" y="1248"/>
                </a:lnTo>
                <a:lnTo>
                  <a:pt x="2756" y="1267"/>
                </a:lnTo>
                <a:lnTo>
                  <a:pt x="2961" y="1323"/>
                </a:lnTo>
                <a:lnTo>
                  <a:pt x="3072" y="1341"/>
                </a:lnTo>
                <a:lnTo>
                  <a:pt x="3184" y="1360"/>
                </a:lnTo>
                <a:lnTo>
                  <a:pt x="3445" y="1360"/>
                </a:lnTo>
                <a:lnTo>
                  <a:pt x="3631" y="1285"/>
                </a:lnTo>
                <a:lnTo>
                  <a:pt x="3817" y="1192"/>
                </a:lnTo>
                <a:lnTo>
                  <a:pt x="3985" y="1118"/>
                </a:lnTo>
                <a:lnTo>
                  <a:pt x="4078" y="1099"/>
                </a:lnTo>
                <a:lnTo>
                  <a:pt x="4134" y="1099"/>
                </a:lnTo>
                <a:lnTo>
                  <a:pt x="4283" y="1118"/>
                </a:lnTo>
                <a:lnTo>
                  <a:pt x="4413" y="1155"/>
                </a:lnTo>
                <a:lnTo>
                  <a:pt x="4655" y="1248"/>
                </a:lnTo>
                <a:lnTo>
                  <a:pt x="4785" y="1304"/>
                </a:lnTo>
                <a:lnTo>
                  <a:pt x="4916" y="1341"/>
                </a:lnTo>
                <a:lnTo>
                  <a:pt x="5065" y="1341"/>
                </a:lnTo>
                <a:lnTo>
                  <a:pt x="5232" y="1323"/>
                </a:lnTo>
                <a:lnTo>
                  <a:pt x="5232" y="1509"/>
                </a:lnTo>
                <a:lnTo>
                  <a:pt x="5251" y="1565"/>
                </a:lnTo>
                <a:lnTo>
                  <a:pt x="5269" y="1639"/>
                </a:lnTo>
                <a:lnTo>
                  <a:pt x="5307" y="1676"/>
                </a:lnTo>
                <a:lnTo>
                  <a:pt x="5344" y="1714"/>
                </a:lnTo>
                <a:lnTo>
                  <a:pt x="5437" y="1770"/>
                </a:lnTo>
                <a:lnTo>
                  <a:pt x="5567" y="1788"/>
                </a:lnTo>
                <a:lnTo>
                  <a:pt x="5698" y="1770"/>
                </a:lnTo>
                <a:lnTo>
                  <a:pt x="5847" y="1732"/>
                </a:lnTo>
                <a:lnTo>
                  <a:pt x="6014" y="1676"/>
                </a:lnTo>
                <a:lnTo>
                  <a:pt x="6182" y="1602"/>
                </a:lnTo>
                <a:lnTo>
                  <a:pt x="6331" y="1527"/>
                </a:lnTo>
                <a:lnTo>
                  <a:pt x="6647" y="1341"/>
                </a:lnTo>
                <a:lnTo>
                  <a:pt x="6889" y="1155"/>
                </a:lnTo>
                <a:lnTo>
                  <a:pt x="7057" y="1006"/>
                </a:lnTo>
                <a:lnTo>
                  <a:pt x="7131" y="1137"/>
                </a:lnTo>
                <a:lnTo>
                  <a:pt x="7224" y="1267"/>
                </a:lnTo>
                <a:lnTo>
                  <a:pt x="7336" y="1360"/>
                </a:lnTo>
                <a:lnTo>
                  <a:pt x="7466" y="1416"/>
                </a:lnTo>
                <a:lnTo>
                  <a:pt x="7597" y="1453"/>
                </a:lnTo>
                <a:lnTo>
                  <a:pt x="7746" y="1453"/>
                </a:lnTo>
                <a:lnTo>
                  <a:pt x="7895" y="1416"/>
                </a:lnTo>
                <a:lnTo>
                  <a:pt x="8043" y="1341"/>
                </a:lnTo>
                <a:lnTo>
                  <a:pt x="8062" y="1434"/>
                </a:lnTo>
                <a:lnTo>
                  <a:pt x="8118" y="1490"/>
                </a:lnTo>
                <a:lnTo>
                  <a:pt x="8192" y="1527"/>
                </a:lnTo>
                <a:lnTo>
                  <a:pt x="8286" y="1546"/>
                </a:lnTo>
                <a:lnTo>
                  <a:pt x="8490" y="1546"/>
                </a:lnTo>
                <a:lnTo>
                  <a:pt x="8751" y="1472"/>
                </a:lnTo>
                <a:lnTo>
                  <a:pt x="9012" y="1379"/>
                </a:lnTo>
                <a:lnTo>
                  <a:pt x="9254" y="1285"/>
                </a:lnTo>
                <a:lnTo>
                  <a:pt x="9440" y="1174"/>
                </a:lnTo>
                <a:lnTo>
                  <a:pt x="9570" y="1099"/>
                </a:lnTo>
                <a:lnTo>
                  <a:pt x="9570" y="1192"/>
                </a:lnTo>
                <a:lnTo>
                  <a:pt x="9607" y="1267"/>
                </a:lnTo>
                <a:lnTo>
                  <a:pt x="9645" y="1323"/>
                </a:lnTo>
                <a:lnTo>
                  <a:pt x="9700" y="1360"/>
                </a:lnTo>
                <a:lnTo>
                  <a:pt x="9775" y="1379"/>
                </a:lnTo>
                <a:lnTo>
                  <a:pt x="9849" y="1397"/>
                </a:lnTo>
                <a:lnTo>
                  <a:pt x="10036" y="1397"/>
                </a:lnTo>
                <a:lnTo>
                  <a:pt x="10222" y="1360"/>
                </a:lnTo>
                <a:lnTo>
                  <a:pt x="10408" y="1304"/>
                </a:lnTo>
                <a:lnTo>
                  <a:pt x="10706" y="1192"/>
                </a:lnTo>
                <a:lnTo>
                  <a:pt x="10706" y="1304"/>
                </a:lnTo>
                <a:lnTo>
                  <a:pt x="10706" y="1360"/>
                </a:lnTo>
                <a:lnTo>
                  <a:pt x="10743" y="1397"/>
                </a:lnTo>
                <a:lnTo>
                  <a:pt x="10799" y="1453"/>
                </a:lnTo>
                <a:lnTo>
                  <a:pt x="10911" y="1472"/>
                </a:lnTo>
                <a:lnTo>
                  <a:pt x="11041" y="1490"/>
                </a:lnTo>
                <a:lnTo>
                  <a:pt x="11171" y="1472"/>
                </a:lnTo>
                <a:lnTo>
                  <a:pt x="11339" y="1453"/>
                </a:lnTo>
                <a:lnTo>
                  <a:pt x="11506" y="1416"/>
                </a:lnTo>
                <a:lnTo>
                  <a:pt x="11860" y="1323"/>
                </a:lnTo>
                <a:lnTo>
                  <a:pt x="12195" y="1192"/>
                </a:lnTo>
                <a:lnTo>
                  <a:pt x="12475" y="1081"/>
                </a:lnTo>
                <a:lnTo>
                  <a:pt x="12624" y="988"/>
                </a:lnTo>
                <a:close/>
                <a:moveTo>
                  <a:pt x="51666" y="50325"/>
                </a:moveTo>
                <a:lnTo>
                  <a:pt x="51721" y="50419"/>
                </a:lnTo>
                <a:lnTo>
                  <a:pt x="51721" y="50493"/>
                </a:lnTo>
                <a:lnTo>
                  <a:pt x="51684" y="50567"/>
                </a:lnTo>
                <a:lnTo>
                  <a:pt x="51610" y="50642"/>
                </a:lnTo>
                <a:lnTo>
                  <a:pt x="51517" y="50735"/>
                </a:lnTo>
                <a:lnTo>
                  <a:pt x="51424" y="50791"/>
                </a:lnTo>
                <a:lnTo>
                  <a:pt x="51312" y="50809"/>
                </a:lnTo>
                <a:lnTo>
                  <a:pt x="51182" y="50809"/>
                </a:lnTo>
                <a:lnTo>
                  <a:pt x="51293" y="50679"/>
                </a:lnTo>
                <a:lnTo>
                  <a:pt x="51405" y="50549"/>
                </a:lnTo>
                <a:lnTo>
                  <a:pt x="51535" y="50437"/>
                </a:lnTo>
                <a:lnTo>
                  <a:pt x="51666" y="50325"/>
                </a:lnTo>
                <a:close/>
                <a:moveTo>
                  <a:pt x="24036" y="50288"/>
                </a:moveTo>
                <a:lnTo>
                  <a:pt x="23999" y="50381"/>
                </a:lnTo>
                <a:lnTo>
                  <a:pt x="23943" y="50493"/>
                </a:lnTo>
                <a:lnTo>
                  <a:pt x="23869" y="50567"/>
                </a:lnTo>
                <a:lnTo>
                  <a:pt x="23794" y="50661"/>
                </a:lnTo>
                <a:lnTo>
                  <a:pt x="23627" y="50772"/>
                </a:lnTo>
                <a:lnTo>
                  <a:pt x="23534" y="50828"/>
                </a:lnTo>
                <a:lnTo>
                  <a:pt x="23496" y="50828"/>
                </a:lnTo>
                <a:lnTo>
                  <a:pt x="23478" y="50809"/>
                </a:lnTo>
                <a:lnTo>
                  <a:pt x="23459" y="50791"/>
                </a:lnTo>
                <a:lnTo>
                  <a:pt x="23478" y="50754"/>
                </a:lnTo>
                <a:lnTo>
                  <a:pt x="23534" y="50698"/>
                </a:lnTo>
                <a:lnTo>
                  <a:pt x="23720" y="50512"/>
                </a:lnTo>
                <a:lnTo>
                  <a:pt x="23925" y="50363"/>
                </a:lnTo>
                <a:lnTo>
                  <a:pt x="24036" y="50288"/>
                </a:lnTo>
                <a:close/>
                <a:moveTo>
                  <a:pt x="62687" y="50456"/>
                </a:moveTo>
                <a:lnTo>
                  <a:pt x="62594" y="50567"/>
                </a:lnTo>
                <a:lnTo>
                  <a:pt x="62483" y="50698"/>
                </a:lnTo>
                <a:lnTo>
                  <a:pt x="62334" y="50791"/>
                </a:lnTo>
                <a:lnTo>
                  <a:pt x="62259" y="50809"/>
                </a:lnTo>
                <a:lnTo>
                  <a:pt x="62185" y="50828"/>
                </a:lnTo>
                <a:lnTo>
                  <a:pt x="62297" y="50716"/>
                </a:lnTo>
                <a:lnTo>
                  <a:pt x="62408" y="50623"/>
                </a:lnTo>
                <a:lnTo>
                  <a:pt x="62539" y="50530"/>
                </a:lnTo>
                <a:lnTo>
                  <a:pt x="62687" y="50456"/>
                </a:lnTo>
                <a:close/>
                <a:moveTo>
                  <a:pt x="22417" y="50474"/>
                </a:moveTo>
                <a:lnTo>
                  <a:pt x="22361" y="50586"/>
                </a:lnTo>
                <a:lnTo>
                  <a:pt x="22286" y="50679"/>
                </a:lnTo>
                <a:lnTo>
                  <a:pt x="22212" y="50772"/>
                </a:lnTo>
                <a:lnTo>
                  <a:pt x="22100" y="50847"/>
                </a:lnTo>
                <a:lnTo>
                  <a:pt x="22100" y="50847"/>
                </a:lnTo>
                <a:lnTo>
                  <a:pt x="22156" y="50735"/>
                </a:lnTo>
                <a:lnTo>
                  <a:pt x="22230" y="50642"/>
                </a:lnTo>
                <a:lnTo>
                  <a:pt x="22324" y="50549"/>
                </a:lnTo>
                <a:lnTo>
                  <a:pt x="22417" y="50474"/>
                </a:lnTo>
                <a:close/>
                <a:moveTo>
                  <a:pt x="37479" y="50270"/>
                </a:moveTo>
                <a:lnTo>
                  <a:pt x="37479" y="50363"/>
                </a:lnTo>
                <a:lnTo>
                  <a:pt x="37460" y="50437"/>
                </a:lnTo>
                <a:lnTo>
                  <a:pt x="37423" y="50512"/>
                </a:lnTo>
                <a:lnTo>
                  <a:pt x="37386" y="50586"/>
                </a:lnTo>
                <a:lnTo>
                  <a:pt x="37311" y="50661"/>
                </a:lnTo>
                <a:lnTo>
                  <a:pt x="37181" y="50772"/>
                </a:lnTo>
                <a:lnTo>
                  <a:pt x="37125" y="50809"/>
                </a:lnTo>
                <a:lnTo>
                  <a:pt x="37050" y="50828"/>
                </a:lnTo>
                <a:lnTo>
                  <a:pt x="36995" y="50847"/>
                </a:lnTo>
                <a:lnTo>
                  <a:pt x="36957" y="50828"/>
                </a:lnTo>
                <a:lnTo>
                  <a:pt x="36939" y="50791"/>
                </a:lnTo>
                <a:lnTo>
                  <a:pt x="36920" y="50754"/>
                </a:lnTo>
                <a:lnTo>
                  <a:pt x="36939" y="50716"/>
                </a:lnTo>
                <a:lnTo>
                  <a:pt x="36957" y="50679"/>
                </a:lnTo>
                <a:lnTo>
                  <a:pt x="37013" y="50586"/>
                </a:lnTo>
                <a:lnTo>
                  <a:pt x="37125" y="50512"/>
                </a:lnTo>
                <a:lnTo>
                  <a:pt x="37330" y="50363"/>
                </a:lnTo>
                <a:lnTo>
                  <a:pt x="37479" y="50270"/>
                </a:lnTo>
                <a:close/>
                <a:moveTo>
                  <a:pt x="53341" y="50512"/>
                </a:moveTo>
                <a:lnTo>
                  <a:pt x="53192" y="50716"/>
                </a:lnTo>
                <a:lnTo>
                  <a:pt x="53006" y="50847"/>
                </a:lnTo>
                <a:lnTo>
                  <a:pt x="53174" y="50679"/>
                </a:lnTo>
                <a:lnTo>
                  <a:pt x="53341" y="50512"/>
                </a:lnTo>
                <a:close/>
                <a:moveTo>
                  <a:pt x="35617" y="50456"/>
                </a:moveTo>
                <a:lnTo>
                  <a:pt x="35617" y="50586"/>
                </a:lnTo>
                <a:lnTo>
                  <a:pt x="35580" y="50698"/>
                </a:lnTo>
                <a:lnTo>
                  <a:pt x="35561" y="50754"/>
                </a:lnTo>
                <a:lnTo>
                  <a:pt x="35524" y="50791"/>
                </a:lnTo>
                <a:lnTo>
                  <a:pt x="35468" y="50828"/>
                </a:lnTo>
                <a:lnTo>
                  <a:pt x="35412" y="50865"/>
                </a:lnTo>
                <a:lnTo>
                  <a:pt x="35393" y="50847"/>
                </a:lnTo>
                <a:lnTo>
                  <a:pt x="35393" y="50809"/>
                </a:lnTo>
                <a:lnTo>
                  <a:pt x="35431" y="50698"/>
                </a:lnTo>
                <a:lnTo>
                  <a:pt x="35505" y="50567"/>
                </a:lnTo>
                <a:lnTo>
                  <a:pt x="35561" y="50512"/>
                </a:lnTo>
                <a:lnTo>
                  <a:pt x="35617" y="50456"/>
                </a:lnTo>
                <a:close/>
                <a:moveTo>
                  <a:pt x="58349" y="50493"/>
                </a:moveTo>
                <a:lnTo>
                  <a:pt x="58349" y="50567"/>
                </a:lnTo>
                <a:lnTo>
                  <a:pt x="58349" y="50642"/>
                </a:lnTo>
                <a:lnTo>
                  <a:pt x="58331" y="50698"/>
                </a:lnTo>
                <a:lnTo>
                  <a:pt x="58275" y="50772"/>
                </a:lnTo>
                <a:lnTo>
                  <a:pt x="58219" y="50828"/>
                </a:lnTo>
                <a:lnTo>
                  <a:pt x="58145" y="50865"/>
                </a:lnTo>
                <a:lnTo>
                  <a:pt x="58052" y="50884"/>
                </a:lnTo>
                <a:lnTo>
                  <a:pt x="57958" y="50865"/>
                </a:lnTo>
                <a:lnTo>
                  <a:pt x="58145" y="50679"/>
                </a:lnTo>
                <a:lnTo>
                  <a:pt x="58349" y="50493"/>
                </a:lnTo>
                <a:close/>
                <a:moveTo>
                  <a:pt x="16366" y="50456"/>
                </a:moveTo>
                <a:lnTo>
                  <a:pt x="16366" y="50567"/>
                </a:lnTo>
                <a:lnTo>
                  <a:pt x="16329" y="50661"/>
                </a:lnTo>
                <a:lnTo>
                  <a:pt x="16273" y="50754"/>
                </a:lnTo>
                <a:lnTo>
                  <a:pt x="16198" y="50828"/>
                </a:lnTo>
                <a:lnTo>
                  <a:pt x="16105" y="50884"/>
                </a:lnTo>
                <a:lnTo>
                  <a:pt x="16012" y="50903"/>
                </a:lnTo>
                <a:lnTo>
                  <a:pt x="15919" y="50884"/>
                </a:lnTo>
                <a:lnTo>
                  <a:pt x="15826" y="50828"/>
                </a:lnTo>
                <a:lnTo>
                  <a:pt x="16086" y="50642"/>
                </a:lnTo>
                <a:lnTo>
                  <a:pt x="16366" y="50456"/>
                </a:lnTo>
                <a:close/>
                <a:moveTo>
                  <a:pt x="8621" y="50661"/>
                </a:moveTo>
                <a:lnTo>
                  <a:pt x="8583" y="50772"/>
                </a:lnTo>
                <a:lnTo>
                  <a:pt x="8528" y="50865"/>
                </a:lnTo>
                <a:lnTo>
                  <a:pt x="8453" y="50903"/>
                </a:lnTo>
                <a:lnTo>
                  <a:pt x="8341" y="50921"/>
                </a:lnTo>
                <a:lnTo>
                  <a:pt x="8341" y="50921"/>
                </a:lnTo>
                <a:lnTo>
                  <a:pt x="8472" y="50791"/>
                </a:lnTo>
                <a:lnTo>
                  <a:pt x="8621" y="50661"/>
                </a:lnTo>
                <a:close/>
                <a:moveTo>
                  <a:pt x="48482" y="50661"/>
                </a:moveTo>
                <a:lnTo>
                  <a:pt x="48445" y="50735"/>
                </a:lnTo>
                <a:lnTo>
                  <a:pt x="48389" y="50809"/>
                </a:lnTo>
                <a:lnTo>
                  <a:pt x="48314" y="50865"/>
                </a:lnTo>
                <a:lnTo>
                  <a:pt x="48240" y="50921"/>
                </a:lnTo>
                <a:lnTo>
                  <a:pt x="48352" y="50791"/>
                </a:lnTo>
                <a:lnTo>
                  <a:pt x="48482" y="50661"/>
                </a:lnTo>
                <a:close/>
                <a:moveTo>
                  <a:pt x="10464" y="50567"/>
                </a:moveTo>
                <a:lnTo>
                  <a:pt x="10352" y="50698"/>
                </a:lnTo>
                <a:lnTo>
                  <a:pt x="10203" y="50809"/>
                </a:lnTo>
                <a:lnTo>
                  <a:pt x="10036" y="50884"/>
                </a:lnTo>
                <a:lnTo>
                  <a:pt x="9868" y="50940"/>
                </a:lnTo>
                <a:lnTo>
                  <a:pt x="10147" y="50735"/>
                </a:lnTo>
                <a:lnTo>
                  <a:pt x="10464" y="50567"/>
                </a:lnTo>
                <a:close/>
                <a:moveTo>
                  <a:pt x="87263" y="50791"/>
                </a:moveTo>
                <a:lnTo>
                  <a:pt x="87170" y="50884"/>
                </a:lnTo>
                <a:lnTo>
                  <a:pt x="87059" y="50958"/>
                </a:lnTo>
                <a:lnTo>
                  <a:pt x="87059" y="50958"/>
                </a:lnTo>
                <a:lnTo>
                  <a:pt x="87152" y="50865"/>
                </a:lnTo>
                <a:lnTo>
                  <a:pt x="87263" y="50791"/>
                </a:lnTo>
                <a:close/>
                <a:moveTo>
                  <a:pt x="56432" y="50735"/>
                </a:moveTo>
                <a:lnTo>
                  <a:pt x="56357" y="50809"/>
                </a:lnTo>
                <a:lnTo>
                  <a:pt x="56264" y="50884"/>
                </a:lnTo>
                <a:lnTo>
                  <a:pt x="56171" y="50921"/>
                </a:lnTo>
                <a:lnTo>
                  <a:pt x="56059" y="50958"/>
                </a:lnTo>
                <a:lnTo>
                  <a:pt x="56432" y="50735"/>
                </a:lnTo>
                <a:close/>
                <a:moveTo>
                  <a:pt x="65797" y="50716"/>
                </a:moveTo>
                <a:lnTo>
                  <a:pt x="65759" y="50791"/>
                </a:lnTo>
                <a:lnTo>
                  <a:pt x="65611" y="50958"/>
                </a:lnTo>
                <a:lnTo>
                  <a:pt x="65778" y="50735"/>
                </a:lnTo>
                <a:lnTo>
                  <a:pt x="65797" y="50716"/>
                </a:lnTo>
                <a:close/>
                <a:moveTo>
                  <a:pt x="67379" y="50381"/>
                </a:moveTo>
                <a:lnTo>
                  <a:pt x="67361" y="50493"/>
                </a:lnTo>
                <a:lnTo>
                  <a:pt x="67323" y="50586"/>
                </a:lnTo>
                <a:lnTo>
                  <a:pt x="67286" y="50679"/>
                </a:lnTo>
                <a:lnTo>
                  <a:pt x="67230" y="50754"/>
                </a:lnTo>
                <a:lnTo>
                  <a:pt x="67156" y="50828"/>
                </a:lnTo>
                <a:lnTo>
                  <a:pt x="67081" y="50903"/>
                </a:lnTo>
                <a:lnTo>
                  <a:pt x="66988" y="50940"/>
                </a:lnTo>
                <a:lnTo>
                  <a:pt x="66895" y="50977"/>
                </a:lnTo>
                <a:lnTo>
                  <a:pt x="66988" y="50809"/>
                </a:lnTo>
                <a:lnTo>
                  <a:pt x="67100" y="50642"/>
                </a:lnTo>
                <a:lnTo>
                  <a:pt x="67230" y="50512"/>
                </a:lnTo>
                <a:lnTo>
                  <a:pt x="67379" y="50381"/>
                </a:lnTo>
                <a:close/>
                <a:moveTo>
                  <a:pt x="91527" y="50549"/>
                </a:moveTo>
                <a:lnTo>
                  <a:pt x="91639" y="50567"/>
                </a:lnTo>
                <a:lnTo>
                  <a:pt x="91806" y="50605"/>
                </a:lnTo>
                <a:lnTo>
                  <a:pt x="91955" y="50661"/>
                </a:lnTo>
                <a:lnTo>
                  <a:pt x="92011" y="50716"/>
                </a:lnTo>
                <a:lnTo>
                  <a:pt x="92048" y="50754"/>
                </a:lnTo>
                <a:lnTo>
                  <a:pt x="91992" y="50865"/>
                </a:lnTo>
                <a:lnTo>
                  <a:pt x="91918" y="50977"/>
                </a:lnTo>
                <a:lnTo>
                  <a:pt x="91806" y="50884"/>
                </a:lnTo>
                <a:lnTo>
                  <a:pt x="91694" y="50791"/>
                </a:lnTo>
                <a:lnTo>
                  <a:pt x="91601" y="50679"/>
                </a:lnTo>
                <a:lnTo>
                  <a:pt x="91527" y="50549"/>
                </a:lnTo>
                <a:close/>
                <a:moveTo>
                  <a:pt x="6424" y="50679"/>
                </a:moveTo>
                <a:lnTo>
                  <a:pt x="6331" y="50791"/>
                </a:lnTo>
                <a:lnTo>
                  <a:pt x="6238" y="50865"/>
                </a:lnTo>
                <a:lnTo>
                  <a:pt x="6126" y="50940"/>
                </a:lnTo>
                <a:lnTo>
                  <a:pt x="6014" y="50996"/>
                </a:lnTo>
                <a:lnTo>
                  <a:pt x="6200" y="50828"/>
                </a:lnTo>
                <a:lnTo>
                  <a:pt x="6424" y="50679"/>
                </a:lnTo>
                <a:close/>
                <a:moveTo>
                  <a:pt x="18041" y="50456"/>
                </a:moveTo>
                <a:lnTo>
                  <a:pt x="18097" y="50567"/>
                </a:lnTo>
                <a:lnTo>
                  <a:pt x="18097" y="50679"/>
                </a:lnTo>
                <a:lnTo>
                  <a:pt x="18079" y="50772"/>
                </a:lnTo>
                <a:lnTo>
                  <a:pt x="18004" y="50884"/>
                </a:lnTo>
                <a:lnTo>
                  <a:pt x="17948" y="50921"/>
                </a:lnTo>
                <a:lnTo>
                  <a:pt x="17874" y="50958"/>
                </a:lnTo>
                <a:lnTo>
                  <a:pt x="17818" y="50977"/>
                </a:lnTo>
                <a:lnTo>
                  <a:pt x="17743" y="50996"/>
                </a:lnTo>
                <a:lnTo>
                  <a:pt x="17688" y="50977"/>
                </a:lnTo>
                <a:lnTo>
                  <a:pt x="17632" y="50940"/>
                </a:lnTo>
                <a:lnTo>
                  <a:pt x="17613" y="50884"/>
                </a:lnTo>
                <a:lnTo>
                  <a:pt x="17613" y="50809"/>
                </a:lnTo>
                <a:lnTo>
                  <a:pt x="17632" y="50754"/>
                </a:lnTo>
                <a:lnTo>
                  <a:pt x="17669" y="50698"/>
                </a:lnTo>
                <a:lnTo>
                  <a:pt x="17799" y="50605"/>
                </a:lnTo>
                <a:lnTo>
                  <a:pt x="18041" y="50456"/>
                </a:lnTo>
                <a:close/>
                <a:moveTo>
                  <a:pt x="1155" y="50698"/>
                </a:moveTo>
                <a:lnTo>
                  <a:pt x="1136" y="50754"/>
                </a:lnTo>
                <a:lnTo>
                  <a:pt x="1099" y="50828"/>
                </a:lnTo>
                <a:lnTo>
                  <a:pt x="1043" y="50865"/>
                </a:lnTo>
                <a:lnTo>
                  <a:pt x="1006" y="50903"/>
                </a:lnTo>
                <a:lnTo>
                  <a:pt x="894" y="50958"/>
                </a:lnTo>
                <a:lnTo>
                  <a:pt x="782" y="51014"/>
                </a:lnTo>
                <a:lnTo>
                  <a:pt x="820" y="50921"/>
                </a:lnTo>
                <a:lnTo>
                  <a:pt x="857" y="50847"/>
                </a:lnTo>
                <a:lnTo>
                  <a:pt x="913" y="50791"/>
                </a:lnTo>
                <a:lnTo>
                  <a:pt x="950" y="50754"/>
                </a:lnTo>
                <a:lnTo>
                  <a:pt x="1062" y="50735"/>
                </a:lnTo>
                <a:lnTo>
                  <a:pt x="1099" y="50716"/>
                </a:lnTo>
                <a:lnTo>
                  <a:pt x="1155" y="50698"/>
                </a:lnTo>
                <a:close/>
                <a:moveTo>
                  <a:pt x="69781" y="50474"/>
                </a:moveTo>
                <a:lnTo>
                  <a:pt x="69800" y="50549"/>
                </a:lnTo>
                <a:lnTo>
                  <a:pt x="69818" y="50623"/>
                </a:lnTo>
                <a:lnTo>
                  <a:pt x="69818" y="50698"/>
                </a:lnTo>
                <a:lnTo>
                  <a:pt x="69800" y="50772"/>
                </a:lnTo>
                <a:lnTo>
                  <a:pt x="69781" y="50847"/>
                </a:lnTo>
                <a:lnTo>
                  <a:pt x="69744" y="50921"/>
                </a:lnTo>
                <a:lnTo>
                  <a:pt x="69706" y="50977"/>
                </a:lnTo>
                <a:lnTo>
                  <a:pt x="69632" y="51014"/>
                </a:lnTo>
                <a:lnTo>
                  <a:pt x="69651" y="50884"/>
                </a:lnTo>
                <a:lnTo>
                  <a:pt x="69688" y="50735"/>
                </a:lnTo>
                <a:lnTo>
                  <a:pt x="69725" y="50605"/>
                </a:lnTo>
                <a:lnTo>
                  <a:pt x="69781" y="50474"/>
                </a:lnTo>
                <a:close/>
                <a:moveTo>
                  <a:pt x="72704" y="50623"/>
                </a:moveTo>
                <a:lnTo>
                  <a:pt x="72667" y="50716"/>
                </a:lnTo>
                <a:lnTo>
                  <a:pt x="72611" y="50791"/>
                </a:lnTo>
                <a:lnTo>
                  <a:pt x="72555" y="50865"/>
                </a:lnTo>
                <a:lnTo>
                  <a:pt x="72499" y="50921"/>
                </a:lnTo>
                <a:lnTo>
                  <a:pt x="72425" y="50977"/>
                </a:lnTo>
                <a:lnTo>
                  <a:pt x="72332" y="50996"/>
                </a:lnTo>
                <a:lnTo>
                  <a:pt x="72257" y="51014"/>
                </a:lnTo>
                <a:lnTo>
                  <a:pt x="72164" y="51014"/>
                </a:lnTo>
                <a:lnTo>
                  <a:pt x="72425" y="50809"/>
                </a:lnTo>
                <a:lnTo>
                  <a:pt x="72555" y="50716"/>
                </a:lnTo>
                <a:lnTo>
                  <a:pt x="72704" y="50623"/>
                </a:lnTo>
                <a:close/>
                <a:moveTo>
                  <a:pt x="33904" y="50772"/>
                </a:moveTo>
                <a:lnTo>
                  <a:pt x="33885" y="50847"/>
                </a:lnTo>
                <a:lnTo>
                  <a:pt x="33792" y="51033"/>
                </a:lnTo>
                <a:lnTo>
                  <a:pt x="33867" y="50847"/>
                </a:lnTo>
                <a:lnTo>
                  <a:pt x="33904" y="50772"/>
                </a:lnTo>
                <a:close/>
                <a:moveTo>
                  <a:pt x="32526" y="50772"/>
                </a:moveTo>
                <a:lnTo>
                  <a:pt x="32470" y="50884"/>
                </a:lnTo>
                <a:lnTo>
                  <a:pt x="32377" y="50958"/>
                </a:lnTo>
                <a:lnTo>
                  <a:pt x="32303" y="51033"/>
                </a:lnTo>
                <a:lnTo>
                  <a:pt x="32191" y="51052"/>
                </a:lnTo>
                <a:lnTo>
                  <a:pt x="32340" y="50903"/>
                </a:lnTo>
                <a:lnTo>
                  <a:pt x="32526" y="50772"/>
                </a:lnTo>
                <a:close/>
                <a:moveTo>
                  <a:pt x="12475" y="50530"/>
                </a:moveTo>
                <a:lnTo>
                  <a:pt x="12456" y="50605"/>
                </a:lnTo>
                <a:lnTo>
                  <a:pt x="12400" y="50679"/>
                </a:lnTo>
                <a:lnTo>
                  <a:pt x="12288" y="50828"/>
                </a:lnTo>
                <a:lnTo>
                  <a:pt x="12139" y="50958"/>
                </a:lnTo>
                <a:lnTo>
                  <a:pt x="11972" y="51070"/>
                </a:lnTo>
                <a:lnTo>
                  <a:pt x="12084" y="50921"/>
                </a:lnTo>
                <a:lnTo>
                  <a:pt x="12195" y="50772"/>
                </a:lnTo>
                <a:lnTo>
                  <a:pt x="12326" y="50642"/>
                </a:lnTo>
                <a:lnTo>
                  <a:pt x="12475" y="50530"/>
                </a:lnTo>
                <a:close/>
                <a:moveTo>
                  <a:pt x="59671" y="50772"/>
                </a:moveTo>
                <a:lnTo>
                  <a:pt x="59653" y="50865"/>
                </a:lnTo>
                <a:lnTo>
                  <a:pt x="59597" y="50958"/>
                </a:lnTo>
                <a:lnTo>
                  <a:pt x="59522" y="51033"/>
                </a:lnTo>
                <a:lnTo>
                  <a:pt x="59448" y="51089"/>
                </a:lnTo>
                <a:lnTo>
                  <a:pt x="59560" y="50921"/>
                </a:lnTo>
                <a:lnTo>
                  <a:pt x="59671" y="50772"/>
                </a:lnTo>
                <a:close/>
                <a:moveTo>
                  <a:pt x="71084" y="50474"/>
                </a:moveTo>
                <a:lnTo>
                  <a:pt x="71084" y="50586"/>
                </a:lnTo>
                <a:lnTo>
                  <a:pt x="71047" y="50735"/>
                </a:lnTo>
                <a:lnTo>
                  <a:pt x="70991" y="50865"/>
                </a:lnTo>
                <a:lnTo>
                  <a:pt x="70954" y="50977"/>
                </a:lnTo>
                <a:lnTo>
                  <a:pt x="70917" y="50996"/>
                </a:lnTo>
                <a:lnTo>
                  <a:pt x="70824" y="51052"/>
                </a:lnTo>
                <a:lnTo>
                  <a:pt x="70730" y="51089"/>
                </a:lnTo>
                <a:lnTo>
                  <a:pt x="70693" y="51070"/>
                </a:lnTo>
                <a:lnTo>
                  <a:pt x="70693" y="51052"/>
                </a:lnTo>
                <a:lnTo>
                  <a:pt x="70693" y="50996"/>
                </a:lnTo>
                <a:lnTo>
                  <a:pt x="70730" y="50921"/>
                </a:lnTo>
                <a:lnTo>
                  <a:pt x="70861" y="50754"/>
                </a:lnTo>
                <a:lnTo>
                  <a:pt x="71084" y="50474"/>
                </a:lnTo>
                <a:close/>
                <a:moveTo>
                  <a:pt x="64158" y="50549"/>
                </a:moveTo>
                <a:lnTo>
                  <a:pt x="64158" y="50661"/>
                </a:lnTo>
                <a:lnTo>
                  <a:pt x="64121" y="50754"/>
                </a:lnTo>
                <a:lnTo>
                  <a:pt x="64084" y="50847"/>
                </a:lnTo>
                <a:lnTo>
                  <a:pt x="64009" y="50921"/>
                </a:lnTo>
                <a:lnTo>
                  <a:pt x="63935" y="50996"/>
                </a:lnTo>
                <a:lnTo>
                  <a:pt x="63842" y="51052"/>
                </a:lnTo>
                <a:lnTo>
                  <a:pt x="63749" y="51089"/>
                </a:lnTo>
                <a:lnTo>
                  <a:pt x="63637" y="51107"/>
                </a:lnTo>
                <a:lnTo>
                  <a:pt x="63749" y="50958"/>
                </a:lnTo>
                <a:lnTo>
                  <a:pt x="63879" y="50809"/>
                </a:lnTo>
                <a:lnTo>
                  <a:pt x="64009" y="50679"/>
                </a:lnTo>
                <a:lnTo>
                  <a:pt x="64158" y="50549"/>
                </a:lnTo>
                <a:close/>
                <a:moveTo>
                  <a:pt x="78997" y="50679"/>
                </a:moveTo>
                <a:lnTo>
                  <a:pt x="78941" y="50772"/>
                </a:lnTo>
                <a:lnTo>
                  <a:pt x="78885" y="50847"/>
                </a:lnTo>
                <a:lnTo>
                  <a:pt x="78829" y="50921"/>
                </a:lnTo>
                <a:lnTo>
                  <a:pt x="78755" y="50977"/>
                </a:lnTo>
                <a:lnTo>
                  <a:pt x="78680" y="51033"/>
                </a:lnTo>
                <a:lnTo>
                  <a:pt x="78587" y="51070"/>
                </a:lnTo>
                <a:lnTo>
                  <a:pt x="78513" y="51107"/>
                </a:lnTo>
                <a:lnTo>
                  <a:pt x="78420" y="51126"/>
                </a:lnTo>
                <a:lnTo>
                  <a:pt x="78420" y="51126"/>
                </a:lnTo>
                <a:lnTo>
                  <a:pt x="78531" y="50977"/>
                </a:lnTo>
                <a:lnTo>
                  <a:pt x="78680" y="50865"/>
                </a:lnTo>
                <a:lnTo>
                  <a:pt x="78829" y="50772"/>
                </a:lnTo>
                <a:lnTo>
                  <a:pt x="78997" y="50679"/>
                </a:lnTo>
                <a:close/>
                <a:moveTo>
                  <a:pt x="84657" y="50698"/>
                </a:moveTo>
                <a:lnTo>
                  <a:pt x="84620" y="50809"/>
                </a:lnTo>
                <a:lnTo>
                  <a:pt x="84526" y="50940"/>
                </a:lnTo>
                <a:lnTo>
                  <a:pt x="84433" y="51052"/>
                </a:lnTo>
                <a:lnTo>
                  <a:pt x="84322" y="51126"/>
                </a:lnTo>
                <a:lnTo>
                  <a:pt x="84471" y="50903"/>
                </a:lnTo>
                <a:lnTo>
                  <a:pt x="84564" y="50791"/>
                </a:lnTo>
                <a:lnTo>
                  <a:pt x="84657" y="50698"/>
                </a:lnTo>
                <a:close/>
                <a:moveTo>
                  <a:pt x="75813" y="50679"/>
                </a:moveTo>
                <a:lnTo>
                  <a:pt x="75776" y="50921"/>
                </a:lnTo>
                <a:lnTo>
                  <a:pt x="75646" y="51033"/>
                </a:lnTo>
                <a:lnTo>
                  <a:pt x="75497" y="51145"/>
                </a:lnTo>
                <a:lnTo>
                  <a:pt x="75646" y="50903"/>
                </a:lnTo>
                <a:lnTo>
                  <a:pt x="75813" y="50679"/>
                </a:lnTo>
                <a:close/>
                <a:moveTo>
                  <a:pt x="60863" y="50847"/>
                </a:moveTo>
                <a:lnTo>
                  <a:pt x="60844" y="50940"/>
                </a:lnTo>
                <a:lnTo>
                  <a:pt x="60807" y="51033"/>
                </a:lnTo>
                <a:lnTo>
                  <a:pt x="60733" y="51107"/>
                </a:lnTo>
                <a:lnTo>
                  <a:pt x="60639" y="51163"/>
                </a:lnTo>
                <a:lnTo>
                  <a:pt x="60639" y="51163"/>
                </a:lnTo>
                <a:lnTo>
                  <a:pt x="60751" y="50996"/>
                </a:lnTo>
                <a:lnTo>
                  <a:pt x="60863" y="50847"/>
                </a:lnTo>
                <a:close/>
                <a:moveTo>
                  <a:pt x="49915" y="50735"/>
                </a:moveTo>
                <a:lnTo>
                  <a:pt x="49915" y="50828"/>
                </a:lnTo>
                <a:lnTo>
                  <a:pt x="49897" y="50903"/>
                </a:lnTo>
                <a:lnTo>
                  <a:pt x="49878" y="50977"/>
                </a:lnTo>
                <a:lnTo>
                  <a:pt x="49841" y="51052"/>
                </a:lnTo>
                <a:lnTo>
                  <a:pt x="49785" y="51126"/>
                </a:lnTo>
                <a:lnTo>
                  <a:pt x="49729" y="51182"/>
                </a:lnTo>
                <a:lnTo>
                  <a:pt x="49655" y="51219"/>
                </a:lnTo>
                <a:lnTo>
                  <a:pt x="49580" y="51256"/>
                </a:lnTo>
                <a:lnTo>
                  <a:pt x="49655" y="51107"/>
                </a:lnTo>
                <a:lnTo>
                  <a:pt x="49729" y="50977"/>
                </a:lnTo>
                <a:lnTo>
                  <a:pt x="49822" y="50847"/>
                </a:lnTo>
                <a:lnTo>
                  <a:pt x="49915" y="50735"/>
                </a:lnTo>
                <a:close/>
                <a:moveTo>
                  <a:pt x="83167" y="50921"/>
                </a:moveTo>
                <a:lnTo>
                  <a:pt x="83111" y="51052"/>
                </a:lnTo>
                <a:lnTo>
                  <a:pt x="83037" y="51182"/>
                </a:lnTo>
                <a:lnTo>
                  <a:pt x="82944" y="51312"/>
                </a:lnTo>
                <a:lnTo>
                  <a:pt x="82832" y="51405"/>
                </a:lnTo>
                <a:lnTo>
                  <a:pt x="82907" y="51275"/>
                </a:lnTo>
                <a:lnTo>
                  <a:pt x="82981" y="51145"/>
                </a:lnTo>
                <a:lnTo>
                  <a:pt x="83074" y="51033"/>
                </a:lnTo>
                <a:lnTo>
                  <a:pt x="83167" y="50921"/>
                </a:lnTo>
                <a:close/>
                <a:moveTo>
                  <a:pt x="90075" y="50977"/>
                </a:moveTo>
                <a:lnTo>
                  <a:pt x="90019" y="51126"/>
                </a:lnTo>
                <a:lnTo>
                  <a:pt x="89944" y="51256"/>
                </a:lnTo>
                <a:lnTo>
                  <a:pt x="89833" y="51349"/>
                </a:lnTo>
                <a:lnTo>
                  <a:pt x="89721" y="51443"/>
                </a:lnTo>
                <a:lnTo>
                  <a:pt x="89721" y="51443"/>
                </a:lnTo>
                <a:lnTo>
                  <a:pt x="89870" y="51200"/>
                </a:lnTo>
                <a:lnTo>
                  <a:pt x="90075" y="50977"/>
                </a:lnTo>
                <a:close/>
                <a:moveTo>
                  <a:pt x="73877" y="50977"/>
                </a:moveTo>
                <a:lnTo>
                  <a:pt x="73877" y="51052"/>
                </a:lnTo>
                <a:lnTo>
                  <a:pt x="73858" y="51126"/>
                </a:lnTo>
                <a:lnTo>
                  <a:pt x="73840" y="51200"/>
                </a:lnTo>
                <a:lnTo>
                  <a:pt x="73802" y="51256"/>
                </a:lnTo>
                <a:lnTo>
                  <a:pt x="73747" y="51312"/>
                </a:lnTo>
                <a:lnTo>
                  <a:pt x="73691" y="51368"/>
                </a:lnTo>
                <a:lnTo>
                  <a:pt x="73635" y="51405"/>
                </a:lnTo>
                <a:lnTo>
                  <a:pt x="73579" y="51443"/>
                </a:lnTo>
                <a:lnTo>
                  <a:pt x="73709" y="51200"/>
                </a:lnTo>
                <a:lnTo>
                  <a:pt x="73877" y="50977"/>
                </a:lnTo>
                <a:close/>
                <a:moveTo>
                  <a:pt x="3259" y="1"/>
                </a:moveTo>
                <a:lnTo>
                  <a:pt x="3184" y="19"/>
                </a:lnTo>
                <a:lnTo>
                  <a:pt x="3072" y="75"/>
                </a:lnTo>
                <a:lnTo>
                  <a:pt x="2924" y="168"/>
                </a:lnTo>
                <a:lnTo>
                  <a:pt x="2849" y="243"/>
                </a:lnTo>
                <a:lnTo>
                  <a:pt x="2775" y="317"/>
                </a:lnTo>
                <a:lnTo>
                  <a:pt x="2663" y="503"/>
                </a:lnTo>
                <a:lnTo>
                  <a:pt x="2477" y="894"/>
                </a:lnTo>
                <a:lnTo>
                  <a:pt x="2421" y="988"/>
                </a:lnTo>
                <a:lnTo>
                  <a:pt x="2365" y="1062"/>
                </a:lnTo>
                <a:lnTo>
                  <a:pt x="2290" y="1137"/>
                </a:lnTo>
                <a:lnTo>
                  <a:pt x="2216" y="1192"/>
                </a:lnTo>
                <a:lnTo>
                  <a:pt x="2123" y="1230"/>
                </a:lnTo>
                <a:lnTo>
                  <a:pt x="2030" y="1248"/>
                </a:lnTo>
                <a:lnTo>
                  <a:pt x="1900" y="1230"/>
                </a:lnTo>
                <a:lnTo>
                  <a:pt x="1769" y="1192"/>
                </a:lnTo>
                <a:lnTo>
                  <a:pt x="1676" y="1155"/>
                </a:lnTo>
                <a:lnTo>
                  <a:pt x="1602" y="1081"/>
                </a:lnTo>
                <a:lnTo>
                  <a:pt x="1564" y="1006"/>
                </a:lnTo>
                <a:lnTo>
                  <a:pt x="1546" y="932"/>
                </a:lnTo>
                <a:lnTo>
                  <a:pt x="1527" y="727"/>
                </a:lnTo>
                <a:lnTo>
                  <a:pt x="1490" y="615"/>
                </a:lnTo>
                <a:lnTo>
                  <a:pt x="1434" y="503"/>
                </a:lnTo>
                <a:lnTo>
                  <a:pt x="1378" y="410"/>
                </a:lnTo>
                <a:lnTo>
                  <a:pt x="1304" y="336"/>
                </a:lnTo>
                <a:lnTo>
                  <a:pt x="1211" y="243"/>
                </a:lnTo>
                <a:lnTo>
                  <a:pt x="1099" y="168"/>
                </a:lnTo>
                <a:lnTo>
                  <a:pt x="987" y="94"/>
                </a:lnTo>
                <a:lnTo>
                  <a:pt x="876" y="57"/>
                </a:lnTo>
                <a:lnTo>
                  <a:pt x="764" y="38"/>
                </a:lnTo>
                <a:lnTo>
                  <a:pt x="652" y="38"/>
                </a:lnTo>
                <a:lnTo>
                  <a:pt x="540" y="75"/>
                </a:lnTo>
                <a:lnTo>
                  <a:pt x="466" y="131"/>
                </a:lnTo>
                <a:lnTo>
                  <a:pt x="429" y="206"/>
                </a:lnTo>
                <a:lnTo>
                  <a:pt x="410" y="280"/>
                </a:lnTo>
                <a:lnTo>
                  <a:pt x="410" y="373"/>
                </a:lnTo>
                <a:lnTo>
                  <a:pt x="447" y="485"/>
                </a:lnTo>
                <a:lnTo>
                  <a:pt x="522" y="597"/>
                </a:lnTo>
                <a:lnTo>
                  <a:pt x="578" y="690"/>
                </a:lnTo>
                <a:lnTo>
                  <a:pt x="764" y="913"/>
                </a:lnTo>
                <a:lnTo>
                  <a:pt x="969" y="1099"/>
                </a:lnTo>
                <a:lnTo>
                  <a:pt x="1155" y="1267"/>
                </a:lnTo>
                <a:lnTo>
                  <a:pt x="1304" y="1360"/>
                </a:lnTo>
                <a:lnTo>
                  <a:pt x="1304" y="1453"/>
                </a:lnTo>
                <a:lnTo>
                  <a:pt x="1285" y="1546"/>
                </a:lnTo>
                <a:lnTo>
                  <a:pt x="1248" y="1602"/>
                </a:lnTo>
                <a:lnTo>
                  <a:pt x="1192" y="1658"/>
                </a:lnTo>
                <a:lnTo>
                  <a:pt x="1136" y="1695"/>
                </a:lnTo>
                <a:lnTo>
                  <a:pt x="1080" y="1732"/>
                </a:lnTo>
                <a:lnTo>
                  <a:pt x="931" y="1788"/>
                </a:lnTo>
                <a:lnTo>
                  <a:pt x="782" y="1825"/>
                </a:lnTo>
                <a:lnTo>
                  <a:pt x="652" y="1881"/>
                </a:lnTo>
                <a:lnTo>
                  <a:pt x="596" y="1937"/>
                </a:lnTo>
                <a:lnTo>
                  <a:pt x="559" y="1993"/>
                </a:lnTo>
                <a:lnTo>
                  <a:pt x="540" y="2067"/>
                </a:lnTo>
                <a:lnTo>
                  <a:pt x="522" y="2142"/>
                </a:lnTo>
                <a:lnTo>
                  <a:pt x="522" y="2216"/>
                </a:lnTo>
                <a:lnTo>
                  <a:pt x="540" y="2254"/>
                </a:lnTo>
                <a:lnTo>
                  <a:pt x="559" y="2291"/>
                </a:lnTo>
                <a:lnTo>
                  <a:pt x="596" y="2328"/>
                </a:lnTo>
                <a:lnTo>
                  <a:pt x="689" y="2328"/>
                </a:lnTo>
                <a:lnTo>
                  <a:pt x="801" y="2291"/>
                </a:lnTo>
                <a:lnTo>
                  <a:pt x="931" y="2235"/>
                </a:lnTo>
                <a:lnTo>
                  <a:pt x="1043" y="2160"/>
                </a:lnTo>
                <a:lnTo>
                  <a:pt x="1229" y="2030"/>
                </a:lnTo>
                <a:lnTo>
                  <a:pt x="1304" y="2086"/>
                </a:lnTo>
                <a:lnTo>
                  <a:pt x="1360" y="2160"/>
                </a:lnTo>
                <a:lnTo>
                  <a:pt x="1415" y="2254"/>
                </a:lnTo>
                <a:lnTo>
                  <a:pt x="1453" y="2328"/>
                </a:lnTo>
                <a:lnTo>
                  <a:pt x="1490" y="2421"/>
                </a:lnTo>
                <a:lnTo>
                  <a:pt x="1490" y="2533"/>
                </a:lnTo>
                <a:lnTo>
                  <a:pt x="1490" y="2626"/>
                </a:lnTo>
                <a:lnTo>
                  <a:pt x="1490" y="2719"/>
                </a:lnTo>
                <a:lnTo>
                  <a:pt x="1434" y="2924"/>
                </a:lnTo>
                <a:lnTo>
                  <a:pt x="1341" y="3091"/>
                </a:lnTo>
                <a:lnTo>
                  <a:pt x="1285" y="3184"/>
                </a:lnTo>
                <a:lnTo>
                  <a:pt x="1229" y="3259"/>
                </a:lnTo>
                <a:lnTo>
                  <a:pt x="1155" y="3315"/>
                </a:lnTo>
                <a:lnTo>
                  <a:pt x="1062" y="3371"/>
                </a:lnTo>
                <a:lnTo>
                  <a:pt x="987" y="3408"/>
                </a:lnTo>
                <a:lnTo>
                  <a:pt x="633" y="3408"/>
                </a:lnTo>
                <a:lnTo>
                  <a:pt x="559" y="3427"/>
                </a:lnTo>
                <a:lnTo>
                  <a:pt x="466" y="3464"/>
                </a:lnTo>
                <a:lnTo>
                  <a:pt x="373" y="3538"/>
                </a:lnTo>
                <a:lnTo>
                  <a:pt x="336" y="3613"/>
                </a:lnTo>
                <a:lnTo>
                  <a:pt x="298" y="3687"/>
                </a:lnTo>
                <a:lnTo>
                  <a:pt x="261" y="3743"/>
                </a:lnTo>
                <a:lnTo>
                  <a:pt x="261" y="3818"/>
                </a:lnTo>
                <a:lnTo>
                  <a:pt x="261" y="3892"/>
                </a:lnTo>
                <a:lnTo>
                  <a:pt x="280" y="3948"/>
                </a:lnTo>
                <a:lnTo>
                  <a:pt x="336" y="4004"/>
                </a:lnTo>
                <a:lnTo>
                  <a:pt x="391" y="4041"/>
                </a:lnTo>
                <a:lnTo>
                  <a:pt x="578" y="4041"/>
                </a:lnTo>
                <a:lnTo>
                  <a:pt x="633" y="4004"/>
                </a:lnTo>
                <a:lnTo>
                  <a:pt x="727" y="3929"/>
                </a:lnTo>
                <a:lnTo>
                  <a:pt x="820" y="3836"/>
                </a:lnTo>
                <a:lnTo>
                  <a:pt x="913" y="3762"/>
                </a:lnTo>
                <a:lnTo>
                  <a:pt x="1006" y="3706"/>
                </a:lnTo>
                <a:lnTo>
                  <a:pt x="1118" y="3706"/>
                </a:lnTo>
                <a:lnTo>
                  <a:pt x="1173" y="3743"/>
                </a:lnTo>
                <a:lnTo>
                  <a:pt x="1248" y="3780"/>
                </a:lnTo>
                <a:lnTo>
                  <a:pt x="1304" y="3855"/>
                </a:lnTo>
                <a:lnTo>
                  <a:pt x="1341" y="3948"/>
                </a:lnTo>
                <a:lnTo>
                  <a:pt x="1378" y="4060"/>
                </a:lnTo>
                <a:lnTo>
                  <a:pt x="1378" y="4171"/>
                </a:lnTo>
                <a:lnTo>
                  <a:pt x="1378" y="4395"/>
                </a:lnTo>
                <a:lnTo>
                  <a:pt x="1341" y="4581"/>
                </a:lnTo>
                <a:lnTo>
                  <a:pt x="1285" y="4730"/>
                </a:lnTo>
                <a:lnTo>
                  <a:pt x="1248" y="4804"/>
                </a:lnTo>
                <a:lnTo>
                  <a:pt x="1211" y="4860"/>
                </a:lnTo>
                <a:lnTo>
                  <a:pt x="1155" y="4879"/>
                </a:lnTo>
                <a:lnTo>
                  <a:pt x="1024" y="4916"/>
                </a:lnTo>
                <a:lnTo>
                  <a:pt x="950" y="4935"/>
                </a:lnTo>
                <a:lnTo>
                  <a:pt x="857" y="4972"/>
                </a:lnTo>
                <a:lnTo>
                  <a:pt x="727" y="5084"/>
                </a:lnTo>
                <a:lnTo>
                  <a:pt x="652" y="5139"/>
                </a:lnTo>
                <a:lnTo>
                  <a:pt x="596" y="5214"/>
                </a:lnTo>
                <a:lnTo>
                  <a:pt x="559" y="5288"/>
                </a:lnTo>
                <a:lnTo>
                  <a:pt x="540" y="5363"/>
                </a:lnTo>
                <a:lnTo>
                  <a:pt x="559" y="5437"/>
                </a:lnTo>
                <a:lnTo>
                  <a:pt x="633" y="5512"/>
                </a:lnTo>
                <a:lnTo>
                  <a:pt x="708" y="5549"/>
                </a:lnTo>
                <a:lnTo>
                  <a:pt x="801" y="5530"/>
                </a:lnTo>
                <a:lnTo>
                  <a:pt x="876" y="5512"/>
                </a:lnTo>
                <a:lnTo>
                  <a:pt x="950" y="5475"/>
                </a:lnTo>
                <a:lnTo>
                  <a:pt x="1043" y="5419"/>
                </a:lnTo>
                <a:lnTo>
                  <a:pt x="1118" y="5400"/>
                </a:lnTo>
                <a:lnTo>
                  <a:pt x="1192" y="5400"/>
                </a:lnTo>
                <a:lnTo>
                  <a:pt x="1266" y="5419"/>
                </a:lnTo>
                <a:lnTo>
                  <a:pt x="1341" y="5493"/>
                </a:lnTo>
                <a:lnTo>
                  <a:pt x="1378" y="5605"/>
                </a:lnTo>
                <a:lnTo>
                  <a:pt x="1397" y="5735"/>
                </a:lnTo>
                <a:lnTo>
                  <a:pt x="1397" y="5865"/>
                </a:lnTo>
                <a:lnTo>
                  <a:pt x="1378" y="6126"/>
                </a:lnTo>
                <a:lnTo>
                  <a:pt x="1322" y="6350"/>
                </a:lnTo>
                <a:lnTo>
                  <a:pt x="1248" y="6554"/>
                </a:lnTo>
                <a:lnTo>
                  <a:pt x="1211" y="6666"/>
                </a:lnTo>
                <a:lnTo>
                  <a:pt x="1136" y="6741"/>
                </a:lnTo>
                <a:lnTo>
                  <a:pt x="1080" y="6778"/>
                </a:lnTo>
                <a:lnTo>
                  <a:pt x="1043" y="6796"/>
                </a:lnTo>
                <a:lnTo>
                  <a:pt x="969" y="6796"/>
                </a:lnTo>
                <a:lnTo>
                  <a:pt x="913" y="6778"/>
                </a:lnTo>
                <a:lnTo>
                  <a:pt x="876" y="6796"/>
                </a:lnTo>
                <a:lnTo>
                  <a:pt x="820" y="6815"/>
                </a:lnTo>
                <a:lnTo>
                  <a:pt x="671" y="6871"/>
                </a:lnTo>
                <a:lnTo>
                  <a:pt x="540" y="6964"/>
                </a:lnTo>
                <a:lnTo>
                  <a:pt x="485" y="7020"/>
                </a:lnTo>
                <a:lnTo>
                  <a:pt x="447" y="7076"/>
                </a:lnTo>
                <a:lnTo>
                  <a:pt x="466" y="7150"/>
                </a:lnTo>
                <a:lnTo>
                  <a:pt x="522" y="7225"/>
                </a:lnTo>
                <a:lnTo>
                  <a:pt x="596" y="7262"/>
                </a:lnTo>
                <a:lnTo>
                  <a:pt x="671" y="7280"/>
                </a:lnTo>
                <a:lnTo>
                  <a:pt x="764" y="7262"/>
                </a:lnTo>
                <a:lnTo>
                  <a:pt x="857" y="7225"/>
                </a:lnTo>
                <a:lnTo>
                  <a:pt x="1024" y="7169"/>
                </a:lnTo>
                <a:lnTo>
                  <a:pt x="1099" y="7169"/>
                </a:lnTo>
                <a:lnTo>
                  <a:pt x="1173" y="7187"/>
                </a:lnTo>
                <a:lnTo>
                  <a:pt x="1229" y="7243"/>
                </a:lnTo>
                <a:lnTo>
                  <a:pt x="1285" y="7318"/>
                </a:lnTo>
                <a:lnTo>
                  <a:pt x="1322" y="7411"/>
                </a:lnTo>
                <a:lnTo>
                  <a:pt x="1341" y="7522"/>
                </a:lnTo>
                <a:lnTo>
                  <a:pt x="1360" y="7634"/>
                </a:lnTo>
                <a:lnTo>
                  <a:pt x="1341" y="7727"/>
                </a:lnTo>
                <a:lnTo>
                  <a:pt x="1322" y="7820"/>
                </a:lnTo>
                <a:lnTo>
                  <a:pt x="1285" y="7895"/>
                </a:lnTo>
                <a:lnTo>
                  <a:pt x="1248" y="7951"/>
                </a:lnTo>
                <a:lnTo>
                  <a:pt x="1173" y="7988"/>
                </a:lnTo>
                <a:lnTo>
                  <a:pt x="1024" y="8044"/>
                </a:lnTo>
                <a:lnTo>
                  <a:pt x="950" y="8081"/>
                </a:lnTo>
                <a:lnTo>
                  <a:pt x="894" y="8137"/>
                </a:lnTo>
                <a:lnTo>
                  <a:pt x="876" y="8211"/>
                </a:lnTo>
                <a:lnTo>
                  <a:pt x="876" y="8323"/>
                </a:lnTo>
                <a:lnTo>
                  <a:pt x="913" y="8416"/>
                </a:lnTo>
                <a:lnTo>
                  <a:pt x="969" y="8472"/>
                </a:lnTo>
                <a:lnTo>
                  <a:pt x="1043" y="8509"/>
                </a:lnTo>
                <a:lnTo>
                  <a:pt x="1118" y="8509"/>
                </a:lnTo>
                <a:lnTo>
                  <a:pt x="1192" y="8491"/>
                </a:lnTo>
                <a:lnTo>
                  <a:pt x="1266" y="8453"/>
                </a:lnTo>
                <a:lnTo>
                  <a:pt x="1341" y="8398"/>
                </a:lnTo>
                <a:lnTo>
                  <a:pt x="1397" y="8323"/>
                </a:lnTo>
                <a:lnTo>
                  <a:pt x="1415" y="8435"/>
                </a:lnTo>
                <a:lnTo>
                  <a:pt x="1397" y="8546"/>
                </a:lnTo>
                <a:lnTo>
                  <a:pt x="1378" y="8677"/>
                </a:lnTo>
                <a:lnTo>
                  <a:pt x="1341" y="8807"/>
                </a:lnTo>
                <a:lnTo>
                  <a:pt x="1285" y="8919"/>
                </a:lnTo>
                <a:lnTo>
                  <a:pt x="1211" y="9031"/>
                </a:lnTo>
                <a:lnTo>
                  <a:pt x="1136" y="9124"/>
                </a:lnTo>
                <a:lnTo>
                  <a:pt x="1062" y="9180"/>
                </a:lnTo>
                <a:lnTo>
                  <a:pt x="950" y="9235"/>
                </a:lnTo>
                <a:lnTo>
                  <a:pt x="876" y="9254"/>
                </a:lnTo>
                <a:lnTo>
                  <a:pt x="708" y="9254"/>
                </a:lnTo>
                <a:lnTo>
                  <a:pt x="652" y="9273"/>
                </a:lnTo>
                <a:lnTo>
                  <a:pt x="596" y="9291"/>
                </a:lnTo>
                <a:lnTo>
                  <a:pt x="540" y="9328"/>
                </a:lnTo>
                <a:lnTo>
                  <a:pt x="503" y="9403"/>
                </a:lnTo>
                <a:lnTo>
                  <a:pt x="447" y="9570"/>
                </a:lnTo>
                <a:lnTo>
                  <a:pt x="447" y="9608"/>
                </a:lnTo>
                <a:lnTo>
                  <a:pt x="466" y="9626"/>
                </a:lnTo>
                <a:lnTo>
                  <a:pt x="578" y="9608"/>
                </a:lnTo>
                <a:lnTo>
                  <a:pt x="838" y="9608"/>
                </a:lnTo>
                <a:lnTo>
                  <a:pt x="913" y="9589"/>
                </a:lnTo>
                <a:lnTo>
                  <a:pt x="1006" y="9552"/>
                </a:lnTo>
                <a:lnTo>
                  <a:pt x="1043" y="9533"/>
                </a:lnTo>
                <a:lnTo>
                  <a:pt x="1099" y="9552"/>
                </a:lnTo>
                <a:lnTo>
                  <a:pt x="1155" y="9589"/>
                </a:lnTo>
                <a:lnTo>
                  <a:pt x="1248" y="9664"/>
                </a:lnTo>
                <a:lnTo>
                  <a:pt x="1341" y="9775"/>
                </a:lnTo>
                <a:lnTo>
                  <a:pt x="1397" y="9887"/>
                </a:lnTo>
                <a:lnTo>
                  <a:pt x="1434" y="10017"/>
                </a:lnTo>
                <a:lnTo>
                  <a:pt x="1434" y="10148"/>
                </a:lnTo>
                <a:lnTo>
                  <a:pt x="1304" y="10129"/>
                </a:lnTo>
                <a:lnTo>
                  <a:pt x="1155" y="10148"/>
                </a:lnTo>
                <a:lnTo>
                  <a:pt x="987" y="10203"/>
                </a:lnTo>
                <a:lnTo>
                  <a:pt x="820" y="10278"/>
                </a:lnTo>
                <a:lnTo>
                  <a:pt x="689" y="10371"/>
                </a:lnTo>
                <a:lnTo>
                  <a:pt x="633" y="10427"/>
                </a:lnTo>
                <a:lnTo>
                  <a:pt x="596" y="10483"/>
                </a:lnTo>
                <a:lnTo>
                  <a:pt x="559" y="10557"/>
                </a:lnTo>
                <a:lnTo>
                  <a:pt x="559" y="10632"/>
                </a:lnTo>
                <a:lnTo>
                  <a:pt x="559" y="10706"/>
                </a:lnTo>
                <a:lnTo>
                  <a:pt x="578" y="10781"/>
                </a:lnTo>
                <a:lnTo>
                  <a:pt x="615" y="10855"/>
                </a:lnTo>
                <a:lnTo>
                  <a:pt x="671" y="10892"/>
                </a:lnTo>
                <a:lnTo>
                  <a:pt x="727" y="10911"/>
                </a:lnTo>
                <a:lnTo>
                  <a:pt x="782" y="10930"/>
                </a:lnTo>
                <a:lnTo>
                  <a:pt x="857" y="10911"/>
                </a:lnTo>
                <a:lnTo>
                  <a:pt x="931" y="10892"/>
                </a:lnTo>
                <a:lnTo>
                  <a:pt x="1099" y="10818"/>
                </a:lnTo>
                <a:lnTo>
                  <a:pt x="1248" y="10706"/>
                </a:lnTo>
                <a:lnTo>
                  <a:pt x="1378" y="10576"/>
                </a:lnTo>
                <a:lnTo>
                  <a:pt x="1490" y="10464"/>
                </a:lnTo>
                <a:lnTo>
                  <a:pt x="1546" y="10334"/>
                </a:lnTo>
                <a:lnTo>
                  <a:pt x="1676" y="10427"/>
                </a:lnTo>
                <a:lnTo>
                  <a:pt x="1788" y="10539"/>
                </a:lnTo>
                <a:lnTo>
                  <a:pt x="1862" y="10669"/>
                </a:lnTo>
                <a:lnTo>
                  <a:pt x="1918" y="10818"/>
                </a:lnTo>
                <a:lnTo>
                  <a:pt x="1955" y="10967"/>
                </a:lnTo>
                <a:lnTo>
                  <a:pt x="1974" y="11134"/>
                </a:lnTo>
                <a:lnTo>
                  <a:pt x="1974" y="11283"/>
                </a:lnTo>
                <a:lnTo>
                  <a:pt x="1955" y="11432"/>
                </a:lnTo>
                <a:lnTo>
                  <a:pt x="1918" y="11618"/>
                </a:lnTo>
                <a:lnTo>
                  <a:pt x="1844" y="11823"/>
                </a:lnTo>
                <a:lnTo>
                  <a:pt x="1769" y="12009"/>
                </a:lnTo>
                <a:lnTo>
                  <a:pt x="1713" y="12084"/>
                </a:lnTo>
                <a:lnTo>
                  <a:pt x="1657" y="12158"/>
                </a:lnTo>
                <a:lnTo>
                  <a:pt x="1490" y="12345"/>
                </a:lnTo>
                <a:lnTo>
                  <a:pt x="1471" y="12363"/>
                </a:lnTo>
                <a:lnTo>
                  <a:pt x="1471" y="12326"/>
                </a:lnTo>
                <a:lnTo>
                  <a:pt x="1453" y="12307"/>
                </a:lnTo>
                <a:lnTo>
                  <a:pt x="1378" y="12289"/>
                </a:lnTo>
                <a:lnTo>
                  <a:pt x="1248" y="12307"/>
                </a:lnTo>
                <a:lnTo>
                  <a:pt x="1006" y="12363"/>
                </a:lnTo>
                <a:lnTo>
                  <a:pt x="857" y="12419"/>
                </a:lnTo>
                <a:lnTo>
                  <a:pt x="708" y="12475"/>
                </a:lnTo>
                <a:lnTo>
                  <a:pt x="596" y="12549"/>
                </a:lnTo>
                <a:lnTo>
                  <a:pt x="540" y="12605"/>
                </a:lnTo>
                <a:lnTo>
                  <a:pt x="503" y="12661"/>
                </a:lnTo>
                <a:lnTo>
                  <a:pt x="485" y="12717"/>
                </a:lnTo>
                <a:lnTo>
                  <a:pt x="485" y="12773"/>
                </a:lnTo>
                <a:lnTo>
                  <a:pt x="503" y="12866"/>
                </a:lnTo>
                <a:lnTo>
                  <a:pt x="540" y="12940"/>
                </a:lnTo>
                <a:lnTo>
                  <a:pt x="596" y="13015"/>
                </a:lnTo>
                <a:lnTo>
                  <a:pt x="652" y="13052"/>
                </a:lnTo>
                <a:lnTo>
                  <a:pt x="708" y="13089"/>
                </a:lnTo>
                <a:lnTo>
                  <a:pt x="838" y="13089"/>
                </a:lnTo>
                <a:lnTo>
                  <a:pt x="913" y="13071"/>
                </a:lnTo>
                <a:lnTo>
                  <a:pt x="1080" y="12996"/>
                </a:lnTo>
                <a:lnTo>
                  <a:pt x="1211" y="12903"/>
                </a:lnTo>
                <a:lnTo>
                  <a:pt x="1360" y="12791"/>
                </a:lnTo>
                <a:lnTo>
                  <a:pt x="1546" y="12587"/>
                </a:lnTo>
                <a:lnTo>
                  <a:pt x="1639" y="12661"/>
                </a:lnTo>
                <a:lnTo>
                  <a:pt x="1695" y="12736"/>
                </a:lnTo>
                <a:lnTo>
                  <a:pt x="1751" y="12829"/>
                </a:lnTo>
                <a:lnTo>
                  <a:pt x="1806" y="12922"/>
                </a:lnTo>
                <a:lnTo>
                  <a:pt x="1825" y="13015"/>
                </a:lnTo>
                <a:lnTo>
                  <a:pt x="1844" y="13127"/>
                </a:lnTo>
                <a:lnTo>
                  <a:pt x="1862" y="13238"/>
                </a:lnTo>
                <a:lnTo>
                  <a:pt x="1844" y="13350"/>
                </a:lnTo>
                <a:lnTo>
                  <a:pt x="1806" y="13555"/>
                </a:lnTo>
                <a:lnTo>
                  <a:pt x="1732" y="13760"/>
                </a:lnTo>
                <a:lnTo>
                  <a:pt x="1676" y="13853"/>
                </a:lnTo>
                <a:lnTo>
                  <a:pt x="1602" y="13946"/>
                </a:lnTo>
                <a:lnTo>
                  <a:pt x="1527" y="14020"/>
                </a:lnTo>
                <a:lnTo>
                  <a:pt x="1453" y="14095"/>
                </a:lnTo>
                <a:lnTo>
                  <a:pt x="1211" y="14188"/>
                </a:lnTo>
                <a:lnTo>
                  <a:pt x="987" y="14262"/>
                </a:lnTo>
                <a:lnTo>
                  <a:pt x="745" y="14374"/>
                </a:lnTo>
                <a:lnTo>
                  <a:pt x="540" y="14504"/>
                </a:lnTo>
                <a:lnTo>
                  <a:pt x="466" y="14560"/>
                </a:lnTo>
                <a:lnTo>
                  <a:pt x="391" y="14616"/>
                </a:lnTo>
                <a:lnTo>
                  <a:pt x="373" y="14672"/>
                </a:lnTo>
                <a:lnTo>
                  <a:pt x="373" y="14746"/>
                </a:lnTo>
                <a:lnTo>
                  <a:pt x="410" y="14802"/>
                </a:lnTo>
                <a:lnTo>
                  <a:pt x="485" y="14839"/>
                </a:lnTo>
                <a:lnTo>
                  <a:pt x="540" y="14858"/>
                </a:lnTo>
                <a:lnTo>
                  <a:pt x="578" y="14858"/>
                </a:lnTo>
                <a:lnTo>
                  <a:pt x="689" y="14821"/>
                </a:lnTo>
                <a:lnTo>
                  <a:pt x="782" y="14746"/>
                </a:lnTo>
                <a:lnTo>
                  <a:pt x="913" y="14653"/>
                </a:lnTo>
                <a:lnTo>
                  <a:pt x="1024" y="14560"/>
                </a:lnTo>
                <a:lnTo>
                  <a:pt x="1136" y="14504"/>
                </a:lnTo>
                <a:lnTo>
                  <a:pt x="1248" y="14448"/>
                </a:lnTo>
                <a:lnTo>
                  <a:pt x="1285" y="14448"/>
                </a:lnTo>
                <a:lnTo>
                  <a:pt x="1341" y="14467"/>
                </a:lnTo>
                <a:lnTo>
                  <a:pt x="1415" y="14523"/>
                </a:lnTo>
                <a:lnTo>
                  <a:pt x="1471" y="14597"/>
                </a:lnTo>
                <a:lnTo>
                  <a:pt x="1527" y="14690"/>
                </a:lnTo>
                <a:lnTo>
                  <a:pt x="1564" y="14784"/>
                </a:lnTo>
                <a:lnTo>
                  <a:pt x="1583" y="14895"/>
                </a:lnTo>
                <a:lnTo>
                  <a:pt x="1583" y="15007"/>
                </a:lnTo>
                <a:lnTo>
                  <a:pt x="1583" y="15193"/>
                </a:lnTo>
                <a:lnTo>
                  <a:pt x="1564" y="15305"/>
                </a:lnTo>
                <a:lnTo>
                  <a:pt x="1527" y="15417"/>
                </a:lnTo>
                <a:lnTo>
                  <a:pt x="1490" y="15528"/>
                </a:lnTo>
                <a:lnTo>
                  <a:pt x="1415" y="15603"/>
                </a:lnTo>
                <a:lnTo>
                  <a:pt x="1341" y="15659"/>
                </a:lnTo>
                <a:lnTo>
                  <a:pt x="1229" y="15659"/>
                </a:lnTo>
                <a:lnTo>
                  <a:pt x="1136" y="15677"/>
                </a:lnTo>
                <a:lnTo>
                  <a:pt x="950" y="15733"/>
                </a:lnTo>
                <a:lnTo>
                  <a:pt x="764" y="15826"/>
                </a:lnTo>
                <a:lnTo>
                  <a:pt x="689" y="15863"/>
                </a:lnTo>
                <a:lnTo>
                  <a:pt x="615" y="15938"/>
                </a:lnTo>
                <a:lnTo>
                  <a:pt x="578" y="16031"/>
                </a:lnTo>
                <a:lnTo>
                  <a:pt x="559" y="16161"/>
                </a:lnTo>
                <a:lnTo>
                  <a:pt x="578" y="16236"/>
                </a:lnTo>
                <a:lnTo>
                  <a:pt x="596" y="16292"/>
                </a:lnTo>
                <a:lnTo>
                  <a:pt x="633" y="16310"/>
                </a:lnTo>
                <a:lnTo>
                  <a:pt x="689" y="16310"/>
                </a:lnTo>
                <a:lnTo>
                  <a:pt x="820" y="16236"/>
                </a:lnTo>
                <a:lnTo>
                  <a:pt x="969" y="16143"/>
                </a:lnTo>
                <a:lnTo>
                  <a:pt x="1155" y="16050"/>
                </a:lnTo>
                <a:lnTo>
                  <a:pt x="1229" y="16031"/>
                </a:lnTo>
                <a:lnTo>
                  <a:pt x="1322" y="16012"/>
                </a:lnTo>
                <a:lnTo>
                  <a:pt x="1397" y="16031"/>
                </a:lnTo>
                <a:lnTo>
                  <a:pt x="1490" y="16068"/>
                </a:lnTo>
                <a:lnTo>
                  <a:pt x="1546" y="16161"/>
                </a:lnTo>
                <a:lnTo>
                  <a:pt x="1620" y="16273"/>
                </a:lnTo>
                <a:lnTo>
                  <a:pt x="1639" y="16366"/>
                </a:lnTo>
                <a:lnTo>
                  <a:pt x="1657" y="16459"/>
                </a:lnTo>
                <a:lnTo>
                  <a:pt x="1657" y="16683"/>
                </a:lnTo>
                <a:lnTo>
                  <a:pt x="1620" y="16887"/>
                </a:lnTo>
                <a:lnTo>
                  <a:pt x="1546" y="17074"/>
                </a:lnTo>
                <a:lnTo>
                  <a:pt x="1471" y="17260"/>
                </a:lnTo>
                <a:lnTo>
                  <a:pt x="1397" y="17371"/>
                </a:lnTo>
                <a:lnTo>
                  <a:pt x="1341" y="17427"/>
                </a:lnTo>
                <a:lnTo>
                  <a:pt x="1229" y="17520"/>
                </a:lnTo>
                <a:lnTo>
                  <a:pt x="1155" y="17558"/>
                </a:lnTo>
                <a:lnTo>
                  <a:pt x="1136" y="17558"/>
                </a:lnTo>
                <a:lnTo>
                  <a:pt x="1118" y="17520"/>
                </a:lnTo>
                <a:lnTo>
                  <a:pt x="1099" y="17483"/>
                </a:lnTo>
                <a:lnTo>
                  <a:pt x="1062" y="17465"/>
                </a:lnTo>
                <a:lnTo>
                  <a:pt x="1006" y="17446"/>
                </a:lnTo>
                <a:lnTo>
                  <a:pt x="876" y="17465"/>
                </a:lnTo>
                <a:lnTo>
                  <a:pt x="708" y="17539"/>
                </a:lnTo>
                <a:lnTo>
                  <a:pt x="578" y="17613"/>
                </a:lnTo>
                <a:lnTo>
                  <a:pt x="485" y="17707"/>
                </a:lnTo>
                <a:lnTo>
                  <a:pt x="429" y="17800"/>
                </a:lnTo>
                <a:lnTo>
                  <a:pt x="429" y="17856"/>
                </a:lnTo>
                <a:lnTo>
                  <a:pt x="429" y="17893"/>
                </a:lnTo>
                <a:lnTo>
                  <a:pt x="466" y="17930"/>
                </a:lnTo>
                <a:lnTo>
                  <a:pt x="503" y="17949"/>
                </a:lnTo>
                <a:lnTo>
                  <a:pt x="559" y="17967"/>
                </a:lnTo>
                <a:lnTo>
                  <a:pt x="633" y="17986"/>
                </a:lnTo>
                <a:lnTo>
                  <a:pt x="857" y="17986"/>
                </a:lnTo>
                <a:lnTo>
                  <a:pt x="969" y="17967"/>
                </a:lnTo>
                <a:lnTo>
                  <a:pt x="1062" y="17949"/>
                </a:lnTo>
                <a:lnTo>
                  <a:pt x="1136" y="17930"/>
                </a:lnTo>
                <a:lnTo>
                  <a:pt x="1173" y="17911"/>
                </a:lnTo>
                <a:lnTo>
                  <a:pt x="1211" y="17930"/>
                </a:lnTo>
                <a:lnTo>
                  <a:pt x="1248" y="17967"/>
                </a:lnTo>
                <a:lnTo>
                  <a:pt x="1322" y="18209"/>
                </a:lnTo>
                <a:lnTo>
                  <a:pt x="1341" y="18340"/>
                </a:lnTo>
                <a:lnTo>
                  <a:pt x="1341" y="18470"/>
                </a:lnTo>
                <a:lnTo>
                  <a:pt x="1341" y="18600"/>
                </a:lnTo>
                <a:lnTo>
                  <a:pt x="1304" y="18749"/>
                </a:lnTo>
                <a:lnTo>
                  <a:pt x="1266" y="18880"/>
                </a:lnTo>
                <a:lnTo>
                  <a:pt x="1192" y="19010"/>
                </a:lnTo>
                <a:lnTo>
                  <a:pt x="1136" y="19122"/>
                </a:lnTo>
                <a:lnTo>
                  <a:pt x="1043" y="19215"/>
                </a:lnTo>
                <a:lnTo>
                  <a:pt x="950" y="19270"/>
                </a:lnTo>
                <a:lnTo>
                  <a:pt x="764" y="19364"/>
                </a:lnTo>
                <a:lnTo>
                  <a:pt x="280" y="19606"/>
                </a:lnTo>
                <a:lnTo>
                  <a:pt x="94" y="19717"/>
                </a:lnTo>
                <a:lnTo>
                  <a:pt x="38" y="19773"/>
                </a:lnTo>
                <a:lnTo>
                  <a:pt x="0" y="19810"/>
                </a:lnTo>
                <a:lnTo>
                  <a:pt x="19" y="19848"/>
                </a:lnTo>
                <a:lnTo>
                  <a:pt x="75" y="19866"/>
                </a:lnTo>
                <a:lnTo>
                  <a:pt x="187" y="19866"/>
                </a:lnTo>
                <a:lnTo>
                  <a:pt x="354" y="19848"/>
                </a:lnTo>
                <a:lnTo>
                  <a:pt x="466" y="19829"/>
                </a:lnTo>
                <a:lnTo>
                  <a:pt x="578" y="19792"/>
                </a:lnTo>
                <a:lnTo>
                  <a:pt x="782" y="19699"/>
                </a:lnTo>
                <a:lnTo>
                  <a:pt x="894" y="19680"/>
                </a:lnTo>
                <a:lnTo>
                  <a:pt x="987" y="19699"/>
                </a:lnTo>
                <a:lnTo>
                  <a:pt x="1080" y="19755"/>
                </a:lnTo>
                <a:lnTo>
                  <a:pt x="1192" y="19848"/>
                </a:lnTo>
                <a:lnTo>
                  <a:pt x="1248" y="19922"/>
                </a:lnTo>
                <a:lnTo>
                  <a:pt x="1304" y="20034"/>
                </a:lnTo>
                <a:lnTo>
                  <a:pt x="1322" y="20146"/>
                </a:lnTo>
                <a:lnTo>
                  <a:pt x="1322" y="20239"/>
                </a:lnTo>
                <a:lnTo>
                  <a:pt x="1304" y="20350"/>
                </a:lnTo>
                <a:lnTo>
                  <a:pt x="1266" y="20406"/>
                </a:lnTo>
                <a:lnTo>
                  <a:pt x="1248" y="20425"/>
                </a:lnTo>
                <a:lnTo>
                  <a:pt x="1211" y="20425"/>
                </a:lnTo>
                <a:lnTo>
                  <a:pt x="1099" y="20406"/>
                </a:lnTo>
                <a:lnTo>
                  <a:pt x="1043" y="20406"/>
                </a:lnTo>
                <a:lnTo>
                  <a:pt x="950" y="20443"/>
                </a:lnTo>
                <a:lnTo>
                  <a:pt x="857" y="20481"/>
                </a:lnTo>
                <a:lnTo>
                  <a:pt x="764" y="20555"/>
                </a:lnTo>
                <a:lnTo>
                  <a:pt x="615" y="20685"/>
                </a:lnTo>
                <a:lnTo>
                  <a:pt x="522" y="20834"/>
                </a:lnTo>
                <a:lnTo>
                  <a:pt x="503" y="20890"/>
                </a:lnTo>
                <a:lnTo>
                  <a:pt x="485" y="20965"/>
                </a:lnTo>
                <a:lnTo>
                  <a:pt x="485" y="21021"/>
                </a:lnTo>
                <a:lnTo>
                  <a:pt x="503" y="21058"/>
                </a:lnTo>
                <a:lnTo>
                  <a:pt x="540" y="21095"/>
                </a:lnTo>
                <a:lnTo>
                  <a:pt x="596" y="21114"/>
                </a:lnTo>
                <a:lnTo>
                  <a:pt x="764" y="21114"/>
                </a:lnTo>
                <a:lnTo>
                  <a:pt x="876" y="21076"/>
                </a:lnTo>
                <a:lnTo>
                  <a:pt x="1006" y="21021"/>
                </a:lnTo>
                <a:lnTo>
                  <a:pt x="1118" y="20965"/>
                </a:lnTo>
                <a:lnTo>
                  <a:pt x="1192" y="20890"/>
                </a:lnTo>
                <a:lnTo>
                  <a:pt x="1322" y="20779"/>
                </a:lnTo>
                <a:lnTo>
                  <a:pt x="1378" y="20760"/>
                </a:lnTo>
                <a:lnTo>
                  <a:pt x="1453" y="20760"/>
                </a:lnTo>
                <a:lnTo>
                  <a:pt x="1527" y="20816"/>
                </a:lnTo>
                <a:lnTo>
                  <a:pt x="1620" y="20909"/>
                </a:lnTo>
                <a:lnTo>
                  <a:pt x="1676" y="21002"/>
                </a:lnTo>
                <a:lnTo>
                  <a:pt x="1713" y="21095"/>
                </a:lnTo>
                <a:lnTo>
                  <a:pt x="1751" y="21207"/>
                </a:lnTo>
                <a:lnTo>
                  <a:pt x="1751" y="21337"/>
                </a:lnTo>
                <a:lnTo>
                  <a:pt x="1751" y="21561"/>
                </a:lnTo>
                <a:lnTo>
                  <a:pt x="1713" y="21784"/>
                </a:lnTo>
                <a:lnTo>
                  <a:pt x="1639" y="21989"/>
                </a:lnTo>
                <a:lnTo>
                  <a:pt x="1564" y="22194"/>
                </a:lnTo>
                <a:lnTo>
                  <a:pt x="1453" y="22380"/>
                </a:lnTo>
                <a:lnTo>
                  <a:pt x="1341" y="22566"/>
                </a:lnTo>
                <a:lnTo>
                  <a:pt x="1229" y="22696"/>
                </a:lnTo>
                <a:lnTo>
                  <a:pt x="1136" y="22752"/>
                </a:lnTo>
                <a:lnTo>
                  <a:pt x="1062" y="22789"/>
                </a:lnTo>
                <a:lnTo>
                  <a:pt x="969" y="22808"/>
                </a:lnTo>
                <a:lnTo>
                  <a:pt x="782" y="22789"/>
                </a:lnTo>
                <a:lnTo>
                  <a:pt x="652" y="22789"/>
                </a:lnTo>
                <a:lnTo>
                  <a:pt x="503" y="22808"/>
                </a:lnTo>
                <a:lnTo>
                  <a:pt x="373" y="22845"/>
                </a:lnTo>
                <a:lnTo>
                  <a:pt x="280" y="22901"/>
                </a:lnTo>
                <a:lnTo>
                  <a:pt x="224" y="22938"/>
                </a:lnTo>
                <a:lnTo>
                  <a:pt x="205" y="22994"/>
                </a:lnTo>
                <a:lnTo>
                  <a:pt x="224" y="23050"/>
                </a:lnTo>
                <a:lnTo>
                  <a:pt x="261" y="23106"/>
                </a:lnTo>
                <a:lnTo>
                  <a:pt x="354" y="23180"/>
                </a:lnTo>
                <a:lnTo>
                  <a:pt x="466" y="23236"/>
                </a:lnTo>
                <a:lnTo>
                  <a:pt x="596" y="23273"/>
                </a:lnTo>
                <a:lnTo>
                  <a:pt x="727" y="23273"/>
                </a:lnTo>
                <a:lnTo>
                  <a:pt x="950" y="23236"/>
                </a:lnTo>
                <a:lnTo>
                  <a:pt x="1043" y="23218"/>
                </a:lnTo>
                <a:lnTo>
                  <a:pt x="1136" y="23236"/>
                </a:lnTo>
                <a:lnTo>
                  <a:pt x="1192" y="23255"/>
                </a:lnTo>
                <a:lnTo>
                  <a:pt x="1229" y="23292"/>
                </a:lnTo>
                <a:lnTo>
                  <a:pt x="1341" y="23422"/>
                </a:lnTo>
                <a:lnTo>
                  <a:pt x="1378" y="23515"/>
                </a:lnTo>
                <a:lnTo>
                  <a:pt x="1415" y="23609"/>
                </a:lnTo>
                <a:lnTo>
                  <a:pt x="1415" y="23702"/>
                </a:lnTo>
                <a:lnTo>
                  <a:pt x="1415" y="23813"/>
                </a:lnTo>
                <a:lnTo>
                  <a:pt x="1397" y="23906"/>
                </a:lnTo>
                <a:lnTo>
                  <a:pt x="1360" y="24018"/>
                </a:lnTo>
                <a:lnTo>
                  <a:pt x="1322" y="24093"/>
                </a:lnTo>
                <a:lnTo>
                  <a:pt x="1248" y="24167"/>
                </a:lnTo>
                <a:lnTo>
                  <a:pt x="1211" y="24204"/>
                </a:lnTo>
                <a:lnTo>
                  <a:pt x="1155" y="24242"/>
                </a:lnTo>
                <a:lnTo>
                  <a:pt x="1024" y="24260"/>
                </a:lnTo>
                <a:lnTo>
                  <a:pt x="894" y="24279"/>
                </a:lnTo>
                <a:lnTo>
                  <a:pt x="764" y="24260"/>
                </a:lnTo>
                <a:lnTo>
                  <a:pt x="615" y="24279"/>
                </a:lnTo>
                <a:lnTo>
                  <a:pt x="485" y="24279"/>
                </a:lnTo>
                <a:lnTo>
                  <a:pt x="373" y="24316"/>
                </a:lnTo>
                <a:lnTo>
                  <a:pt x="336" y="24353"/>
                </a:lnTo>
                <a:lnTo>
                  <a:pt x="298" y="24390"/>
                </a:lnTo>
                <a:lnTo>
                  <a:pt x="261" y="24465"/>
                </a:lnTo>
                <a:lnTo>
                  <a:pt x="243" y="24502"/>
                </a:lnTo>
                <a:lnTo>
                  <a:pt x="261" y="24558"/>
                </a:lnTo>
                <a:lnTo>
                  <a:pt x="261" y="24577"/>
                </a:lnTo>
                <a:lnTo>
                  <a:pt x="298" y="24614"/>
                </a:lnTo>
                <a:lnTo>
                  <a:pt x="336" y="24632"/>
                </a:lnTo>
                <a:lnTo>
                  <a:pt x="447" y="24670"/>
                </a:lnTo>
                <a:lnTo>
                  <a:pt x="1211" y="24670"/>
                </a:lnTo>
                <a:lnTo>
                  <a:pt x="1304" y="24688"/>
                </a:lnTo>
                <a:lnTo>
                  <a:pt x="1397" y="24707"/>
                </a:lnTo>
                <a:lnTo>
                  <a:pt x="1490" y="24763"/>
                </a:lnTo>
                <a:lnTo>
                  <a:pt x="1583" y="24837"/>
                </a:lnTo>
                <a:lnTo>
                  <a:pt x="1657" y="24949"/>
                </a:lnTo>
                <a:lnTo>
                  <a:pt x="1713" y="25042"/>
                </a:lnTo>
                <a:lnTo>
                  <a:pt x="1769" y="25154"/>
                </a:lnTo>
                <a:lnTo>
                  <a:pt x="1788" y="25247"/>
                </a:lnTo>
                <a:lnTo>
                  <a:pt x="1806" y="25359"/>
                </a:lnTo>
                <a:lnTo>
                  <a:pt x="1806" y="25470"/>
                </a:lnTo>
                <a:lnTo>
                  <a:pt x="1806" y="25563"/>
                </a:lnTo>
                <a:lnTo>
                  <a:pt x="1788" y="25675"/>
                </a:lnTo>
                <a:lnTo>
                  <a:pt x="1751" y="25787"/>
                </a:lnTo>
                <a:lnTo>
                  <a:pt x="1695" y="25917"/>
                </a:lnTo>
                <a:lnTo>
                  <a:pt x="1620" y="26010"/>
                </a:lnTo>
                <a:lnTo>
                  <a:pt x="1527" y="26066"/>
                </a:lnTo>
                <a:lnTo>
                  <a:pt x="1434" y="26103"/>
                </a:lnTo>
                <a:lnTo>
                  <a:pt x="1248" y="26178"/>
                </a:lnTo>
                <a:lnTo>
                  <a:pt x="1136" y="26234"/>
                </a:lnTo>
                <a:lnTo>
                  <a:pt x="1024" y="26308"/>
                </a:lnTo>
                <a:lnTo>
                  <a:pt x="913" y="26401"/>
                </a:lnTo>
                <a:lnTo>
                  <a:pt x="857" y="26476"/>
                </a:lnTo>
                <a:lnTo>
                  <a:pt x="820" y="26550"/>
                </a:lnTo>
                <a:lnTo>
                  <a:pt x="838" y="26606"/>
                </a:lnTo>
                <a:lnTo>
                  <a:pt x="876" y="26643"/>
                </a:lnTo>
                <a:lnTo>
                  <a:pt x="950" y="26662"/>
                </a:lnTo>
                <a:lnTo>
                  <a:pt x="1043" y="26662"/>
                </a:lnTo>
                <a:lnTo>
                  <a:pt x="1192" y="26625"/>
                </a:lnTo>
                <a:lnTo>
                  <a:pt x="1341" y="26587"/>
                </a:lnTo>
                <a:lnTo>
                  <a:pt x="1471" y="26532"/>
                </a:lnTo>
                <a:lnTo>
                  <a:pt x="1583" y="26457"/>
                </a:lnTo>
                <a:lnTo>
                  <a:pt x="1676" y="26420"/>
                </a:lnTo>
                <a:lnTo>
                  <a:pt x="1769" y="26420"/>
                </a:lnTo>
                <a:lnTo>
                  <a:pt x="1806" y="26438"/>
                </a:lnTo>
                <a:lnTo>
                  <a:pt x="1844" y="26457"/>
                </a:lnTo>
                <a:lnTo>
                  <a:pt x="1862" y="26513"/>
                </a:lnTo>
                <a:lnTo>
                  <a:pt x="1900" y="26569"/>
                </a:lnTo>
                <a:lnTo>
                  <a:pt x="1955" y="26755"/>
                </a:lnTo>
                <a:lnTo>
                  <a:pt x="1955" y="26848"/>
                </a:lnTo>
                <a:lnTo>
                  <a:pt x="1955" y="26960"/>
                </a:lnTo>
                <a:lnTo>
                  <a:pt x="1918" y="27183"/>
                </a:lnTo>
                <a:lnTo>
                  <a:pt x="1862" y="27388"/>
                </a:lnTo>
                <a:lnTo>
                  <a:pt x="1788" y="27574"/>
                </a:lnTo>
                <a:lnTo>
                  <a:pt x="1657" y="27779"/>
                </a:lnTo>
                <a:lnTo>
                  <a:pt x="1583" y="27891"/>
                </a:lnTo>
                <a:lnTo>
                  <a:pt x="1509" y="27965"/>
                </a:lnTo>
                <a:lnTo>
                  <a:pt x="1471" y="27984"/>
                </a:lnTo>
                <a:lnTo>
                  <a:pt x="1434" y="28002"/>
                </a:lnTo>
                <a:lnTo>
                  <a:pt x="1341" y="27984"/>
                </a:lnTo>
                <a:lnTo>
                  <a:pt x="1248" y="28002"/>
                </a:lnTo>
                <a:lnTo>
                  <a:pt x="1192" y="28021"/>
                </a:lnTo>
                <a:lnTo>
                  <a:pt x="1136" y="28058"/>
                </a:lnTo>
                <a:lnTo>
                  <a:pt x="1043" y="28189"/>
                </a:lnTo>
                <a:lnTo>
                  <a:pt x="987" y="28263"/>
                </a:lnTo>
                <a:lnTo>
                  <a:pt x="969" y="28319"/>
                </a:lnTo>
                <a:lnTo>
                  <a:pt x="950" y="28375"/>
                </a:lnTo>
                <a:lnTo>
                  <a:pt x="969" y="28431"/>
                </a:lnTo>
                <a:lnTo>
                  <a:pt x="1006" y="28486"/>
                </a:lnTo>
                <a:lnTo>
                  <a:pt x="1099" y="28524"/>
                </a:lnTo>
                <a:lnTo>
                  <a:pt x="1155" y="28542"/>
                </a:lnTo>
                <a:lnTo>
                  <a:pt x="1229" y="28542"/>
                </a:lnTo>
                <a:lnTo>
                  <a:pt x="1285" y="28524"/>
                </a:lnTo>
                <a:lnTo>
                  <a:pt x="1341" y="28505"/>
                </a:lnTo>
                <a:lnTo>
                  <a:pt x="1434" y="28431"/>
                </a:lnTo>
                <a:lnTo>
                  <a:pt x="1527" y="28356"/>
                </a:lnTo>
                <a:lnTo>
                  <a:pt x="1620" y="28319"/>
                </a:lnTo>
                <a:lnTo>
                  <a:pt x="1713" y="28319"/>
                </a:lnTo>
                <a:lnTo>
                  <a:pt x="1751" y="28356"/>
                </a:lnTo>
                <a:lnTo>
                  <a:pt x="1788" y="28431"/>
                </a:lnTo>
                <a:lnTo>
                  <a:pt x="1825" y="28524"/>
                </a:lnTo>
                <a:lnTo>
                  <a:pt x="1881" y="28635"/>
                </a:lnTo>
                <a:lnTo>
                  <a:pt x="1900" y="28747"/>
                </a:lnTo>
                <a:lnTo>
                  <a:pt x="1900" y="28877"/>
                </a:lnTo>
                <a:lnTo>
                  <a:pt x="1900" y="28989"/>
                </a:lnTo>
                <a:lnTo>
                  <a:pt x="1881" y="29101"/>
                </a:lnTo>
                <a:lnTo>
                  <a:pt x="1806" y="29324"/>
                </a:lnTo>
                <a:lnTo>
                  <a:pt x="1695" y="29529"/>
                </a:lnTo>
                <a:lnTo>
                  <a:pt x="1620" y="29622"/>
                </a:lnTo>
                <a:lnTo>
                  <a:pt x="1546" y="29697"/>
                </a:lnTo>
                <a:lnTo>
                  <a:pt x="1453" y="29752"/>
                </a:lnTo>
                <a:lnTo>
                  <a:pt x="1378" y="29808"/>
                </a:lnTo>
                <a:lnTo>
                  <a:pt x="1192" y="29901"/>
                </a:lnTo>
                <a:lnTo>
                  <a:pt x="1118" y="29957"/>
                </a:lnTo>
                <a:lnTo>
                  <a:pt x="1043" y="30013"/>
                </a:lnTo>
                <a:lnTo>
                  <a:pt x="931" y="30125"/>
                </a:lnTo>
                <a:lnTo>
                  <a:pt x="857" y="30218"/>
                </a:lnTo>
                <a:lnTo>
                  <a:pt x="857" y="30255"/>
                </a:lnTo>
                <a:lnTo>
                  <a:pt x="876" y="30274"/>
                </a:lnTo>
                <a:lnTo>
                  <a:pt x="931" y="30292"/>
                </a:lnTo>
                <a:lnTo>
                  <a:pt x="1006" y="30274"/>
                </a:lnTo>
                <a:lnTo>
                  <a:pt x="1229" y="30237"/>
                </a:lnTo>
                <a:lnTo>
                  <a:pt x="1453" y="30218"/>
                </a:lnTo>
                <a:lnTo>
                  <a:pt x="1546" y="30218"/>
                </a:lnTo>
                <a:lnTo>
                  <a:pt x="1639" y="30237"/>
                </a:lnTo>
                <a:lnTo>
                  <a:pt x="1695" y="30292"/>
                </a:lnTo>
                <a:lnTo>
                  <a:pt x="1713" y="30311"/>
                </a:lnTo>
                <a:lnTo>
                  <a:pt x="1713" y="30367"/>
                </a:lnTo>
                <a:lnTo>
                  <a:pt x="1713" y="30479"/>
                </a:lnTo>
                <a:lnTo>
                  <a:pt x="1657" y="30628"/>
                </a:lnTo>
                <a:lnTo>
                  <a:pt x="1620" y="30702"/>
                </a:lnTo>
                <a:lnTo>
                  <a:pt x="1564" y="30758"/>
                </a:lnTo>
                <a:lnTo>
                  <a:pt x="1490" y="30814"/>
                </a:lnTo>
                <a:lnTo>
                  <a:pt x="1415" y="30851"/>
                </a:lnTo>
                <a:lnTo>
                  <a:pt x="1248" y="30925"/>
                </a:lnTo>
                <a:lnTo>
                  <a:pt x="1099" y="31018"/>
                </a:lnTo>
                <a:lnTo>
                  <a:pt x="969" y="31093"/>
                </a:lnTo>
                <a:lnTo>
                  <a:pt x="838" y="31205"/>
                </a:lnTo>
                <a:lnTo>
                  <a:pt x="801" y="31242"/>
                </a:lnTo>
                <a:lnTo>
                  <a:pt x="782" y="31298"/>
                </a:lnTo>
                <a:lnTo>
                  <a:pt x="801" y="31372"/>
                </a:lnTo>
                <a:lnTo>
                  <a:pt x="857" y="31428"/>
                </a:lnTo>
                <a:lnTo>
                  <a:pt x="913" y="31447"/>
                </a:lnTo>
                <a:lnTo>
                  <a:pt x="950" y="31465"/>
                </a:lnTo>
                <a:lnTo>
                  <a:pt x="1006" y="31465"/>
                </a:lnTo>
                <a:lnTo>
                  <a:pt x="1062" y="31447"/>
                </a:lnTo>
                <a:lnTo>
                  <a:pt x="1173" y="31372"/>
                </a:lnTo>
                <a:lnTo>
                  <a:pt x="1285" y="31298"/>
                </a:lnTo>
                <a:lnTo>
                  <a:pt x="1490" y="31112"/>
                </a:lnTo>
                <a:lnTo>
                  <a:pt x="1583" y="31056"/>
                </a:lnTo>
                <a:lnTo>
                  <a:pt x="1639" y="31037"/>
                </a:lnTo>
                <a:lnTo>
                  <a:pt x="1695" y="31037"/>
                </a:lnTo>
                <a:lnTo>
                  <a:pt x="1732" y="31074"/>
                </a:lnTo>
                <a:lnTo>
                  <a:pt x="1806" y="31130"/>
                </a:lnTo>
                <a:lnTo>
                  <a:pt x="1881" y="31223"/>
                </a:lnTo>
                <a:lnTo>
                  <a:pt x="1918" y="31354"/>
                </a:lnTo>
                <a:lnTo>
                  <a:pt x="1955" y="31465"/>
                </a:lnTo>
                <a:lnTo>
                  <a:pt x="1974" y="31596"/>
                </a:lnTo>
                <a:lnTo>
                  <a:pt x="1955" y="31689"/>
                </a:lnTo>
                <a:lnTo>
                  <a:pt x="1937" y="31782"/>
                </a:lnTo>
                <a:lnTo>
                  <a:pt x="1881" y="31894"/>
                </a:lnTo>
                <a:lnTo>
                  <a:pt x="1825" y="31949"/>
                </a:lnTo>
                <a:lnTo>
                  <a:pt x="1769" y="31987"/>
                </a:lnTo>
                <a:lnTo>
                  <a:pt x="1713" y="31987"/>
                </a:lnTo>
                <a:lnTo>
                  <a:pt x="1564" y="31931"/>
                </a:lnTo>
                <a:lnTo>
                  <a:pt x="1471" y="31894"/>
                </a:lnTo>
                <a:lnTo>
                  <a:pt x="1360" y="31894"/>
                </a:lnTo>
                <a:lnTo>
                  <a:pt x="1192" y="31912"/>
                </a:lnTo>
                <a:lnTo>
                  <a:pt x="1099" y="31931"/>
                </a:lnTo>
                <a:lnTo>
                  <a:pt x="1006" y="31968"/>
                </a:lnTo>
                <a:lnTo>
                  <a:pt x="913" y="32024"/>
                </a:lnTo>
                <a:lnTo>
                  <a:pt x="838" y="32080"/>
                </a:lnTo>
                <a:lnTo>
                  <a:pt x="782" y="32154"/>
                </a:lnTo>
                <a:lnTo>
                  <a:pt x="764" y="32229"/>
                </a:lnTo>
                <a:lnTo>
                  <a:pt x="764" y="32303"/>
                </a:lnTo>
                <a:lnTo>
                  <a:pt x="782" y="32359"/>
                </a:lnTo>
                <a:lnTo>
                  <a:pt x="820" y="32396"/>
                </a:lnTo>
                <a:lnTo>
                  <a:pt x="876" y="32415"/>
                </a:lnTo>
                <a:lnTo>
                  <a:pt x="1043" y="32415"/>
                </a:lnTo>
                <a:lnTo>
                  <a:pt x="1229" y="32378"/>
                </a:lnTo>
                <a:lnTo>
                  <a:pt x="1434" y="32340"/>
                </a:lnTo>
                <a:lnTo>
                  <a:pt x="1620" y="32303"/>
                </a:lnTo>
                <a:lnTo>
                  <a:pt x="1769" y="32303"/>
                </a:lnTo>
                <a:lnTo>
                  <a:pt x="1844" y="32322"/>
                </a:lnTo>
                <a:lnTo>
                  <a:pt x="1881" y="32359"/>
                </a:lnTo>
                <a:lnTo>
                  <a:pt x="1937" y="32433"/>
                </a:lnTo>
                <a:lnTo>
                  <a:pt x="1955" y="32527"/>
                </a:lnTo>
                <a:lnTo>
                  <a:pt x="1974" y="32620"/>
                </a:lnTo>
                <a:lnTo>
                  <a:pt x="1974" y="32731"/>
                </a:lnTo>
                <a:lnTo>
                  <a:pt x="1955" y="32936"/>
                </a:lnTo>
                <a:lnTo>
                  <a:pt x="1900" y="33104"/>
                </a:lnTo>
                <a:lnTo>
                  <a:pt x="1825" y="33234"/>
                </a:lnTo>
                <a:lnTo>
                  <a:pt x="1769" y="33327"/>
                </a:lnTo>
                <a:lnTo>
                  <a:pt x="1695" y="33402"/>
                </a:lnTo>
                <a:lnTo>
                  <a:pt x="1620" y="33439"/>
                </a:lnTo>
                <a:lnTo>
                  <a:pt x="1546" y="33476"/>
                </a:lnTo>
                <a:lnTo>
                  <a:pt x="1471" y="33513"/>
                </a:lnTo>
                <a:lnTo>
                  <a:pt x="1266" y="33569"/>
                </a:lnTo>
                <a:lnTo>
                  <a:pt x="1099" y="33588"/>
                </a:lnTo>
                <a:lnTo>
                  <a:pt x="894" y="33625"/>
                </a:lnTo>
                <a:lnTo>
                  <a:pt x="782" y="33662"/>
                </a:lnTo>
                <a:lnTo>
                  <a:pt x="708" y="33718"/>
                </a:lnTo>
                <a:lnTo>
                  <a:pt x="652" y="33793"/>
                </a:lnTo>
                <a:lnTo>
                  <a:pt x="633" y="33830"/>
                </a:lnTo>
                <a:lnTo>
                  <a:pt x="633" y="33886"/>
                </a:lnTo>
                <a:lnTo>
                  <a:pt x="633" y="33923"/>
                </a:lnTo>
                <a:lnTo>
                  <a:pt x="652" y="33960"/>
                </a:lnTo>
                <a:lnTo>
                  <a:pt x="671" y="33979"/>
                </a:lnTo>
                <a:lnTo>
                  <a:pt x="820" y="33979"/>
                </a:lnTo>
                <a:lnTo>
                  <a:pt x="931" y="33960"/>
                </a:lnTo>
                <a:lnTo>
                  <a:pt x="1155" y="33886"/>
                </a:lnTo>
                <a:lnTo>
                  <a:pt x="1248" y="33848"/>
                </a:lnTo>
                <a:lnTo>
                  <a:pt x="1304" y="33848"/>
                </a:lnTo>
                <a:lnTo>
                  <a:pt x="1415" y="33867"/>
                </a:lnTo>
                <a:lnTo>
                  <a:pt x="1490" y="33923"/>
                </a:lnTo>
                <a:lnTo>
                  <a:pt x="1564" y="33979"/>
                </a:lnTo>
                <a:lnTo>
                  <a:pt x="1620" y="34035"/>
                </a:lnTo>
                <a:lnTo>
                  <a:pt x="1657" y="34128"/>
                </a:lnTo>
                <a:lnTo>
                  <a:pt x="1676" y="34221"/>
                </a:lnTo>
                <a:lnTo>
                  <a:pt x="1676" y="34314"/>
                </a:lnTo>
                <a:lnTo>
                  <a:pt x="1676" y="34407"/>
                </a:lnTo>
                <a:lnTo>
                  <a:pt x="1657" y="34500"/>
                </a:lnTo>
                <a:lnTo>
                  <a:pt x="1620" y="34612"/>
                </a:lnTo>
                <a:lnTo>
                  <a:pt x="1583" y="34705"/>
                </a:lnTo>
                <a:lnTo>
                  <a:pt x="1527" y="34798"/>
                </a:lnTo>
                <a:lnTo>
                  <a:pt x="1471" y="34872"/>
                </a:lnTo>
                <a:lnTo>
                  <a:pt x="1397" y="34947"/>
                </a:lnTo>
                <a:lnTo>
                  <a:pt x="1304" y="35003"/>
                </a:lnTo>
                <a:lnTo>
                  <a:pt x="1229" y="35040"/>
                </a:lnTo>
                <a:lnTo>
                  <a:pt x="1136" y="35077"/>
                </a:lnTo>
                <a:lnTo>
                  <a:pt x="894" y="35077"/>
                </a:lnTo>
                <a:lnTo>
                  <a:pt x="820" y="35096"/>
                </a:lnTo>
                <a:lnTo>
                  <a:pt x="745" y="35114"/>
                </a:lnTo>
                <a:lnTo>
                  <a:pt x="671" y="35170"/>
                </a:lnTo>
                <a:lnTo>
                  <a:pt x="615" y="35245"/>
                </a:lnTo>
                <a:lnTo>
                  <a:pt x="540" y="35356"/>
                </a:lnTo>
                <a:lnTo>
                  <a:pt x="503" y="35431"/>
                </a:lnTo>
                <a:lnTo>
                  <a:pt x="485" y="35487"/>
                </a:lnTo>
                <a:lnTo>
                  <a:pt x="503" y="35505"/>
                </a:lnTo>
                <a:lnTo>
                  <a:pt x="559" y="35524"/>
                </a:lnTo>
                <a:lnTo>
                  <a:pt x="615" y="35524"/>
                </a:lnTo>
                <a:lnTo>
                  <a:pt x="801" y="35487"/>
                </a:lnTo>
                <a:lnTo>
                  <a:pt x="931" y="35450"/>
                </a:lnTo>
                <a:lnTo>
                  <a:pt x="1024" y="35412"/>
                </a:lnTo>
                <a:lnTo>
                  <a:pt x="1211" y="35319"/>
                </a:lnTo>
                <a:lnTo>
                  <a:pt x="1285" y="35282"/>
                </a:lnTo>
                <a:lnTo>
                  <a:pt x="1360" y="35301"/>
                </a:lnTo>
                <a:lnTo>
                  <a:pt x="1453" y="35356"/>
                </a:lnTo>
                <a:lnTo>
                  <a:pt x="1564" y="35468"/>
                </a:lnTo>
                <a:lnTo>
                  <a:pt x="1602" y="35543"/>
                </a:lnTo>
                <a:lnTo>
                  <a:pt x="1620" y="35636"/>
                </a:lnTo>
                <a:lnTo>
                  <a:pt x="1639" y="35729"/>
                </a:lnTo>
                <a:lnTo>
                  <a:pt x="1657" y="35841"/>
                </a:lnTo>
                <a:lnTo>
                  <a:pt x="1639" y="36027"/>
                </a:lnTo>
                <a:lnTo>
                  <a:pt x="1620" y="36120"/>
                </a:lnTo>
                <a:lnTo>
                  <a:pt x="1583" y="36194"/>
                </a:lnTo>
                <a:lnTo>
                  <a:pt x="1509" y="36325"/>
                </a:lnTo>
                <a:lnTo>
                  <a:pt x="1453" y="36399"/>
                </a:lnTo>
                <a:lnTo>
                  <a:pt x="1397" y="36436"/>
                </a:lnTo>
                <a:lnTo>
                  <a:pt x="1341" y="36436"/>
                </a:lnTo>
                <a:lnTo>
                  <a:pt x="1211" y="36455"/>
                </a:lnTo>
                <a:lnTo>
                  <a:pt x="1118" y="36455"/>
                </a:lnTo>
                <a:lnTo>
                  <a:pt x="1024" y="36492"/>
                </a:lnTo>
                <a:lnTo>
                  <a:pt x="838" y="36585"/>
                </a:lnTo>
                <a:lnTo>
                  <a:pt x="745" y="36623"/>
                </a:lnTo>
                <a:lnTo>
                  <a:pt x="652" y="36697"/>
                </a:lnTo>
                <a:lnTo>
                  <a:pt x="578" y="36771"/>
                </a:lnTo>
                <a:lnTo>
                  <a:pt x="522" y="36846"/>
                </a:lnTo>
                <a:lnTo>
                  <a:pt x="485" y="36939"/>
                </a:lnTo>
                <a:lnTo>
                  <a:pt x="485" y="37051"/>
                </a:lnTo>
                <a:lnTo>
                  <a:pt x="522" y="37162"/>
                </a:lnTo>
                <a:lnTo>
                  <a:pt x="559" y="37218"/>
                </a:lnTo>
                <a:lnTo>
                  <a:pt x="615" y="37237"/>
                </a:lnTo>
                <a:lnTo>
                  <a:pt x="689" y="37218"/>
                </a:lnTo>
                <a:lnTo>
                  <a:pt x="764" y="37200"/>
                </a:lnTo>
                <a:lnTo>
                  <a:pt x="838" y="37144"/>
                </a:lnTo>
                <a:lnTo>
                  <a:pt x="1024" y="37032"/>
                </a:lnTo>
                <a:lnTo>
                  <a:pt x="1266" y="36865"/>
                </a:lnTo>
                <a:lnTo>
                  <a:pt x="1360" y="36827"/>
                </a:lnTo>
                <a:lnTo>
                  <a:pt x="1453" y="36809"/>
                </a:lnTo>
                <a:lnTo>
                  <a:pt x="1527" y="36827"/>
                </a:lnTo>
                <a:lnTo>
                  <a:pt x="1602" y="36883"/>
                </a:lnTo>
                <a:lnTo>
                  <a:pt x="1676" y="36995"/>
                </a:lnTo>
                <a:lnTo>
                  <a:pt x="1751" y="37162"/>
                </a:lnTo>
                <a:lnTo>
                  <a:pt x="1769" y="37274"/>
                </a:lnTo>
                <a:lnTo>
                  <a:pt x="1788" y="37386"/>
                </a:lnTo>
                <a:lnTo>
                  <a:pt x="1788" y="37516"/>
                </a:lnTo>
                <a:lnTo>
                  <a:pt x="1769" y="37628"/>
                </a:lnTo>
                <a:lnTo>
                  <a:pt x="1732" y="37758"/>
                </a:lnTo>
                <a:lnTo>
                  <a:pt x="1695" y="37870"/>
                </a:lnTo>
                <a:lnTo>
                  <a:pt x="1639" y="37963"/>
                </a:lnTo>
                <a:lnTo>
                  <a:pt x="1583" y="38056"/>
                </a:lnTo>
                <a:lnTo>
                  <a:pt x="1509" y="38112"/>
                </a:lnTo>
                <a:lnTo>
                  <a:pt x="1434" y="38149"/>
                </a:lnTo>
                <a:lnTo>
                  <a:pt x="1248" y="38205"/>
                </a:lnTo>
                <a:lnTo>
                  <a:pt x="1173" y="38242"/>
                </a:lnTo>
                <a:lnTo>
                  <a:pt x="1080" y="38280"/>
                </a:lnTo>
                <a:lnTo>
                  <a:pt x="1006" y="38335"/>
                </a:lnTo>
                <a:lnTo>
                  <a:pt x="931" y="38428"/>
                </a:lnTo>
                <a:lnTo>
                  <a:pt x="876" y="38540"/>
                </a:lnTo>
                <a:lnTo>
                  <a:pt x="857" y="38615"/>
                </a:lnTo>
                <a:lnTo>
                  <a:pt x="838" y="38689"/>
                </a:lnTo>
                <a:lnTo>
                  <a:pt x="857" y="38745"/>
                </a:lnTo>
                <a:lnTo>
                  <a:pt x="876" y="38782"/>
                </a:lnTo>
                <a:lnTo>
                  <a:pt x="931" y="38801"/>
                </a:lnTo>
                <a:lnTo>
                  <a:pt x="1006" y="38801"/>
                </a:lnTo>
                <a:lnTo>
                  <a:pt x="1099" y="38782"/>
                </a:lnTo>
                <a:lnTo>
                  <a:pt x="1173" y="38764"/>
                </a:lnTo>
                <a:lnTo>
                  <a:pt x="1229" y="38745"/>
                </a:lnTo>
                <a:lnTo>
                  <a:pt x="1341" y="38652"/>
                </a:lnTo>
                <a:lnTo>
                  <a:pt x="1527" y="38466"/>
                </a:lnTo>
                <a:lnTo>
                  <a:pt x="1620" y="38410"/>
                </a:lnTo>
                <a:lnTo>
                  <a:pt x="1657" y="38410"/>
                </a:lnTo>
                <a:lnTo>
                  <a:pt x="1695" y="38428"/>
                </a:lnTo>
                <a:lnTo>
                  <a:pt x="1751" y="38447"/>
                </a:lnTo>
                <a:lnTo>
                  <a:pt x="1788" y="38503"/>
                </a:lnTo>
                <a:lnTo>
                  <a:pt x="1844" y="38596"/>
                </a:lnTo>
                <a:lnTo>
                  <a:pt x="1900" y="38689"/>
                </a:lnTo>
                <a:lnTo>
                  <a:pt x="1937" y="38838"/>
                </a:lnTo>
                <a:lnTo>
                  <a:pt x="1937" y="38987"/>
                </a:lnTo>
                <a:lnTo>
                  <a:pt x="1937" y="39155"/>
                </a:lnTo>
                <a:lnTo>
                  <a:pt x="1881" y="39322"/>
                </a:lnTo>
                <a:lnTo>
                  <a:pt x="1825" y="39490"/>
                </a:lnTo>
                <a:lnTo>
                  <a:pt x="1732" y="39639"/>
                </a:lnTo>
                <a:lnTo>
                  <a:pt x="1639" y="39769"/>
                </a:lnTo>
                <a:lnTo>
                  <a:pt x="1527" y="39862"/>
                </a:lnTo>
                <a:lnTo>
                  <a:pt x="1471" y="39881"/>
                </a:lnTo>
                <a:lnTo>
                  <a:pt x="1378" y="39899"/>
                </a:lnTo>
                <a:lnTo>
                  <a:pt x="1173" y="39918"/>
                </a:lnTo>
                <a:lnTo>
                  <a:pt x="1080" y="39937"/>
                </a:lnTo>
                <a:lnTo>
                  <a:pt x="987" y="39974"/>
                </a:lnTo>
                <a:lnTo>
                  <a:pt x="913" y="40030"/>
                </a:lnTo>
                <a:lnTo>
                  <a:pt x="894" y="40067"/>
                </a:lnTo>
                <a:lnTo>
                  <a:pt x="876" y="40104"/>
                </a:lnTo>
                <a:lnTo>
                  <a:pt x="876" y="40179"/>
                </a:lnTo>
                <a:lnTo>
                  <a:pt x="876" y="40234"/>
                </a:lnTo>
                <a:lnTo>
                  <a:pt x="894" y="40272"/>
                </a:lnTo>
                <a:lnTo>
                  <a:pt x="931" y="40290"/>
                </a:lnTo>
                <a:lnTo>
                  <a:pt x="969" y="40309"/>
                </a:lnTo>
                <a:lnTo>
                  <a:pt x="1024" y="40309"/>
                </a:lnTo>
                <a:lnTo>
                  <a:pt x="1136" y="40290"/>
                </a:lnTo>
                <a:lnTo>
                  <a:pt x="1360" y="40197"/>
                </a:lnTo>
                <a:lnTo>
                  <a:pt x="1490" y="40160"/>
                </a:lnTo>
                <a:lnTo>
                  <a:pt x="1583" y="40197"/>
                </a:lnTo>
                <a:lnTo>
                  <a:pt x="1657" y="40272"/>
                </a:lnTo>
                <a:lnTo>
                  <a:pt x="1713" y="40365"/>
                </a:lnTo>
                <a:lnTo>
                  <a:pt x="1769" y="40476"/>
                </a:lnTo>
                <a:lnTo>
                  <a:pt x="1788" y="40588"/>
                </a:lnTo>
                <a:lnTo>
                  <a:pt x="1788" y="40700"/>
                </a:lnTo>
                <a:lnTo>
                  <a:pt x="1788" y="40812"/>
                </a:lnTo>
                <a:lnTo>
                  <a:pt x="1769" y="40905"/>
                </a:lnTo>
                <a:lnTo>
                  <a:pt x="1751" y="41016"/>
                </a:lnTo>
                <a:lnTo>
                  <a:pt x="1695" y="41128"/>
                </a:lnTo>
                <a:lnTo>
                  <a:pt x="1639" y="41240"/>
                </a:lnTo>
                <a:lnTo>
                  <a:pt x="1564" y="41333"/>
                </a:lnTo>
                <a:lnTo>
                  <a:pt x="1490" y="41407"/>
                </a:lnTo>
                <a:lnTo>
                  <a:pt x="1415" y="41482"/>
                </a:lnTo>
                <a:lnTo>
                  <a:pt x="1322" y="41538"/>
                </a:lnTo>
                <a:lnTo>
                  <a:pt x="1248" y="41594"/>
                </a:lnTo>
                <a:lnTo>
                  <a:pt x="1155" y="41594"/>
                </a:lnTo>
                <a:lnTo>
                  <a:pt x="1062" y="41612"/>
                </a:lnTo>
                <a:lnTo>
                  <a:pt x="745" y="41612"/>
                </a:lnTo>
                <a:lnTo>
                  <a:pt x="652" y="41649"/>
                </a:lnTo>
                <a:lnTo>
                  <a:pt x="596" y="41724"/>
                </a:lnTo>
                <a:lnTo>
                  <a:pt x="559" y="41780"/>
                </a:lnTo>
                <a:lnTo>
                  <a:pt x="540" y="41836"/>
                </a:lnTo>
                <a:lnTo>
                  <a:pt x="540" y="41929"/>
                </a:lnTo>
                <a:lnTo>
                  <a:pt x="540" y="42003"/>
                </a:lnTo>
                <a:lnTo>
                  <a:pt x="559" y="42059"/>
                </a:lnTo>
                <a:lnTo>
                  <a:pt x="596" y="42096"/>
                </a:lnTo>
                <a:lnTo>
                  <a:pt x="633" y="42115"/>
                </a:lnTo>
                <a:lnTo>
                  <a:pt x="689" y="42115"/>
                </a:lnTo>
                <a:lnTo>
                  <a:pt x="801" y="42096"/>
                </a:lnTo>
                <a:lnTo>
                  <a:pt x="931" y="42040"/>
                </a:lnTo>
                <a:lnTo>
                  <a:pt x="1062" y="41985"/>
                </a:lnTo>
                <a:lnTo>
                  <a:pt x="1211" y="41910"/>
                </a:lnTo>
                <a:lnTo>
                  <a:pt x="1322" y="41910"/>
                </a:lnTo>
                <a:lnTo>
                  <a:pt x="1415" y="41929"/>
                </a:lnTo>
                <a:lnTo>
                  <a:pt x="1490" y="41985"/>
                </a:lnTo>
                <a:lnTo>
                  <a:pt x="1546" y="42059"/>
                </a:lnTo>
                <a:lnTo>
                  <a:pt x="1602" y="42133"/>
                </a:lnTo>
                <a:lnTo>
                  <a:pt x="1620" y="42245"/>
                </a:lnTo>
                <a:lnTo>
                  <a:pt x="1620" y="42376"/>
                </a:lnTo>
                <a:lnTo>
                  <a:pt x="1602" y="42524"/>
                </a:lnTo>
                <a:lnTo>
                  <a:pt x="1564" y="42655"/>
                </a:lnTo>
                <a:lnTo>
                  <a:pt x="1509" y="42766"/>
                </a:lnTo>
                <a:lnTo>
                  <a:pt x="1415" y="42860"/>
                </a:lnTo>
                <a:lnTo>
                  <a:pt x="1322" y="42934"/>
                </a:lnTo>
                <a:lnTo>
                  <a:pt x="1229" y="42990"/>
                </a:lnTo>
                <a:lnTo>
                  <a:pt x="1118" y="43046"/>
                </a:lnTo>
                <a:lnTo>
                  <a:pt x="876" y="43120"/>
                </a:lnTo>
                <a:lnTo>
                  <a:pt x="708" y="43176"/>
                </a:lnTo>
                <a:lnTo>
                  <a:pt x="447" y="43269"/>
                </a:lnTo>
                <a:lnTo>
                  <a:pt x="317" y="43325"/>
                </a:lnTo>
                <a:lnTo>
                  <a:pt x="224" y="43399"/>
                </a:lnTo>
                <a:lnTo>
                  <a:pt x="205" y="43455"/>
                </a:lnTo>
                <a:lnTo>
                  <a:pt x="187" y="43493"/>
                </a:lnTo>
                <a:lnTo>
                  <a:pt x="205" y="43530"/>
                </a:lnTo>
                <a:lnTo>
                  <a:pt x="224" y="43586"/>
                </a:lnTo>
                <a:lnTo>
                  <a:pt x="298" y="43642"/>
                </a:lnTo>
                <a:lnTo>
                  <a:pt x="373" y="43660"/>
                </a:lnTo>
                <a:lnTo>
                  <a:pt x="447" y="43660"/>
                </a:lnTo>
                <a:lnTo>
                  <a:pt x="540" y="43642"/>
                </a:lnTo>
                <a:lnTo>
                  <a:pt x="727" y="43548"/>
                </a:lnTo>
                <a:lnTo>
                  <a:pt x="931" y="43455"/>
                </a:lnTo>
                <a:lnTo>
                  <a:pt x="1024" y="43418"/>
                </a:lnTo>
                <a:lnTo>
                  <a:pt x="1118" y="43381"/>
                </a:lnTo>
                <a:lnTo>
                  <a:pt x="1211" y="43381"/>
                </a:lnTo>
                <a:lnTo>
                  <a:pt x="1304" y="43418"/>
                </a:lnTo>
                <a:lnTo>
                  <a:pt x="1378" y="43474"/>
                </a:lnTo>
                <a:lnTo>
                  <a:pt x="1453" y="43567"/>
                </a:lnTo>
                <a:lnTo>
                  <a:pt x="1509" y="43697"/>
                </a:lnTo>
                <a:lnTo>
                  <a:pt x="1546" y="43902"/>
                </a:lnTo>
                <a:lnTo>
                  <a:pt x="1564" y="44033"/>
                </a:lnTo>
                <a:lnTo>
                  <a:pt x="1546" y="44144"/>
                </a:lnTo>
                <a:lnTo>
                  <a:pt x="1527" y="44275"/>
                </a:lnTo>
                <a:lnTo>
                  <a:pt x="1490" y="44386"/>
                </a:lnTo>
                <a:lnTo>
                  <a:pt x="1415" y="44498"/>
                </a:lnTo>
                <a:lnTo>
                  <a:pt x="1341" y="44572"/>
                </a:lnTo>
                <a:lnTo>
                  <a:pt x="1266" y="44647"/>
                </a:lnTo>
                <a:lnTo>
                  <a:pt x="1155" y="44703"/>
                </a:lnTo>
                <a:lnTo>
                  <a:pt x="1062" y="44740"/>
                </a:lnTo>
                <a:lnTo>
                  <a:pt x="969" y="44740"/>
                </a:lnTo>
                <a:lnTo>
                  <a:pt x="782" y="44759"/>
                </a:lnTo>
                <a:lnTo>
                  <a:pt x="689" y="44759"/>
                </a:lnTo>
                <a:lnTo>
                  <a:pt x="596" y="44796"/>
                </a:lnTo>
                <a:lnTo>
                  <a:pt x="522" y="44870"/>
                </a:lnTo>
                <a:lnTo>
                  <a:pt x="447" y="44963"/>
                </a:lnTo>
                <a:lnTo>
                  <a:pt x="391" y="45094"/>
                </a:lnTo>
                <a:lnTo>
                  <a:pt x="391" y="45187"/>
                </a:lnTo>
                <a:lnTo>
                  <a:pt x="391" y="45205"/>
                </a:lnTo>
                <a:lnTo>
                  <a:pt x="410" y="45243"/>
                </a:lnTo>
                <a:lnTo>
                  <a:pt x="485" y="45261"/>
                </a:lnTo>
                <a:lnTo>
                  <a:pt x="559" y="45261"/>
                </a:lnTo>
                <a:lnTo>
                  <a:pt x="671" y="45243"/>
                </a:lnTo>
                <a:lnTo>
                  <a:pt x="894" y="45150"/>
                </a:lnTo>
                <a:lnTo>
                  <a:pt x="1118" y="45057"/>
                </a:lnTo>
                <a:lnTo>
                  <a:pt x="1211" y="45019"/>
                </a:lnTo>
                <a:lnTo>
                  <a:pt x="1304" y="45001"/>
                </a:lnTo>
                <a:lnTo>
                  <a:pt x="1378" y="45019"/>
                </a:lnTo>
                <a:lnTo>
                  <a:pt x="1453" y="45057"/>
                </a:lnTo>
                <a:lnTo>
                  <a:pt x="1527" y="45150"/>
                </a:lnTo>
                <a:lnTo>
                  <a:pt x="1602" y="45299"/>
                </a:lnTo>
                <a:lnTo>
                  <a:pt x="1620" y="45410"/>
                </a:lnTo>
                <a:lnTo>
                  <a:pt x="1620" y="45522"/>
                </a:lnTo>
                <a:lnTo>
                  <a:pt x="1620" y="45634"/>
                </a:lnTo>
                <a:lnTo>
                  <a:pt x="1583" y="45764"/>
                </a:lnTo>
                <a:lnTo>
                  <a:pt x="1527" y="45876"/>
                </a:lnTo>
                <a:lnTo>
                  <a:pt x="1471" y="45969"/>
                </a:lnTo>
                <a:lnTo>
                  <a:pt x="1397" y="46062"/>
                </a:lnTo>
                <a:lnTo>
                  <a:pt x="1322" y="46136"/>
                </a:lnTo>
                <a:lnTo>
                  <a:pt x="1229" y="46229"/>
                </a:lnTo>
                <a:lnTo>
                  <a:pt x="1155" y="46267"/>
                </a:lnTo>
                <a:lnTo>
                  <a:pt x="969" y="46323"/>
                </a:lnTo>
                <a:lnTo>
                  <a:pt x="596" y="46323"/>
                </a:lnTo>
                <a:lnTo>
                  <a:pt x="522" y="46341"/>
                </a:lnTo>
                <a:lnTo>
                  <a:pt x="466" y="46378"/>
                </a:lnTo>
                <a:lnTo>
                  <a:pt x="429" y="46453"/>
                </a:lnTo>
                <a:lnTo>
                  <a:pt x="410" y="46546"/>
                </a:lnTo>
                <a:lnTo>
                  <a:pt x="429" y="46602"/>
                </a:lnTo>
                <a:lnTo>
                  <a:pt x="485" y="46639"/>
                </a:lnTo>
                <a:lnTo>
                  <a:pt x="559" y="46658"/>
                </a:lnTo>
                <a:lnTo>
                  <a:pt x="1155" y="46658"/>
                </a:lnTo>
                <a:lnTo>
                  <a:pt x="1192" y="46695"/>
                </a:lnTo>
                <a:lnTo>
                  <a:pt x="1285" y="46825"/>
                </a:lnTo>
                <a:lnTo>
                  <a:pt x="1322" y="46918"/>
                </a:lnTo>
                <a:lnTo>
                  <a:pt x="1341" y="47011"/>
                </a:lnTo>
                <a:lnTo>
                  <a:pt x="1341" y="47104"/>
                </a:lnTo>
                <a:lnTo>
                  <a:pt x="1304" y="47198"/>
                </a:lnTo>
                <a:lnTo>
                  <a:pt x="1266" y="47347"/>
                </a:lnTo>
                <a:lnTo>
                  <a:pt x="1192" y="47458"/>
                </a:lnTo>
                <a:lnTo>
                  <a:pt x="1118" y="47514"/>
                </a:lnTo>
                <a:lnTo>
                  <a:pt x="1024" y="47533"/>
                </a:lnTo>
                <a:lnTo>
                  <a:pt x="820" y="47589"/>
                </a:lnTo>
                <a:lnTo>
                  <a:pt x="708" y="47626"/>
                </a:lnTo>
                <a:lnTo>
                  <a:pt x="596" y="47682"/>
                </a:lnTo>
                <a:lnTo>
                  <a:pt x="466" y="47831"/>
                </a:lnTo>
                <a:lnTo>
                  <a:pt x="429" y="47868"/>
                </a:lnTo>
                <a:lnTo>
                  <a:pt x="410" y="47905"/>
                </a:lnTo>
                <a:lnTo>
                  <a:pt x="410" y="47942"/>
                </a:lnTo>
                <a:lnTo>
                  <a:pt x="447" y="47942"/>
                </a:lnTo>
                <a:lnTo>
                  <a:pt x="522" y="47961"/>
                </a:lnTo>
                <a:lnTo>
                  <a:pt x="764" y="47905"/>
                </a:lnTo>
                <a:lnTo>
                  <a:pt x="950" y="47868"/>
                </a:lnTo>
                <a:lnTo>
                  <a:pt x="1099" y="47868"/>
                </a:lnTo>
                <a:lnTo>
                  <a:pt x="1211" y="47886"/>
                </a:lnTo>
                <a:lnTo>
                  <a:pt x="1322" y="47942"/>
                </a:lnTo>
                <a:lnTo>
                  <a:pt x="1415" y="48017"/>
                </a:lnTo>
                <a:lnTo>
                  <a:pt x="1490" y="48128"/>
                </a:lnTo>
                <a:lnTo>
                  <a:pt x="1546" y="48240"/>
                </a:lnTo>
                <a:lnTo>
                  <a:pt x="1564" y="48371"/>
                </a:lnTo>
                <a:lnTo>
                  <a:pt x="1564" y="48519"/>
                </a:lnTo>
                <a:lnTo>
                  <a:pt x="1546" y="48668"/>
                </a:lnTo>
                <a:lnTo>
                  <a:pt x="1509" y="48817"/>
                </a:lnTo>
                <a:lnTo>
                  <a:pt x="1434" y="48966"/>
                </a:lnTo>
                <a:lnTo>
                  <a:pt x="1360" y="49078"/>
                </a:lnTo>
                <a:lnTo>
                  <a:pt x="1304" y="49115"/>
                </a:lnTo>
                <a:lnTo>
                  <a:pt x="1248" y="49152"/>
                </a:lnTo>
                <a:lnTo>
                  <a:pt x="1043" y="49152"/>
                </a:lnTo>
                <a:lnTo>
                  <a:pt x="987" y="49171"/>
                </a:lnTo>
                <a:lnTo>
                  <a:pt x="931" y="49190"/>
                </a:lnTo>
                <a:lnTo>
                  <a:pt x="801" y="49283"/>
                </a:lnTo>
                <a:lnTo>
                  <a:pt x="689" y="49357"/>
                </a:lnTo>
                <a:lnTo>
                  <a:pt x="633" y="49432"/>
                </a:lnTo>
                <a:lnTo>
                  <a:pt x="578" y="49506"/>
                </a:lnTo>
                <a:lnTo>
                  <a:pt x="559" y="49581"/>
                </a:lnTo>
                <a:lnTo>
                  <a:pt x="559" y="49637"/>
                </a:lnTo>
                <a:lnTo>
                  <a:pt x="578" y="49692"/>
                </a:lnTo>
                <a:lnTo>
                  <a:pt x="615" y="49730"/>
                </a:lnTo>
                <a:lnTo>
                  <a:pt x="671" y="49748"/>
                </a:lnTo>
                <a:lnTo>
                  <a:pt x="745" y="49767"/>
                </a:lnTo>
                <a:lnTo>
                  <a:pt x="820" y="49767"/>
                </a:lnTo>
                <a:lnTo>
                  <a:pt x="913" y="49730"/>
                </a:lnTo>
                <a:lnTo>
                  <a:pt x="1006" y="49692"/>
                </a:lnTo>
                <a:lnTo>
                  <a:pt x="1118" y="49637"/>
                </a:lnTo>
                <a:lnTo>
                  <a:pt x="1229" y="49543"/>
                </a:lnTo>
                <a:lnTo>
                  <a:pt x="1341" y="49432"/>
                </a:lnTo>
                <a:lnTo>
                  <a:pt x="1434" y="49506"/>
                </a:lnTo>
                <a:lnTo>
                  <a:pt x="1509" y="49581"/>
                </a:lnTo>
                <a:lnTo>
                  <a:pt x="1546" y="49637"/>
                </a:lnTo>
                <a:lnTo>
                  <a:pt x="1583" y="49711"/>
                </a:lnTo>
                <a:lnTo>
                  <a:pt x="1602" y="49767"/>
                </a:lnTo>
                <a:lnTo>
                  <a:pt x="1620" y="49841"/>
                </a:lnTo>
                <a:lnTo>
                  <a:pt x="1602" y="49897"/>
                </a:lnTo>
                <a:lnTo>
                  <a:pt x="1583" y="49972"/>
                </a:lnTo>
                <a:lnTo>
                  <a:pt x="1509" y="50083"/>
                </a:lnTo>
                <a:lnTo>
                  <a:pt x="1397" y="50195"/>
                </a:lnTo>
                <a:lnTo>
                  <a:pt x="1266" y="50307"/>
                </a:lnTo>
                <a:lnTo>
                  <a:pt x="1099" y="50419"/>
                </a:lnTo>
                <a:lnTo>
                  <a:pt x="782" y="50623"/>
                </a:lnTo>
                <a:lnTo>
                  <a:pt x="633" y="50716"/>
                </a:lnTo>
                <a:lnTo>
                  <a:pt x="485" y="50828"/>
                </a:lnTo>
                <a:lnTo>
                  <a:pt x="391" y="50921"/>
                </a:lnTo>
                <a:lnTo>
                  <a:pt x="317" y="51014"/>
                </a:lnTo>
                <a:lnTo>
                  <a:pt x="298" y="51070"/>
                </a:lnTo>
                <a:lnTo>
                  <a:pt x="280" y="51126"/>
                </a:lnTo>
                <a:lnTo>
                  <a:pt x="298" y="51182"/>
                </a:lnTo>
                <a:lnTo>
                  <a:pt x="317" y="51219"/>
                </a:lnTo>
                <a:lnTo>
                  <a:pt x="354" y="51275"/>
                </a:lnTo>
                <a:lnTo>
                  <a:pt x="410" y="51312"/>
                </a:lnTo>
                <a:lnTo>
                  <a:pt x="466" y="51331"/>
                </a:lnTo>
                <a:lnTo>
                  <a:pt x="522" y="51331"/>
                </a:lnTo>
                <a:lnTo>
                  <a:pt x="652" y="51294"/>
                </a:lnTo>
                <a:lnTo>
                  <a:pt x="801" y="51219"/>
                </a:lnTo>
                <a:lnTo>
                  <a:pt x="950" y="51126"/>
                </a:lnTo>
                <a:lnTo>
                  <a:pt x="1062" y="51014"/>
                </a:lnTo>
                <a:lnTo>
                  <a:pt x="1248" y="50865"/>
                </a:lnTo>
                <a:lnTo>
                  <a:pt x="1397" y="50698"/>
                </a:lnTo>
                <a:lnTo>
                  <a:pt x="1546" y="50567"/>
                </a:lnTo>
                <a:lnTo>
                  <a:pt x="1695" y="50474"/>
                </a:lnTo>
                <a:lnTo>
                  <a:pt x="1862" y="50381"/>
                </a:lnTo>
                <a:lnTo>
                  <a:pt x="2030" y="50325"/>
                </a:lnTo>
                <a:lnTo>
                  <a:pt x="2216" y="50288"/>
                </a:lnTo>
                <a:lnTo>
                  <a:pt x="2421" y="50270"/>
                </a:lnTo>
                <a:lnTo>
                  <a:pt x="2663" y="50288"/>
                </a:lnTo>
                <a:lnTo>
                  <a:pt x="2495" y="50419"/>
                </a:lnTo>
                <a:lnTo>
                  <a:pt x="2384" y="50512"/>
                </a:lnTo>
                <a:lnTo>
                  <a:pt x="2290" y="50605"/>
                </a:lnTo>
                <a:lnTo>
                  <a:pt x="2216" y="50716"/>
                </a:lnTo>
                <a:lnTo>
                  <a:pt x="2160" y="50828"/>
                </a:lnTo>
                <a:lnTo>
                  <a:pt x="2142" y="50884"/>
                </a:lnTo>
                <a:lnTo>
                  <a:pt x="2160" y="50921"/>
                </a:lnTo>
                <a:lnTo>
                  <a:pt x="2160" y="50977"/>
                </a:lnTo>
                <a:lnTo>
                  <a:pt x="2197" y="51014"/>
                </a:lnTo>
                <a:lnTo>
                  <a:pt x="2253" y="51052"/>
                </a:lnTo>
                <a:lnTo>
                  <a:pt x="2290" y="51052"/>
                </a:lnTo>
                <a:lnTo>
                  <a:pt x="2346" y="51070"/>
                </a:lnTo>
                <a:lnTo>
                  <a:pt x="2402" y="51052"/>
                </a:lnTo>
                <a:lnTo>
                  <a:pt x="2533" y="50996"/>
                </a:lnTo>
                <a:lnTo>
                  <a:pt x="2663" y="50921"/>
                </a:lnTo>
                <a:lnTo>
                  <a:pt x="2793" y="50828"/>
                </a:lnTo>
                <a:lnTo>
                  <a:pt x="2905" y="50735"/>
                </a:lnTo>
                <a:lnTo>
                  <a:pt x="3035" y="50586"/>
                </a:lnTo>
                <a:lnTo>
                  <a:pt x="3203" y="50419"/>
                </a:lnTo>
                <a:lnTo>
                  <a:pt x="3333" y="50288"/>
                </a:lnTo>
                <a:lnTo>
                  <a:pt x="3408" y="50232"/>
                </a:lnTo>
                <a:lnTo>
                  <a:pt x="3501" y="50195"/>
                </a:lnTo>
                <a:lnTo>
                  <a:pt x="3743" y="50121"/>
                </a:lnTo>
                <a:lnTo>
                  <a:pt x="3985" y="50083"/>
                </a:lnTo>
                <a:lnTo>
                  <a:pt x="4096" y="50065"/>
                </a:lnTo>
                <a:lnTo>
                  <a:pt x="4227" y="50065"/>
                </a:lnTo>
                <a:lnTo>
                  <a:pt x="4338" y="50083"/>
                </a:lnTo>
                <a:lnTo>
                  <a:pt x="4450" y="50121"/>
                </a:lnTo>
                <a:lnTo>
                  <a:pt x="4562" y="50176"/>
                </a:lnTo>
                <a:lnTo>
                  <a:pt x="4655" y="50251"/>
                </a:lnTo>
                <a:lnTo>
                  <a:pt x="4506" y="50344"/>
                </a:lnTo>
                <a:lnTo>
                  <a:pt x="4320" y="50493"/>
                </a:lnTo>
                <a:lnTo>
                  <a:pt x="4227" y="50586"/>
                </a:lnTo>
                <a:lnTo>
                  <a:pt x="4171" y="50679"/>
                </a:lnTo>
                <a:lnTo>
                  <a:pt x="4134" y="50754"/>
                </a:lnTo>
                <a:lnTo>
                  <a:pt x="4134" y="50809"/>
                </a:lnTo>
                <a:lnTo>
                  <a:pt x="4134" y="50847"/>
                </a:lnTo>
                <a:lnTo>
                  <a:pt x="4171" y="50903"/>
                </a:lnTo>
                <a:lnTo>
                  <a:pt x="4190" y="50940"/>
                </a:lnTo>
                <a:lnTo>
                  <a:pt x="4283" y="51014"/>
                </a:lnTo>
                <a:lnTo>
                  <a:pt x="4394" y="51033"/>
                </a:lnTo>
                <a:lnTo>
                  <a:pt x="4525" y="51033"/>
                </a:lnTo>
                <a:lnTo>
                  <a:pt x="4636" y="51014"/>
                </a:lnTo>
                <a:lnTo>
                  <a:pt x="4767" y="50977"/>
                </a:lnTo>
                <a:lnTo>
                  <a:pt x="4860" y="50921"/>
                </a:lnTo>
                <a:lnTo>
                  <a:pt x="4934" y="50847"/>
                </a:lnTo>
                <a:lnTo>
                  <a:pt x="4971" y="50772"/>
                </a:lnTo>
                <a:lnTo>
                  <a:pt x="5009" y="50679"/>
                </a:lnTo>
                <a:lnTo>
                  <a:pt x="5009" y="50586"/>
                </a:lnTo>
                <a:lnTo>
                  <a:pt x="5046" y="50512"/>
                </a:lnTo>
                <a:lnTo>
                  <a:pt x="5009" y="50437"/>
                </a:lnTo>
                <a:lnTo>
                  <a:pt x="5009" y="50363"/>
                </a:lnTo>
                <a:lnTo>
                  <a:pt x="5046" y="50325"/>
                </a:lnTo>
                <a:lnTo>
                  <a:pt x="5120" y="50307"/>
                </a:lnTo>
                <a:lnTo>
                  <a:pt x="5214" y="50251"/>
                </a:lnTo>
                <a:lnTo>
                  <a:pt x="5325" y="50232"/>
                </a:lnTo>
                <a:lnTo>
                  <a:pt x="5437" y="50176"/>
                </a:lnTo>
                <a:lnTo>
                  <a:pt x="5586" y="50139"/>
                </a:lnTo>
                <a:lnTo>
                  <a:pt x="5772" y="50121"/>
                </a:lnTo>
                <a:lnTo>
                  <a:pt x="6126" y="50121"/>
                </a:lnTo>
                <a:lnTo>
                  <a:pt x="6293" y="50158"/>
                </a:lnTo>
                <a:lnTo>
                  <a:pt x="6349" y="50195"/>
                </a:lnTo>
                <a:lnTo>
                  <a:pt x="6405" y="50232"/>
                </a:lnTo>
                <a:lnTo>
                  <a:pt x="6461" y="50270"/>
                </a:lnTo>
                <a:lnTo>
                  <a:pt x="6498" y="50325"/>
                </a:lnTo>
                <a:lnTo>
                  <a:pt x="6256" y="50474"/>
                </a:lnTo>
                <a:lnTo>
                  <a:pt x="5884" y="50716"/>
                </a:lnTo>
                <a:lnTo>
                  <a:pt x="5716" y="50847"/>
                </a:lnTo>
                <a:lnTo>
                  <a:pt x="5567" y="50996"/>
                </a:lnTo>
                <a:lnTo>
                  <a:pt x="5530" y="51052"/>
                </a:lnTo>
                <a:lnTo>
                  <a:pt x="5493" y="51107"/>
                </a:lnTo>
                <a:lnTo>
                  <a:pt x="5474" y="51163"/>
                </a:lnTo>
                <a:lnTo>
                  <a:pt x="5493" y="51200"/>
                </a:lnTo>
                <a:lnTo>
                  <a:pt x="5530" y="51256"/>
                </a:lnTo>
                <a:lnTo>
                  <a:pt x="5586" y="51294"/>
                </a:lnTo>
                <a:lnTo>
                  <a:pt x="5660" y="51331"/>
                </a:lnTo>
                <a:lnTo>
                  <a:pt x="5716" y="51331"/>
                </a:lnTo>
                <a:lnTo>
                  <a:pt x="5884" y="51312"/>
                </a:lnTo>
                <a:lnTo>
                  <a:pt x="6051" y="51256"/>
                </a:lnTo>
                <a:lnTo>
                  <a:pt x="6219" y="51163"/>
                </a:lnTo>
                <a:lnTo>
                  <a:pt x="6368" y="51089"/>
                </a:lnTo>
                <a:lnTo>
                  <a:pt x="6498" y="50996"/>
                </a:lnTo>
                <a:lnTo>
                  <a:pt x="6573" y="50921"/>
                </a:lnTo>
                <a:lnTo>
                  <a:pt x="6759" y="50679"/>
                </a:lnTo>
                <a:lnTo>
                  <a:pt x="6889" y="50493"/>
                </a:lnTo>
                <a:lnTo>
                  <a:pt x="6964" y="50419"/>
                </a:lnTo>
                <a:lnTo>
                  <a:pt x="7075" y="50363"/>
                </a:lnTo>
                <a:lnTo>
                  <a:pt x="7206" y="50307"/>
                </a:lnTo>
                <a:lnTo>
                  <a:pt x="7373" y="50251"/>
                </a:lnTo>
                <a:lnTo>
                  <a:pt x="7671" y="50176"/>
                </a:lnTo>
                <a:lnTo>
                  <a:pt x="7839" y="50158"/>
                </a:lnTo>
                <a:lnTo>
                  <a:pt x="8025" y="50139"/>
                </a:lnTo>
                <a:lnTo>
                  <a:pt x="8174" y="50176"/>
                </a:lnTo>
                <a:lnTo>
                  <a:pt x="8341" y="50214"/>
                </a:lnTo>
                <a:lnTo>
                  <a:pt x="8397" y="50251"/>
                </a:lnTo>
                <a:lnTo>
                  <a:pt x="8472" y="50307"/>
                </a:lnTo>
                <a:lnTo>
                  <a:pt x="8528" y="50363"/>
                </a:lnTo>
                <a:lnTo>
                  <a:pt x="8583" y="50437"/>
                </a:lnTo>
                <a:lnTo>
                  <a:pt x="8416" y="50549"/>
                </a:lnTo>
                <a:lnTo>
                  <a:pt x="8230" y="50716"/>
                </a:lnTo>
                <a:lnTo>
                  <a:pt x="8155" y="50791"/>
                </a:lnTo>
                <a:lnTo>
                  <a:pt x="8081" y="50884"/>
                </a:lnTo>
                <a:lnTo>
                  <a:pt x="8062" y="50977"/>
                </a:lnTo>
                <a:lnTo>
                  <a:pt x="8062" y="51014"/>
                </a:lnTo>
                <a:lnTo>
                  <a:pt x="8081" y="51052"/>
                </a:lnTo>
                <a:lnTo>
                  <a:pt x="8137" y="51126"/>
                </a:lnTo>
                <a:lnTo>
                  <a:pt x="8211" y="51145"/>
                </a:lnTo>
                <a:lnTo>
                  <a:pt x="8304" y="51163"/>
                </a:lnTo>
                <a:lnTo>
                  <a:pt x="8416" y="51145"/>
                </a:lnTo>
                <a:lnTo>
                  <a:pt x="8509" y="51126"/>
                </a:lnTo>
                <a:lnTo>
                  <a:pt x="8602" y="51070"/>
                </a:lnTo>
                <a:lnTo>
                  <a:pt x="8676" y="51033"/>
                </a:lnTo>
                <a:lnTo>
                  <a:pt x="8751" y="50977"/>
                </a:lnTo>
                <a:lnTo>
                  <a:pt x="8807" y="50884"/>
                </a:lnTo>
                <a:lnTo>
                  <a:pt x="8863" y="50809"/>
                </a:lnTo>
                <a:lnTo>
                  <a:pt x="8900" y="50661"/>
                </a:lnTo>
                <a:lnTo>
                  <a:pt x="8919" y="50586"/>
                </a:lnTo>
                <a:lnTo>
                  <a:pt x="8956" y="50530"/>
                </a:lnTo>
                <a:lnTo>
                  <a:pt x="9012" y="50456"/>
                </a:lnTo>
                <a:lnTo>
                  <a:pt x="9123" y="50381"/>
                </a:lnTo>
                <a:lnTo>
                  <a:pt x="9254" y="50307"/>
                </a:lnTo>
                <a:lnTo>
                  <a:pt x="9421" y="50251"/>
                </a:lnTo>
                <a:lnTo>
                  <a:pt x="9607" y="50232"/>
                </a:lnTo>
                <a:lnTo>
                  <a:pt x="9794" y="50214"/>
                </a:lnTo>
                <a:lnTo>
                  <a:pt x="9998" y="50214"/>
                </a:lnTo>
                <a:lnTo>
                  <a:pt x="10185" y="50251"/>
                </a:lnTo>
                <a:lnTo>
                  <a:pt x="10352" y="50270"/>
                </a:lnTo>
                <a:lnTo>
                  <a:pt x="10501" y="50307"/>
                </a:lnTo>
                <a:lnTo>
                  <a:pt x="10278" y="50419"/>
                </a:lnTo>
                <a:lnTo>
                  <a:pt x="9943" y="50586"/>
                </a:lnTo>
                <a:lnTo>
                  <a:pt x="9794" y="50679"/>
                </a:lnTo>
                <a:lnTo>
                  <a:pt x="9645" y="50772"/>
                </a:lnTo>
                <a:lnTo>
                  <a:pt x="9552" y="50865"/>
                </a:lnTo>
                <a:lnTo>
                  <a:pt x="9514" y="50903"/>
                </a:lnTo>
                <a:lnTo>
                  <a:pt x="9514" y="50958"/>
                </a:lnTo>
                <a:lnTo>
                  <a:pt x="9514" y="51014"/>
                </a:lnTo>
                <a:lnTo>
                  <a:pt x="9533" y="51070"/>
                </a:lnTo>
                <a:lnTo>
                  <a:pt x="9552" y="51107"/>
                </a:lnTo>
                <a:lnTo>
                  <a:pt x="9589" y="51126"/>
                </a:lnTo>
                <a:lnTo>
                  <a:pt x="9682" y="51163"/>
                </a:lnTo>
                <a:lnTo>
                  <a:pt x="9812" y="51163"/>
                </a:lnTo>
                <a:lnTo>
                  <a:pt x="9943" y="51126"/>
                </a:lnTo>
                <a:lnTo>
                  <a:pt x="10073" y="51089"/>
                </a:lnTo>
                <a:lnTo>
                  <a:pt x="10296" y="50996"/>
                </a:lnTo>
                <a:lnTo>
                  <a:pt x="10427" y="50903"/>
                </a:lnTo>
                <a:lnTo>
                  <a:pt x="10538" y="50809"/>
                </a:lnTo>
                <a:lnTo>
                  <a:pt x="10706" y="50623"/>
                </a:lnTo>
                <a:lnTo>
                  <a:pt x="10780" y="50530"/>
                </a:lnTo>
                <a:lnTo>
                  <a:pt x="10892" y="50437"/>
                </a:lnTo>
                <a:lnTo>
                  <a:pt x="11022" y="50381"/>
                </a:lnTo>
                <a:lnTo>
                  <a:pt x="11190" y="50325"/>
                </a:lnTo>
                <a:lnTo>
                  <a:pt x="11469" y="50270"/>
                </a:lnTo>
                <a:lnTo>
                  <a:pt x="11804" y="50232"/>
                </a:lnTo>
                <a:lnTo>
                  <a:pt x="11972" y="50214"/>
                </a:lnTo>
                <a:lnTo>
                  <a:pt x="12139" y="50232"/>
                </a:lnTo>
                <a:lnTo>
                  <a:pt x="12270" y="50270"/>
                </a:lnTo>
                <a:lnTo>
                  <a:pt x="12400" y="50344"/>
                </a:lnTo>
                <a:lnTo>
                  <a:pt x="12214" y="50493"/>
                </a:lnTo>
                <a:lnTo>
                  <a:pt x="11972" y="50754"/>
                </a:lnTo>
                <a:lnTo>
                  <a:pt x="11860" y="50884"/>
                </a:lnTo>
                <a:lnTo>
                  <a:pt x="11767" y="51014"/>
                </a:lnTo>
                <a:lnTo>
                  <a:pt x="11711" y="51126"/>
                </a:lnTo>
                <a:lnTo>
                  <a:pt x="11711" y="51163"/>
                </a:lnTo>
                <a:lnTo>
                  <a:pt x="11730" y="51200"/>
                </a:lnTo>
                <a:lnTo>
                  <a:pt x="11748" y="51238"/>
                </a:lnTo>
                <a:lnTo>
                  <a:pt x="11786" y="51256"/>
                </a:lnTo>
                <a:lnTo>
                  <a:pt x="11879" y="51275"/>
                </a:lnTo>
                <a:lnTo>
                  <a:pt x="11953" y="51256"/>
                </a:lnTo>
                <a:lnTo>
                  <a:pt x="12065" y="51219"/>
                </a:lnTo>
                <a:lnTo>
                  <a:pt x="12158" y="51182"/>
                </a:lnTo>
                <a:lnTo>
                  <a:pt x="12251" y="51126"/>
                </a:lnTo>
                <a:lnTo>
                  <a:pt x="12381" y="50996"/>
                </a:lnTo>
                <a:lnTo>
                  <a:pt x="12475" y="50903"/>
                </a:lnTo>
                <a:lnTo>
                  <a:pt x="12530" y="50809"/>
                </a:lnTo>
                <a:lnTo>
                  <a:pt x="12605" y="50623"/>
                </a:lnTo>
                <a:lnTo>
                  <a:pt x="12661" y="50530"/>
                </a:lnTo>
                <a:lnTo>
                  <a:pt x="12698" y="50456"/>
                </a:lnTo>
                <a:lnTo>
                  <a:pt x="12772" y="50381"/>
                </a:lnTo>
                <a:lnTo>
                  <a:pt x="12866" y="50288"/>
                </a:lnTo>
                <a:lnTo>
                  <a:pt x="12996" y="50214"/>
                </a:lnTo>
                <a:lnTo>
                  <a:pt x="13126" y="50158"/>
                </a:lnTo>
                <a:lnTo>
                  <a:pt x="13294" y="50121"/>
                </a:lnTo>
                <a:lnTo>
                  <a:pt x="13461" y="50102"/>
                </a:lnTo>
                <a:lnTo>
                  <a:pt x="13629" y="50083"/>
                </a:lnTo>
                <a:lnTo>
                  <a:pt x="13796" y="50083"/>
                </a:lnTo>
                <a:lnTo>
                  <a:pt x="14094" y="50102"/>
                </a:lnTo>
                <a:lnTo>
                  <a:pt x="13890" y="50232"/>
                </a:lnTo>
                <a:lnTo>
                  <a:pt x="13573" y="50437"/>
                </a:lnTo>
                <a:lnTo>
                  <a:pt x="13424" y="50567"/>
                </a:lnTo>
                <a:lnTo>
                  <a:pt x="13312" y="50698"/>
                </a:lnTo>
                <a:lnTo>
                  <a:pt x="13238" y="50809"/>
                </a:lnTo>
                <a:lnTo>
                  <a:pt x="13219" y="50847"/>
                </a:lnTo>
                <a:lnTo>
                  <a:pt x="13238" y="50903"/>
                </a:lnTo>
                <a:lnTo>
                  <a:pt x="13257" y="50921"/>
                </a:lnTo>
                <a:lnTo>
                  <a:pt x="13275" y="50940"/>
                </a:lnTo>
                <a:lnTo>
                  <a:pt x="13350" y="50977"/>
                </a:lnTo>
                <a:lnTo>
                  <a:pt x="13461" y="50977"/>
                </a:lnTo>
                <a:lnTo>
                  <a:pt x="13554" y="50958"/>
                </a:lnTo>
                <a:lnTo>
                  <a:pt x="13778" y="50884"/>
                </a:lnTo>
                <a:lnTo>
                  <a:pt x="13908" y="50809"/>
                </a:lnTo>
                <a:lnTo>
                  <a:pt x="14001" y="50754"/>
                </a:lnTo>
                <a:lnTo>
                  <a:pt x="14076" y="50679"/>
                </a:lnTo>
                <a:lnTo>
                  <a:pt x="14150" y="50586"/>
                </a:lnTo>
                <a:lnTo>
                  <a:pt x="14187" y="50512"/>
                </a:lnTo>
                <a:lnTo>
                  <a:pt x="14281" y="50325"/>
                </a:lnTo>
                <a:lnTo>
                  <a:pt x="14336" y="50251"/>
                </a:lnTo>
                <a:lnTo>
                  <a:pt x="14392" y="50176"/>
                </a:lnTo>
                <a:lnTo>
                  <a:pt x="14485" y="50102"/>
                </a:lnTo>
                <a:lnTo>
                  <a:pt x="14578" y="50046"/>
                </a:lnTo>
                <a:lnTo>
                  <a:pt x="14690" y="50009"/>
                </a:lnTo>
                <a:lnTo>
                  <a:pt x="14820" y="49972"/>
                </a:lnTo>
                <a:lnTo>
                  <a:pt x="15100" y="49916"/>
                </a:lnTo>
                <a:lnTo>
                  <a:pt x="15379" y="49897"/>
                </a:lnTo>
                <a:lnTo>
                  <a:pt x="15677" y="49916"/>
                </a:lnTo>
                <a:lnTo>
                  <a:pt x="15807" y="49953"/>
                </a:lnTo>
                <a:lnTo>
                  <a:pt x="15938" y="49990"/>
                </a:lnTo>
                <a:lnTo>
                  <a:pt x="16049" y="50046"/>
                </a:lnTo>
                <a:lnTo>
                  <a:pt x="16142" y="50102"/>
                </a:lnTo>
                <a:lnTo>
                  <a:pt x="16235" y="50176"/>
                </a:lnTo>
                <a:lnTo>
                  <a:pt x="16310" y="50270"/>
                </a:lnTo>
                <a:lnTo>
                  <a:pt x="16086" y="50381"/>
                </a:lnTo>
                <a:lnTo>
                  <a:pt x="15956" y="50456"/>
                </a:lnTo>
                <a:lnTo>
                  <a:pt x="15844" y="50530"/>
                </a:lnTo>
                <a:lnTo>
                  <a:pt x="15733" y="50623"/>
                </a:lnTo>
                <a:lnTo>
                  <a:pt x="15677" y="50716"/>
                </a:lnTo>
                <a:lnTo>
                  <a:pt x="15658" y="50772"/>
                </a:lnTo>
                <a:lnTo>
                  <a:pt x="15640" y="50828"/>
                </a:lnTo>
                <a:lnTo>
                  <a:pt x="15658" y="50865"/>
                </a:lnTo>
                <a:lnTo>
                  <a:pt x="15677" y="50921"/>
                </a:lnTo>
                <a:lnTo>
                  <a:pt x="15733" y="50996"/>
                </a:lnTo>
                <a:lnTo>
                  <a:pt x="15826" y="51033"/>
                </a:lnTo>
                <a:lnTo>
                  <a:pt x="15919" y="51070"/>
                </a:lnTo>
                <a:lnTo>
                  <a:pt x="16031" y="51070"/>
                </a:lnTo>
                <a:lnTo>
                  <a:pt x="16142" y="51033"/>
                </a:lnTo>
                <a:lnTo>
                  <a:pt x="16235" y="51014"/>
                </a:lnTo>
                <a:lnTo>
                  <a:pt x="16329" y="50958"/>
                </a:lnTo>
                <a:lnTo>
                  <a:pt x="16403" y="50903"/>
                </a:lnTo>
                <a:lnTo>
                  <a:pt x="16496" y="50809"/>
                </a:lnTo>
                <a:lnTo>
                  <a:pt x="16533" y="50716"/>
                </a:lnTo>
                <a:lnTo>
                  <a:pt x="16552" y="50623"/>
                </a:lnTo>
                <a:lnTo>
                  <a:pt x="16571" y="50549"/>
                </a:lnTo>
                <a:lnTo>
                  <a:pt x="16589" y="50456"/>
                </a:lnTo>
                <a:lnTo>
                  <a:pt x="16626" y="50381"/>
                </a:lnTo>
                <a:lnTo>
                  <a:pt x="16701" y="50307"/>
                </a:lnTo>
                <a:lnTo>
                  <a:pt x="16831" y="50232"/>
                </a:lnTo>
                <a:lnTo>
                  <a:pt x="16962" y="50176"/>
                </a:lnTo>
                <a:lnTo>
                  <a:pt x="17110" y="50139"/>
                </a:lnTo>
                <a:lnTo>
                  <a:pt x="17259" y="50102"/>
                </a:lnTo>
                <a:lnTo>
                  <a:pt x="17408" y="50102"/>
                </a:lnTo>
                <a:lnTo>
                  <a:pt x="17557" y="50121"/>
                </a:lnTo>
                <a:lnTo>
                  <a:pt x="17706" y="50176"/>
                </a:lnTo>
                <a:lnTo>
                  <a:pt x="17837" y="50232"/>
                </a:lnTo>
                <a:lnTo>
                  <a:pt x="17967" y="50325"/>
                </a:lnTo>
                <a:lnTo>
                  <a:pt x="17762" y="50474"/>
                </a:lnTo>
                <a:lnTo>
                  <a:pt x="17650" y="50549"/>
                </a:lnTo>
                <a:lnTo>
                  <a:pt x="17557" y="50642"/>
                </a:lnTo>
                <a:lnTo>
                  <a:pt x="17483" y="50735"/>
                </a:lnTo>
                <a:lnTo>
                  <a:pt x="17446" y="50828"/>
                </a:lnTo>
                <a:lnTo>
                  <a:pt x="17427" y="50921"/>
                </a:lnTo>
                <a:lnTo>
                  <a:pt x="17446" y="50977"/>
                </a:lnTo>
                <a:lnTo>
                  <a:pt x="17464" y="51033"/>
                </a:lnTo>
                <a:lnTo>
                  <a:pt x="17501" y="51070"/>
                </a:lnTo>
                <a:lnTo>
                  <a:pt x="17557" y="51107"/>
                </a:lnTo>
                <a:lnTo>
                  <a:pt x="17650" y="51145"/>
                </a:lnTo>
                <a:lnTo>
                  <a:pt x="17762" y="51163"/>
                </a:lnTo>
                <a:lnTo>
                  <a:pt x="17874" y="51145"/>
                </a:lnTo>
                <a:lnTo>
                  <a:pt x="17986" y="51089"/>
                </a:lnTo>
                <a:lnTo>
                  <a:pt x="18097" y="51033"/>
                </a:lnTo>
                <a:lnTo>
                  <a:pt x="18172" y="50958"/>
                </a:lnTo>
                <a:lnTo>
                  <a:pt x="18228" y="50884"/>
                </a:lnTo>
                <a:lnTo>
                  <a:pt x="18283" y="50754"/>
                </a:lnTo>
                <a:lnTo>
                  <a:pt x="18302" y="50642"/>
                </a:lnTo>
                <a:lnTo>
                  <a:pt x="18302" y="50567"/>
                </a:lnTo>
                <a:lnTo>
                  <a:pt x="18283" y="50512"/>
                </a:lnTo>
                <a:lnTo>
                  <a:pt x="18283" y="50437"/>
                </a:lnTo>
                <a:lnTo>
                  <a:pt x="18321" y="50381"/>
                </a:lnTo>
                <a:lnTo>
                  <a:pt x="18395" y="50307"/>
                </a:lnTo>
                <a:lnTo>
                  <a:pt x="18525" y="50232"/>
                </a:lnTo>
                <a:lnTo>
                  <a:pt x="18767" y="50121"/>
                </a:lnTo>
                <a:lnTo>
                  <a:pt x="19047" y="50028"/>
                </a:lnTo>
                <a:lnTo>
                  <a:pt x="19177" y="50009"/>
                </a:lnTo>
                <a:lnTo>
                  <a:pt x="19326" y="49990"/>
                </a:lnTo>
                <a:lnTo>
                  <a:pt x="19475" y="49990"/>
                </a:lnTo>
                <a:lnTo>
                  <a:pt x="19587" y="50009"/>
                </a:lnTo>
                <a:lnTo>
                  <a:pt x="19717" y="50046"/>
                </a:lnTo>
                <a:lnTo>
                  <a:pt x="19810" y="50102"/>
                </a:lnTo>
                <a:lnTo>
                  <a:pt x="19866" y="50158"/>
                </a:lnTo>
                <a:lnTo>
                  <a:pt x="19885" y="50232"/>
                </a:lnTo>
                <a:lnTo>
                  <a:pt x="19866" y="50288"/>
                </a:lnTo>
                <a:lnTo>
                  <a:pt x="19847" y="50363"/>
                </a:lnTo>
                <a:lnTo>
                  <a:pt x="19754" y="50512"/>
                </a:lnTo>
                <a:lnTo>
                  <a:pt x="19661" y="50642"/>
                </a:lnTo>
                <a:lnTo>
                  <a:pt x="19624" y="50698"/>
                </a:lnTo>
                <a:lnTo>
                  <a:pt x="19605" y="50735"/>
                </a:lnTo>
                <a:lnTo>
                  <a:pt x="19605" y="50791"/>
                </a:lnTo>
                <a:lnTo>
                  <a:pt x="19643" y="50809"/>
                </a:lnTo>
                <a:lnTo>
                  <a:pt x="19717" y="50828"/>
                </a:lnTo>
                <a:lnTo>
                  <a:pt x="19829" y="50828"/>
                </a:lnTo>
                <a:lnTo>
                  <a:pt x="19903" y="50809"/>
                </a:lnTo>
                <a:lnTo>
                  <a:pt x="19978" y="50791"/>
                </a:lnTo>
                <a:lnTo>
                  <a:pt x="20034" y="50772"/>
                </a:lnTo>
                <a:lnTo>
                  <a:pt x="20071" y="50735"/>
                </a:lnTo>
                <a:lnTo>
                  <a:pt x="20108" y="50698"/>
                </a:lnTo>
                <a:lnTo>
                  <a:pt x="20127" y="50661"/>
                </a:lnTo>
                <a:lnTo>
                  <a:pt x="20127" y="50567"/>
                </a:lnTo>
                <a:lnTo>
                  <a:pt x="20108" y="50363"/>
                </a:lnTo>
                <a:lnTo>
                  <a:pt x="20108" y="50270"/>
                </a:lnTo>
                <a:lnTo>
                  <a:pt x="20127" y="50232"/>
                </a:lnTo>
                <a:lnTo>
                  <a:pt x="20145" y="50195"/>
                </a:lnTo>
                <a:lnTo>
                  <a:pt x="20220" y="50121"/>
                </a:lnTo>
                <a:lnTo>
                  <a:pt x="20350" y="50065"/>
                </a:lnTo>
                <a:lnTo>
                  <a:pt x="20480" y="50028"/>
                </a:lnTo>
                <a:lnTo>
                  <a:pt x="20760" y="50028"/>
                </a:lnTo>
                <a:lnTo>
                  <a:pt x="20909" y="50065"/>
                </a:lnTo>
                <a:lnTo>
                  <a:pt x="21020" y="50121"/>
                </a:lnTo>
                <a:lnTo>
                  <a:pt x="21113" y="50195"/>
                </a:lnTo>
                <a:lnTo>
                  <a:pt x="20964" y="50325"/>
                </a:lnTo>
                <a:lnTo>
                  <a:pt x="20797" y="50512"/>
                </a:lnTo>
                <a:lnTo>
                  <a:pt x="20722" y="50623"/>
                </a:lnTo>
                <a:lnTo>
                  <a:pt x="20667" y="50735"/>
                </a:lnTo>
                <a:lnTo>
                  <a:pt x="20648" y="50828"/>
                </a:lnTo>
                <a:lnTo>
                  <a:pt x="20648" y="50865"/>
                </a:lnTo>
                <a:lnTo>
                  <a:pt x="20667" y="50903"/>
                </a:lnTo>
                <a:lnTo>
                  <a:pt x="20685" y="50940"/>
                </a:lnTo>
                <a:lnTo>
                  <a:pt x="20722" y="50977"/>
                </a:lnTo>
                <a:lnTo>
                  <a:pt x="20815" y="51014"/>
                </a:lnTo>
                <a:lnTo>
                  <a:pt x="20909" y="51014"/>
                </a:lnTo>
                <a:lnTo>
                  <a:pt x="21002" y="50996"/>
                </a:lnTo>
                <a:lnTo>
                  <a:pt x="21095" y="50940"/>
                </a:lnTo>
                <a:lnTo>
                  <a:pt x="21188" y="50884"/>
                </a:lnTo>
                <a:lnTo>
                  <a:pt x="21262" y="50809"/>
                </a:lnTo>
                <a:lnTo>
                  <a:pt x="21318" y="50754"/>
                </a:lnTo>
                <a:lnTo>
                  <a:pt x="21374" y="50661"/>
                </a:lnTo>
                <a:lnTo>
                  <a:pt x="21393" y="50567"/>
                </a:lnTo>
                <a:lnTo>
                  <a:pt x="21411" y="50419"/>
                </a:lnTo>
                <a:lnTo>
                  <a:pt x="21430" y="50344"/>
                </a:lnTo>
                <a:lnTo>
                  <a:pt x="21448" y="50270"/>
                </a:lnTo>
                <a:lnTo>
                  <a:pt x="21486" y="50195"/>
                </a:lnTo>
                <a:lnTo>
                  <a:pt x="21560" y="50139"/>
                </a:lnTo>
                <a:lnTo>
                  <a:pt x="21653" y="50083"/>
                </a:lnTo>
                <a:lnTo>
                  <a:pt x="21765" y="50046"/>
                </a:lnTo>
                <a:lnTo>
                  <a:pt x="21895" y="50028"/>
                </a:lnTo>
                <a:lnTo>
                  <a:pt x="22044" y="50028"/>
                </a:lnTo>
                <a:lnTo>
                  <a:pt x="22193" y="50046"/>
                </a:lnTo>
                <a:lnTo>
                  <a:pt x="22305" y="50083"/>
                </a:lnTo>
                <a:lnTo>
                  <a:pt x="22398" y="50158"/>
                </a:lnTo>
                <a:lnTo>
                  <a:pt x="22435" y="50214"/>
                </a:lnTo>
                <a:lnTo>
                  <a:pt x="22454" y="50270"/>
                </a:lnTo>
                <a:lnTo>
                  <a:pt x="22305" y="50363"/>
                </a:lnTo>
                <a:lnTo>
                  <a:pt x="22137" y="50493"/>
                </a:lnTo>
                <a:lnTo>
                  <a:pt x="22081" y="50549"/>
                </a:lnTo>
                <a:lnTo>
                  <a:pt x="22007" y="50623"/>
                </a:lnTo>
                <a:lnTo>
                  <a:pt x="21970" y="50716"/>
                </a:lnTo>
                <a:lnTo>
                  <a:pt x="21951" y="50809"/>
                </a:lnTo>
                <a:lnTo>
                  <a:pt x="21951" y="50940"/>
                </a:lnTo>
                <a:lnTo>
                  <a:pt x="21970" y="51014"/>
                </a:lnTo>
                <a:lnTo>
                  <a:pt x="21988" y="51052"/>
                </a:lnTo>
                <a:lnTo>
                  <a:pt x="22044" y="51070"/>
                </a:lnTo>
                <a:lnTo>
                  <a:pt x="22100" y="51052"/>
                </a:lnTo>
                <a:lnTo>
                  <a:pt x="22175" y="51014"/>
                </a:lnTo>
                <a:lnTo>
                  <a:pt x="22342" y="50884"/>
                </a:lnTo>
                <a:lnTo>
                  <a:pt x="22417" y="50809"/>
                </a:lnTo>
                <a:lnTo>
                  <a:pt x="22472" y="50735"/>
                </a:lnTo>
                <a:lnTo>
                  <a:pt x="22547" y="50567"/>
                </a:lnTo>
                <a:lnTo>
                  <a:pt x="22621" y="50419"/>
                </a:lnTo>
                <a:lnTo>
                  <a:pt x="22677" y="50344"/>
                </a:lnTo>
                <a:lnTo>
                  <a:pt x="22752" y="50270"/>
                </a:lnTo>
                <a:lnTo>
                  <a:pt x="22863" y="50195"/>
                </a:lnTo>
                <a:lnTo>
                  <a:pt x="23012" y="50139"/>
                </a:lnTo>
                <a:lnTo>
                  <a:pt x="23180" y="50102"/>
                </a:lnTo>
                <a:lnTo>
                  <a:pt x="23348" y="50083"/>
                </a:lnTo>
                <a:lnTo>
                  <a:pt x="23683" y="50083"/>
                </a:lnTo>
                <a:lnTo>
                  <a:pt x="23850" y="50102"/>
                </a:lnTo>
                <a:lnTo>
                  <a:pt x="23981" y="50139"/>
                </a:lnTo>
                <a:lnTo>
                  <a:pt x="23813" y="50270"/>
                </a:lnTo>
                <a:lnTo>
                  <a:pt x="23571" y="50493"/>
                </a:lnTo>
                <a:lnTo>
                  <a:pt x="23459" y="50623"/>
                </a:lnTo>
                <a:lnTo>
                  <a:pt x="23385" y="50735"/>
                </a:lnTo>
                <a:lnTo>
                  <a:pt x="23348" y="50791"/>
                </a:lnTo>
                <a:lnTo>
                  <a:pt x="23348" y="50847"/>
                </a:lnTo>
                <a:lnTo>
                  <a:pt x="23348" y="50884"/>
                </a:lnTo>
                <a:lnTo>
                  <a:pt x="23385" y="50921"/>
                </a:lnTo>
                <a:lnTo>
                  <a:pt x="23459" y="50977"/>
                </a:lnTo>
                <a:lnTo>
                  <a:pt x="23552" y="51014"/>
                </a:lnTo>
                <a:lnTo>
                  <a:pt x="23627" y="51014"/>
                </a:lnTo>
                <a:lnTo>
                  <a:pt x="23701" y="50996"/>
                </a:lnTo>
                <a:lnTo>
                  <a:pt x="23757" y="50940"/>
                </a:lnTo>
                <a:lnTo>
                  <a:pt x="23832" y="50884"/>
                </a:lnTo>
                <a:lnTo>
                  <a:pt x="23943" y="50735"/>
                </a:lnTo>
                <a:lnTo>
                  <a:pt x="24185" y="50363"/>
                </a:lnTo>
                <a:lnTo>
                  <a:pt x="24316" y="50195"/>
                </a:lnTo>
                <a:lnTo>
                  <a:pt x="24390" y="50139"/>
                </a:lnTo>
                <a:lnTo>
                  <a:pt x="24465" y="50083"/>
                </a:lnTo>
                <a:lnTo>
                  <a:pt x="24595" y="50028"/>
                </a:lnTo>
                <a:lnTo>
                  <a:pt x="24762" y="49990"/>
                </a:lnTo>
                <a:lnTo>
                  <a:pt x="24949" y="49953"/>
                </a:lnTo>
                <a:lnTo>
                  <a:pt x="25172" y="49934"/>
                </a:lnTo>
                <a:lnTo>
                  <a:pt x="25377" y="49934"/>
                </a:lnTo>
                <a:lnTo>
                  <a:pt x="25563" y="49953"/>
                </a:lnTo>
                <a:lnTo>
                  <a:pt x="25712" y="49990"/>
                </a:lnTo>
                <a:lnTo>
                  <a:pt x="25786" y="50028"/>
                </a:lnTo>
                <a:lnTo>
                  <a:pt x="25842" y="50065"/>
                </a:lnTo>
                <a:lnTo>
                  <a:pt x="25656" y="50214"/>
                </a:lnTo>
                <a:lnTo>
                  <a:pt x="25396" y="50456"/>
                </a:lnTo>
                <a:lnTo>
                  <a:pt x="25284" y="50586"/>
                </a:lnTo>
                <a:lnTo>
                  <a:pt x="25191" y="50698"/>
                </a:lnTo>
                <a:lnTo>
                  <a:pt x="25135" y="50809"/>
                </a:lnTo>
                <a:lnTo>
                  <a:pt x="25135" y="50847"/>
                </a:lnTo>
                <a:lnTo>
                  <a:pt x="25135" y="50884"/>
                </a:lnTo>
                <a:lnTo>
                  <a:pt x="25153" y="50903"/>
                </a:lnTo>
                <a:lnTo>
                  <a:pt x="25191" y="50921"/>
                </a:lnTo>
                <a:lnTo>
                  <a:pt x="25247" y="50940"/>
                </a:lnTo>
                <a:lnTo>
                  <a:pt x="25340" y="50921"/>
                </a:lnTo>
                <a:lnTo>
                  <a:pt x="25433" y="50884"/>
                </a:lnTo>
                <a:lnTo>
                  <a:pt x="25619" y="50791"/>
                </a:lnTo>
                <a:lnTo>
                  <a:pt x="25731" y="50698"/>
                </a:lnTo>
                <a:lnTo>
                  <a:pt x="25824" y="50623"/>
                </a:lnTo>
                <a:lnTo>
                  <a:pt x="25880" y="50530"/>
                </a:lnTo>
                <a:lnTo>
                  <a:pt x="25991" y="50363"/>
                </a:lnTo>
                <a:lnTo>
                  <a:pt x="26084" y="50214"/>
                </a:lnTo>
                <a:lnTo>
                  <a:pt x="26159" y="50139"/>
                </a:lnTo>
                <a:lnTo>
                  <a:pt x="26252" y="50083"/>
                </a:lnTo>
                <a:lnTo>
                  <a:pt x="26382" y="50009"/>
                </a:lnTo>
                <a:lnTo>
                  <a:pt x="26513" y="49972"/>
                </a:lnTo>
                <a:lnTo>
                  <a:pt x="26662" y="49953"/>
                </a:lnTo>
                <a:lnTo>
                  <a:pt x="26810" y="49953"/>
                </a:lnTo>
                <a:lnTo>
                  <a:pt x="26959" y="49972"/>
                </a:lnTo>
                <a:lnTo>
                  <a:pt x="27090" y="50028"/>
                </a:lnTo>
                <a:lnTo>
                  <a:pt x="27201" y="50102"/>
                </a:lnTo>
                <a:lnTo>
                  <a:pt x="27313" y="50214"/>
                </a:lnTo>
                <a:lnTo>
                  <a:pt x="27146" y="50325"/>
                </a:lnTo>
                <a:lnTo>
                  <a:pt x="26941" y="50493"/>
                </a:lnTo>
                <a:lnTo>
                  <a:pt x="26848" y="50586"/>
                </a:lnTo>
                <a:lnTo>
                  <a:pt x="26773" y="50679"/>
                </a:lnTo>
                <a:lnTo>
                  <a:pt x="26755" y="50772"/>
                </a:lnTo>
                <a:lnTo>
                  <a:pt x="26755" y="50809"/>
                </a:lnTo>
                <a:lnTo>
                  <a:pt x="26773" y="50865"/>
                </a:lnTo>
                <a:lnTo>
                  <a:pt x="26829" y="50921"/>
                </a:lnTo>
                <a:lnTo>
                  <a:pt x="26885" y="50977"/>
                </a:lnTo>
                <a:lnTo>
                  <a:pt x="26941" y="50996"/>
                </a:lnTo>
                <a:lnTo>
                  <a:pt x="26997" y="51014"/>
                </a:lnTo>
                <a:lnTo>
                  <a:pt x="27053" y="50996"/>
                </a:lnTo>
                <a:lnTo>
                  <a:pt x="27108" y="50977"/>
                </a:lnTo>
                <a:lnTo>
                  <a:pt x="27201" y="50903"/>
                </a:lnTo>
                <a:lnTo>
                  <a:pt x="27313" y="50809"/>
                </a:lnTo>
                <a:lnTo>
                  <a:pt x="27406" y="50698"/>
                </a:lnTo>
                <a:lnTo>
                  <a:pt x="27518" y="50530"/>
                </a:lnTo>
                <a:lnTo>
                  <a:pt x="27574" y="50437"/>
                </a:lnTo>
                <a:lnTo>
                  <a:pt x="27611" y="50381"/>
                </a:lnTo>
                <a:lnTo>
                  <a:pt x="27648" y="50307"/>
                </a:lnTo>
                <a:lnTo>
                  <a:pt x="27760" y="50232"/>
                </a:lnTo>
                <a:lnTo>
                  <a:pt x="27853" y="50176"/>
                </a:lnTo>
                <a:lnTo>
                  <a:pt x="27983" y="50139"/>
                </a:lnTo>
                <a:lnTo>
                  <a:pt x="28207" y="50083"/>
                </a:lnTo>
                <a:lnTo>
                  <a:pt x="28430" y="50065"/>
                </a:lnTo>
                <a:lnTo>
                  <a:pt x="28691" y="50046"/>
                </a:lnTo>
                <a:lnTo>
                  <a:pt x="28821" y="50065"/>
                </a:lnTo>
                <a:lnTo>
                  <a:pt x="28933" y="50102"/>
                </a:lnTo>
                <a:lnTo>
                  <a:pt x="29045" y="50139"/>
                </a:lnTo>
                <a:lnTo>
                  <a:pt x="29138" y="50214"/>
                </a:lnTo>
                <a:lnTo>
                  <a:pt x="29026" y="50288"/>
                </a:lnTo>
                <a:lnTo>
                  <a:pt x="28952" y="50363"/>
                </a:lnTo>
                <a:lnTo>
                  <a:pt x="28896" y="50456"/>
                </a:lnTo>
                <a:lnTo>
                  <a:pt x="28858" y="50530"/>
                </a:lnTo>
                <a:lnTo>
                  <a:pt x="28821" y="50623"/>
                </a:lnTo>
                <a:lnTo>
                  <a:pt x="28821" y="50698"/>
                </a:lnTo>
                <a:lnTo>
                  <a:pt x="28821" y="50772"/>
                </a:lnTo>
                <a:lnTo>
                  <a:pt x="28821" y="50847"/>
                </a:lnTo>
                <a:lnTo>
                  <a:pt x="28858" y="50903"/>
                </a:lnTo>
                <a:lnTo>
                  <a:pt x="28896" y="50940"/>
                </a:lnTo>
                <a:lnTo>
                  <a:pt x="28952" y="50958"/>
                </a:lnTo>
                <a:lnTo>
                  <a:pt x="29007" y="50977"/>
                </a:lnTo>
                <a:lnTo>
                  <a:pt x="29063" y="50958"/>
                </a:lnTo>
                <a:lnTo>
                  <a:pt x="29138" y="50921"/>
                </a:lnTo>
                <a:lnTo>
                  <a:pt x="29212" y="50865"/>
                </a:lnTo>
                <a:lnTo>
                  <a:pt x="29305" y="50772"/>
                </a:lnTo>
                <a:lnTo>
                  <a:pt x="29343" y="50735"/>
                </a:lnTo>
                <a:lnTo>
                  <a:pt x="29361" y="50661"/>
                </a:lnTo>
                <a:lnTo>
                  <a:pt x="29380" y="50530"/>
                </a:lnTo>
                <a:lnTo>
                  <a:pt x="29398" y="50400"/>
                </a:lnTo>
                <a:lnTo>
                  <a:pt x="29398" y="50344"/>
                </a:lnTo>
                <a:lnTo>
                  <a:pt x="29417" y="50307"/>
                </a:lnTo>
                <a:lnTo>
                  <a:pt x="29473" y="50270"/>
                </a:lnTo>
                <a:lnTo>
                  <a:pt x="29566" y="50232"/>
                </a:lnTo>
                <a:lnTo>
                  <a:pt x="29808" y="50195"/>
                </a:lnTo>
                <a:lnTo>
                  <a:pt x="30050" y="50176"/>
                </a:lnTo>
                <a:lnTo>
                  <a:pt x="30218" y="50176"/>
                </a:lnTo>
                <a:lnTo>
                  <a:pt x="30329" y="50195"/>
                </a:lnTo>
                <a:lnTo>
                  <a:pt x="30460" y="50214"/>
                </a:lnTo>
                <a:lnTo>
                  <a:pt x="30571" y="50270"/>
                </a:lnTo>
                <a:lnTo>
                  <a:pt x="30609" y="50307"/>
                </a:lnTo>
                <a:lnTo>
                  <a:pt x="30646" y="50344"/>
                </a:lnTo>
                <a:lnTo>
                  <a:pt x="30664" y="50419"/>
                </a:lnTo>
                <a:lnTo>
                  <a:pt x="30683" y="50456"/>
                </a:lnTo>
                <a:lnTo>
                  <a:pt x="30683" y="50512"/>
                </a:lnTo>
                <a:lnTo>
                  <a:pt x="30664" y="50549"/>
                </a:lnTo>
                <a:lnTo>
                  <a:pt x="30609" y="50623"/>
                </a:lnTo>
                <a:lnTo>
                  <a:pt x="30534" y="50679"/>
                </a:lnTo>
                <a:lnTo>
                  <a:pt x="30460" y="50735"/>
                </a:lnTo>
                <a:lnTo>
                  <a:pt x="30404" y="50809"/>
                </a:lnTo>
                <a:lnTo>
                  <a:pt x="30367" y="50884"/>
                </a:lnTo>
                <a:lnTo>
                  <a:pt x="30367" y="50921"/>
                </a:lnTo>
                <a:lnTo>
                  <a:pt x="30385" y="50958"/>
                </a:lnTo>
                <a:lnTo>
                  <a:pt x="30422" y="51070"/>
                </a:lnTo>
                <a:lnTo>
                  <a:pt x="30478" y="51126"/>
                </a:lnTo>
                <a:lnTo>
                  <a:pt x="30515" y="51163"/>
                </a:lnTo>
                <a:lnTo>
                  <a:pt x="30571" y="51163"/>
                </a:lnTo>
                <a:lnTo>
                  <a:pt x="30627" y="51145"/>
                </a:lnTo>
                <a:lnTo>
                  <a:pt x="30664" y="51107"/>
                </a:lnTo>
                <a:lnTo>
                  <a:pt x="30758" y="50996"/>
                </a:lnTo>
                <a:lnTo>
                  <a:pt x="30851" y="50847"/>
                </a:lnTo>
                <a:lnTo>
                  <a:pt x="30925" y="50698"/>
                </a:lnTo>
                <a:lnTo>
                  <a:pt x="31000" y="50512"/>
                </a:lnTo>
                <a:lnTo>
                  <a:pt x="31111" y="50381"/>
                </a:lnTo>
                <a:lnTo>
                  <a:pt x="31260" y="50270"/>
                </a:lnTo>
                <a:lnTo>
                  <a:pt x="31409" y="50195"/>
                </a:lnTo>
                <a:lnTo>
                  <a:pt x="31595" y="50121"/>
                </a:lnTo>
                <a:lnTo>
                  <a:pt x="31782" y="50102"/>
                </a:lnTo>
                <a:lnTo>
                  <a:pt x="31968" y="50083"/>
                </a:lnTo>
                <a:lnTo>
                  <a:pt x="32135" y="50121"/>
                </a:lnTo>
                <a:lnTo>
                  <a:pt x="32210" y="50158"/>
                </a:lnTo>
                <a:lnTo>
                  <a:pt x="32284" y="50195"/>
                </a:lnTo>
                <a:lnTo>
                  <a:pt x="32396" y="50270"/>
                </a:lnTo>
                <a:lnTo>
                  <a:pt x="32470" y="50344"/>
                </a:lnTo>
                <a:lnTo>
                  <a:pt x="32508" y="50400"/>
                </a:lnTo>
                <a:lnTo>
                  <a:pt x="32526" y="50456"/>
                </a:lnTo>
                <a:lnTo>
                  <a:pt x="32508" y="50493"/>
                </a:lnTo>
                <a:lnTo>
                  <a:pt x="32452" y="50549"/>
                </a:lnTo>
                <a:lnTo>
                  <a:pt x="32340" y="50642"/>
                </a:lnTo>
                <a:lnTo>
                  <a:pt x="32172" y="50716"/>
                </a:lnTo>
                <a:lnTo>
                  <a:pt x="32024" y="50828"/>
                </a:lnTo>
                <a:lnTo>
                  <a:pt x="31949" y="50884"/>
                </a:lnTo>
                <a:lnTo>
                  <a:pt x="31893" y="50940"/>
                </a:lnTo>
                <a:lnTo>
                  <a:pt x="31856" y="51014"/>
                </a:lnTo>
                <a:lnTo>
                  <a:pt x="31856" y="51089"/>
                </a:lnTo>
                <a:lnTo>
                  <a:pt x="31856" y="51163"/>
                </a:lnTo>
                <a:lnTo>
                  <a:pt x="31893" y="51238"/>
                </a:lnTo>
                <a:lnTo>
                  <a:pt x="31912" y="51275"/>
                </a:lnTo>
                <a:lnTo>
                  <a:pt x="31968" y="51312"/>
                </a:lnTo>
                <a:lnTo>
                  <a:pt x="32005" y="51331"/>
                </a:lnTo>
                <a:lnTo>
                  <a:pt x="32061" y="51331"/>
                </a:lnTo>
                <a:lnTo>
                  <a:pt x="32191" y="51312"/>
                </a:lnTo>
                <a:lnTo>
                  <a:pt x="32321" y="51275"/>
                </a:lnTo>
                <a:lnTo>
                  <a:pt x="32452" y="51200"/>
                </a:lnTo>
                <a:lnTo>
                  <a:pt x="32563" y="51126"/>
                </a:lnTo>
                <a:lnTo>
                  <a:pt x="32638" y="51033"/>
                </a:lnTo>
                <a:lnTo>
                  <a:pt x="32694" y="50958"/>
                </a:lnTo>
                <a:lnTo>
                  <a:pt x="32731" y="50884"/>
                </a:lnTo>
                <a:lnTo>
                  <a:pt x="32768" y="50772"/>
                </a:lnTo>
                <a:lnTo>
                  <a:pt x="32787" y="50716"/>
                </a:lnTo>
                <a:lnTo>
                  <a:pt x="32824" y="50679"/>
                </a:lnTo>
                <a:lnTo>
                  <a:pt x="32880" y="50642"/>
                </a:lnTo>
                <a:lnTo>
                  <a:pt x="32973" y="50586"/>
                </a:lnTo>
                <a:lnTo>
                  <a:pt x="33048" y="50549"/>
                </a:lnTo>
                <a:lnTo>
                  <a:pt x="33159" y="50530"/>
                </a:lnTo>
                <a:lnTo>
                  <a:pt x="33364" y="50530"/>
                </a:lnTo>
                <a:lnTo>
                  <a:pt x="33587" y="50549"/>
                </a:lnTo>
                <a:lnTo>
                  <a:pt x="33774" y="50605"/>
                </a:lnTo>
                <a:lnTo>
                  <a:pt x="33681" y="50698"/>
                </a:lnTo>
                <a:lnTo>
                  <a:pt x="33625" y="50791"/>
                </a:lnTo>
                <a:lnTo>
                  <a:pt x="33587" y="50884"/>
                </a:lnTo>
                <a:lnTo>
                  <a:pt x="33569" y="50977"/>
                </a:lnTo>
                <a:lnTo>
                  <a:pt x="33569" y="51070"/>
                </a:lnTo>
                <a:lnTo>
                  <a:pt x="33569" y="51145"/>
                </a:lnTo>
                <a:lnTo>
                  <a:pt x="33606" y="51219"/>
                </a:lnTo>
                <a:lnTo>
                  <a:pt x="33643" y="51275"/>
                </a:lnTo>
                <a:lnTo>
                  <a:pt x="33681" y="51312"/>
                </a:lnTo>
                <a:lnTo>
                  <a:pt x="33736" y="51331"/>
                </a:lnTo>
                <a:lnTo>
                  <a:pt x="33792" y="51331"/>
                </a:lnTo>
                <a:lnTo>
                  <a:pt x="33848" y="51312"/>
                </a:lnTo>
                <a:lnTo>
                  <a:pt x="33923" y="51256"/>
                </a:lnTo>
                <a:lnTo>
                  <a:pt x="33978" y="51182"/>
                </a:lnTo>
                <a:lnTo>
                  <a:pt x="34053" y="51070"/>
                </a:lnTo>
                <a:lnTo>
                  <a:pt x="34109" y="50921"/>
                </a:lnTo>
                <a:lnTo>
                  <a:pt x="34146" y="50791"/>
                </a:lnTo>
                <a:lnTo>
                  <a:pt x="34165" y="50698"/>
                </a:lnTo>
                <a:lnTo>
                  <a:pt x="34165" y="50567"/>
                </a:lnTo>
                <a:lnTo>
                  <a:pt x="34183" y="50512"/>
                </a:lnTo>
                <a:lnTo>
                  <a:pt x="34220" y="50456"/>
                </a:lnTo>
                <a:lnTo>
                  <a:pt x="34276" y="50381"/>
                </a:lnTo>
                <a:lnTo>
                  <a:pt x="34351" y="50307"/>
                </a:lnTo>
                <a:lnTo>
                  <a:pt x="34463" y="50214"/>
                </a:lnTo>
                <a:lnTo>
                  <a:pt x="34574" y="50139"/>
                </a:lnTo>
                <a:lnTo>
                  <a:pt x="34705" y="50083"/>
                </a:lnTo>
                <a:lnTo>
                  <a:pt x="34853" y="50046"/>
                </a:lnTo>
                <a:lnTo>
                  <a:pt x="35002" y="50028"/>
                </a:lnTo>
                <a:lnTo>
                  <a:pt x="35133" y="50028"/>
                </a:lnTo>
                <a:lnTo>
                  <a:pt x="35263" y="50065"/>
                </a:lnTo>
                <a:lnTo>
                  <a:pt x="35393" y="50121"/>
                </a:lnTo>
                <a:lnTo>
                  <a:pt x="35505" y="50232"/>
                </a:lnTo>
                <a:lnTo>
                  <a:pt x="35524" y="50270"/>
                </a:lnTo>
                <a:lnTo>
                  <a:pt x="35542" y="50307"/>
                </a:lnTo>
                <a:lnTo>
                  <a:pt x="35524" y="50344"/>
                </a:lnTo>
                <a:lnTo>
                  <a:pt x="35505" y="50381"/>
                </a:lnTo>
                <a:lnTo>
                  <a:pt x="35431" y="50437"/>
                </a:lnTo>
                <a:lnTo>
                  <a:pt x="35338" y="50493"/>
                </a:lnTo>
                <a:lnTo>
                  <a:pt x="35244" y="50549"/>
                </a:lnTo>
                <a:lnTo>
                  <a:pt x="35170" y="50642"/>
                </a:lnTo>
                <a:lnTo>
                  <a:pt x="35133" y="50698"/>
                </a:lnTo>
                <a:lnTo>
                  <a:pt x="35114" y="50754"/>
                </a:lnTo>
                <a:lnTo>
                  <a:pt x="35114" y="50847"/>
                </a:lnTo>
                <a:lnTo>
                  <a:pt x="35133" y="50921"/>
                </a:lnTo>
                <a:lnTo>
                  <a:pt x="35207" y="50958"/>
                </a:lnTo>
                <a:lnTo>
                  <a:pt x="35282" y="50977"/>
                </a:lnTo>
                <a:lnTo>
                  <a:pt x="35356" y="50958"/>
                </a:lnTo>
                <a:lnTo>
                  <a:pt x="35449" y="50921"/>
                </a:lnTo>
                <a:lnTo>
                  <a:pt x="35542" y="50865"/>
                </a:lnTo>
                <a:lnTo>
                  <a:pt x="35635" y="50791"/>
                </a:lnTo>
                <a:lnTo>
                  <a:pt x="35710" y="50679"/>
                </a:lnTo>
                <a:lnTo>
                  <a:pt x="35766" y="50586"/>
                </a:lnTo>
                <a:lnTo>
                  <a:pt x="35840" y="50437"/>
                </a:lnTo>
                <a:lnTo>
                  <a:pt x="35877" y="50381"/>
                </a:lnTo>
                <a:lnTo>
                  <a:pt x="35933" y="50325"/>
                </a:lnTo>
                <a:lnTo>
                  <a:pt x="36026" y="50270"/>
                </a:lnTo>
                <a:lnTo>
                  <a:pt x="36175" y="50214"/>
                </a:lnTo>
                <a:lnTo>
                  <a:pt x="36455" y="50139"/>
                </a:lnTo>
                <a:lnTo>
                  <a:pt x="36753" y="50102"/>
                </a:lnTo>
                <a:lnTo>
                  <a:pt x="36901" y="50083"/>
                </a:lnTo>
                <a:lnTo>
                  <a:pt x="37050" y="50083"/>
                </a:lnTo>
                <a:lnTo>
                  <a:pt x="37199" y="50102"/>
                </a:lnTo>
                <a:lnTo>
                  <a:pt x="37330" y="50139"/>
                </a:lnTo>
                <a:lnTo>
                  <a:pt x="37162" y="50251"/>
                </a:lnTo>
                <a:lnTo>
                  <a:pt x="36939" y="50456"/>
                </a:lnTo>
                <a:lnTo>
                  <a:pt x="36846" y="50567"/>
                </a:lnTo>
                <a:lnTo>
                  <a:pt x="36771" y="50661"/>
                </a:lnTo>
                <a:lnTo>
                  <a:pt x="36734" y="50772"/>
                </a:lnTo>
                <a:lnTo>
                  <a:pt x="36734" y="50809"/>
                </a:lnTo>
                <a:lnTo>
                  <a:pt x="36753" y="50847"/>
                </a:lnTo>
                <a:lnTo>
                  <a:pt x="36771" y="50884"/>
                </a:lnTo>
                <a:lnTo>
                  <a:pt x="36808" y="50903"/>
                </a:lnTo>
                <a:lnTo>
                  <a:pt x="36901" y="50921"/>
                </a:lnTo>
                <a:lnTo>
                  <a:pt x="37013" y="50903"/>
                </a:lnTo>
                <a:lnTo>
                  <a:pt x="37144" y="50865"/>
                </a:lnTo>
                <a:lnTo>
                  <a:pt x="37255" y="50791"/>
                </a:lnTo>
                <a:lnTo>
                  <a:pt x="37367" y="50735"/>
                </a:lnTo>
                <a:lnTo>
                  <a:pt x="37441" y="50661"/>
                </a:lnTo>
                <a:lnTo>
                  <a:pt x="37497" y="50605"/>
                </a:lnTo>
                <a:lnTo>
                  <a:pt x="37628" y="50381"/>
                </a:lnTo>
                <a:lnTo>
                  <a:pt x="37683" y="50288"/>
                </a:lnTo>
                <a:lnTo>
                  <a:pt x="37739" y="50232"/>
                </a:lnTo>
                <a:lnTo>
                  <a:pt x="37795" y="50176"/>
                </a:lnTo>
                <a:lnTo>
                  <a:pt x="37870" y="50121"/>
                </a:lnTo>
                <a:lnTo>
                  <a:pt x="38000" y="50102"/>
                </a:lnTo>
                <a:lnTo>
                  <a:pt x="38167" y="50065"/>
                </a:lnTo>
                <a:lnTo>
                  <a:pt x="38354" y="50046"/>
                </a:lnTo>
                <a:lnTo>
                  <a:pt x="38558" y="50065"/>
                </a:lnTo>
                <a:lnTo>
                  <a:pt x="38670" y="50065"/>
                </a:lnTo>
                <a:lnTo>
                  <a:pt x="38782" y="50102"/>
                </a:lnTo>
                <a:lnTo>
                  <a:pt x="38856" y="50139"/>
                </a:lnTo>
                <a:lnTo>
                  <a:pt x="38931" y="50195"/>
                </a:lnTo>
                <a:lnTo>
                  <a:pt x="38763" y="50307"/>
                </a:lnTo>
                <a:lnTo>
                  <a:pt x="38540" y="50456"/>
                </a:lnTo>
                <a:lnTo>
                  <a:pt x="38428" y="50549"/>
                </a:lnTo>
                <a:lnTo>
                  <a:pt x="38335" y="50642"/>
                </a:lnTo>
                <a:lnTo>
                  <a:pt x="38279" y="50716"/>
                </a:lnTo>
                <a:lnTo>
                  <a:pt x="38261" y="50754"/>
                </a:lnTo>
                <a:lnTo>
                  <a:pt x="38261" y="50791"/>
                </a:lnTo>
                <a:lnTo>
                  <a:pt x="38316" y="50847"/>
                </a:lnTo>
                <a:lnTo>
                  <a:pt x="38372" y="50884"/>
                </a:lnTo>
                <a:lnTo>
                  <a:pt x="38447" y="50903"/>
                </a:lnTo>
                <a:lnTo>
                  <a:pt x="38558" y="50884"/>
                </a:lnTo>
                <a:lnTo>
                  <a:pt x="38652" y="50865"/>
                </a:lnTo>
                <a:lnTo>
                  <a:pt x="38745" y="50847"/>
                </a:lnTo>
                <a:lnTo>
                  <a:pt x="38875" y="50772"/>
                </a:lnTo>
                <a:lnTo>
                  <a:pt x="38968" y="50698"/>
                </a:lnTo>
                <a:lnTo>
                  <a:pt x="39043" y="50623"/>
                </a:lnTo>
                <a:lnTo>
                  <a:pt x="39136" y="50474"/>
                </a:lnTo>
                <a:lnTo>
                  <a:pt x="39191" y="50400"/>
                </a:lnTo>
                <a:lnTo>
                  <a:pt x="39247" y="50325"/>
                </a:lnTo>
                <a:lnTo>
                  <a:pt x="39322" y="50270"/>
                </a:lnTo>
                <a:lnTo>
                  <a:pt x="39415" y="50214"/>
                </a:lnTo>
                <a:lnTo>
                  <a:pt x="39527" y="50158"/>
                </a:lnTo>
                <a:lnTo>
                  <a:pt x="39657" y="50139"/>
                </a:lnTo>
                <a:lnTo>
                  <a:pt x="39825" y="50121"/>
                </a:lnTo>
                <a:lnTo>
                  <a:pt x="39973" y="50102"/>
                </a:lnTo>
                <a:lnTo>
                  <a:pt x="40141" y="50102"/>
                </a:lnTo>
                <a:lnTo>
                  <a:pt x="40290" y="50121"/>
                </a:lnTo>
                <a:lnTo>
                  <a:pt x="40420" y="50158"/>
                </a:lnTo>
                <a:lnTo>
                  <a:pt x="40532" y="50214"/>
                </a:lnTo>
                <a:lnTo>
                  <a:pt x="40402" y="50344"/>
                </a:lnTo>
                <a:lnTo>
                  <a:pt x="40215" y="50567"/>
                </a:lnTo>
                <a:lnTo>
                  <a:pt x="40122" y="50679"/>
                </a:lnTo>
                <a:lnTo>
                  <a:pt x="40048" y="50791"/>
                </a:lnTo>
                <a:lnTo>
                  <a:pt x="40011" y="50884"/>
                </a:lnTo>
                <a:lnTo>
                  <a:pt x="40011" y="50921"/>
                </a:lnTo>
                <a:lnTo>
                  <a:pt x="40029" y="50958"/>
                </a:lnTo>
                <a:lnTo>
                  <a:pt x="40067" y="50996"/>
                </a:lnTo>
                <a:lnTo>
                  <a:pt x="40104" y="51014"/>
                </a:lnTo>
                <a:lnTo>
                  <a:pt x="40197" y="51014"/>
                </a:lnTo>
                <a:lnTo>
                  <a:pt x="40309" y="50977"/>
                </a:lnTo>
                <a:lnTo>
                  <a:pt x="40402" y="50921"/>
                </a:lnTo>
                <a:lnTo>
                  <a:pt x="40513" y="50828"/>
                </a:lnTo>
                <a:lnTo>
                  <a:pt x="40588" y="50754"/>
                </a:lnTo>
                <a:lnTo>
                  <a:pt x="40700" y="50623"/>
                </a:lnTo>
                <a:lnTo>
                  <a:pt x="40793" y="50474"/>
                </a:lnTo>
                <a:lnTo>
                  <a:pt x="40830" y="50363"/>
                </a:lnTo>
                <a:lnTo>
                  <a:pt x="40886" y="50251"/>
                </a:lnTo>
                <a:lnTo>
                  <a:pt x="40923" y="50195"/>
                </a:lnTo>
                <a:lnTo>
                  <a:pt x="40997" y="50139"/>
                </a:lnTo>
                <a:lnTo>
                  <a:pt x="41091" y="50083"/>
                </a:lnTo>
                <a:lnTo>
                  <a:pt x="41202" y="50028"/>
                </a:lnTo>
                <a:lnTo>
                  <a:pt x="41314" y="49972"/>
                </a:lnTo>
                <a:lnTo>
                  <a:pt x="41444" y="49953"/>
                </a:lnTo>
                <a:lnTo>
                  <a:pt x="41686" y="49953"/>
                </a:lnTo>
                <a:lnTo>
                  <a:pt x="41798" y="49972"/>
                </a:lnTo>
                <a:lnTo>
                  <a:pt x="41910" y="50028"/>
                </a:lnTo>
                <a:lnTo>
                  <a:pt x="41817" y="50121"/>
                </a:lnTo>
                <a:lnTo>
                  <a:pt x="41705" y="50251"/>
                </a:lnTo>
                <a:lnTo>
                  <a:pt x="41630" y="50400"/>
                </a:lnTo>
                <a:lnTo>
                  <a:pt x="41593" y="50530"/>
                </a:lnTo>
                <a:lnTo>
                  <a:pt x="41575" y="50605"/>
                </a:lnTo>
                <a:lnTo>
                  <a:pt x="41575" y="50661"/>
                </a:lnTo>
                <a:lnTo>
                  <a:pt x="41593" y="50698"/>
                </a:lnTo>
                <a:lnTo>
                  <a:pt x="41630" y="50754"/>
                </a:lnTo>
                <a:lnTo>
                  <a:pt x="41686" y="50772"/>
                </a:lnTo>
                <a:lnTo>
                  <a:pt x="41742" y="50791"/>
                </a:lnTo>
                <a:lnTo>
                  <a:pt x="41835" y="50791"/>
                </a:lnTo>
                <a:lnTo>
                  <a:pt x="41947" y="50772"/>
                </a:lnTo>
                <a:lnTo>
                  <a:pt x="42021" y="50735"/>
                </a:lnTo>
                <a:lnTo>
                  <a:pt x="42077" y="50698"/>
                </a:lnTo>
                <a:lnTo>
                  <a:pt x="42115" y="50661"/>
                </a:lnTo>
                <a:lnTo>
                  <a:pt x="42152" y="50623"/>
                </a:lnTo>
                <a:lnTo>
                  <a:pt x="42208" y="50530"/>
                </a:lnTo>
                <a:lnTo>
                  <a:pt x="42226" y="50419"/>
                </a:lnTo>
                <a:lnTo>
                  <a:pt x="42263" y="50307"/>
                </a:lnTo>
                <a:lnTo>
                  <a:pt x="42282" y="50214"/>
                </a:lnTo>
                <a:lnTo>
                  <a:pt x="42338" y="50121"/>
                </a:lnTo>
                <a:lnTo>
                  <a:pt x="42375" y="50083"/>
                </a:lnTo>
                <a:lnTo>
                  <a:pt x="42431" y="50065"/>
                </a:lnTo>
                <a:lnTo>
                  <a:pt x="42506" y="50046"/>
                </a:lnTo>
                <a:lnTo>
                  <a:pt x="42580" y="50028"/>
                </a:lnTo>
                <a:lnTo>
                  <a:pt x="42729" y="50046"/>
                </a:lnTo>
                <a:lnTo>
                  <a:pt x="42896" y="50102"/>
                </a:lnTo>
                <a:lnTo>
                  <a:pt x="43027" y="50158"/>
                </a:lnTo>
                <a:lnTo>
                  <a:pt x="43083" y="50195"/>
                </a:lnTo>
                <a:lnTo>
                  <a:pt x="43120" y="50251"/>
                </a:lnTo>
                <a:lnTo>
                  <a:pt x="43157" y="50307"/>
                </a:lnTo>
                <a:lnTo>
                  <a:pt x="43176" y="50363"/>
                </a:lnTo>
                <a:lnTo>
                  <a:pt x="43176" y="50474"/>
                </a:lnTo>
                <a:lnTo>
                  <a:pt x="43157" y="50605"/>
                </a:lnTo>
                <a:lnTo>
                  <a:pt x="43083" y="50847"/>
                </a:lnTo>
                <a:lnTo>
                  <a:pt x="43083" y="50940"/>
                </a:lnTo>
                <a:lnTo>
                  <a:pt x="43083" y="50977"/>
                </a:lnTo>
                <a:lnTo>
                  <a:pt x="43101" y="51014"/>
                </a:lnTo>
                <a:lnTo>
                  <a:pt x="43139" y="51033"/>
                </a:lnTo>
                <a:lnTo>
                  <a:pt x="43194" y="51052"/>
                </a:lnTo>
                <a:lnTo>
                  <a:pt x="43362" y="51033"/>
                </a:lnTo>
                <a:lnTo>
                  <a:pt x="43529" y="51014"/>
                </a:lnTo>
                <a:lnTo>
                  <a:pt x="43585" y="50996"/>
                </a:lnTo>
                <a:lnTo>
                  <a:pt x="43623" y="50977"/>
                </a:lnTo>
                <a:lnTo>
                  <a:pt x="43660" y="50940"/>
                </a:lnTo>
                <a:lnTo>
                  <a:pt x="43697" y="50884"/>
                </a:lnTo>
                <a:lnTo>
                  <a:pt x="43716" y="50772"/>
                </a:lnTo>
                <a:lnTo>
                  <a:pt x="43697" y="50661"/>
                </a:lnTo>
                <a:lnTo>
                  <a:pt x="43678" y="50549"/>
                </a:lnTo>
                <a:lnTo>
                  <a:pt x="43678" y="50456"/>
                </a:lnTo>
                <a:lnTo>
                  <a:pt x="43678" y="50400"/>
                </a:lnTo>
                <a:lnTo>
                  <a:pt x="43697" y="50363"/>
                </a:lnTo>
                <a:lnTo>
                  <a:pt x="43734" y="50307"/>
                </a:lnTo>
                <a:lnTo>
                  <a:pt x="43790" y="50270"/>
                </a:lnTo>
                <a:lnTo>
                  <a:pt x="43865" y="50232"/>
                </a:lnTo>
                <a:lnTo>
                  <a:pt x="43976" y="50214"/>
                </a:lnTo>
                <a:lnTo>
                  <a:pt x="44088" y="50195"/>
                </a:lnTo>
                <a:lnTo>
                  <a:pt x="44237" y="50195"/>
                </a:lnTo>
                <a:lnTo>
                  <a:pt x="44367" y="50232"/>
                </a:lnTo>
                <a:lnTo>
                  <a:pt x="44423" y="50270"/>
                </a:lnTo>
                <a:lnTo>
                  <a:pt x="44460" y="50307"/>
                </a:lnTo>
                <a:lnTo>
                  <a:pt x="44498" y="50363"/>
                </a:lnTo>
                <a:lnTo>
                  <a:pt x="44498" y="50400"/>
                </a:lnTo>
                <a:lnTo>
                  <a:pt x="44479" y="50437"/>
                </a:lnTo>
                <a:lnTo>
                  <a:pt x="44442" y="50456"/>
                </a:lnTo>
                <a:lnTo>
                  <a:pt x="44367" y="50512"/>
                </a:lnTo>
                <a:lnTo>
                  <a:pt x="44349" y="50549"/>
                </a:lnTo>
                <a:lnTo>
                  <a:pt x="44330" y="50605"/>
                </a:lnTo>
                <a:lnTo>
                  <a:pt x="44311" y="50716"/>
                </a:lnTo>
                <a:lnTo>
                  <a:pt x="44293" y="50809"/>
                </a:lnTo>
                <a:lnTo>
                  <a:pt x="44274" y="50884"/>
                </a:lnTo>
                <a:lnTo>
                  <a:pt x="44274" y="50958"/>
                </a:lnTo>
                <a:lnTo>
                  <a:pt x="44293" y="50977"/>
                </a:lnTo>
                <a:lnTo>
                  <a:pt x="44349" y="50977"/>
                </a:lnTo>
                <a:lnTo>
                  <a:pt x="44442" y="50940"/>
                </a:lnTo>
                <a:lnTo>
                  <a:pt x="44609" y="50847"/>
                </a:lnTo>
                <a:lnTo>
                  <a:pt x="44684" y="50791"/>
                </a:lnTo>
                <a:lnTo>
                  <a:pt x="44721" y="50735"/>
                </a:lnTo>
                <a:lnTo>
                  <a:pt x="44740" y="50698"/>
                </a:lnTo>
                <a:lnTo>
                  <a:pt x="44758" y="50642"/>
                </a:lnTo>
                <a:lnTo>
                  <a:pt x="44777" y="50586"/>
                </a:lnTo>
                <a:lnTo>
                  <a:pt x="44814" y="50549"/>
                </a:lnTo>
                <a:lnTo>
                  <a:pt x="44870" y="50493"/>
                </a:lnTo>
                <a:lnTo>
                  <a:pt x="44982" y="50437"/>
                </a:lnTo>
                <a:lnTo>
                  <a:pt x="45093" y="50400"/>
                </a:lnTo>
                <a:lnTo>
                  <a:pt x="45224" y="50381"/>
                </a:lnTo>
                <a:lnTo>
                  <a:pt x="45335" y="50400"/>
                </a:lnTo>
                <a:lnTo>
                  <a:pt x="45466" y="50419"/>
                </a:lnTo>
                <a:lnTo>
                  <a:pt x="45335" y="50530"/>
                </a:lnTo>
                <a:lnTo>
                  <a:pt x="45261" y="50623"/>
                </a:lnTo>
                <a:lnTo>
                  <a:pt x="45187" y="50698"/>
                </a:lnTo>
                <a:lnTo>
                  <a:pt x="45149" y="50791"/>
                </a:lnTo>
                <a:lnTo>
                  <a:pt x="45149" y="50865"/>
                </a:lnTo>
                <a:lnTo>
                  <a:pt x="45149" y="50903"/>
                </a:lnTo>
                <a:lnTo>
                  <a:pt x="45168" y="50940"/>
                </a:lnTo>
                <a:lnTo>
                  <a:pt x="45205" y="50958"/>
                </a:lnTo>
                <a:lnTo>
                  <a:pt x="45261" y="50996"/>
                </a:lnTo>
                <a:lnTo>
                  <a:pt x="45373" y="50996"/>
                </a:lnTo>
                <a:lnTo>
                  <a:pt x="45466" y="50977"/>
                </a:lnTo>
                <a:lnTo>
                  <a:pt x="45540" y="50921"/>
                </a:lnTo>
                <a:lnTo>
                  <a:pt x="45615" y="50847"/>
                </a:lnTo>
                <a:lnTo>
                  <a:pt x="45708" y="50661"/>
                </a:lnTo>
                <a:lnTo>
                  <a:pt x="45801" y="50512"/>
                </a:lnTo>
                <a:lnTo>
                  <a:pt x="45987" y="50270"/>
                </a:lnTo>
                <a:lnTo>
                  <a:pt x="46099" y="50176"/>
                </a:lnTo>
                <a:lnTo>
                  <a:pt x="46211" y="50083"/>
                </a:lnTo>
                <a:lnTo>
                  <a:pt x="46341" y="50028"/>
                </a:lnTo>
                <a:lnTo>
                  <a:pt x="46471" y="50009"/>
                </a:lnTo>
                <a:lnTo>
                  <a:pt x="46639" y="50028"/>
                </a:lnTo>
                <a:lnTo>
                  <a:pt x="46825" y="50102"/>
                </a:lnTo>
                <a:lnTo>
                  <a:pt x="46713" y="50176"/>
                </a:lnTo>
                <a:lnTo>
                  <a:pt x="46601" y="50307"/>
                </a:lnTo>
                <a:lnTo>
                  <a:pt x="46490" y="50456"/>
                </a:lnTo>
                <a:lnTo>
                  <a:pt x="46397" y="50605"/>
                </a:lnTo>
                <a:lnTo>
                  <a:pt x="46341" y="50754"/>
                </a:lnTo>
                <a:lnTo>
                  <a:pt x="46322" y="50828"/>
                </a:lnTo>
                <a:lnTo>
                  <a:pt x="46341" y="50884"/>
                </a:lnTo>
                <a:lnTo>
                  <a:pt x="46359" y="50940"/>
                </a:lnTo>
                <a:lnTo>
                  <a:pt x="46397" y="50977"/>
                </a:lnTo>
                <a:lnTo>
                  <a:pt x="46471" y="50996"/>
                </a:lnTo>
                <a:lnTo>
                  <a:pt x="46564" y="51014"/>
                </a:lnTo>
                <a:lnTo>
                  <a:pt x="46620" y="51014"/>
                </a:lnTo>
                <a:lnTo>
                  <a:pt x="46676" y="50996"/>
                </a:lnTo>
                <a:lnTo>
                  <a:pt x="46825" y="50921"/>
                </a:lnTo>
                <a:lnTo>
                  <a:pt x="46955" y="50809"/>
                </a:lnTo>
                <a:lnTo>
                  <a:pt x="47086" y="50698"/>
                </a:lnTo>
                <a:lnTo>
                  <a:pt x="47179" y="50549"/>
                </a:lnTo>
                <a:lnTo>
                  <a:pt x="47253" y="50400"/>
                </a:lnTo>
                <a:lnTo>
                  <a:pt x="47272" y="50325"/>
                </a:lnTo>
                <a:lnTo>
                  <a:pt x="47272" y="50251"/>
                </a:lnTo>
                <a:lnTo>
                  <a:pt x="47253" y="50195"/>
                </a:lnTo>
                <a:lnTo>
                  <a:pt x="47216" y="50139"/>
                </a:lnTo>
                <a:lnTo>
                  <a:pt x="47346" y="50083"/>
                </a:lnTo>
                <a:lnTo>
                  <a:pt x="47495" y="50065"/>
                </a:lnTo>
                <a:lnTo>
                  <a:pt x="47681" y="50028"/>
                </a:lnTo>
                <a:lnTo>
                  <a:pt x="48072" y="50028"/>
                </a:lnTo>
                <a:lnTo>
                  <a:pt x="48240" y="50083"/>
                </a:lnTo>
                <a:lnTo>
                  <a:pt x="48314" y="50121"/>
                </a:lnTo>
                <a:lnTo>
                  <a:pt x="48370" y="50158"/>
                </a:lnTo>
                <a:lnTo>
                  <a:pt x="48407" y="50214"/>
                </a:lnTo>
                <a:lnTo>
                  <a:pt x="48445" y="50270"/>
                </a:lnTo>
                <a:lnTo>
                  <a:pt x="48445" y="50325"/>
                </a:lnTo>
                <a:lnTo>
                  <a:pt x="48445" y="50381"/>
                </a:lnTo>
                <a:lnTo>
                  <a:pt x="48426" y="50437"/>
                </a:lnTo>
                <a:lnTo>
                  <a:pt x="48389" y="50493"/>
                </a:lnTo>
                <a:lnTo>
                  <a:pt x="48296" y="50567"/>
                </a:lnTo>
                <a:lnTo>
                  <a:pt x="48184" y="50661"/>
                </a:lnTo>
                <a:lnTo>
                  <a:pt x="48054" y="50735"/>
                </a:lnTo>
                <a:lnTo>
                  <a:pt x="47961" y="50828"/>
                </a:lnTo>
                <a:lnTo>
                  <a:pt x="47886" y="50921"/>
                </a:lnTo>
                <a:lnTo>
                  <a:pt x="47849" y="50996"/>
                </a:lnTo>
                <a:lnTo>
                  <a:pt x="47849" y="51052"/>
                </a:lnTo>
                <a:lnTo>
                  <a:pt x="47849" y="51126"/>
                </a:lnTo>
                <a:lnTo>
                  <a:pt x="47868" y="51182"/>
                </a:lnTo>
                <a:lnTo>
                  <a:pt x="47905" y="51219"/>
                </a:lnTo>
                <a:lnTo>
                  <a:pt x="47942" y="51238"/>
                </a:lnTo>
                <a:lnTo>
                  <a:pt x="48054" y="51238"/>
                </a:lnTo>
                <a:lnTo>
                  <a:pt x="48184" y="51200"/>
                </a:lnTo>
                <a:lnTo>
                  <a:pt x="48314" y="51145"/>
                </a:lnTo>
                <a:lnTo>
                  <a:pt x="48445" y="51052"/>
                </a:lnTo>
                <a:lnTo>
                  <a:pt x="48556" y="50958"/>
                </a:lnTo>
                <a:lnTo>
                  <a:pt x="48631" y="50884"/>
                </a:lnTo>
                <a:lnTo>
                  <a:pt x="48705" y="50754"/>
                </a:lnTo>
                <a:lnTo>
                  <a:pt x="48761" y="50642"/>
                </a:lnTo>
                <a:lnTo>
                  <a:pt x="48798" y="50549"/>
                </a:lnTo>
                <a:lnTo>
                  <a:pt x="48836" y="50456"/>
                </a:lnTo>
                <a:lnTo>
                  <a:pt x="48892" y="50381"/>
                </a:lnTo>
                <a:lnTo>
                  <a:pt x="48966" y="50344"/>
                </a:lnTo>
                <a:lnTo>
                  <a:pt x="49096" y="50307"/>
                </a:lnTo>
                <a:lnTo>
                  <a:pt x="49394" y="50307"/>
                </a:lnTo>
                <a:lnTo>
                  <a:pt x="49506" y="50325"/>
                </a:lnTo>
                <a:lnTo>
                  <a:pt x="49636" y="50363"/>
                </a:lnTo>
                <a:lnTo>
                  <a:pt x="49673" y="50400"/>
                </a:lnTo>
                <a:lnTo>
                  <a:pt x="49711" y="50437"/>
                </a:lnTo>
                <a:lnTo>
                  <a:pt x="49767" y="50512"/>
                </a:lnTo>
                <a:lnTo>
                  <a:pt x="49785" y="50567"/>
                </a:lnTo>
                <a:lnTo>
                  <a:pt x="49785" y="50605"/>
                </a:lnTo>
                <a:lnTo>
                  <a:pt x="49767" y="50661"/>
                </a:lnTo>
                <a:lnTo>
                  <a:pt x="49673" y="50754"/>
                </a:lnTo>
                <a:lnTo>
                  <a:pt x="49618" y="50828"/>
                </a:lnTo>
                <a:lnTo>
                  <a:pt x="49562" y="50903"/>
                </a:lnTo>
                <a:lnTo>
                  <a:pt x="49431" y="51126"/>
                </a:lnTo>
                <a:lnTo>
                  <a:pt x="49394" y="51219"/>
                </a:lnTo>
                <a:lnTo>
                  <a:pt x="49376" y="51312"/>
                </a:lnTo>
                <a:lnTo>
                  <a:pt x="49394" y="51387"/>
                </a:lnTo>
                <a:lnTo>
                  <a:pt x="49413" y="51405"/>
                </a:lnTo>
                <a:lnTo>
                  <a:pt x="49450" y="51424"/>
                </a:lnTo>
                <a:lnTo>
                  <a:pt x="49562" y="51424"/>
                </a:lnTo>
                <a:lnTo>
                  <a:pt x="49711" y="51405"/>
                </a:lnTo>
                <a:lnTo>
                  <a:pt x="49785" y="51368"/>
                </a:lnTo>
                <a:lnTo>
                  <a:pt x="49860" y="51331"/>
                </a:lnTo>
                <a:lnTo>
                  <a:pt x="49915" y="51294"/>
                </a:lnTo>
                <a:lnTo>
                  <a:pt x="49953" y="51256"/>
                </a:lnTo>
                <a:lnTo>
                  <a:pt x="49990" y="51145"/>
                </a:lnTo>
                <a:lnTo>
                  <a:pt x="50009" y="51033"/>
                </a:lnTo>
                <a:lnTo>
                  <a:pt x="50009" y="50809"/>
                </a:lnTo>
                <a:lnTo>
                  <a:pt x="50027" y="50698"/>
                </a:lnTo>
                <a:lnTo>
                  <a:pt x="50083" y="50605"/>
                </a:lnTo>
                <a:lnTo>
                  <a:pt x="50120" y="50530"/>
                </a:lnTo>
                <a:lnTo>
                  <a:pt x="50176" y="50474"/>
                </a:lnTo>
                <a:lnTo>
                  <a:pt x="50325" y="50400"/>
                </a:lnTo>
                <a:lnTo>
                  <a:pt x="50493" y="50325"/>
                </a:lnTo>
                <a:lnTo>
                  <a:pt x="50697" y="50270"/>
                </a:lnTo>
                <a:lnTo>
                  <a:pt x="50884" y="50232"/>
                </a:lnTo>
                <a:lnTo>
                  <a:pt x="51256" y="50232"/>
                </a:lnTo>
                <a:lnTo>
                  <a:pt x="51386" y="50251"/>
                </a:lnTo>
                <a:lnTo>
                  <a:pt x="51144" y="50456"/>
                </a:lnTo>
                <a:lnTo>
                  <a:pt x="50977" y="50642"/>
                </a:lnTo>
                <a:lnTo>
                  <a:pt x="50921" y="50716"/>
                </a:lnTo>
                <a:lnTo>
                  <a:pt x="50884" y="50772"/>
                </a:lnTo>
                <a:lnTo>
                  <a:pt x="50884" y="50828"/>
                </a:lnTo>
                <a:lnTo>
                  <a:pt x="50884" y="50884"/>
                </a:lnTo>
                <a:lnTo>
                  <a:pt x="50902" y="50921"/>
                </a:lnTo>
                <a:lnTo>
                  <a:pt x="50921" y="50940"/>
                </a:lnTo>
                <a:lnTo>
                  <a:pt x="51014" y="50977"/>
                </a:lnTo>
                <a:lnTo>
                  <a:pt x="51144" y="50996"/>
                </a:lnTo>
                <a:lnTo>
                  <a:pt x="51293" y="50958"/>
                </a:lnTo>
                <a:lnTo>
                  <a:pt x="51461" y="50921"/>
                </a:lnTo>
                <a:lnTo>
                  <a:pt x="51610" y="50865"/>
                </a:lnTo>
                <a:lnTo>
                  <a:pt x="51759" y="50772"/>
                </a:lnTo>
                <a:lnTo>
                  <a:pt x="51889" y="50679"/>
                </a:lnTo>
                <a:lnTo>
                  <a:pt x="51982" y="50567"/>
                </a:lnTo>
                <a:lnTo>
                  <a:pt x="52001" y="50512"/>
                </a:lnTo>
                <a:lnTo>
                  <a:pt x="52019" y="50456"/>
                </a:lnTo>
                <a:lnTo>
                  <a:pt x="52019" y="50400"/>
                </a:lnTo>
                <a:lnTo>
                  <a:pt x="52001" y="50325"/>
                </a:lnTo>
                <a:lnTo>
                  <a:pt x="51963" y="50270"/>
                </a:lnTo>
                <a:lnTo>
                  <a:pt x="51908" y="50195"/>
                </a:lnTo>
                <a:lnTo>
                  <a:pt x="52057" y="50139"/>
                </a:lnTo>
                <a:lnTo>
                  <a:pt x="52243" y="50083"/>
                </a:lnTo>
                <a:lnTo>
                  <a:pt x="52448" y="50046"/>
                </a:lnTo>
                <a:lnTo>
                  <a:pt x="52671" y="50009"/>
                </a:lnTo>
                <a:lnTo>
                  <a:pt x="52894" y="50009"/>
                </a:lnTo>
                <a:lnTo>
                  <a:pt x="53099" y="50028"/>
                </a:lnTo>
                <a:lnTo>
                  <a:pt x="53192" y="50046"/>
                </a:lnTo>
                <a:lnTo>
                  <a:pt x="53267" y="50083"/>
                </a:lnTo>
                <a:lnTo>
                  <a:pt x="53341" y="50121"/>
                </a:lnTo>
                <a:lnTo>
                  <a:pt x="53397" y="50176"/>
                </a:lnTo>
                <a:lnTo>
                  <a:pt x="53192" y="50325"/>
                </a:lnTo>
                <a:lnTo>
                  <a:pt x="52932" y="50549"/>
                </a:lnTo>
                <a:lnTo>
                  <a:pt x="52820" y="50679"/>
                </a:lnTo>
                <a:lnTo>
                  <a:pt x="52708" y="50791"/>
                </a:lnTo>
                <a:lnTo>
                  <a:pt x="52652" y="50903"/>
                </a:lnTo>
                <a:lnTo>
                  <a:pt x="52634" y="50958"/>
                </a:lnTo>
                <a:lnTo>
                  <a:pt x="52634" y="51014"/>
                </a:lnTo>
                <a:lnTo>
                  <a:pt x="52634" y="51070"/>
                </a:lnTo>
                <a:lnTo>
                  <a:pt x="52652" y="51107"/>
                </a:lnTo>
                <a:lnTo>
                  <a:pt x="52690" y="51145"/>
                </a:lnTo>
                <a:lnTo>
                  <a:pt x="52727" y="51163"/>
                </a:lnTo>
                <a:lnTo>
                  <a:pt x="52820" y="51163"/>
                </a:lnTo>
                <a:lnTo>
                  <a:pt x="52950" y="51145"/>
                </a:lnTo>
                <a:lnTo>
                  <a:pt x="53062" y="51089"/>
                </a:lnTo>
                <a:lnTo>
                  <a:pt x="53174" y="51014"/>
                </a:lnTo>
                <a:lnTo>
                  <a:pt x="53341" y="50884"/>
                </a:lnTo>
                <a:lnTo>
                  <a:pt x="53416" y="50791"/>
                </a:lnTo>
                <a:lnTo>
                  <a:pt x="53490" y="50698"/>
                </a:lnTo>
                <a:lnTo>
                  <a:pt x="53583" y="50512"/>
                </a:lnTo>
                <a:lnTo>
                  <a:pt x="53639" y="50437"/>
                </a:lnTo>
                <a:lnTo>
                  <a:pt x="53695" y="50344"/>
                </a:lnTo>
                <a:lnTo>
                  <a:pt x="53769" y="50270"/>
                </a:lnTo>
                <a:lnTo>
                  <a:pt x="53863" y="50195"/>
                </a:lnTo>
                <a:lnTo>
                  <a:pt x="53974" y="50158"/>
                </a:lnTo>
                <a:lnTo>
                  <a:pt x="54123" y="50102"/>
                </a:lnTo>
                <a:lnTo>
                  <a:pt x="54291" y="50083"/>
                </a:lnTo>
                <a:lnTo>
                  <a:pt x="54440" y="50083"/>
                </a:lnTo>
                <a:lnTo>
                  <a:pt x="54607" y="50102"/>
                </a:lnTo>
                <a:lnTo>
                  <a:pt x="54738" y="50158"/>
                </a:lnTo>
                <a:lnTo>
                  <a:pt x="54812" y="50195"/>
                </a:lnTo>
                <a:lnTo>
                  <a:pt x="54849" y="50251"/>
                </a:lnTo>
                <a:lnTo>
                  <a:pt x="54887" y="50307"/>
                </a:lnTo>
                <a:lnTo>
                  <a:pt x="54924" y="50381"/>
                </a:lnTo>
                <a:lnTo>
                  <a:pt x="54793" y="50456"/>
                </a:lnTo>
                <a:lnTo>
                  <a:pt x="54607" y="50605"/>
                </a:lnTo>
                <a:lnTo>
                  <a:pt x="54514" y="50679"/>
                </a:lnTo>
                <a:lnTo>
                  <a:pt x="54458" y="50754"/>
                </a:lnTo>
                <a:lnTo>
                  <a:pt x="54402" y="50828"/>
                </a:lnTo>
                <a:lnTo>
                  <a:pt x="54402" y="50903"/>
                </a:lnTo>
                <a:lnTo>
                  <a:pt x="54458" y="50977"/>
                </a:lnTo>
                <a:lnTo>
                  <a:pt x="54514" y="51033"/>
                </a:lnTo>
                <a:lnTo>
                  <a:pt x="54700" y="51033"/>
                </a:lnTo>
                <a:lnTo>
                  <a:pt x="54793" y="50996"/>
                </a:lnTo>
                <a:lnTo>
                  <a:pt x="54868" y="50958"/>
                </a:lnTo>
                <a:lnTo>
                  <a:pt x="54961" y="50903"/>
                </a:lnTo>
                <a:lnTo>
                  <a:pt x="55017" y="50865"/>
                </a:lnTo>
                <a:lnTo>
                  <a:pt x="55091" y="50754"/>
                </a:lnTo>
                <a:lnTo>
                  <a:pt x="55147" y="50679"/>
                </a:lnTo>
                <a:lnTo>
                  <a:pt x="55240" y="50530"/>
                </a:lnTo>
                <a:lnTo>
                  <a:pt x="55277" y="50474"/>
                </a:lnTo>
                <a:lnTo>
                  <a:pt x="55352" y="50419"/>
                </a:lnTo>
                <a:lnTo>
                  <a:pt x="55464" y="50363"/>
                </a:lnTo>
                <a:lnTo>
                  <a:pt x="55613" y="50325"/>
                </a:lnTo>
                <a:lnTo>
                  <a:pt x="55855" y="50288"/>
                </a:lnTo>
                <a:lnTo>
                  <a:pt x="56097" y="50288"/>
                </a:lnTo>
                <a:lnTo>
                  <a:pt x="56339" y="50325"/>
                </a:lnTo>
                <a:lnTo>
                  <a:pt x="56581" y="50400"/>
                </a:lnTo>
                <a:lnTo>
                  <a:pt x="56562" y="50437"/>
                </a:lnTo>
                <a:lnTo>
                  <a:pt x="56544" y="50474"/>
                </a:lnTo>
                <a:lnTo>
                  <a:pt x="56432" y="50549"/>
                </a:lnTo>
                <a:lnTo>
                  <a:pt x="56283" y="50623"/>
                </a:lnTo>
                <a:lnTo>
                  <a:pt x="56134" y="50679"/>
                </a:lnTo>
                <a:lnTo>
                  <a:pt x="55966" y="50754"/>
                </a:lnTo>
                <a:lnTo>
                  <a:pt x="55836" y="50809"/>
                </a:lnTo>
                <a:lnTo>
                  <a:pt x="55724" y="50884"/>
                </a:lnTo>
                <a:lnTo>
                  <a:pt x="55687" y="50940"/>
                </a:lnTo>
                <a:lnTo>
                  <a:pt x="55668" y="50977"/>
                </a:lnTo>
                <a:lnTo>
                  <a:pt x="55668" y="51033"/>
                </a:lnTo>
                <a:lnTo>
                  <a:pt x="55687" y="51070"/>
                </a:lnTo>
                <a:lnTo>
                  <a:pt x="55706" y="51107"/>
                </a:lnTo>
                <a:lnTo>
                  <a:pt x="55724" y="51145"/>
                </a:lnTo>
                <a:lnTo>
                  <a:pt x="55817" y="51163"/>
                </a:lnTo>
                <a:lnTo>
                  <a:pt x="55929" y="51182"/>
                </a:lnTo>
                <a:lnTo>
                  <a:pt x="56041" y="51163"/>
                </a:lnTo>
                <a:lnTo>
                  <a:pt x="56153" y="51126"/>
                </a:lnTo>
                <a:lnTo>
                  <a:pt x="56264" y="51089"/>
                </a:lnTo>
                <a:lnTo>
                  <a:pt x="56357" y="51052"/>
                </a:lnTo>
                <a:lnTo>
                  <a:pt x="56469" y="50977"/>
                </a:lnTo>
                <a:lnTo>
                  <a:pt x="56562" y="50884"/>
                </a:lnTo>
                <a:lnTo>
                  <a:pt x="56711" y="50716"/>
                </a:lnTo>
                <a:lnTo>
                  <a:pt x="56860" y="50530"/>
                </a:lnTo>
                <a:lnTo>
                  <a:pt x="56953" y="50437"/>
                </a:lnTo>
                <a:lnTo>
                  <a:pt x="57065" y="50363"/>
                </a:lnTo>
                <a:lnTo>
                  <a:pt x="57195" y="50288"/>
                </a:lnTo>
                <a:lnTo>
                  <a:pt x="57344" y="50232"/>
                </a:lnTo>
                <a:lnTo>
                  <a:pt x="57493" y="50176"/>
                </a:lnTo>
                <a:lnTo>
                  <a:pt x="57661" y="50139"/>
                </a:lnTo>
                <a:lnTo>
                  <a:pt x="57810" y="50139"/>
                </a:lnTo>
                <a:lnTo>
                  <a:pt x="57958" y="50158"/>
                </a:lnTo>
                <a:lnTo>
                  <a:pt x="58107" y="50214"/>
                </a:lnTo>
                <a:lnTo>
                  <a:pt x="58182" y="50270"/>
                </a:lnTo>
                <a:lnTo>
                  <a:pt x="58238" y="50325"/>
                </a:lnTo>
                <a:lnTo>
                  <a:pt x="58089" y="50437"/>
                </a:lnTo>
                <a:lnTo>
                  <a:pt x="57884" y="50586"/>
                </a:lnTo>
                <a:lnTo>
                  <a:pt x="57791" y="50679"/>
                </a:lnTo>
                <a:lnTo>
                  <a:pt x="57735" y="50791"/>
                </a:lnTo>
                <a:lnTo>
                  <a:pt x="57698" y="50865"/>
                </a:lnTo>
                <a:lnTo>
                  <a:pt x="57698" y="50921"/>
                </a:lnTo>
                <a:lnTo>
                  <a:pt x="57716" y="50958"/>
                </a:lnTo>
                <a:lnTo>
                  <a:pt x="57754" y="51014"/>
                </a:lnTo>
                <a:lnTo>
                  <a:pt x="57810" y="51052"/>
                </a:lnTo>
                <a:lnTo>
                  <a:pt x="57865" y="51070"/>
                </a:lnTo>
                <a:lnTo>
                  <a:pt x="57940" y="51089"/>
                </a:lnTo>
                <a:lnTo>
                  <a:pt x="58070" y="51107"/>
                </a:lnTo>
                <a:lnTo>
                  <a:pt x="58182" y="51089"/>
                </a:lnTo>
                <a:lnTo>
                  <a:pt x="58294" y="51033"/>
                </a:lnTo>
                <a:lnTo>
                  <a:pt x="58368" y="50996"/>
                </a:lnTo>
                <a:lnTo>
                  <a:pt x="58424" y="50921"/>
                </a:lnTo>
                <a:lnTo>
                  <a:pt x="58461" y="50865"/>
                </a:lnTo>
                <a:lnTo>
                  <a:pt x="58517" y="50716"/>
                </a:lnTo>
                <a:lnTo>
                  <a:pt x="58536" y="50567"/>
                </a:lnTo>
                <a:lnTo>
                  <a:pt x="58573" y="50437"/>
                </a:lnTo>
                <a:lnTo>
                  <a:pt x="58610" y="50381"/>
                </a:lnTo>
                <a:lnTo>
                  <a:pt x="58647" y="50325"/>
                </a:lnTo>
                <a:lnTo>
                  <a:pt x="58703" y="50270"/>
                </a:lnTo>
                <a:lnTo>
                  <a:pt x="58796" y="50232"/>
                </a:lnTo>
                <a:lnTo>
                  <a:pt x="58889" y="50214"/>
                </a:lnTo>
                <a:lnTo>
                  <a:pt x="59020" y="50195"/>
                </a:lnTo>
                <a:lnTo>
                  <a:pt x="59187" y="50214"/>
                </a:lnTo>
                <a:lnTo>
                  <a:pt x="59355" y="50251"/>
                </a:lnTo>
                <a:lnTo>
                  <a:pt x="59429" y="50270"/>
                </a:lnTo>
                <a:lnTo>
                  <a:pt x="59504" y="50325"/>
                </a:lnTo>
                <a:lnTo>
                  <a:pt x="59560" y="50363"/>
                </a:lnTo>
                <a:lnTo>
                  <a:pt x="59616" y="50437"/>
                </a:lnTo>
                <a:lnTo>
                  <a:pt x="59616" y="50512"/>
                </a:lnTo>
                <a:lnTo>
                  <a:pt x="59597" y="50586"/>
                </a:lnTo>
                <a:lnTo>
                  <a:pt x="59560" y="50642"/>
                </a:lnTo>
                <a:lnTo>
                  <a:pt x="59504" y="50698"/>
                </a:lnTo>
                <a:lnTo>
                  <a:pt x="59392" y="50809"/>
                </a:lnTo>
                <a:lnTo>
                  <a:pt x="59336" y="50865"/>
                </a:lnTo>
                <a:lnTo>
                  <a:pt x="59280" y="50940"/>
                </a:lnTo>
                <a:lnTo>
                  <a:pt x="59243" y="51052"/>
                </a:lnTo>
                <a:lnTo>
                  <a:pt x="59206" y="51145"/>
                </a:lnTo>
                <a:lnTo>
                  <a:pt x="59206" y="51200"/>
                </a:lnTo>
                <a:lnTo>
                  <a:pt x="59206" y="51256"/>
                </a:lnTo>
                <a:lnTo>
                  <a:pt x="59243" y="51294"/>
                </a:lnTo>
                <a:lnTo>
                  <a:pt x="59280" y="51312"/>
                </a:lnTo>
                <a:lnTo>
                  <a:pt x="59373" y="51312"/>
                </a:lnTo>
                <a:lnTo>
                  <a:pt x="59504" y="51256"/>
                </a:lnTo>
                <a:lnTo>
                  <a:pt x="59634" y="51182"/>
                </a:lnTo>
                <a:lnTo>
                  <a:pt x="59746" y="51070"/>
                </a:lnTo>
                <a:lnTo>
                  <a:pt x="59858" y="50958"/>
                </a:lnTo>
                <a:lnTo>
                  <a:pt x="59895" y="50865"/>
                </a:lnTo>
                <a:lnTo>
                  <a:pt x="59913" y="50791"/>
                </a:lnTo>
                <a:lnTo>
                  <a:pt x="59913" y="50698"/>
                </a:lnTo>
                <a:lnTo>
                  <a:pt x="59913" y="50642"/>
                </a:lnTo>
                <a:lnTo>
                  <a:pt x="59932" y="50586"/>
                </a:lnTo>
                <a:lnTo>
                  <a:pt x="59969" y="50530"/>
                </a:lnTo>
                <a:lnTo>
                  <a:pt x="60044" y="50474"/>
                </a:lnTo>
                <a:lnTo>
                  <a:pt x="60100" y="50437"/>
                </a:lnTo>
                <a:lnTo>
                  <a:pt x="60174" y="50419"/>
                </a:lnTo>
                <a:lnTo>
                  <a:pt x="60323" y="50400"/>
                </a:lnTo>
                <a:lnTo>
                  <a:pt x="60491" y="50400"/>
                </a:lnTo>
                <a:lnTo>
                  <a:pt x="60546" y="50437"/>
                </a:lnTo>
                <a:lnTo>
                  <a:pt x="60621" y="50456"/>
                </a:lnTo>
                <a:lnTo>
                  <a:pt x="60714" y="50512"/>
                </a:lnTo>
                <a:lnTo>
                  <a:pt x="60770" y="50567"/>
                </a:lnTo>
                <a:lnTo>
                  <a:pt x="60788" y="50642"/>
                </a:lnTo>
                <a:lnTo>
                  <a:pt x="60788" y="50679"/>
                </a:lnTo>
                <a:lnTo>
                  <a:pt x="60770" y="50735"/>
                </a:lnTo>
                <a:lnTo>
                  <a:pt x="60751" y="50791"/>
                </a:lnTo>
                <a:lnTo>
                  <a:pt x="60658" y="50884"/>
                </a:lnTo>
                <a:lnTo>
                  <a:pt x="60546" y="50996"/>
                </a:lnTo>
                <a:lnTo>
                  <a:pt x="60453" y="51089"/>
                </a:lnTo>
                <a:lnTo>
                  <a:pt x="60416" y="51126"/>
                </a:lnTo>
                <a:lnTo>
                  <a:pt x="60397" y="51182"/>
                </a:lnTo>
                <a:lnTo>
                  <a:pt x="60416" y="51238"/>
                </a:lnTo>
                <a:lnTo>
                  <a:pt x="60435" y="51294"/>
                </a:lnTo>
                <a:lnTo>
                  <a:pt x="60491" y="51349"/>
                </a:lnTo>
                <a:lnTo>
                  <a:pt x="60639" y="51349"/>
                </a:lnTo>
                <a:lnTo>
                  <a:pt x="60714" y="51312"/>
                </a:lnTo>
                <a:lnTo>
                  <a:pt x="60844" y="51238"/>
                </a:lnTo>
                <a:lnTo>
                  <a:pt x="60937" y="51145"/>
                </a:lnTo>
                <a:lnTo>
                  <a:pt x="60993" y="51033"/>
                </a:lnTo>
                <a:lnTo>
                  <a:pt x="61030" y="50958"/>
                </a:lnTo>
                <a:lnTo>
                  <a:pt x="61068" y="50809"/>
                </a:lnTo>
                <a:lnTo>
                  <a:pt x="61086" y="50735"/>
                </a:lnTo>
                <a:lnTo>
                  <a:pt x="61105" y="50661"/>
                </a:lnTo>
                <a:lnTo>
                  <a:pt x="61161" y="50586"/>
                </a:lnTo>
                <a:lnTo>
                  <a:pt x="61254" y="50493"/>
                </a:lnTo>
                <a:lnTo>
                  <a:pt x="61366" y="50419"/>
                </a:lnTo>
                <a:lnTo>
                  <a:pt x="61552" y="50325"/>
                </a:lnTo>
                <a:lnTo>
                  <a:pt x="61757" y="50251"/>
                </a:lnTo>
                <a:lnTo>
                  <a:pt x="61980" y="50176"/>
                </a:lnTo>
                <a:lnTo>
                  <a:pt x="62203" y="50139"/>
                </a:lnTo>
                <a:lnTo>
                  <a:pt x="62501" y="50139"/>
                </a:lnTo>
                <a:lnTo>
                  <a:pt x="62576" y="50176"/>
                </a:lnTo>
                <a:lnTo>
                  <a:pt x="62632" y="50214"/>
                </a:lnTo>
                <a:lnTo>
                  <a:pt x="62687" y="50270"/>
                </a:lnTo>
                <a:lnTo>
                  <a:pt x="62501" y="50381"/>
                </a:lnTo>
                <a:lnTo>
                  <a:pt x="62241" y="50549"/>
                </a:lnTo>
                <a:lnTo>
                  <a:pt x="62110" y="50642"/>
                </a:lnTo>
                <a:lnTo>
                  <a:pt x="62017" y="50754"/>
                </a:lnTo>
                <a:lnTo>
                  <a:pt x="61961" y="50828"/>
                </a:lnTo>
                <a:lnTo>
                  <a:pt x="61943" y="50884"/>
                </a:lnTo>
                <a:lnTo>
                  <a:pt x="61943" y="50903"/>
                </a:lnTo>
                <a:lnTo>
                  <a:pt x="61999" y="50977"/>
                </a:lnTo>
                <a:lnTo>
                  <a:pt x="62054" y="50996"/>
                </a:lnTo>
                <a:lnTo>
                  <a:pt x="62148" y="51014"/>
                </a:lnTo>
                <a:lnTo>
                  <a:pt x="62241" y="50996"/>
                </a:lnTo>
                <a:lnTo>
                  <a:pt x="62427" y="50940"/>
                </a:lnTo>
                <a:lnTo>
                  <a:pt x="62576" y="50865"/>
                </a:lnTo>
                <a:lnTo>
                  <a:pt x="62669" y="50772"/>
                </a:lnTo>
                <a:lnTo>
                  <a:pt x="62743" y="50698"/>
                </a:lnTo>
                <a:lnTo>
                  <a:pt x="62836" y="50530"/>
                </a:lnTo>
                <a:lnTo>
                  <a:pt x="62874" y="50474"/>
                </a:lnTo>
                <a:lnTo>
                  <a:pt x="62948" y="50400"/>
                </a:lnTo>
                <a:lnTo>
                  <a:pt x="63023" y="50344"/>
                </a:lnTo>
                <a:lnTo>
                  <a:pt x="63134" y="50288"/>
                </a:lnTo>
                <a:lnTo>
                  <a:pt x="63246" y="50251"/>
                </a:lnTo>
                <a:lnTo>
                  <a:pt x="63358" y="50232"/>
                </a:lnTo>
                <a:lnTo>
                  <a:pt x="63507" y="50214"/>
                </a:lnTo>
                <a:lnTo>
                  <a:pt x="63637" y="50232"/>
                </a:lnTo>
                <a:lnTo>
                  <a:pt x="63786" y="50251"/>
                </a:lnTo>
                <a:lnTo>
                  <a:pt x="63916" y="50288"/>
                </a:lnTo>
                <a:lnTo>
                  <a:pt x="64009" y="50344"/>
                </a:lnTo>
                <a:lnTo>
                  <a:pt x="64084" y="50419"/>
                </a:lnTo>
                <a:lnTo>
                  <a:pt x="63935" y="50549"/>
                </a:lnTo>
                <a:lnTo>
                  <a:pt x="63693" y="50772"/>
                </a:lnTo>
                <a:lnTo>
                  <a:pt x="63581" y="50903"/>
                </a:lnTo>
                <a:lnTo>
                  <a:pt x="63507" y="51033"/>
                </a:lnTo>
                <a:lnTo>
                  <a:pt x="63451" y="51126"/>
                </a:lnTo>
                <a:lnTo>
                  <a:pt x="63451" y="51182"/>
                </a:lnTo>
                <a:lnTo>
                  <a:pt x="63469" y="51219"/>
                </a:lnTo>
                <a:lnTo>
                  <a:pt x="63507" y="51256"/>
                </a:lnTo>
                <a:lnTo>
                  <a:pt x="63544" y="51275"/>
                </a:lnTo>
                <a:lnTo>
                  <a:pt x="63581" y="51294"/>
                </a:lnTo>
                <a:lnTo>
                  <a:pt x="63637" y="51275"/>
                </a:lnTo>
                <a:lnTo>
                  <a:pt x="63749" y="51238"/>
                </a:lnTo>
                <a:lnTo>
                  <a:pt x="63860" y="51163"/>
                </a:lnTo>
                <a:lnTo>
                  <a:pt x="63972" y="51070"/>
                </a:lnTo>
                <a:lnTo>
                  <a:pt x="64084" y="50958"/>
                </a:lnTo>
                <a:lnTo>
                  <a:pt x="64214" y="50809"/>
                </a:lnTo>
                <a:lnTo>
                  <a:pt x="64289" y="50716"/>
                </a:lnTo>
                <a:lnTo>
                  <a:pt x="64307" y="50642"/>
                </a:lnTo>
                <a:lnTo>
                  <a:pt x="64326" y="50549"/>
                </a:lnTo>
                <a:lnTo>
                  <a:pt x="64344" y="50512"/>
                </a:lnTo>
                <a:lnTo>
                  <a:pt x="64363" y="50474"/>
                </a:lnTo>
                <a:lnTo>
                  <a:pt x="64419" y="50419"/>
                </a:lnTo>
                <a:lnTo>
                  <a:pt x="64512" y="50344"/>
                </a:lnTo>
                <a:lnTo>
                  <a:pt x="64624" y="50288"/>
                </a:lnTo>
                <a:lnTo>
                  <a:pt x="64735" y="50251"/>
                </a:lnTo>
                <a:lnTo>
                  <a:pt x="64959" y="50214"/>
                </a:lnTo>
                <a:lnTo>
                  <a:pt x="65145" y="50176"/>
                </a:lnTo>
                <a:lnTo>
                  <a:pt x="65406" y="50158"/>
                </a:lnTo>
                <a:lnTo>
                  <a:pt x="65536" y="50158"/>
                </a:lnTo>
                <a:lnTo>
                  <a:pt x="65666" y="50176"/>
                </a:lnTo>
                <a:lnTo>
                  <a:pt x="65759" y="50214"/>
                </a:lnTo>
                <a:lnTo>
                  <a:pt x="65815" y="50251"/>
                </a:lnTo>
                <a:lnTo>
                  <a:pt x="65834" y="50325"/>
                </a:lnTo>
                <a:lnTo>
                  <a:pt x="65853" y="50363"/>
                </a:lnTo>
                <a:lnTo>
                  <a:pt x="65853" y="50419"/>
                </a:lnTo>
                <a:lnTo>
                  <a:pt x="65834" y="50474"/>
                </a:lnTo>
                <a:lnTo>
                  <a:pt x="65778" y="50549"/>
                </a:lnTo>
                <a:lnTo>
                  <a:pt x="65685" y="50642"/>
                </a:lnTo>
                <a:lnTo>
                  <a:pt x="65573" y="50735"/>
                </a:lnTo>
                <a:lnTo>
                  <a:pt x="65480" y="50828"/>
                </a:lnTo>
                <a:lnTo>
                  <a:pt x="65387" y="50940"/>
                </a:lnTo>
                <a:lnTo>
                  <a:pt x="65368" y="50996"/>
                </a:lnTo>
                <a:lnTo>
                  <a:pt x="65350" y="51052"/>
                </a:lnTo>
                <a:lnTo>
                  <a:pt x="65350" y="51182"/>
                </a:lnTo>
                <a:lnTo>
                  <a:pt x="65350" y="51219"/>
                </a:lnTo>
                <a:lnTo>
                  <a:pt x="65368" y="51256"/>
                </a:lnTo>
                <a:lnTo>
                  <a:pt x="65387" y="51256"/>
                </a:lnTo>
                <a:lnTo>
                  <a:pt x="65424" y="51275"/>
                </a:lnTo>
                <a:lnTo>
                  <a:pt x="65499" y="51256"/>
                </a:lnTo>
                <a:lnTo>
                  <a:pt x="65573" y="51200"/>
                </a:lnTo>
                <a:lnTo>
                  <a:pt x="65666" y="51145"/>
                </a:lnTo>
                <a:lnTo>
                  <a:pt x="65815" y="50958"/>
                </a:lnTo>
                <a:lnTo>
                  <a:pt x="65908" y="50847"/>
                </a:lnTo>
                <a:lnTo>
                  <a:pt x="65983" y="50735"/>
                </a:lnTo>
                <a:lnTo>
                  <a:pt x="66113" y="50549"/>
                </a:lnTo>
                <a:lnTo>
                  <a:pt x="66169" y="50456"/>
                </a:lnTo>
                <a:lnTo>
                  <a:pt x="66262" y="50381"/>
                </a:lnTo>
                <a:lnTo>
                  <a:pt x="66374" y="50307"/>
                </a:lnTo>
                <a:lnTo>
                  <a:pt x="66541" y="50251"/>
                </a:lnTo>
                <a:lnTo>
                  <a:pt x="66728" y="50176"/>
                </a:lnTo>
                <a:lnTo>
                  <a:pt x="66970" y="50139"/>
                </a:lnTo>
                <a:lnTo>
                  <a:pt x="67081" y="50121"/>
                </a:lnTo>
                <a:lnTo>
                  <a:pt x="67193" y="50139"/>
                </a:lnTo>
                <a:lnTo>
                  <a:pt x="67286" y="50158"/>
                </a:lnTo>
                <a:lnTo>
                  <a:pt x="67323" y="50195"/>
                </a:lnTo>
                <a:lnTo>
                  <a:pt x="67361" y="50232"/>
                </a:lnTo>
                <a:lnTo>
                  <a:pt x="67174" y="50381"/>
                </a:lnTo>
                <a:lnTo>
                  <a:pt x="67044" y="50493"/>
                </a:lnTo>
                <a:lnTo>
                  <a:pt x="66914" y="50642"/>
                </a:lnTo>
                <a:lnTo>
                  <a:pt x="66802" y="50772"/>
                </a:lnTo>
                <a:lnTo>
                  <a:pt x="66728" y="50921"/>
                </a:lnTo>
                <a:lnTo>
                  <a:pt x="66709" y="50977"/>
                </a:lnTo>
                <a:lnTo>
                  <a:pt x="66709" y="51033"/>
                </a:lnTo>
                <a:lnTo>
                  <a:pt x="66709" y="51089"/>
                </a:lnTo>
                <a:lnTo>
                  <a:pt x="66746" y="51126"/>
                </a:lnTo>
                <a:lnTo>
                  <a:pt x="66802" y="51182"/>
                </a:lnTo>
                <a:lnTo>
                  <a:pt x="66858" y="51200"/>
                </a:lnTo>
                <a:lnTo>
                  <a:pt x="66932" y="51182"/>
                </a:lnTo>
                <a:lnTo>
                  <a:pt x="66988" y="51163"/>
                </a:lnTo>
                <a:lnTo>
                  <a:pt x="67044" y="51126"/>
                </a:lnTo>
                <a:lnTo>
                  <a:pt x="67119" y="51070"/>
                </a:lnTo>
                <a:lnTo>
                  <a:pt x="67230" y="50921"/>
                </a:lnTo>
                <a:lnTo>
                  <a:pt x="67323" y="50754"/>
                </a:lnTo>
                <a:lnTo>
                  <a:pt x="67398" y="50605"/>
                </a:lnTo>
                <a:lnTo>
                  <a:pt x="67491" y="50419"/>
                </a:lnTo>
                <a:lnTo>
                  <a:pt x="67565" y="50344"/>
                </a:lnTo>
                <a:lnTo>
                  <a:pt x="67659" y="50270"/>
                </a:lnTo>
                <a:lnTo>
                  <a:pt x="67789" y="50214"/>
                </a:lnTo>
                <a:lnTo>
                  <a:pt x="67919" y="50158"/>
                </a:lnTo>
                <a:lnTo>
                  <a:pt x="68068" y="50121"/>
                </a:lnTo>
                <a:lnTo>
                  <a:pt x="68217" y="50102"/>
                </a:lnTo>
                <a:lnTo>
                  <a:pt x="68347" y="50121"/>
                </a:lnTo>
                <a:lnTo>
                  <a:pt x="68403" y="50139"/>
                </a:lnTo>
                <a:lnTo>
                  <a:pt x="68459" y="50176"/>
                </a:lnTo>
                <a:lnTo>
                  <a:pt x="68534" y="50251"/>
                </a:lnTo>
                <a:lnTo>
                  <a:pt x="68571" y="50307"/>
                </a:lnTo>
                <a:lnTo>
                  <a:pt x="68571" y="50381"/>
                </a:lnTo>
                <a:lnTo>
                  <a:pt x="68552" y="50437"/>
                </a:lnTo>
                <a:lnTo>
                  <a:pt x="68515" y="50512"/>
                </a:lnTo>
                <a:lnTo>
                  <a:pt x="68459" y="50586"/>
                </a:lnTo>
                <a:lnTo>
                  <a:pt x="68329" y="50716"/>
                </a:lnTo>
                <a:lnTo>
                  <a:pt x="68198" y="50847"/>
                </a:lnTo>
                <a:lnTo>
                  <a:pt x="68087" y="50996"/>
                </a:lnTo>
                <a:lnTo>
                  <a:pt x="68049" y="51052"/>
                </a:lnTo>
                <a:lnTo>
                  <a:pt x="68031" y="51126"/>
                </a:lnTo>
                <a:lnTo>
                  <a:pt x="68049" y="51200"/>
                </a:lnTo>
                <a:lnTo>
                  <a:pt x="68087" y="51256"/>
                </a:lnTo>
                <a:lnTo>
                  <a:pt x="68105" y="51275"/>
                </a:lnTo>
                <a:lnTo>
                  <a:pt x="68143" y="51275"/>
                </a:lnTo>
                <a:lnTo>
                  <a:pt x="68217" y="51238"/>
                </a:lnTo>
                <a:lnTo>
                  <a:pt x="68310" y="51163"/>
                </a:lnTo>
                <a:lnTo>
                  <a:pt x="68385" y="51070"/>
                </a:lnTo>
                <a:lnTo>
                  <a:pt x="68552" y="50847"/>
                </a:lnTo>
                <a:lnTo>
                  <a:pt x="68645" y="50698"/>
                </a:lnTo>
                <a:lnTo>
                  <a:pt x="68738" y="50530"/>
                </a:lnTo>
                <a:lnTo>
                  <a:pt x="68813" y="50400"/>
                </a:lnTo>
                <a:lnTo>
                  <a:pt x="68869" y="50344"/>
                </a:lnTo>
                <a:lnTo>
                  <a:pt x="68925" y="50288"/>
                </a:lnTo>
                <a:lnTo>
                  <a:pt x="69018" y="50251"/>
                </a:lnTo>
                <a:lnTo>
                  <a:pt x="69129" y="50232"/>
                </a:lnTo>
                <a:lnTo>
                  <a:pt x="69297" y="50214"/>
                </a:lnTo>
                <a:lnTo>
                  <a:pt x="69427" y="50214"/>
                </a:lnTo>
                <a:lnTo>
                  <a:pt x="69520" y="50251"/>
                </a:lnTo>
                <a:lnTo>
                  <a:pt x="69576" y="50307"/>
                </a:lnTo>
                <a:lnTo>
                  <a:pt x="69613" y="50381"/>
                </a:lnTo>
                <a:lnTo>
                  <a:pt x="69632" y="50456"/>
                </a:lnTo>
                <a:lnTo>
                  <a:pt x="69632" y="50549"/>
                </a:lnTo>
                <a:lnTo>
                  <a:pt x="69613" y="50642"/>
                </a:lnTo>
                <a:lnTo>
                  <a:pt x="69576" y="50847"/>
                </a:lnTo>
                <a:lnTo>
                  <a:pt x="69539" y="51014"/>
                </a:lnTo>
                <a:lnTo>
                  <a:pt x="69539" y="51089"/>
                </a:lnTo>
                <a:lnTo>
                  <a:pt x="69558" y="51126"/>
                </a:lnTo>
                <a:lnTo>
                  <a:pt x="69595" y="51145"/>
                </a:lnTo>
                <a:lnTo>
                  <a:pt x="69669" y="51145"/>
                </a:lnTo>
                <a:lnTo>
                  <a:pt x="69762" y="51107"/>
                </a:lnTo>
                <a:lnTo>
                  <a:pt x="69818" y="51070"/>
                </a:lnTo>
                <a:lnTo>
                  <a:pt x="69855" y="50996"/>
                </a:lnTo>
                <a:lnTo>
                  <a:pt x="69893" y="50921"/>
                </a:lnTo>
                <a:lnTo>
                  <a:pt x="69930" y="50754"/>
                </a:lnTo>
                <a:lnTo>
                  <a:pt x="69949" y="50586"/>
                </a:lnTo>
                <a:lnTo>
                  <a:pt x="69949" y="50512"/>
                </a:lnTo>
                <a:lnTo>
                  <a:pt x="69930" y="50456"/>
                </a:lnTo>
                <a:lnTo>
                  <a:pt x="69893" y="50400"/>
                </a:lnTo>
                <a:lnTo>
                  <a:pt x="69893" y="50381"/>
                </a:lnTo>
                <a:lnTo>
                  <a:pt x="69893" y="50344"/>
                </a:lnTo>
                <a:lnTo>
                  <a:pt x="70004" y="50195"/>
                </a:lnTo>
                <a:lnTo>
                  <a:pt x="70079" y="50121"/>
                </a:lnTo>
                <a:lnTo>
                  <a:pt x="70191" y="50083"/>
                </a:lnTo>
                <a:lnTo>
                  <a:pt x="70284" y="50046"/>
                </a:lnTo>
                <a:lnTo>
                  <a:pt x="70377" y="50028"/>
                </a:lnTo>
                <a:lnTo>
                  <a:pt x="70563" y="50028"/>
                </a:lnTo>
                <a:lnTo>
                  <a:pt x="70675" y="50065"/>
                </a:lnTo>
                <a:lnTo>
                  <a:pt x="70786" y="50102"/>
                </a:lnTo>
                <a:lnTo>
                  <a:pt x="70879" y="50139"/>
                </a:lnTo>
                <a:lnTo>
                  <a:pt x="70973" y="50214"/>
                </a:lnTo>
                <a:lnTo>
                  <a:pt x="71028" y="50288"/>
                </a:lnTo>
                <a:lnTo>
                  <a:pt x="71047" y="50381"/>
                </a:lnTo>
                <a:lnTo>
                  <a:pt x="70954" y="50493"/>
                </a:lnTo>
                <a:lnTo>
                  <a:pt x="70730" y="50735"/>
                </a:lnTo>
                <a:lnTo>
                  <a:pt x="70637" y="50884"/>
                </a:lnTo>
                <a:lnTo>
                  <a:pt x="70563" y="51014"/>
                </a:lnTo>
                <a:lnTo>
                  <a:pt x="70544" y="51070"/>
                </a:lnTo>
                <a:lnTo>
                  <a:pt x="70544" y="51107"/>
                </a:lnTo>
                <a:lnTo>
                  <a:pt x="70563" y="51145"/>
                </a:lnTo>
                <a:lnTo>
                  <a:pt x="70600" y="51182"/>
                </a:lnTo>
                <a:lnTo>
                  <a:pt x="70712" y="51219"/>
                </a:lnTo>
                <a:lnTo>
                  <a:pt x="70805" y="51238"/>
                </a:lnTo>
                <a:lnTo>
                  <a:pt x="70879" y="51219"/>
                </a:lnTo>
                <a:lnTo>
                  <a:pt x="70935" y="51182"/>
                </a:lnTo>
                <a:lnTo>
                  <a:pt x="70991" y="51126"/>
                </a:lnTo>
                <a:lnTo>
                  <a:pt x="71028" y="51052"/>
                </a:lnTo>
                <a:lnTo>
                  <a:pt x="71103" y="50884"/>
                </a:lnTo>
                <a:lnTo>
                  <a:pt x="71159" y="50661"/>
                </a:lnTo>
                <a:lnTo>
                  <a:pt x="71233" y="50456"/>
                </a:lnTo>
                <a:lnTo>
                  <a:pt x="71270" y="50363"/>
                </a:lnTo>
                <a:lnTo>
                  <a:pt x="71326" y="50270"/>
                </a:lnTo>
                <a:lnTo>
                  <a:pt x="71382" y="50195"/>
                </a:lnTo>
                <a:lnTo>
                  <a:pt x="71457" y="50139"/>
                </a:lnTo>
                <a:lnTo>
                  <a:pt x="71587" y="50065"/>
                </a:lnTo>
                <a:lnTo>
                  <a:pt x="71754" y="50009"/>
                </a:lnTo>
                <a:lnTo>
                  <a:pt x="71941" y="49990"/>
                </a:lnTo>
                <a:lnTo>
                  <a:pt x="72145" y="49972"/>
                </a:lnTo>
                <a:lnTo>
                  <a:pt x="72332" y="49990"/>
                </a:lnTo>
                <a:lnTo>
                  <a:pt x="72406" y="50009"/>
                </a:lnTo>
                <a:lnTo>
                  <a:pt x="72481" y="50046"/>
                </a:lnTo>
                <a:lnTo>
                  <a:pt x="72555" y="50083"/>
                </a:lnTo>
                <a:lnTo>
                  <a:pt x="72611" y="50158"/>
                </a:lnTo>
                <a:lnTo>
                  <a:pt x="72648" y="50214"/>
                </a:lnTo>
                <a:lnTo>
                  <a:pt x="72667" y="50307"/>
                </a:lnTo>
                <a:lnTo>
                  <a:pt x="72685" y="50363"/>
                </a:lnTo>
                <a:lnTo>
                  <a:pt x="72667" y="50419"/>
                </a:lnTo>
                <a:lnTo>
                  <a:pt x="72630" y="50474"/>
                </a:lnTo>
                <a:lnTo>
                  <a:pt x="72574" y="50530"/>
                </a:lnTo>
                <a:lnTo>
                  <a:pt x="72462" y="50623"/>
                </a:lnTo>
                <a:lnTo>
                  <a:pt x="72313" y="50716"/>
                </a:lnTo>
                <a:lnTo>
                  <a:pt x="72164" y="50809"/>
                </a:lnTo>
                <a:lnTo>
                  <a:pt x="72052" y="50903"/>
                </a:lnTo>
                <a:lnTo>
                  <a:pt x="72015" y="50940"/>
                </a:lnTo>
                <a:lnTo>
                  <a:pt x="71997" y="50996"/>
                </a:lnTo>
                <a:lnTo>
                  <a:pt x="71997" y="51033"/>
                </a:lnTo>
                <a:lnTo>
                  <a:pt x="71997" y="51089"/>
                </a:lnTo>
                <a:lnTo>
                  <a:pt x="72034" y="51126"/>
                </a:lnTo>
                <a:lnTo>
                  <a:pt x="72071" y="51163"/>
                </a:lnTo>
                <a:lnTo>
                  <a:pt x="72108" y="51182"/>
                </a:lnTo>
                <a:lnTo>
                  <a:pt x="72257" y="51182"/>
                </a:lnTo>
                <a:lnTo>
                  <a:pt x="72350" y="51145"/>
                </a:lnTo>
                <a:lnTo>
                  <a:pt x="72462" y="51089"/>
                </a:lnTo>
                <a:lnTo>
                  <a:pt x="72555" y="51014"/>
                </a:lnTo>
                <a:lnTo>
                  <a:pt x="72667" y="50921"/>
                </a:lnTo>
                <a:lnTo>
                  <a:pt x="72760" y="50847"/>
                </a:lnTo>
                <a:lnTo>
                  <a:pt x="72797" y="50791"/>
                </a:lnTo>
                <a:lnTo>
                  <a:pt x="72853" y="50661"/>
                </a:lnTo>
                <a:lnTo>
                  <a:pt x="72872" y="50605"/>
                </a:lnTo>
                <a:lnTo>
                  <a:pt x="72927" y="50567"/>
                </a:lnTo>
                <a:lnTo>
                  <a:pt x="73002" y="50530"/>
                </a:lnTo>
                <a:lnTo>
                  <a:pt x="73132" y="50493"/>
                </a:lnTo>
                <a:lnTo>
                  <a:pt x="73281" y="50493"/>
                </a:lnTo>
                <a:lnTo>
                  <a:pt x="73449" y="50512"/>
                </a:lnTo>
                <a:lnTo>
                  <a:pt x="73542" y="50530"/>
                </a:lnTo>
                <a:lnTo>
                  <a:pt x="73616" y="50567"/>
                </a:lnTo>
                <a:lnTo>
                  <a:pt x="73691" y="50623"/>
                </a:lnTo>
                <a:lnTo>
                  <a:pt x="73728" y="50679"/>
                </a:lnTo>
                <a:lnTo>
                  <a:pt x="73765" y="50735"/>
                </a:lnTo>
                <a:lnTo>
                  <a:pt x="73784" y="50809"/>
                </a:lnTo>
                <a:lnTo>
                  <a:pt x="73765" y="50865"/>
                </a:lnTo>
                <a:lnTo>
                  <a:pt x="73747" y="50921"/>
                </a:lnTo>
                <a:lnTo>
                  <a:pt x="73691" y="51014"/>
                </a:lnTo>
                <a:lnTo>
                  <a:pt x="73598" y="51107"/>
                </a:lnTo>
                <a:lnTo>
                  <a:pt x="73505" y="51200"/>
                </a:lnTo>
                <a:lnTo>
                  <a:pt x="73430" y="51294"/>
                </a:lnTo>
                <a:lnTo>
                  <a:pt x="73393" y="51331"/>
                </a:lnTo>
                <a:lnTo>
                  <a:pt x="73374" y="51387"/>
                </a:lnTo>
                <a:lnTo>
                  <a:pt x="73374" y="51424"/>
                </a:lnTo>
                <a:lnTo>
                  <a:pt x="73393" y="51480"/>
                </a:lnTo>
                <a:lnTo>
                  <a:pt x="73411" y="51554"/>
                </a:lnTo>
                <a:lnTo>
                  <a:pt x="73449" y="51591"/>
                </a:lnTo>
                <a:lnTo>
                  <a:pt x="73505" y="51610"/>
                </a:lnTo>
                <a:lnTo>
                  <a:pt x="73598" y="51610"/>
                </a:lnTo>
                <a:lnTo>
                  <a:pt x="73635" y="51573"/>
                </a:lnTo>
                <a:lnTo>
                  <a:pt x="73728" y="51480"/>
                </a:lnTo>
                <a:lnTo>
                  <a:pt x="73821" y="51349"/>
                </a:lnTo>
                <a:lnTo>
                  <a:pt x="73896" y="51219"/>
                </a:lnTo>
                <a:lnTo>
                  <a:pt x="74007" y="51033"/>
                </a:lnTo>
                <a:lnTo>
                  <a:pt x="74082" y="50865"/>
                </a:lnTo>
                <a:lnTo>
                  <a:pt x="74156" y="50716"/>
                </a:lnTo>
                <a:lnTo>
                  <a:pt x="74212" y="50642"/>
                </a:lnTo>
                <a:lnTo>
                  <a:pt x="74268" y="50586"/>
                </a:lnTo>
                <a:lnTo>
                  <a:pt x="74342" y="50512"/>
                </a:lnTo>
                <a:lnTo>
                  <a:pt x="74454" y="50456"/>
                </a:lnTo>
                <a:lnTo>
                  <a:pt x="74603" y="50381"/>
                </a:lnTo>
                <a:lnTo>
                  <a:pt x="74752" y="50344"/>
                </a:lnTo>
                <a:lnTo>
                  <a:pt x="74901" y="50307"/>
                </a:lnTo>
                <a:lnTo>
                  <a:pt x="75050" y="50307"/>
                </a:lnTo>
                <a:lnTo>
                  <a:pt x="75217" y="50325"/>
                </a:lnTo>
                <a:lnTo>
                  <a:pt x="75422" y="50363"/>
                </a:lnTo>
                <a:lnTo>
                  <a:pt x="75534" y="50419"/>
                </a:lnTo>
                <a:lnTo>
                  <a:pt x="75627" y="50456"/>
                </a:lnTo>
                <a:lnTo>
                  <a:pt x="75702" y="50512"/>
                </a:lnTo>
                <a:lnTo>
                  <a:pt x="75739" y="50586"/>
                </a:lnTo>
                <a:lnTo>
                  <a:pt x="75720" y="50642"/>
                </a:lnTo>
                <a:lnTo>
                  <a:pt x="75646" y="50735"/>
                </a:lnTo>
                <a:lnTo>
                  <a:pt x="75459" y="50958"/>
                </a:lnTo>
                <a:lnTo>
                  <a:pt x="75348" y="51089"/>
                </a:lnTo>
                <a:lnTo>
                  <a:pt x="75292" y="51200"/>
                </a:lnTo>
                <a:lnTo>
                  <a:pt x="75273" y="51256"/>
                </a:lnTo>
                <a:lnTo>
                  <a:pt x="75255" y="51294"/>
                </a:lnTo>
                <a:lnTo>
                  <a:pt x="75273" y="51331"/>
                </a:lnTo>
                <a:lnTo>
                  <a:pt x="75292" y="51368"/>
                </a:lnTo>
                <a:lnTo>
                  <a:pt x="75348" y="51368"/>
                </a:lnTo>
                <a:lnTo>
                  <a:pt x="75422" y="51331"/>
                </a:lnTo>
                <a:lnTo>
                  <a:pt x="75646" y="51182"/>
                </a:lnTo>
                <a:lnTo>
                  <a:pt x="75850" y="51014"/>
                </a:lnTo>
                <a:lnTo>
                  <a:pt x="75962" y="50903"/>
                </a:lnTo>
                <a:lnTo>
                  <a:pt x="75981" y="50828"/>
                </a:lnTo>
                <a:lnTo>
                  <a:pt x="75981" y="50772"/>
                </a:lnTo>
                <a:lnTo>
                  <a:pt x="75981" y="50716"/>
                </a:lnTo>
                <a:lnTo>
                  <a:pt x="75962" y="50679"/>
                </a:lnTo>
                <a:lnTo>
                  <a:pt x="75944" y="50642"/>
                </a:lnTo>
                <a:lnTo>
                  <a:pt x="75944" y="50605"/>
                </a:lnTo>
                <a:lnTo>
                  <a:pt x="75962" y="50549"/>
                </a:lnTo>
                <a:lnTo>
                  <a:pt x="76018" y="50493"/>
                </a:lnTo>
                <a:lnTo>
                  <a:pt x="76092" y="50419"/>
                </a:lnTo>
                <a:lnTo>
                  <a:pt x="76186" y="50381"/>
                </a:lnTo>
                <a:lnTo>
                  <a:pt x="76279" y="50344"/>
                </a:lnTo>
                <a:lnTo>
                  <a:pt x="76390" y="50325"/>
                </a:lnTo>
                <a:lnTo>
                  <a:pt x="76502" y="50307"/>
                </a:lnTo>
                <a:lnTo>
                  <a:pt x="76614" y="50307"/>
                </a:lnTo>
                <a:lnTo>
                  <a:pt x="76726" y="50325"/>
                </a:lnTo>
                <a:lnTo>
                  <a:pt x="76800" y="50363"/>
                </a:lnTo>
                <a:lnTo>
                  <a:pt x="76912" y="50419"/>
                </a:lnTo>
                <a:lnTo>
                  <a:pt x="76986" y="50474"/>
                </a:lnTo>
                <a:lnTo>
                  <a:pt x="77023" y="50530"/>
                </a:lnTo>
                <a:lnTo>
                  <a:pt x="77023" y="50605"/>
                </a:lnTo>
                <a:lnTo>
                  <a:pt x="77023" y="50661"/>
                </a:lnTo>
                <a:lnTo>
                  <a:pt x="76986" y="50716"/>
                </a:lnTo>
                <a:lnTo>
                  <a:pt x="76930" y="50865"/>
                </a:lnTo>
                <a:lnTo>
                  <a:pt x="76856" y="50958"/>
                </a:lnTo>
                <a:lnTo>
                  <a:pt x="76726" y="51107"/>
                </a:lnTo>
                <a:lnTo>
                  <a:pt x="76688" y="51182"/>
                </a:lnTo>
                <a:lnTo>
                  <a:pt x="76670" y="51238"/>
                </a:lnTo>
                <a:lnTo>
                  <a:pt x="76670" y="51275"/>
                </a:lnTo>
                <a:lnTo>
                  <a:pt x="76670" y="51294"/>
                </a:lnTo>
                <a:lnTo>
                  <a:pt x="76707" y="51312"/>
                </a:lnTo>
                <a:lnTo>
                  <a:pt x="76726" y="51331"/>
                </a:lnTo>
                <a:lnTo>
                  <a:pt x="76819" y="51331"/>
                </a:lnTo>
                <a:lnTo>
                  <a:pt x="76893" y="51312"/>
                </a:lnTo>
                <a:lnTo>
                  <a:pt x="76949" y="51275"/>
                </a:lnTo>
                <a:lnTo>
                  <a:pt x="77005" y="51219"/>
                </a:lnTo>
                <a:lnTo>
                  <a:pt x="77098" y="51089"/>
                </a:lnTo>
                <a:lnTo>
                  <a:pt x="77172" y="50977"/>
                </a:lnTo>
                <a:lnTo>
                  <a:pt x="77321" y="50791"/>
                </a:lnTo>
                <a:lnTo>
                  <a:pt x="77452" y="50623"/>
                </a:lnTo>
                <a:lnTo>
                  <a:pt x="77526" y="50549"/>
                </a:lnTo>
                <a:lnTo>
                  <a:pt x="77619" y="50493"/>
                </a:lnTo>
                <a:lnTo>
                  <a:pt x="77712" y="50419"/>
                </a:lnTo>
                <a:lnTo>
                  <a:pt x="77843" y="50344"/>
                </a:lnTo>
                <a:lnTo>
                  <a:pt x="78010" y="50270"/>
                </a:lnTo>
                <a:lnTo>
                  <a:pt x="78196" y="50214"/>
                </a:lnTo>
                <a:lnTo>
                  <a:pt x="78401" y="50158"/>
                </a:lnTo>
                <a:lnTo>
                  <a:pt x="78569" y="50139"/>
                </a:lnTo>
                <a:lnTo>
                  <a:pt x="78699" y="50121"/>
                </a:lnTo>
                <a:lnTo>
                  <a:pt x="78829" y="50121"/>
                </a:lnTo>
                <a:lnTo>
                  <a:pt x="78885" y="50139"/>
                </a:lnTo>
                <a:lnTo>
                  <a:pt x="78941" y="50158"/>
                </a:lnTo>
                <a:lnTo>
                  <a:pt x="78997" y="50195"/>
                </a:lnTo>
                <a:lnTo>
                  <a:pt x="79034" y="50251"/>
                </a:lnTo>
                <a:lnTo>
                  <a:pt x="79071" y="50344"/>
                </a:lnTo>
                <a:lnTo>
                  <a:pt x="79090" y="50419"/>
                </a:lnTo>
                <a:lnTo>
                  <a:pt x="79053" y="50474"/>
                </a:lnTo>
                <a:lnTo>
                  <a:pt x="79016" y="50512"/>
                </a:lnTo>
                <a:lnTo>
                  <a:pt x="78885" y="50586"/>
                </a:lnTo>
                <a:lnTo>
                  <a:pt x="78773" y="50661"/>
                </a:lnTo>
                <a:lnTo>
                  <a:pt x="78550" y="50847"/>
                </a:lnTo>
                <a:lnTo>
                  <a:pt x="78420" y="50958"/>
                </a:lnTo>
                <a:lnTo>
                  <a:pt x="78327" y="51070"/>
                </a:lnTo>
                <a:lnTo>
                  <a:pt x="78289" y="51163"/>
                </a:lnTo>
                <a:lnTo>
                  <a:pt x="78289" y="51200"/>
                </a:lnTo>
                <a:lnTo>
                  <a:pt x="78308" y="51219"/>
                </a:lnTo>
                <a:lnTo>
                  <a:pt x="78345" y="51238"/>
                </a:lnTo>
                <a:lnTo>
                  <a:pt x="78401" y="51219"/>
                </a:lnTo>
                <a:lnTo>
                  <a:pt x="78625" y="51163"/>
                </a:lnTo>
                <a:lnTo>
                  <a:pt x="78699" y="51126"/>
                </a:lnTo>
                <a:lnTo>
                  <a:pt x="78773" y="51089"/>
                </a:lnTo>
                <a:lnTo>
                  <a:pt x="78904" y="50977"/>
                </a:lnTo>
                <a:lnTo>
                  <a:pt x="79146" y="50716"/>
                </a:lnTo>
                <a:lnTo>
                  <a:pt x="79276" y="50605"/>
                </a:lnTo>
                <a:lnTo>
                  <a:pt x="79351" y="50567"/>
                </a:lnTo>
                <a:lnTo>
                  <a:pt x="79425" y="50549"/>
                </a:lnTo>
                <a:lnTo>
                  <a:pt x="79500" y="50530"/>
                </a:lnTo>
                <a:lnTo>
                  <a:pt x="79593" y="50549"/>
                </a:lnTo>
                <a:lnTo>
                  <a:pt x="79686" y="50586"/>
                </a:lnTo>
                <a:lnTo>
                  <a:pt x="79797" y="50623"/>
                </a:lnTo>
                <a:lnTo>
                  <a:pt x="79891" y="50698"/>
                </a:lnTo>
                <a:lnTo>
                  <a:pt x="79946" y="50772"/>
                </a:lnTo>
                <a:lnTo>
                  <a:pt x="79984" y="50847"/>
                </a:lnTo>
                <a:lnTo>
                  <a:pt x="79965" y="50921"/>
                </a:lnTo>
                <a:lnTo>
                  <a:pt x="79946" y="50996"/>
                </a:lnTo>
                <a:lnTo>
                  <a:pt x="79891" y="51070"/>
                </a:lnTo>
                <a:lnTo>
                  <a:pt x="79760" y="51200"/>
                </a:lnTo>
                <a:lnTo>
                  <a:pt x="79593" y="51331"/>
                </a:lnTo>
                <a:lnTo>
                  <a:pt x="79462" y="51461"/>
                </a:lnTo>
                <a:lnTo>
                  <a:pt x="79425" y="51517"/>
                </a:lnTo>
                <a:lnTo>
                  <a:pt x="79407" y="51591"/>
                </a:lnTo>
                <a:lnTo>
                  <a:pt x="79407" y="51647"/>
                </a:lnTo>
                <a:lnTo>
                  <a:pt x="79444" y="51703"/>
                </a:lnTo>
                <a:lnTo>
                  <a:pt x="79500" y="51722"/>
                </a:lnTo>
                <a:lnTo>
                  <a:pt x="79537" y="51740"/>
                </a:lnTo>
                <a:lnTo>
                  <a:pt x="79593" y="51722"/>
                </a:lnTo>
                <a:lnTo>
                  <a:pt x="79649" y="51703"/>
                </a:lnTo>
                <a:lnTo>
                  <a:pt x="79742" y="51591"/>
                </a:lnTo>
                <a:lnTo>
                  <a:pt x="79853" y="51461"/>
                </a:lnTo>
                <a:lnTo>
                  <a:pt x="80040" y="51182"/>
                </a:lnTo>
                <a:lnTo>
                  <a:pt x="80133" y="51014"/>
                </a:lnTo>
                <a:lnTo>
                  <a:pt x="80226" y="50921"/>
                </a:lnTo>
                <a:lnTo>
                  <a:pt x="80337" y="50847"/>
                </a:lnTo>
                <a:lnTo>
                  <a:pt x="80468" y="50772"/>
                </a:lnTo>
                <a:lnTo>
                  <a:pt x="80598" y="50698"/>
                </a:lnTo>
                <a:lnTo>
                  <a:pt x="80877" y="50586"/>
                </a:lnTo>
                <a:lnTo>
                  <a:pt x="81138" y="50512"/>
                </a:lnTo>
                <a:lnTo>
                  <a:pt x="81343" y="50456"/>
                </a:lnTo>
                <a:lnTo>
                  <a:pt x="81454" y="50437"/>
                </a:lnTo>
                <a:lnTo>
                  <a:pt x="81585" y="50419"/>
                </a:lnTo>
                <a:lnTo>
                  <a:pt x="81715" y="50419"/>
                </a:lnTo>
                <a:lnTo>
                  <a:pt x="81808" y="50456"/>
                </a:lnTo>
                <a:lnTo>
                  <a:pt x="81883" y="50512"/>
                </a:lnTo>
                <a:lnTo>
                  <a:pt x="81920" y="50549"/>
                </a:lnTo>
                <a:lnTo>
                  <a:pt x="81939" y="50586"/>
                </a:lnTo>
                <a:lnTo>
                  <a:pt x="81939" y="50623"/>
                </a:lnTo>
                <a:lnTo>
                  <a:pt x="81901" y="50661"/>
                </a:lnTo>
                <a:lnTo>
                  <a:pt x="81827" y="50735"/>
                </a:lnTo>
                <a:lnTo>
                  <a:pt x="81566" y="50921"/>
                </a:lnTo>
                <a:lnTo>
                  <a:pt x="81417" y="51014"/>
                </a:lnTo>
                <a:lnTo>
                  <a:pt x="81306" y="51107"/>
                </a:lnTo>
                <a:lnTo>
                  <a:pt x="81268" y="51145"/>
                </a:lnTo>
                <a:lnTo>
                  <a:pt x="81250" y="51200"/>
                </a:lnTo>
                <a:lnTo>
                  <a:pt x="81250" y="51238"/>
                </a:lnTo>
                <a:lnTo>
                  <a:pt x="81250" y="51294"/>
                </a:lnTo>
                <a:lnTo>
                  <a:pt x="81287" y="51331"/>
                </a:lnTo>
                <a:lnTo>
                  <a:pt x="81399" y="51331"/>
                </a:lnTo>
                <a:lnTo>
                  <a:pt x="81492" y="51294"/>
                </a:lnTo>
                <a:lnTo>
                  <a:pt x="81603" y="51238"/>
                </a:lnTo>
                <a:lnTo>
                  <a:pt x="81790" y="51089"/>
                </a:lnTo>
                <a:lnTo>
                  <a:pt x="81920" y="50977"/>
                </a:lnTo>
                <a:lnTo>
                  <a:pt x="82106" y="50809"/>
                </a:lnTo>
                <a:lnTo>
                  <a:pt x="82199" y="50716"/>
                </a:lnTo>
                <a:lnTo>
                  <a:pt x="82292" y="50623"/>
                </a:lnTo>
                <a:lnTo>
                  <a:pt x="82423" y="50567"/>
                </a:lnTo>
                <a:lnTo>
                  <a:pt x="82534" y="50512"/>
                </a:lnTo>
                <a:lnTo>
                  <a:pt x="82665" y="50493"/>
                </a:lnTo>
                <a:lnTo>
                  <a:pt x="82814" y="50493"/>
                </a:lnTo>
                <a:lnTo>
                  <a:pt x="82981" y="50530"/>
                </a:lnTo>
                <a:lnTo>
                  <a:pt x="83093" y="50567"/>
                </a:lnTo>
                <a:lnTo>
                  <a:pt x="83149" y="50605"/>
                </a:lnTo>
                <a:lnTo>
                  <a:pt x="83167" y="50679"/>
                </a:lnTo>
                <a:lnTo>
                  <a:pt x="83167" y="50735"/>
                </a:lnTo>
                <a:lnTo>
                  <a:pt x="83130" y="50809"/>
                </a:lnTo>
                <a:lnTo>
                  <a:pt x="83000" y="50958"/>
                </a:lnTo>
                <a:lnTo>
                  <a:pt x="82851" y="51126"/>
                </a:lnTo>
                <a:lnTo>
                  <a:pt x="82702" y="51294"/>
                </a:lnTo>
                <a:lnTo>
                  <a:pt x="82665" y="51368"/>
                </a:lnTo>
                <a:lnTo>
                  <a:pt x="82646" y="51424"/>
                </a:lnTo>
                <a:lnTo>
                  <a:pt x="82665" y="51498"/>
                </a:lnTo>
                <a:lnTo>
                  <a:pt x="82721" y="51554"/>
                </a:lnTo>
                <a:lnTo>
                  <a:pt x="82758" y="51554"/>
                </a:lnTo>
                <a:lnTo>
                  <a:pt x="82795" y="51536"/>
                </a:lnTo>
                <a:lnTo>
                  <a:pt x="82925" y="51461"/>
                </a:lnTo>
                <a:lnTo>
                  <a:pt x="83018" y="51331"/>
                </a:lnTo>
                <a:lnTo>
                  <a:pt x="83093" y="51238"/>
                </a:lnTo>
                <a:lnTo>
                  <a:pt x="83205" y="51052"/>
                </a:lnTo>
                <a:lnTo>
                  <a:pt x="83279" y="50903"/>
                </a:lnTo>
                <a:lnTo>
                  <a:pt x="83372" y="50772"/>
                </a:lnTo>
                <a:lnTo>
                  <a:pt x="83447" y="50698"/>
                </a:lnTo>
                <a:lnTo>
                  <a:pt x="83540" y="50623"/>
                </a:lnTo>
                <a:lnTo>
                  <a:pt x="83651" y="50567"/>
                </a:lnTo>
                <a:lnTo>
                  <a:pt x="83782" y="50493"/>
                </a:lnTo>
                <a:lnTo>
                  <a:pt x="83931" y="50437"/>
                </a:lnTo>
                <a:lnTo>
                  <a:pt x="84098" y="50400"/>
                </a:lnTo>
                <a:lnTo>
                  <a:pt x="84266" y="50363"/>
                </a:lnTo>
                <a:lnTo>
                  <a:pt x="84415" y="50381"/>
                </a:lnTo>
                <a:lnTo>
                  <a:pt x="84471" y="50400"/>
                </a:lnTo>
                <a:lnTo>
                  <a:pt x="84545" y="50437"/>
                </a:lnTo>
                <a:lnTo>
                  <a:pt x="84582" y="50474"/>
                </a:lnTo>
                <a:lnTo>
                  <a:pt x="84638" y="50530"/>
                </a:lnTo>
                <a:lnTo>
                  <a:pt x="84489" y="50661"/>
                </a:lnTo>
                <a:lnTo>
                  <a:pt x="84266" y="50921"/>
                </a:lnTo>
                <a:lnTo>
                  <a:pt x="84173" y="51052"/>
                </a:lnTo>
                <a:lnTo>
                  <a:pt x="84098" y="51182"/>
                </a:lnTo>
                <a:lnTo>
                  <a:pt x="84061" y="51294"/>
                </a:lnTo>
                <a:lnTo>
                  <a:pt x="84080" y="51331"/>
                </a:lnTo>
                <a:lnTo>
                  <a:pt x="84098" y="51368"/>
                </a:lnTo>
                <a:lnTo>
                  <a:pt x="84154" y="51405"/>
                </a:lnTo>
                <a:lnTo>
                  <a:pt x="84210" y="51424"/>
                </a:lnTo>
                <a:lnTo>
                  <a:pt x="84266" y="51405"/>
                </a:lnTo>
                <a:lnTo>
                  <a:pt x="84322" y="51387"/>
                </a:lnTo>
                <a:lnTo>
                  <a:pt x="84378" y="51331"/>
                </a:lnTo>
                <a:lnTo>
                  <a:pt x="84433" y="51275"/>
                </a:lnTo>
                <a:lnTo>
                  <a:pt x="84545" y="51126"/>
                </a:lnTo>
                <a:lnTo>
                  <a:pt x="84620" y="50958"/>
                </a:lnTo>
                <a:lnTo>
                  <a:pt x="84694" y="50791"/>
                </a:lnTo>
                <a:lnTo>
                  <a:pt x="84750" y="50661"/>
                </a:lnTo>
                <a:lnTo>
                  <a:pt x="84787" y="50586"/>
                </a:lnTo>
                <a:lnTo>
                  <a:pt x="84843" y="50549"/>
                </a:lnTo>
                <a:lnTo>
                  <a:pt x="84899" y="50512"/>
                </a:lnTo>
                <a:lnTo>
                  <a:pt x="85029" y="50474"/>
                </a:lnTo>
                <a:lnTo>
                  <a:pt x="85178" y="50493"/>
                </a:lnTo>
                <a:lnTo>
                  <a:pt x="85308" y="50530"/>
                </a:lnTo>
                <a:lnTo>
                  <a:pt x="85420" y="50586"/>
                </a:lnTo>
                <a:lnTo>
                  <a:pt x="85532" y="50679"/>
                </a:lnTo>
                <a:lnTo>
                  <a:pt x="85606" y="50809"/>
                </a:lnTo>
                <a:lnTo>
                  <a:pt x="85625" y="50865"/>
                </a:lnTo>
                <a:lnTo>
                  <a:pt x="85644" y="50940"/>
                </a:lnTo>
                <a:lnTo>
                  <a:pt x="85625" y="50977"/>
                </a:lnTo>
                <a:lnTo>
                  <a:pt x="85588" y="51033"/>
                </a:lnTo>
                <a:lnTo>
                  <a:pt x="85457" y="51219"/>
                </a:lnTo>
                <a:lnTo>
                  <a:pt x="85402" y="51312"/>
                </a:lnTo>
                <a:lnTo>
                  <a:pt x="85364" y="51405"/>
                </a:lnTo>
                <a:lnTo>
                  <a:pt x="85364" y="51461"/>
                </a:lnTo>
                <a:lnTo>
                  <a:pt x="85364" y="51498"/>
                </a:lnTo>
                <a:lnTo>
                  <a:pt x="85402" y="51517"/>
                </a:lnTo>
                <a:lnTo>
                  <a:pt x="85513" y="51517"/>
                </a:lnTo>
                <a:lnTo>
                  <a:pt x="85550" y="51498"/>
                </a:lnTo>
                <a:lnTo>
                  <a:pt x="85606" y="51480"/>
                </a:lnTo>
                <a:lnTo>
                  <a:pt x="85681" y="51405"/>
                </a:lnTo>
                <a:lnTo>
                  <a:pt x="85755" y="51312"/>
                </a:lnTo>
                <a:lnTo>
                  <a:pt x="85792" y="51275"/>
                </a:lnTo>
                <a:lnTo>
                  <a:pt x="85811" y="51219"/>
                </a:lnTo>
                <a:lnTo>
                  <a:pt x="85830" y="51107"/>
                </a:lnTo>
                <a:lnTo>
                  <a:pt x="85867" y="50996"/>
                </a:lnTo>
                <a:lnTo>
                  <a:pt x="85904" y="50903"/>
                </a:lnTo>
                <a:lnTo>
                  <a:pt x="86016" y="50754"/>
                </a:lnTo>
                <a:lnTo>
                  <a:pt x="86146" y="50642"/>
                </a:lnTo>
                <a:lnTo>
                  <a:pt x="86314" y="50530"/>
                </a:lnTo>
                <a:lnTo>
                  <a:pt x="86463" y="50437"/>
                </a:lnTo>
                <a:lnTo>
                  <a:pt x="86668" y="50325"/>
                </a:lnTo>
                <a:lnTo>
                  <a:pt x="86816" y="50270"/>
                </a:lnTo>
                <a:lnTo>
                  <a:pt x="86965" y="50214"/>
                </a:lnTo>
                <a:lnTo>
                  <a:pt x="87096" y="50195"/>
                </a:lnTo>
                <a:lnTo>
                  <a:pt x="87226" y="50195"/>
                </a:lnTo>
                <a:lnTo>
                  <a:pt x="87282" y="50214"/>
                </a:lnTo>
                <a:lnTo>
                  <a:pt x="87338" y="50251"/>
                </a:lnTo>
                <a:lnTo>
                  <a:pt x="87375" y="50288"/>
                </a:lnTo>
                <a:lnTo>
                  <a:pt x="87394" y="50344"/>
                </a:lnTo>
                <a:lnTo>
                  <a:pt x="87412" y="50400"/>
                </a:lnTo>
                <a:lnTo>
                  <a:pt x="87394" y="50456"/>
                </a:lnTo>
                <a:lnTo>
                  <a:pt x="87375" y="50493"/>
                </a:lnTo>
                <a:lnTo>
                  <a:pt x="87338" y="50549"/>
                </a:lnTo>
                <a:lnTo>
                  <a:pt x="87207" y="50623"/>
                </a:lnTo>
                <a:lnTo>
                  <a:pt x="87059" y="50698"/>
                </a:lnTo>
                <a:lnTo>
                  <a:pt x="86910" y="50791"/>
                </a:lnTo>
                <a:lnTo>
                  <a:pt x="86798" y="50884"/>
                </a:lnTo>
                <a:lnTo>
                  <a:pt x="86742" y="50921"/>
                </a:lnTo>
                <a:lnTo>
                  <a:pt x="86723" y="50977"/>
                </a:lnTo>
                <a:lnTo>
                  <a:pt x="86705" y="51033"/>
                </a:lnTo>
                <a:lnTo>
                  <a:pt x="86705" y="51107"/>
                </a:lnTo>
                <a:lnTo>
                  <a:pt x="86742" y="51163"/>
                </a:lnTo>
                <a:lnTo>
                  <a:pt x="86761" y="51200"/>
                </a:lnTo>
                <a:lnTo>
                  <a:pt x="86798" y="51219"/>
                </a:lnTo>
                <a:lnTo>
                  <a:pt x="86854" y="51238"/>
                </a:lnTo>
                <a:lnTo>
                  <a:pt x="86947" y="51219"/>
                </a:lnTo>
                <a:lnTo>
                  <a:pt x="87059" y="51163"/>
                </a:lnTo>
                <a:lnTo>
                  <a:pt x="87189" y="51089"/>
                </a:lnTo>
                <a:lnTo>
                  <a:pt x="87282" y="51014"/>
                </a:lnTo>
                <a:lnTo>
                  <a:pt x="87450" y="50884"/>
                </a:lnTo>
                <a:lnTo>
                  <a:pt x="87561" y="50791"/>
                </a:lnTo>
                <a:lnTo>
                  <a:pt x="87580" y="50735"/>
                </a:lnTo>
                <a:lnTo>
                  <a:pt x="87580" y="50716"/>
                </a:lnTo>
                <a:lnTo>
                  <a:pt x="87543" y="50698"/>
                </a:lnTo>
                <a:lnTo>
                  <a:pt x="87524" y="50698"/>
                </a:lnTo>
                <a:lnTo>
                  <a:pt x="87785" y="50623"/>
                </a:lnTo>
                <a:lnTo>
                  <a:pt x="87952" y="50623"/>
                </a:lnTo>
                <a:lnTo>
                  <a:pt x="88138" y="50661"/>
                </a:lnTo>
                <a:lnTo>
                  <a:pt x="88325" y="50716"/>
                </a:lnTo>
                <a:lnTo>
                  <a:pt x="88473" y="50791"/>
                </a:lnTo>
                <a:lnTo>
                  <a:pt x="88250" y="51126"/>
                </a:lnTo>
                <a:lnTo>
                  <a:pt x="88194" y="51238"/>
                </a:lnTo>
                <a:lnTo>
                  <a:pt x="88138" y="51331"/>
                </a:lnTo>
                <a:lnTo>
                  <a:pt x="88120" y="51405"/>
                </a:lnTo>
                <a:lnTo>
                  <a:pt x="88138" y="51480"/>
                </a:lnTo>
                <a:lnTo>
                  <a:pt x="88157" y="51517"/>
                </a:lnTo>
                <a:lnTo>
                  <a:pt x="88176" y="51536"/>
                </a:lnTo>
                <a:lnTo>
                  <a:pt x="88250" y="51536"/>
                </a:lnTo>
                <a:lnTo>
                  <a:pt x="88306" y="51480"/>
                </a:lnTo>
                <a:lnTo>
                  <a:pt x="88362" y="51424"/>
                </a:lnTo>
                <a:lnTo>
                  <a:pt x="88473" y="51256"/>
                </a:lnTo>
                <a:lnTo>
                  <a:pt x="88548" y="51163"/>
                </a:lnTo>
                <a:lnTo>
                  <a:pt x="88660" y="51052"/>
                </a:lnTo>
                <a:lnTo>
                  <a:pt x="88827" y="50940"/>
                </a:lnTo>
                <a:lnTo>
                  <a:pt x="89032" y="50809"/>
                </a:lnTo>
                <a:lnTo>
                  <a:pt x="89274" y="50679"/>
                </a:lnTo>
                <a:lnTo>
                  <a:pt x="89497" y="50586"/>
                </a:lnTo>
                <a:lnTo>
                  <a:pt x="89609" y="50567"/>
                </a:lnTo>
                <a:lnTo>
                  <a:pt x="89721" y="50549"/>
                </a:lnTo>
                <a:lnTo>
                  <a:pt x="89814" y="50549"/>
                </a:lnTo>
                <a:lnTo>
                  <a:pt x="89907" y="50586"/>
                </a:lnTo>
                <a:lnTo>
                  <a:pt x="89982" y="50623"/>
                </a:lnTo>
                <a:lnTo>
                  <a:pt x="90056" y="50698"/>
                </a:lnTo>
                <a:lnTo>
                  <a:pt x="89833" y="50903"/>
                </a:lnTo>
                <a:lnTo>
                  <a:pt x="89702" y="51052"/>
                </a:lnTo>
                <a:lnTo>
                  <a:pt x="89572" y="51219"/>
                </a:lnTo>
                <a:lnTo>
                  <a:pt x="89460" y="51387"/>
                </a:lnTo>
                <a:lnTo>
                  <a:pt x="89423" y="51461"/>
                </a:lnTo>
                <a:lnTo>
                  <a:pt x="89404" y="51536"/>
                </a:lnTo>
                <a:lnTo>
                  <a:pt x="89404" y="51610"/>
                </a:lnTo>
                <a:lnTo>
                  <a:pt x="89423" y="51666"/>
                </a:lnTo>
                <a:lnTo>
                  <a:pt x="89460" y="51703"/>
                </a:lnTo>
                <a:lnTo>
                  <a:pt x="89516" y="51740"/>
                </a:lnTo>
                <a:lnTo>
                  <a:pt x="89609" y="51759"/>
                </a:lnTo>
                <a:lnTo>
                  <a:pt x="89684" y="51759"/>
                </a:lnTo>
                <a:lnTo>
                  <a:pt x="89758" y="51740"/>
                </a:lnTo>
                <a:lnTo>
                  <a:pt x="89833" y="51703"/>
                </a:lnTo>
                <a:lnTo>
                  <a:pt x="89888" y="51647"/>
                </a:lnTo>
                <a:lnTo>
                  <a:pt x="89944" y="51591"/>
                </a:lnTo>
                <a:lnTo>
                  <a:pt x="90056" y="51443"/>
                </a:lnTo>
                <a:lnTo>
                  <a:pt x="90131" y="51275"/>
                </a:lnTo>
                <a:lnTo>
                  <a:pt x="90205" y="51107"/>
                </a:lnTo>
                <a:lnTo>
                  <a:pt x="90261" y="50958"/>
                </a:lnTo>
                <a:lnTo>
                  <a:pt x="90317" y="50865"/>
                </a:lnTo>
                <a:lnTo>
                  <a:pt x="90428" y="50735"/>
                </a:lnTo>
                <a:lnTo>
                  <a:pt x="90577" y="50623"/>
                </a:lnTo>
                <a:lnTo>
                  <a:pt x="90652" y="50586"/>
                </a:lnTo>
                <a:lnTo>
                  <a:pt x="90745" y="50549"/>
                </a:lnTo>
                <a:lnTo>
                  <a:pt x="90838" y="50512"/>
                </a:lnTo>
                <a:lnTo>
                  <a:pt x="91024" y="50512"/>
                </a:lnTo>
                <a:lnTo>
                  <a:pt x="91099" y="50530"/>
                </a:lnTo>
                <a:lnTo>
                  <a:pt x="91173" y="50549"/>
                </a:lnTo>
                <a:lnTo>
                  <a:pt x="91229" y="50586"/>
                </a:lnTo>
                <a:lnTo>
                  <a:pt x="91322" y="50679"/>
                </a:lnTo>
                <a:lnTo>
                  <a:pt x="91397" y="50809"/>
                </a:lnTo>
                <a:lnTo>
                  <a:pt x="91490" y="50921"/>
                </a:lnTo>
                <a:lnTo>
                  <a:pt x="91583" y="51033"/>
                </a:lnTo>
                <a:lnTo>
                  <a:pt x="91713" y="51145"/>
                </a:lnTo>
                <a:lnTo>
                  <a:pt x="91788" y="51182"/>
                </a:lnTo>
                <a:lnTo>
                  <a:pt x="91881" y="51219"/>
                </a:lnTo>
                <a:lnTo>
                  <a:pt x="92011" y="51238"/>
                </a:lnTo>
                <a:lnTo>
                  <a:pt x="92141" y="51238"/>
                </a:lnTo>
                <a:lnTo>
                  <a:pt x="92253" y="51219"/>
                </a:lnTo>
                <a:lnTo>
                  <a:pt x="92327" y="51163"/>
                </a:lnTo>
                <a:lnTo>
                  <a:pt x="92402" y="51089"/>
                </a:lnTo>
                <a:lnTo>
                  <a:pt x="92421" y="50996"/>
                </a:lnTo>
                <a:lnTo>
                  <a:pt x="92421" y="50884"/>
                </a:lnTo>
                <a:lnTo>
                  <a:pt x="92365" y="50754"/>
                </a:lnTo>
                <a:lnTo>
                  <a:pt x="92327" y="50679"/>
                </a:lnTo>
                <a:lnTo>
                  <a:pt x="92272" y="50642"/>
                </a:lnTo>
                <a:lnTo>
                  <a:pt x="92141" y="50549"/>
                </a:lnTo>
                <a:lnTo>
                  <a:pt x="91992" y="50493"/>
                </a:lnTo>
                <a:lnTo>
                  <a:pt x="91843" y="50437"/>
                </a:lnTo>
                <a:lnTo>
                  <a:pt x="91676" y="50381"/>
                </a:lnTo>
                <a:lnTo>
                  <a:pt x="91545" y="50344"/>
                </a:lnTo>
                <a:lnTo>
                  <a:pt x="91508" y="50307"/>
                </a:lnTo>
                <a:lnTo>
                  <a:pt x="91471" y="50270"/>
                </a:lnTo>
                <a:lnTo>
                  <a:pt x="91378" y="50102"/>
                </a:lnTo>
                <a:lnTo>
                  <a:pt x="91322" y="49990"/>
                </a:lnTo>
                <a:lnTo>
                  <a:pt x="91285" y="49841"/>
                </a:lnTo>
                <a:lnTo>
                  <a:pt x="91285" y="49692"/>
                </a:lnTo>
                <a:lnTo>
                  <a:pt x="91266" y="49543"/>
                </a:lnTo>
                <a:lnTo>
                  <a:pt x="91285" y="49395"/>
                </a:lnTo>
                <a:lnTo>
                  <a:pt x="91303" y="49246"/>
                </a:lnTo>
                <a:lnTo>
                  <a:pt x="91341" y="49097"/>
                </a:lnTo>
                <a:lnTo>
                  <a:pt x="91397" y="48966"/>
                </a:lnTo>
                <a:lnTo>
                  <a:pt x="91490" y="48762"/>
                </a:lnTo>
                <a:lnTo>
                  <a:pt x="91601" y="48575"/>
                </a:lnTo>
                <a:lnTo>
                  <a:pt x="91676" y="48464"/>
                </a:lnTo>
                <a:lnTo>
                  <a:pt x="91694" y="48426"/>
                </a:lnTo>
                <a:lnTo>
                  <a:pt x="91750" y="48408"/>
                </a:lnTo>
                <a:lnTo>
                  <a:pt x="91788" y="48389"/>
                </a:lnTo>
                <a:lnTo>
                  <a:pt x="91843" y="48389"/>
                </a:lnTo>
                <a:lnTo>
                  <a:pt x="91955" y="48426"/>
                </a:lnTo>
                <a:lnTo>
                  <a:pt x="92085" y="48389"/>
                </a:lnTo>
                <a:lnTo>
                  <a:pt x="92197" y="48371"/>
                </a:lnTo>
                <a:lnTo>
                  <a:pt x="92327" y="48333"/>
                </a:lnTo>
                <a:lnTo>
                  <a:pt x="92383" y="48277"/>
                </a:lnTo>
                <a:lnTo>
                  <a:pt x="92439" y="48222"/>
                </a:lnTo>
                <a:lnTo>
                  <a:pt x="92495" y="48128"/>
                </a:lnTo>
                <a:lnTo>
                  <a:pt x="92551" y="47998"/>
                </a:lnTo>
                <a:lnTo>
                  <a:pt x="92569" y="47924"/>
                </a:lnTo>
                <a:lnTo>
                  <a:pt x="92569" y="47868"/>
                </a:lnTo>
                <a:lnTo>
                  <a:pt x="92551" y="47812"/>
                </a:lnTo>
                <a:lnTo>
                  <a:pt x="92532" y="47756"/>
                </a:lnTo>
                <a:lnTo>
                  <a:pt x="92495" y="47738"/>
                </a:lnTo>
                <a:lnTo>
                  <a:pt x="92458" y="47719"/>
                </a:lnTo>
                <a:lnTo>
                  <a:pt x="92365" y="47719"/>
                </a:lnTo>
                <a:lnTo>
                  <a:pt x="92272" y="47775"/>
                </a:lnTo>
                <a:lnTo>
                  <a:pt x="92178" y="47831"/>
                </a:lnTo>
                <a:lnTo>
                  <a:pt x="91992" y="47980"/>
                </a:lnTo>
                <a:lnTo>
                  <a:pt x="91899" y="48017"/>
                </a:lnTo>
                <a:lnTo>
                  <a:pt x="91843" y="48035"/>
                </a:lnTo>
                <a:lnTo>
                  <a:pt x="91750" y="48035"/>
                </a:lnTo>
                <a:lnTo>
                  <a:pt x="91676" y="48017"/>
                </a:lnTo>
                <a:lnTo>
                  <a:pt x="91620" y="47980"/>
                </a:lnTo>
                <a:lnTo>
                  <a:pt x="91564" y="47942"/>
                </a:lnTo>
                <a:lnTo>
                  <a:pt x="91508" y="47886"/>
                </a:lnTo>
                <a:lnTo>
                  <a:pt x="91490" y="47793"/>
                </a:lnTo>
                <a:lnTo>
                  <a:pt x="91452" y="47700"/>
                </a:lnTo>
                <a:lnTo>
                  <a:pt x="91434" y="47570"/>
                </a:lnTo>
                <a:lnTo>
                  <a:pt x="91434" y="47440"/>
                </a:lnTo>
                <a:lnTo>
                  <a:pt x="91452" y="47272"/>
                </a:lnTo>
                <a:lnTo>
                  <a:pt x="91490" y="47104"/>
                </a:lnTo>
                <a:lnTo>
                  <a:pt x="91545" y="46974"/>
                </a:lnTo>
                <a:lnTo>
                  <a:pt x="91620" y="46900"/>
                </a:lnTo>
                <a:lnTo>
                  <a:pt x="91676" y="46862"/>
                </a:lnTo>
                <a:lnTo>
                  <a:pt x="91713" y="46844"/>
                </a:lnTo>
                <a:lnTo>
                  <a:pt x="91899" y="46844"/>
                </a:lnTo>
                <a:lnTo>
                  <a:pt x="91974" y="46788"/>
                </a:lnTo>
                <a:lnTo>
                  <a:pt x="92085" y="46695"/>
                </a:lnTo>
                <a:lnTo>
                  <a:pt x="92216" y="46583"/>
                </a:lnTo>
                <a:lnTo>
                  <a:pt x="92272" y="46509"/>
                </a:lnTo>
                <a:lnTo>
                  <a:pt x="92290" y="46434"/>
                </a:lnTo>
                <a:lnTo>
                  <a:pt x="92290" y="46360"/>
                </a:lnTo>
                <a:lnTo>
                  <a:pt x="92234" y="46285"/>
                </a:lnTo>
                <a:lnTo>
                  <a:pt x="92178" y="46229"/>
                </a:lnTo>
                <a:lnTo>
                  <a:pt x="92104" y="46192"/>
                </a:lnTo>
                <a:lnTo>
                  <a:pt x="92048" y="46192"/>
                </a:lnTo>
                <a:lnTo>
                  <a:pt x="91992" y="46211"/>
                </a:lnTo>
                <a:lnTo>
                  <a:pt x="91881" y="46248"/>
                </a:lnTo>
                <a:lnTo>
                  <a:pt x="91769" y="46323"/>
                </a:lnTo>
                <a:lnTo>
                  <a:pt x="91676" y="46378"/>
                </a:lnTo>
                <a:lnTo>
                  <a:pt x="91620" y="46378"/>
                </a:lnTo>
                <a:lnTo>
                  <a:pt x="91583" y="46360"/>
                </a:lnTo>
                <a:lnTo>
                  <a:pt x="91545" y="46323"/>
                </a:lnTo>
                <a:lnTo>
                  <a:pt x="91508" y="46248"/>
                </a:lnTo>
                <a:lnTo>
                  <a:pt x="91471" y="46155"/>
                </a:lnTo>
                <a:lnTo>
                  <a:pt x="91434" y="46006"/>
                </a:lnTo>
                <a:lnTo>
                  <a:pt x="91415" y="45820"/>
                </a:lnTo>
                <a:lnTo>
                  <a:pt x="91434" y="45596"/>
                </a:lnTo>
                <a:lnTo>
                  <a:pt x="91490" y="45392"/>
                </a:lnTo>
                <a:lnTo>
                  <a:pt x="91527" y="45299"/>
                </a:lnTo>
                <a:lnTo>
                  <a:pt x="91564" y="45205"/>
                </a:lnTo>
                <a:lnTo>
                  <a:pt x="91639" y="45112"/>
                </a:lnTo>
                <a:lnTo>
                  <a:pt x="91713" y="45057"/>
                </a:lnTo>
                <a:lnTo>
                  <a:pt x="91769" y="45038"/>
                </a:lnTo>
                <a:lnTo>
                  <a:pt x="91825" y="45019"/>
                </a:lnTo>
                <a:lnTo>
                  <a:pt x="91936" y="45019"/>
                </a:lnTo>
                <a:lnTo>
                  <a:pt x="92011" y="44982"/>
                </a:lnTo>
                <a:lnTo>
                  <a:pt x="92085" y="44945"/>
                </a:lnTo>
                <a:lnTo>
                  <a:pt x="92178" y="44889"/>
                </a:lnTo>
                <a:lnTo>
                  <a:pt x="92290" y="44814"/>
                </a:lnTo>
                <a:lnTo>
                  <a:pt x="92346" y="44759"/>
                </a:lnTo>
                <a:lnTo>
                  <a:pt x="92383" y="44703"/>
                </a:lnTo>
                <a:lnTo>
                  <a:pt x="92383" y="44647"/>
                </a:lnTo>
                <a:lnTo>
                  <a:pt x="92365" y="44591"/>
                </a:lnTo>
                <a:lnTo>
                  <a:pt x="92309" y="44535"/>
                </a:lnTo>
                <a:lnTo>
                  <a:pt x="92253" y="44498"/>
                </a:lnTo>
                <a:lnTo>
                  <a:pt x="92197" y="44498"/>
                </a:lnTo>
                <a:lnTo>
                  <a:pt x="92123" y="44517"/>
                </a:lnTo>
                <a:lnTo>
                  <a:pt x="91992" y="44554"/>
                </a:lnTo>
                <a:lnTo>
                  <a:pt x="91918" y="44572"/>
                </a:lnTo>
                <a:lnTo>
                  <a:pt x="91862" y="44554"/>
                </a:lnTo>
                <a:lnTo>
                  <a:pt x="91713" y="44535"/>
                </a:lnTo>
                <a:lnTo>
                  <a:pt x="91639" y="44535"/>
                </a:lnTo>
                <a:lnTo>
                  <a:pt x="91583" y="44517"/>
                </a:lnTo>
                <a:lnTo>
                  <a:pt x="91545" y="44479"/>
                </a:lnTo>
                <a:lnTo>
                  <a:pt x="91508" y="44405"/>
                </a:lnTo>
                <a:lnTo>
                  <a:pt x="91490" y="44312"/>
                </a:lnTo>
                <a:lnTo>
                  <a:pt x="91471" y="44163"/>
                </a:lnTo>
                <a:lnTo>
                  <a:pt x="91490" y="44070"/>
                </a:lnTo>
                <a:lnTo>
                  <a:pt x="91508" y="43995"/>
                </a:lnTo>
                <a:lnTo>
                  <a:pt x="91527" y="43939"/>
                </a:lnTo>
                <a:lnTo>
                  <a:pt x="91564" y="43921"/>
                </a:lnTo>
                <a:lnTo>
                  <a:pt x="91639" y="43865"/>
                </a:lnTo>
                <a:lnTo>
                  <a:pt x="91694" y="43828"/>
                </a:lnTo>
                <a:lnTo>
                  <a:pt x="91732" y="43790"/>
                </a:lnTo>
                <a:lnTo>
                  <a:pt x="91769" y="43735"/>
                </a:lnTo>
                <a:lnTo>
                  <a:pt x="91825" y="43697"/>
                </a:lnTo>
                <a:lnTo>
                  <a:pt x="91918" y="43604"/>
                </a:lnTo>
                <a:lnTo>
                  <a:pt x="91955" y="43567"/>
                </a:lnTo>
                <a:lnTo>
                  <a:pt x="91974" y="43511"/>
                </a:lnTo>
                <a:lnTo>
                  <a:pt x="91955" y="43437"/>
                </a:lnTo>
                <a:lnTo>
                  <a:pt x="91918" y="43362"/>
                </a:lnTo>
                <a:lnTo>
                  <a:pt x="91862" y="43288"/>
                </a:lnTo>
                <a:lnTo>
                  <a:pt x="91788" y="43251"/>
                </a:lnTo>
                <a:lnTo>
                  <a:pt x="91732" y="43251"/>
                </a:lnTo>
                <a:lnTo>
                  <a:pt x="91657" y="43269"/>
                </a:lnTo>
                <a:lnTo>
                  <a:pt x="91601" y="43288"/>
                </a:lnTo>
                <a:lnTo>
                  <a:pt x="91527" y="43325"/>
                </a:lnTo>
                <a:lnTo>
                  <a:pt x="91434" y="43437"/>
                </a:lnTo>
                <a:lnTo>
                  <a:pt x="91415" y="43325"/>
                </a:lnTo>
                <a:lnTo>
                  <a:pt x="91415" y="43213"/>
                </a:lnTo>
                <a:lnTo>
                  <a:pt x="91434" y="43083"/>
                </a:lnTo>
                <a:lnTo>
                  <a:pt x="91471" y="42971"/>
                </a:lnTo>
                <a:lnTo>
                  <a:pt x="91527" y="42841"/>
                </a:lnTo>
                <a:lnTo>
                  <a:pt x="91601" y="42748"/>
                </a:lnTo>
                <a:lnTo>
                  <a:pt x="91676" y="42655"/>
                </a:lnTo>
                <a:lnTo>
                  <a:pt x="91769" y="42580"/>
                </a:lnTo>
                <a:lnTo>
                  <a:pt x="91862" y="42543"/>
                </a:lnTo>
                <a:lnTo>
                  <a:pt x="91955" y="42524"/>
                </a:lnTo>
                <a:lnTo>
                  <a:pt x="92104" y="42506"/>
                </a:lnTo>
                <a:lnTo>
                  <a:pt x="92160" y="42506"/>
                </a:lnTo>
                <a:lnTo>
                  <a:pt x="92216" y="42487"/>
                </a:lnTo>
                <a:lnTo>
                  <a:pt x="92272" y="42450"/>
                </a:lnTo>
                <a:lnTo>
                  <a:pt x="92309" y="42376"/>
                </a:lnTo>
                <a:lnTo>
                  <a:pt x="92365" y="42208"/>
                </a:lnTo>
                <a:lnTo>
                  <a:pt x="92365" y="42171"/>
                </a:lnTo>
                <a:lnTo>
                  <a:pt x="92346" y="42152"/>
                </a:lnTo>
                <a:lnTo>
                  <a:pt x="92253" y="42152"/>
                </a:lnTo>
                <a:lnTo>
                  <a:pt x="92160" y="42171"/>
                </a:lnTo>
                <a:lnTo>
                  <a:pt x="92067" y="42152"/>
                </a:lnTo>
                <a:lnTo>
                  <a:pt x="91974" y="42152"/>
                </a:lnTo>
                <a:lnTo>
                  <a:pt x="91918" y="42171"/>
                </a:lnTo>
                <a:lnTo>
                  <a:pt x="91825" y="42227"/>
                </a:lnTo>
                <a:lnTo>
                  <a:pt x="91732" y="42227"/>
                </a:lnTo>
                <a:lnTo>
                  <a:pt x="91657" y="42189"/>
                </a:lnTo>
                <a:lnTo>
                  <a:pt x="91564" y="42096"/>
                </a:lnTo>
                <a:lnTo>
                  <a:pt x="91490" y="42003"/>
                </a:lnTo>
                <a:lnTo>
                  <a:pt x="91434" y="41891"/>
                </a:lnTo>
                <a:lnTo>
                  <a:pt x="91397" y="41761"/>
                </a:lnTo>
                <a:lnTo>
                  <a:pt x="91378" y="41631"/>
                </a:lnTo>
                <a:lnTo>
                  <a:pt x="91508" y="41631"/>
                </a:lnTo>
                <a:lnTo>
                  <a:pt x="91676" y="41612"/>
                </a:lnTo>
                <a:lnTo>
                  <a:pt x="91825" y="41575"/>
                </a:lnTo>
                <a:lnTo>
                  <a:pt x="91992" y="41500"/>
                </a:lnTo>
                <a:lnTo>
                  <a:pt x="92123" y="41407"/>
                </a:lnTo>
                <a:lnTo>
                  <a:pt x="92178" y="41333"/>
                </a:lnTo>
                <a:lnTo>
                  <a:pt x="92216" y="41277"/>
                </a:lnTo>
                <a:lnTo>
                  <a:pt x="92253" y="41203"/>
                </a:lnTo>
                <a:lnTo>
                  <a:pt x="92272" y="41147"/>
                </a:lnTo>
                <a:lnTo>
                  <a:pt x="92253" y="41072"/>
                </a:lnTo>
                <a:lnTo>
                  <a:pt x="92234" y="40979"/>
                </a:lnTo>
                <a:lnTo>
                  <a:pt x="92197" y="40923"/>
                </a:lnTo>
                <a:lnTo>
                  <a:pt x="92141" y="40886"/>
                </a:lnTo>
                <a:lnTo>
                  <a:pt x="92085" y="40849"/>
                </a:lnTo>
                <a:lnTo>
                  <a:pt x="91955" y="40849"/>
                </a:lnTo>
                <a:lnTo>
                  <a:pt x="91881" y="40867"/>
                </a:lnTo>
                <a:lnTo>
                  <a:pt x="91732" y="40961"/>
                </a:lnTo>
                <a:lnTo>
                  <a:pt x="91583" y="41054"/>
                </a:lnTo>
                <a:lnTo>
                  <a:pt x="91434" y="41184"/>
                </a:lnTo>
                <a:lnTo>
                  <a:pt x="91341" y="41314"/>
                </a:lnTo>
                <a:lnTo>
                  <a:pt x="91266" y="41426"/>
                </a:lnTo>
                <a:lnTo>
                  <a:pt x="91136" y="41333"/>
                </a:lnTo>
                <a:lnTo>
                  <a:pt x="91043" y="41221"/>
                </a:lnTo>
                <a:lnTo>
                  <a:pt x="90950" y="41091"/>
                </a:lnTo>
                <a:lnTo>
                  <a:pt x="90894" y="40942"/>
                </a:lnTo>
                <a:lnTo>
                  <a:pt x="90857" y="40793"/>
                </a:lnTo>
                <a:lnTo>
                  <a:pt x="90857" y="40644"/>
                </a:lnTo>
                <a:lnTo>
                  <a:pt x="90857" y="40476"/>
                </a:lnTo>
                <a:lnTo>
                  <a:pt x="90875" y="40328"/>
                </a:lnTo>
                <a:lnTo>
                  <a:pt x="90912" y="40160"/>
                </a:lnTo>
                <a:lnTo>
                  <a:pt x="90968" y="39955"/>
                </a:lnTo>
                <a:lnTo>
                  <a:pt x="91061" y="39769"/>
                </a:lnTo>
                <a:lnTo>
                  <a:pt x="91099" y="39676"/>
                </a:lnTo>
                <a:lnTo>
                  <a:pt x="91154" y="39601"/>
                </a:lnTo>
                <a:lnTo>
                  <a:pt x="91322" y="39415"/>
                </a:lnTo>
                <a:lnTo>
                  <a:pt x="91341" y="39397"/>
                </a:lnTo>
                <a:lnTo>
                  <a:pt x="91341" y="39415"/>
                </a:lnTo>
                <a:lnTo>
                  <a:pt x="91341" y="39434"/>
                </a:lnTo>
                <a:lnTo>
                  <a:pt x="91378" y="39471"/>
                </a:lnTo>
                <a:lnTo>
                  <a:pt x="91434" y="39471"/>
                </a:lnTo>
                <a:lnTo>
                  <a:pt x="91564" y="39452"/>
                </a:lnTo>
                <a:lnTo>
                  <a:pt x="91825" y="39397"/>
                </a:lnTo>
                <a:lnTo>
                  <a:pt x="91974" y="39359"/>
                </a:lnTo>
                <a:lnTo>
                  <a:pt x="92104" y="39304"/>
                </a:lnTo>
                <a:lnTo>
                  <a:pt x="92234" y="39210"/>
                </a:lnTo>
                <a:lnTo>
                  <a:pt x="92272" y="39173"/>
                </a:lnTo>
                <a:lnTo>
                  <a:pt x="92309" y="39117"/>
                </a:lnTo>
                <a:lnTo>
                  <a:pt x="92327" y="39061"/>
                </a:lnTo>
                <a:lnTo>
                  <a:pt x="92327" y="38987"/>
                </a:lnTo>
                <a:lnTo>
                  <a:pt x="92309" y="38913"/>
                </a:lnTo>
                <a:lnTo>
                  <a:pt x="92272" y="38838"/>
                </a:lnTo>
                <a:lnTo>
                  <a:pt x="92234" y="38764"/>
                </a:lnTo>
                <a:lnTo>
                  <a:pt x="92178" y="38708"/>
                </a:lnTo>
                <a:lnTo>
                  <a:pt x="92104" y="38689"/>
                </a:lnTo>
                <a:lnTo>
                  <a:pt x="92048" y="38671"/>
                </a:lnTo>
                <a:lnTo>
                  <a:pt x="91974" y="38689"/>
                </a:lnTo>
                <a:lnTo>
                  <a:pt x="91899" y="38708"/>
                </a:lnTo>
                <a:lnTo>
                  <a:pt x="91750" y="38764"/>
                </a:lnTo>
                <a:lnTo>
                  <a:pt x="91601" y="38875"/>
                </a:lnTo>
                <a:lnTo>
                  <a:pt x="91471" y="38987"/>
                </a:lnTo>
                <a:lnTo>
                  <a:pt x="91266" y="39192"/>
                </a:lnTo>
                <a:lnTo>
                  <a:pt x="91173" y="39099"/>
                </a:lnTo>
                <a:lnTo>
                  <a:pt x="91099" y="39006"/>
                </a:lnTo>
                <a:lnTo>
                  <a:pt x="91043" y="38913"/>
                </a:lnTo>
                <a:lnTo>
                  <a:pt x="91006" y="38801"/>
                </a:lnTo>
                <a:lnTo>
                  <a:pt x="90987" y="38671"/>
                </a:lnTo>
                <a:lnTo>
                  <a:pt x="90968" y="38559"/>
                </a:lnTo>
                <a:lnTo>
                  <a:pt x="90968" y="38428"/>
                </a:lnTo>
                <a:lnTo>
                  <a:pt x="90987" y="38298"/>
                </a:lnTo>
                <a:lnTo>
                  <a:pt x="91024" y="38168"/>
                </a:lnTo>
                <a:lnTo>
                  <a:pt x="91061" y="38056"/>
                </a:lnTo>
                <a:lnTo>
                  <a:pt x="91117" y="37944"/>
                </a:lnTo>
                <a:lnTo>
                  <a:pt x="91192" y="37833"/>
                </a:lnTo>
                <a:lnTo>
                  <a:pt x="91266" y="37740"/>
                </a:lnTo>
                <a:lnTo>
                  <a:pt x="91359" y="37647"/>
                </a:lnTo>
                <a:lnTo>
                  <a:pt x="91452" y="37572"/>
                </a:lnTo>
                <a:lnTo>
                  <a:pt x="91564" y="37516"/>
                </a:lnTo>
                <a:lnTo>
                  <a:pt x="91657" y="37479"/>
                </a:lnTo>
                <a:lnTo>
                  <a:pt x="91955" y="37479"/>
                </a:lnTo>
                <a:lnTo>
                  <a:pt x="92067" y="37460"/>
                </a:lnTo>
                <a:lnTo>
                  <a:pt x="92141" y="37442"/>
                </a:lnTo>
                <a:lnTo>
                  <a:pt x="92234" y="37367"/>
                </a:lnTo>
                <a:lnTo>
                  <a:pt x="92309" y="37256"/>
                </a:lnTo>
                <a:lnTo>
                  <a:pt x="92383" y="37125"/>
                </a:lnTo>
                <a:lnTo>
                  <a:pt x="92421" y="37032"/>
                </a:lnTo>
                <a:lnTo>
                  <a:pt x="92421" y="36976"/>
                </a:lnTo>
                <a:lnTo>
                  <a:pt x="92383" y="36958"/>
                </a:lnTo>
                <a:lnTo>
                  <a:pt x="92327" y="36958"/>
                </a:lnTo>
                <a:lnTo>
                  <a:pt x="92253" y="36976"/>
                </a:lnTo>
                <a:lnTo>
                  <a:pt x="92067" y="37051"/>
                </a:lnTo>
                <a:lnTo>
                  <a:pt x="91936" y="37107"/>
                </a:lnTo>
                <a:lnTo>
                  <a:pt x="91806" y="37181"/>
                </a:lnTo>
                <a:lnTo>
                  <a:pt x="91694" y="37237"/>
                </a:lnTo>
                <a:lnTo>
                  <a:pt x="91601" y="37274"/>
                </a:lnTo>
                <a:lnTo>
                  <a:pt x="91508" y="37293"/>
                </a:lnTo>
                <a:lnTo>
                  <a:pt x="91452" y="37274"/>
                </a:lnTo>
                <a:lnTo>
                  <a:pt x="91415" y="37256"/>
                </a:lnTo>
                <a:lnTo>
                  <a:pt x="91378" y="37218"/>
                </a:lnTo>
                <a:lnTo>
                  <a:pt x="91341" y="37162"/>
                </a:lnTo>
                <a:lnTo>
                  <a:pt x="91266" y="36976"/>
                </a:lnTo>
                <a:lnTo>
                  <a:pt x="91248" y="36883"/>
                </a:lnTo>
                <a:lnTo>
                  <a:pt x="91229" y="36771"/>
                </a:lnTo>
                <a:lnTo>
                  <a:pt x="91229" y="36641"/>
                </a:lnTo>
                <a:lnTo>
                  <a:pt x="91248" y="36492"/>
                </a:lnTo>
                <a:lnTo>
                  <a:pt x="91285" y="36362"/>
                </a:lnTo>
                <a:lnTo>
                  <a:pt x="91322" y="36250"/>
                </a:lnTo>
                <a:lnTo>
                  <a:pt x="91378" y="36138"/>
                </a:lnTo>
                <a:lnTo>
                  <a:pt x="91452" y="36064"/>
                </a:lnTo>
                <a:lnTo>
                  <a:pt x="91545" y="36027"/>
                </a:lnTo>
                <a:lnTo>
                  <a:pt x="91955" y="36027"/>
                </a:lnTo>
                <a:lnTo>
                  <a:pt x="92048" y="35990"/>
                </a:lnTo>
                <a:lnTo>
                  <a:pt x="92141" y="35915"/>
                </a:lnTo>
                <a:lnTo>
                  <a:pt x="92216" y="35785"/>
                </a:lnTo>
                <a:lnTo>
                  <a:pt x="92253" y="35636"/>
                </a:lnTo>
                <a:lnTo>
                  <a:pt x="92272" y="35524"/>
                </a:lnTo>
                <a:lnTo>
                  <a:pt x="92253" y="35505"/>
                </a:lnTo>
                <a:lnTo>
                  <a:pt x="92234" y="35468"/>
                </a:lnTo>
                <a:lnTo>
                  <a:pt x="92104" y="35468"/>
                </a:lnTo>
                <a:lnTo>
                  <a:pt x="92011" y="35505"/>
                </a:lnTo>
                <a:lnTo>
                  <a:pt x="91806" y="35617"/>
                </a:lnTo>
                <a:lnTo>
                  <a:pt x="91601" y="35729"/>
                </a:lnTo>
                <a:lnTo>
                  <a:pt x="91527" y="35766"/>
                </a:lnTo>
                <a:lnTo>
                  <a:pt x="91452" y="35785"/>
                </a:lnTo>
                <a:lnTo>
                  <a:pt x="91397" y="35766"/>
                </a:lnTo>
                <a:lnTo>
                  <a:pt x="91341" y="35729"/>
                </a:lnTo>
                <a:lnTo>
                  <a:pt x="91266" y="35636"/>
                </a:lnTo>
                <a:lnTo>
                  <a:pt x="91210" y="35505"/>
                </a:lnTo>
                <a:lnTo>
                  <a:pt x="91173" y="35394"/>
                </a:lnTo>
                <a:lnTo>
                  <a:pt x="91154" y="35282"/>
                </a:lnTo>
                <a:lnTo>
                  <a:pt x="91154" y="35152"/>
                </a:lnTo>
                <a:lnTo>
                  <a:pt x="91173" y="35040"/>
                </a:lnTo>
                <a:lnTo>
                  <a:pt x="91229" y="34798"/>
                </a:lnTo>
                <a:lnTo>
                  <a:pt x="91303" y="34593"/>
                </a:lnTo>
                <a:lnTo>
                  <a:pt x="91415" y="34407"/>
                </a:lnTo>
                <a:lnTo>
                  <a:pt x="91471" y="34314"/>
                </a:lnTo>
                <a:lnTo>
                  <a:pt x="91545" y="34258"/>
                </a:lnTo>
                <a:lnTo>
                  <a:pt x="91620" y="34239"/>
                </a:lnTo>
                <a:lnTo>
                  <a:pt x="91657" y="34239"/>
                </a:lnTo>
                <a:lnTo>
                  <a:pt x="91750" y="34258"/>
                </a:lnTo>
                <a:lnTo>
                  <a:pt x="91825" y="34295"/>
                </a:lnTo>
                <a:lnTo>
                  <a:pt x="91881" y="34314"/>
                </a:lnTo>
                <a:lnTo>
                  <a:pt x="91936" y="34295"/>
                </a:lnTo>
                <a:lnTo>
                  <a:pt x="92123" y="34239"/>
                </a:lnTo>
                <a:lnTo>
                  <a:pt x="92216" y="34202"/>
                </a:lnTo>
                <a:lnTo>
                  <a:pt x="92290" y="34146"/>
                </a:lnTo>
                <a:lnTo>
                  <a:pt x="92365" y="34090"/>
                </a:lnTo>
                <a:lnTo>
                  <a:pt x="92421" y="33997"/>
                </a:lnTo>
                <a:lnTo>
                  <a:pt x="92439" y="33923"/>
                </a:lnTo>
                <a:lnTo>
                  <a:pt x="92402" y="33811"/>
                </a:lnTo>
                <a:lnTo>
                  <a:pt x="92383" y="33774"/>
                </a:lnTo>
                <a:lnTo>
                  <a:pt x="92346" y="33737"/>
                </a:lnTo>
                <a:lnTo>
                  <a:pt x="92309" y="33718"/>
                </a:lnTo>
                <a:lnTo>
                  <a:pt x="92253" y="33718"/>
                </a:lnTo>
                <a:lnTo>
                  <a:pt x="92160" y="33737"/>
                </a:lnTo>
                <a:lnTo>
                  <a:pt x="92030" y="33774"/>
                </a:lnTo>
                <a:lnTo>
                  <a:pt x="91806" y="33867"/>
                </a:lnTo>
                <a:lnTo>
                  <a:pt x="91713" y="33904"/>
                </a:lnTo>
                <a:lnTo>
                  <a:pt x="91657" y="33904"/>
                </a:lnTo>
                <a:lnTo>
                  <a:pt x="91583" y="33848"/>
                </a:lnTo>
                <a:lnTo>
                  <a:pt x="91527" y="33774"/>
                </a:lnTo>
                <a:lnTo>
                  <a:pt x="91508" y="33662"/>
                </a:lnTo>
                <a:lnTo>
                  <a:pt x="91490" y="33551"/>
                </a:lnTo>
                <a:lnTo>
                  <a:pt x="91490" y="33290"/>
                </a:lnTo>
                <a:lnTo>
                  <a:pt x="91508" y="33104"/>
                </a:lnTo>
                <a:lnTo>
                  <a:pt x="91545" y="32992"/>
                </a:lnTo>
                <a:lnTo>
                  <a:pt x="91583" y="32880"/>
                </a:lnTo>
                <a:lnTo>
                  <a:pt x="91694" y="32675"/>
                </a:lnTo>
                <a:lnTo>
                  <a:pt x="91769" y="32582"/>
                </a:lnTo>
                <a:lnTo>
                  <a:pt x="91825" y="32508"/>
                </a:lnTo>
                <a:lnTo>
                  <a:pt x="91881" y="32471"/>
                </a:lnTo>
                <a:lnTo>
                  <a:pt x="91936" y="32452"/>
                </a:lnTo>
                <a:lnTo>
                  <a:pt x="92048" y="32415"/>
                </a:lnTo>
                <a:lnTo>
                  <a:pt x="92197" y="32378"/>
                </a:lnTo>
                <a:lnTo>
                  <a:pt x="92383" y="32285"/>
                </a:lnTo>
                <a:lnTo>
                  <a:pt x="92644" y="32117"/>
                </a:lnTo>
                <a:lnTo>
                  <a:pt x="92756" y="32024"/>
                </a:lnTo>
                <a:lnTo>
                  <a:pt x="92830" y="31949"/>
                </a:lnTo>
                <a:lnTo>
                  <a:pt x="92849" y="31931"/>
                </a:lnTo>
                <a:lnTo>
                  <a:pt x="92830" y="31894"/>
                </a:lnTo>
                <a:lnTo>
                  <a:pt x="92737" y="31894"/>
                </a:lnTo>
                <a:lnTo>
                  <a:pt x="92569" y="31912"/>
                </a:lnTo>
                <a:lnTo>
                  <a:pt x="92402" y="31949"/>
                </a:lnTo>
                <a:lnTo>
                  <a:pt x="92216" y="32005"/>
                </a:lnTo>
                <a:lnTo>
                  <a:pt x="92048" y="32061"/>
                </a:lnTo>
                <a:lnTo>
                  <a:pt x="91806" y="32061"/>
                </a:lnTo>
                <a:lnTo>
                  <a:pt x="91732" y="32024"/>
                </a:lnTo>
                <a:lnTo>
                  <a:pt x="91657" y="31987"/>
                </a:lnTo>
                <a:lnTo>
                  <a:pt x="91601" y="31912"/>
                </a:lnTo>
                <a:lnTo>
                  <a:pt x="91564" y="31838"/>
                </a:lnTo>
                <a:lnTo>
                  <a:pt x="91508" y="31726"/>
                </a:lnTo>
                <a:lnTo>
                  <a:pt x="91490" y="31614"/>
                </a:lnTo>
                <a:lnTo>
                  <a:pt x="91490" y="31540"/>
                </a:lnTo>
                <a:lnTo>
                  <a:pt x="91508" y="31465"/>
                </a:lnTo>
                <a:lnTo>
                  <a:pt x="91545" y="31409"/>
                </a:lnTo>
                <a:lnTo>
                  <a:pt x="91583" y="31372"/>
                </a:lnTo>
                <a:lnTo>
                  <a:pt x="91657" y="31354"/>
                </a:lnTo>
                <a:lnTo>
                  <a:pt x="91788" y="31316"/>
                </a:lnTo>
                <a:lnTo>
                  <a:pt x="91955" y="31279"/>
                </a:lnTo>
                <a:lnTo>
                  <a:pt x="92123" y="31242"/>
                </a:lnTo>
                <a:lnTo>
                  <a:pt x="92178" y="31205"/>
                </a:lnTo>
                <a:lnTo>
                  <a:pt x="92253" y="31149"/>
                </a:lnTo>
                <a:lnTo>
                  <a:pt x="92309" y="31074"/>
                </a:lnTo>
                <a:lnTo>
                  <a:pt x="92346" y="30981"/>
                </a:lnTo>
                <a:lnTo>
                  <a:pt x="92365" y="30888"/>
                </a:lnTo>
                <a:lnTo>
                  <a:pt x="92383" y="30814"/>
                </a:lnTo>
                <a:lnTo>
                  <a:pt x="92365" y="30758"/>
                </a:lnTo>
                <a:lnTo>
                  <a:pt x="92346" y="30702"/>
                </a:lnTo>
                <a:lnTo>
                  <a:pt x="92309" y="30683"/>
                </a:lnTo>
                <a:lnTo>
                  <a:pt x="92272" y="30665"/>
                </a:lnTo>
                <a:lnTo>
                  <a:pt x="92141" y="30683"/>
                </a:lnTo>
                <a:lnTo>
                  <a:pt x="92011" y="30721"/>
                </a:lnTo>
                <a:lnTo>
                  <a:pt x="91862" y="30776"/>
                </a:lnTo>
                <a:lnTo>
                  <a:pt x="91601" y="30888"/>
                </a:lnTo>
                <a:lnTo>
                  <a:pt x="91452" y="30944"/>
                </a:lnTo>
                <a:lnTo>
                  <a:pt x="91378" y="31000"/>
                </a:lnTo>
                <a:lnTo>
                  <a:pt x="91322" y="31000"/>
                </a:lnTo>
                <a:lnTo>
                  <a:pt x="91266" y="30944"/>
                </a:lnTo>
                <a:lnTo>
                  <a:pt x="91210" y="30888"/>
                </a:lnTo>
                <a:lnTo>
                  <a:pt x="91173" y="30814"/>
                </a:lnTo>
                <a:lnTo>
                  <a:pt x="91117" y="30683"/>
                </a:lnTo>
                <a:lnTo>
                  <a:pt x="91080" y="30497"/>
                </a:lnTo>
                <a:lnTo>
                  <a:pt x="91061" y="30330"/>
                </a:lnTo>
                <a:lnTo>
                  <a:pt x="91080" y="30162"/>
                </a:lnTo>
                <a:lnTo>
                  <a:pt x="91117" y="29976"/>
                </a:lnTo>
                <a:lnTo>
                  <a:pt x="91192" y="29697"/>
                </a:lnTo>
                <a:lnTo>
                  <a:pt x="91266" y="29548"/>
                </a:lnTo>
                <a:lnTo>
                  <a:pt x="91341" y="29380"/>
                </a:lnTo>
                <a:lnTo>
                  <a:pt x="91434" y="29213"/>
                </a:lnTo>
                <a:lnTo>
                  <a:pt x="91545" y="29064"/>
                </a:lnTo>
                <a:lnTo>
                  <a:pt x="91657" y="28971"/>
                </a:lnTo>
                <a:lnTo>
                  <a:pt x="91713" y="28933"/>
                </a:lnTo>
                <a:lnTo>
                  <a:pt x="91769" y="28896"/>
                </a:lnTo>
                <a:lnTo>
                  <a:pt x="91843" y="28896"/>
                </a:lnTo>
                <a:lnTo>
                  <a:pt x="91955" y="28915"/>
                </a:lnTo>
                <a:lnTo>
                  <a:pt x="92216" y="28971"/>
                </a:lnTo>
                <a:lnTo>
                  <a:pt x="92346" y="28989"/>
                </a:lnTo>
                <a:lnTo>
                  <a:pt x="92458" y="28971"/>
                </a:lnTo>
                <a:lnTo>
                  <a:pt x="92514" y="28952"/>
                </a:lnTo>
                <a:lnTo>
                  <a:pt x="92551" y="28915"/>
                </a:lnTo>
                <a:lnTo>
                  <a:pt x="92588" y="28877"/>
                </a:lnTo>
                <a:lnTo>
                  <a:pt x="92607" y="28822"/>
                </a:lnTo>
                <a:lnTo>
                  <a:pt x="92625" y="28747"/>
                </a:lnTo>
                <a:lnTo>
                  <a:pt x="92588" y="28691"/>
                </a:lnTo>
                <a:lnTo>
                  <a:pt x="92532" y="28635"/>
                </a:lnTo>
                <a:lnTo>
                  <a:pt x="92476" y="28580"/>
                </a:lnTo>
                <a:lnTo>
                  <a:pt x="92383" y="28542"/>
                </a:lnTo>
                <a:lnTo>
                  <a:pt x="92309" y="28524"/>
                </a:lnTo>
                <a:lnTo>
                  <a:pt x="92141" y="28505"/>
                </a:lnTo>
                <a:lnTo>
                  <a:pt x="92067" y="28505"/>
                </a:lnTo>
                <a:lnTo>
                  <a:pt x="91992" y="28524"/>
                </a:lnTo>
                <a:lnTo>
                  <a:pt x="91862" y="28561"/>
                </a:lnTo>
                <a:lnTo>
                  <a:pt x="91732" y="28561"/>
                </a:lnTo>
                <a:lnTo>
                  <a:pt x="91676" y="28542"/>
                </a:lnTo>
                <a:lnTo>
                  <a:pt x="91601" y="28486"/>
                </a:lnTo>
                <a:lnTo>
                  <a:pt x="91545" y="28449"/>
                </a:lnTo>
                <a:lnTo>
                  <a:pt x="91508" y="28393"/>
                </a:lnTo>
                <a:lnTo>
                  <a:pt x="91434" y="28263"/>
                </a:lnTo>
                <a:lnTo>
                  <a:pt x="91397" y="28114"/>
                </a:lnTo>
                <a:lnTo>
                  <a:pt x="91397" y="27984"/>
                </a:lnTo>
                <a:lnTo>
                  <a:pt x="91415" y="27872"/>
                </a:lnTo>
                <a:lnTo>
                  <a:pt x="91452" y="27760"/>
                </a:lnTo>
                <a:lnTo>
                  <a:pt x="91527" y="27686"/>
                </a:lnTo>
                <a:lnTo>
                  <a:pt x="91601" y="27630"/>
                </a:lnTo>
                <a:lnTo>
                  <a:pt x="91694" y="27574"/>
                </a:lnTo>
                <a:lnTo>
                  <a:pt x="91788" y="27537"/>
                </a:lnTo>
                <a:lnTo>
                  <a:pt x="92011" y="27500"/>
                </a:lnTo>
                <a:lnTo>
                  <a:pt x="92234" y="27462"/>
                </a:lnTo>
                <a:lnTo>
                  <a:pt x="92421" y="27425"/>
                </a:lnTo>
                <a:lnTo>
                  <a:pt x="92495" y="27388"/>
                </a:lnTo>
                <a:lnTo>
                  <a:pt x="92532" y="27351"/>
                </a:lnTo>
                <a:lnTo>
                  <a:pt x="92569" y="27313"/>
                </a:lnTo>
                <a:lnTo>
                  <a:pt x="92588" y="27239"/>
                </a:lnTo>
                <a:lnTo>
                  <a:pt x="92569" y="27202"/>
                </a:lnTo>
                <a:lnTo>
                  <a:pt x="92551" y="27165"/>
                </a:lnTo>
                <a:lnTo>
                  <a:pt x="92495" y="27127"/>
                </a:lnTo>
                <a:lnTo>
                  <a:pt x="92402" y="27090"/>
                </a:lnTo>
                <a:lnTo>
                  <a:pt x="91955" y="27090"/>
                </a:lnTo>
                <a:lnTo>
                  <a:pt x="91769" y="27109"/>
                </a:lnTo>
                <a:lnTo>
                  <a:pt x="91620" y="27127"/>
                </a:lnTo>
                <a:lnTo>
                  <a:pt x="91545" y="27127"/>
                </a:lnTo>
                <a:lnTo>
                  <a:pt x="91471" y="27090"/>
                </a:lnTo>
                <a:lnTo>
                  <a:pt x="91397" y="27053"/>
                </a:lnTo>
                <a:lnTo>
                  <a:pt x="91303" y="26978"/>
                </a:lnTo>
                <a:lnTo>
                  <a:pt x="91173" y="26829"/>
                </a:lnTo>
                <a:lnTo>
                  <a:pt x="91080" y="26680"/>
                </a:lnTo>
                <a:lnTo>
                  <a:pt x="91024" y="26494"/>
                </a:lnTo>
                <a:lnTo>
                  <a:pt x="91006" y="26308"/>
                </a:lnTo>
                <a:lnTo>
                  <a:pt x="91024" y="26122"/>
                </a:lnTo>
                <a:lnTo>
                  <a:pt x="91080" y="25936"/>
                </a:lnTo>
                <a:lnTo>
                  <a:pt x="91117" y="25861"/>
                </a:lnTo>
                <a:lnTo>
                  <a:pt x="91173" y="25768"/>
                </a:lnTo>
                <a:lnTo>
                  <a:pt x="91229" y="25712"/>
                </a:lnTo>
                <a:lnTo>
                  <a:pt x="91303" y="25638"/>
                </a:lnTo>
                <a:lnTo>
                  <a:pt x="91378" y="25601"/>
                </a:lnTo>
                <a:lnTo>
                  <a:pt x="91452" y="25582"/>
                </a:lnTo>
                <a:lnTo>
                  <a:pt x="91676" y="25526"/>
                </a:lnTo>
                <a:lnTo>
                  <a:pt x="91788" y="25489"/>
                </a:lnTo>
                <a:lnTo>
                  <a:pt x="91881" y="25452"/>
                </a:lnTo>
                <a:lnTo>
                  <a:pt x="91955" y="25377"/>
                </a:lnTo>
                <a:lnTo>
                  <a:pt x="91992" y="25340"/>
                </a:lnTo>
                <a:lnTo>
                  <a:pt x="91992" y="25303"/>
                </a:lnTo>
                <a:lnTo>
                  <a:pt x="92011" y="25228"/>
                </a:lnTo>
                <a:lnTo>
                  <a:pt x="91992" y="25154"/>
                </a:lnTo>
                <a:lnTo>
                  <a:pt x="91955" y="25117"/>
                </a:lnTo>
                <a:lnTo>
                  <a:pt x="91918" y="25098"/>
                </a:lnTo>
                <a:lnTo>
                  <a:pt x="91788" y="25098"/>
                </a:lnTo>
                <a:lnTo>
                  <a:pt x="91639" y="25135"/>
                </a:lnTo>
                <a:lnTo>
                  <a:pt x="91545" y="25172"/>
                </a:lnTo>
                <a:lnTo>
                  <a:pt x="91471" y="25210"/>
                </a:lnTo>
                <a:lnTo>
                  <a:pt x="91303" y="25321"/>
                </a:lnTo>
                <a:lnTo>
                  <a:pt x="91229" y="25359"/>
                </a:lnTo>
                <a:lnTo>
                  <a:pt x="91136" y="25396"/>
                </a:lnTo>
                <a:lnTo>
                  <a:pt x="91061" y="25377"/>
                </a:lnTo>
                <a:lnTo>
                  <a:pt x="90968" y="25340"/>
                </a:lnTo>
                <a:lnTo>
                  <a:pt x="90912" y="25284"/>
                </a:lnTo>
                <a:lnTo>
                  <a:pt x="90875" y="25210"/>
                </a:lnTo>
                <a:lnTo>
                  <a:pt x="90857" y="25117"/>
                </a:lnTo>
                <a:lnTo>
                  <a:pt x="90857" y="25005"/>
                </a:lnTo>
                <a:lnTo>
                  <a:pt x="90875" y="24819"/>
                </a:lnTo>
                <a:lnTo>
                  <a:pt x="90894" y="24651"/>
                </a:lnTo>
                <a:lnTo>
                  <a:pt x="90931" y="24484"/>
                </a:lnTo>
                <a:lnTo>
                  <a:pt x="90987" y="24297"/>
                </a:lnTo>
                <a:lnTo>
                  <a:pt x="91061" y="24130"/>
                </a:lnTo>
                <a:lnTo>
                  <a:pt x="91099" y="24055"/>
                </a:lnTo>
                <a:lnTo>
                  <a:pt x="91154" y="23999"/>
                </a:lnTo>
                <a:lnTo>
                  <a:pt x="91229" y="23925"/>
                </a:lnTo>
                <a:lnTo>
                  <a:pt x="91285" y="23888"/>
                </a:lnTo>
                <a:lnTo>
                  <a:pt x="91415" y="23832"/>
                </a:lnTo>
                <a:lnTo>
                  <a:pt x="91545" y="23795"/>
                </a:lnTo>
                <a:lnTo>
                  <a:pt x="91620" y="23757"/>
                </a:lnTo>
                <a:lnTo>
                  <a:pt x="91676" y="23702"/>
                </a:lnTo>
                <a:lnTo>
                  <a:pt x="91750" y="23627"/>
                </a:lnTo>
                <a:lnTo>
                  <a:pt x="91843" y="23515"/>
                </a:lnTo>
                <a:lnTo>
                  <a:pt x="91862" y="23441"/>
                </a:lnTo>
                <a:lnTo>
                  <a:pt x="91881" y="23385"/>
                </a:lnTo>
                <a:lnTo>
                  <a:pt x="91881" y="23329"/>
                </a:lnTo>
                <a:lnTo>
                  <a:pt x="91843" y="23273"/>
                </a:lnTo>
                <a:lnTo>
                  <a:pt x="91806" y="23236"/>
                </a:lnTo>
                <a:lnTo>
                  <a:pt x="91676" y="23236"/>
                </a:lnTo>
                <a:lnTo>
                  <a:pt x="91583" y="23292"/>
                </a:lnTo>
                <a:lnTo>
                  <a:pt x="91490" y="23348"/>
                </a:lnTo>
                <a:lnTo>
                  <a:pt x="91397" y="23404"/>
                </a:lnTo>
                <a:lnTo>
                  <a:pt x="91285" y="23441"/>
                </a:lnTo>
                <a:lnTo>
                  <a:pt x="91248" y="23460"/>
                </a:lnTo>
                <a:lnTo>
                  <a:pt x="91192" y="23460"/>
                </a:lnTo>
                <a:lnTo>
                  <a:pt x="91136" y="23441"/>
                </a:lnTo>
                <a:lnTo>
                  <a:pt x="91080" y="23404"/>
                </a:lnTo>
                <a:lnTo>
                  <a:pt x="91024" y="23348"/>
                </a:lnTo>
                <a:lnTo>
                  <a:pt x="90968" y="23292"/>
                </a:lnTo>
                <a:lnTo>
                  <a:pt x="90931" y="23218"/>
                </a:lnTo>
                <a:lnTo>
                  <a:pt x="90912" y="23143"/>
                </a:lnTo>
                <a:lnTo>
                  <a:pt x="90894" y="22957"/>
                </a:lnTo>
                <a:lnTo>
                  <a:pt x="90912" y="22771"/>
                </a:lnTo>
                <a:lnTo>
                  <a:pt x="90968" y="22585"/>
                </a:lnTo>
                <a:lnTo>
                  <a:pt x="91024" y="22417"/>
                </a:lnTo>
                <a:lnTo>
                  <a:pt x="91117" y="22268"/>
                </a:lnTo>
                <a:lnTo>
                  <a:pt x="91192" y="22138"/>
                </a:lnTo>
                <a:lnTo>
                  <a:pt x="91285" y="22045"/>
                </a:lnTo>
                <a:lnTo>
                  <a:pt x="91434" y="21951"/>
                </a:lnTo>
                <a:lnTo>
                  <a:pt x="91769" y="21728"/>
                </a:lnTo>
                <a:lnTo>
                  <a:pt x="91899" y="21635"/>
                </a:lnTo>
                <a:lnTo>
                  <a:pt x="91936" y="21598"/>
                </a:lnTo>
                <a:lnTo>
                  <a:pt x="91974" y="21561"/>
                </a:lnTo>
                <a:lnTo>
                  <a:pt x="91974" y="21523"/>
                </a:lnTo>
                <a:lnTo>
                  <a:pt x="91936" y="21505"/>
                </a:lnTo>
                <a:lnTo>
                  <a:pt x="91881" y="21486"/>
                </a:lnTo>
                <a:lnTo>
                  <a:pt x="91694" y="21486"/>
                </a:lnTo>
                <a:lnTo>
                  <a:pt x="91620" y="21523"/>
                </a:lnTo>
                <a:lnTo>
                  <a:pt x="91471" y="21579"/>
                </a:lnTo>
                <a:lnTo>
                  <a:pt x="91397" y="21616"/>
                </a:lnTo>
                <a:lnTo>
                  <a:pt x="91322" y="21616"/>
                </a:lnTo>
                <a:lnTo>
                  <a:pt x="91248" y="21579"/>
                </a:lnTo>
                <a:lnTo>
                  <a:pt x="91173" y="21486"/>
                </a:lnTo>
                <a:lnTo>
                  <a:pt x="91154" y="21430"/>
                </a:lnTo>
                <a:lnTo>
                  <a:pt x="91136" y="21374"/>
                </a:lnTo>
                <a:lnTo>
                  <a:pt x="91136" y="21207"/>
                </a:lnTo>
                <a:lnTo>
                  <a:pt x="91173" y="21058"/>
                </a:lnTo>
                <a:lnTo>
                  <a:pt x="91210" y="21002"/>
                </a:lnTo>
                <a:lnTo>
                  <a:pt x="91248" y="20946"/>
                </a:lnTo>
                <a:lnTo>
                  <a:pt x="91303" y="20909"/>
                </a:lnTo>
                <a:lnTo>
                  <a:pt x="91434" y="20872"/>
                </a:lnTo>
                <a:lnTo>
                  <a:pt x="91583" y="20816"/>
                </a:lnTo>
                <a:lnTo>
                  <a:pt x="91750" y="20760"/>
                </a:lnTo>
                <a:lnTo>
                  <a:pt x="91899" y="20685"/>
                </a:lnTo>
                <a:lnTo>
                  <a:pt x="91955" y="20630"/>
                </a:lnTo>
                <a:lnTo>
                  <a:pt x="92011" y="20592"/>
                </a:lnTo>
                <a:lnTo>
                  <a:pt x="92048" y="20537"/>
                </a:lnTo>
                <a:lnTo>
                  <a:pt x="92048" y="20481"/>
                </a:lnTo>
                <a:lnTo>
                  <a:pt x="92030" y="20425"/>
                </a:lnTo>
                <a:lnTo>
                  <a:pt x="91992" y="20369"/>
                </a:lnTo>
                <a:lnTo>
                  <a:pt x="91936" y="20313"/>
                </a:lnTo>
                <a:lnTo>
                  <a:pt x="91881" y="20294"/>
                </a:lnTo>
                <a:lnTo>
                  <a:pt x="91806" y="20294"/>
                </a:lnTo>
                <a:lnTo>
                  <a:pt x="91750" y="20313"/>
                </a:lnTo>
                <a:lnTo>
                  <a:pt x="91601" y="20388"/>
                </a:lnTo>
                <a:lnTo>
                  <a:pt x="91471" y="20518"/>
                </a:lnTo>
                <a:lnTo>
                  <a:pt x="91341" y="20611"/>
                </a:lnTo>
                <a:lnTo>
                  <a:pt x="91266" y="20648"/>
                </a:lnTo>
                <a:lnTo>
                  <a:pt x="91192" y="20667"/>
                </a:lnTo>
                <a:lnTo>
                  <a:pt x="91117" y="20648"/>
                </a:lnTo>
                <a:lnTo>
                  <a:pt x="91061" y="20630"/>
                </a:lnTo>
                <a:lnTo>
                  <a:pt x="90987" y="20555"/>
                </a:lnTo>
                <a:lnTo>
                  <a:pt x="90912" y="20462"/>
                </a:lnTo>
                <a:lnTo>
                  <a:pt x="90875" y="20332"/>
                </a:lnTo>
                <a:lnTo>
                  <a:pt x="90838" y="20183"/>
                </a:lnTo>
                <a:lnTo>
                  <a:pt x="90857" y="20034"/>
                </a:lnTo>
                <a:lnTo>
                  <a:pt x="90875" y="19959"/>
                </a:lnTo>
                <a:lnTo>
                  <a:pt x="90912" y="19904"/>
                </a:lnTo>
                <a:lnTo>
                  <a:pt x="90968" y="19829"/>
                </a:lnTo>
                <a:lnTo>
                  <a:pt x="91043" y="19792"/>
                </a:lnTo>
                <a:lnTo>
                  <a:pt x="91154" y="19792"/>
                </a:lnTo>
                <a:lnTo>
                  <a:pt x="91285" y="19848"/>
                </a:lnTo>
                <a:lnTo>
                  <a:pt x="91359" y="19866"/>
                </a:lnTo>
                <a:lnTo>
                  <a:pt x="91471" y="19885"/>
                </a:lnTo>
                <a:lnTo>
                  <a:pt x="91564" y="19866"/>
                </a:lnTo>
                <a:lnTo>
                  <a:pt x="91676" y="19829"/>
                </a:lnTo>
                <a:lnTo>
                  <a:pt x="91806" y="19773"/>
                </a:lnTo>
                <a:lnTo>
                  <a:pt x="91936" y="19699"/>
                </a:lnTo>
                <a:lnTo>
                  <a:pt x="92030" y="19624"/>
                </a:lnTo>
                <a:lnTo>
                  <a:pt x="92104" y="19531"/>
                </a:lnTo>
                <a:lnTo>
                  <a:pt x="92104" y="19494"/>
                </a:lnTo>
                <a:lnTo>
                  <a:pt x="92104" y="19457"/>
                </a:lnTo>
                <a:lnTo>
                  <a:pt x="92085" y="19401"/>
                </a:lnTo>
                <a:lnTo>
                  <a:pt x="92048" y="19364"/>
                </a:lnTo>
                <a:lnTo>
                  <a:pt x="91974" y="19308"/>
                </a:lnTo>
                <a:lnTo>
                  <a:pt x="91899" y="19289"/>
                </a:lnTo>
                <a:lnTo>
                  <a:pt x="91825" y="19270"/>
                </a:lnTo>
                <a:lnTo>
                  <a:pt x="91750" y="19289"/>
                </a:lnTo>
                <a:lnTo>
                  <a:pt x="91601" y="19345"/>
                </a:lnTo>
                <a:lnTo>
                  <a:pt x="91434" y="19419"/>
                </a:lnTo>
                <a:lnTo>
                  <a:pt x="91285" y="19475"/>
                </a:lnTo>
                <a:lnTo>
                  <a:pt x="91229" y="19494"/>
                </a:lnTo>
                <a:lnTo>
                  <a:pt x="91080" y="19494"/>
                </a:lnTo>
                <a:lnTo>
                  <a:pt x="91024" y="19457"/>
                </a:lnTo>
                <a:lnTo>
                  <a:pt x="90968" y="19401"/>
                </a:lnTo>
                <a:lnTo>
                  <a:pt x="90912" y="19326"/>
                </a:lnTo>
                <a:lnTo>
                  <a:pt x="90875" y="19252"/>
                </a:lnTo>
                <a:lnTo>
                  <a:pt x="90857" y="19177"/>
                </a:lnTo>
                <a:lnTo>
                  <a:pt x="90838" y="19010"/>
                </a:lnTo>
                <a:lnTo>
                  <a:pt x="90857" y="18842"/>
                </a:lnTo>
                <a:lnTo>
                  <a:pt x="90912" y="18656"/>
                </a:lnTo>
                <a:lnTo>
                  <a:pt x="91006" y="18489"/>
                </a:lnTo>
                <a:lnTo>
                  <a:pt x="91117" y="18340"/>
                </a:lnTo>
                <a:lnTo>
                  <a:pt x="91229" y="18228"/>
                </a:lnTo>
                <a:lnTo>
                  <a:pt x="91303" y="18191"/>
                </a:lnTo>
                <a:lnTo>
                  <a:pt x="91378" y="18153"/>
                </a:lnTo>
                <a:lnTo>
                  <a:pt x="91545" y="18153"/>
                </a:lnTo>
                <a:lnTo>
                  <a:pt x="91713" y="18135"/>
                </a:lnTo>
                <a:lnTo>
                  <a:pt x="91899" y="18116"/>
                </a:lnTo>
                <a:lnTo>
                  <a:pt x="92067" y="18079"/>
                </a:lnTo>
                <a:lnTo>
                  <a:pt x="92141" y="18042"/>
                </a:lnTo>
                <a:lnTo>
                  <a:pt x="92178" y="18004"/>
                </a:lnTo>
                <a:lnTo>
                  <a:pt x="92216" y="17967"/>
                </a:lnTo>
                <a:lnTo>
                  <a:pt x="92234" y="17930"/>
                </a:lnTo>
                <a:lnTo>
                  <a:pt x="92216" y="17874"/>
                </a:lnTo>
                <a:lnTo>
                  <a:pt x="92160" y="17800"/>
                </a:lnTo>
                <a:lnTo>
                  <a:pt x="92104" y="17762"/>
                </a:lnTo>
                <a:lnTo>
                  <a:pt x="92030" y="17744"/>
                </a:lnTo>
                <a:lnTo>
                  <a:pt x="91955" y="17725"/>
                </a:lnTo>
                <a:lnTo>
                  <a:pt x="91862" y="17744"/>
                </a:lnTo>
                <a:lnTo>
                  <a:pt x="91694" y="17818"/>
                </a:lnTo>
                <a:lnTo>
                  <a:pt x="91527" y="17874"/>
                </a:lnTo>
                <a:lnTo>
                  <a:pt x="91452" y="17893"/>
                </a:lnTo>
                <a:lnTo>
                  <a:pt x="91378" y="17911"/>
                </a:lnTo>
                <a:lnTo>
                  <a:pt x="91303" y="17911"/>
                </a:lnTo>
                <a:lnTo>
                  <a:pt x="91248" y="17874"/>
                </a:lnTo>
                <a:lnTo>
                  <a:pt x="91210" y="17818"/>
                </a:lnTo>
                <a:lnTo>
                  <a:pt x="91173" y="17725"/>
                </a:lnTo>
                <a:lnTo>
                  <a:pt x="91136" y="17595"/>
                </a:lnTo>
                <a:lnTo>
                  <a:pt x="91136" y="17427"/>
                </a:lnTo>
                <a:lnTo>
                  <a:pt x="91154" y="17278"/>
                </a:lnTo>
                <a:lnTo>
                  <a:pt x="91192" y="17129"/>
                </a:lnTo>
                <a:lnTo>
                  <a:pt x="91266" y="16980"/>
                </a:lnTo>
                <a:lnTo>
                  <a:pt x="91303" y="16906"/>
                </a:lnTo>
                <a:lnTo>
                  <a:pt x="91359" y="16850"/>
                </a:lnTo>
                <a:lnTo>
                  <a:pt x="91434" y="16794"/>
                </a:lnTo>
                <a:lnTo>
                  <a:pt x="91508" y="16757"/>
                </a:lnTo>
                <a:lnTo>
                  <a:pt x="91564" y="16738"/>
                </a:lnTo>
                <a:lnTo>
                  <a:pt x="91769" y="16738"/>
                </a:lnTo>
                <a:lnTo>
                  <a:pt x="91843" y="16720"/>
                </a:lnTo>
                <a:lnTo>
                  <a:pt x="91936" y="16701"/>
                </a:lnTo>
                <a:lnTo>
                  <a:pt x="92048" y="16645"/>
                </a:lnTo>
                <a:lnTo>
                  <a:pt x="92160" y="16571"/>
                </a:lnTo>
                <a:lnTo>
                  <a:pt x="92253" y="16478"/>
                </a:lnTo>
                <a:lnTo>
                  <a:pt x="92309" y="16403"/>
                </a:lnTo>
                <a:lnTo>
                  <a:pt x="92327" y="16329"/>
                </a:lnTo>
                <a:lnTo>
                  <a:pt x="92327" y="16292"/>
                </a:lnTo>
                <a:lnTo>
                  <a:pt x="92290" y="16273"/>
                </a:lnTo>
                <a:lnTo>
                  <a:pt x="92253" y="16254"/>
                </a:lnTo>
                <a:lnTo>
                  <a:pt x="92197" y="16254"/>
                </a:lnTo>
                <a:lnTo>
                  <a:pt x="92030" y="16292"/>
                </a:lnTo>
                <a:lnTo>
                  <a:pt x="91918" y="16310"/>
                </a:lnTo>
                <a:lnTo>
                  <a:pt x="91843" y="16347"/>
                </a:lnTo>
                <a:lnTo>
                  <a:pt x="91694" y="16441"/>
                </a:lnTo>
                <a:lnTo>
                  <a:pt x="91620" y="16478"/>
                </a:lnTo>
                <a:lnTo>
                  <a:pt x="91471" y="16478"/>
                </a:lnTo>
                <a:lnTo>
                  <a:pt x="91378" y="16441"/>
                </a:lnTo>
                <a:lnTo>
                  <a:pt x="91322" y="16385"/>
                </a:lnTo>
                <a:lnTo>
                  <a:pt x="91266" y="16329"/>
                </a:lnTo>
                <a:lnTo>
                  <a:pt x="91229" y="16254"/>
                </a:lnTo>
                <a:lnTo>
                  <a:pt x="91210" y="16161"/>
                </a:lnTo>
                <a:lnTo>
                  <a:pt x="91173" y="15994"/>
                </a:lnTo>
                <a:lnTo>
                  <a:pt x="91173" y="15845"/>
                </a:lnTo>
                <a:lnTo>
                  <a:pt x="91210" y="15659"/>
                </a:lnTo>
                <a:lnTo>
                  <a:pt x="91248" y="15528"/>
                </a:lnTo>
                <a:lnTo>
                  <a:pt x="91322" y="15435"/>
                </a:lnTo>
                <a:lnTo>
                  <a:pt x="91397" y="15379"/>
                </a:lnTo>
                <a:lnTo>
                  <a:pt x="91490" y="15342"/>
                </a:lnTo>
                <a:lnTo>
                  <a:pt x="91620" y="15323"/>
                </a:lnTo>
                <a:lnTo>
                  <a:pt x="91750" y="15286"/>
                </a:lnTo>
                <a:lnTo>
                  <a:pt x="91899" y="15249"/>
                </a:lnTo>
                <a:lnTo>
                  <a:pt x="92011" y="15175"/>
                </a:lnTo>
                <a:lnTo>
                  <a:pt x="92123" y="15081"/>
                </a:lnTo>
                <a:lnTo>
                  <a:pt x="92234" y="14970"/>
                </a:lnTo>
                <a:lnTo>
                  <a:pt x="92309" y="14858"/>
                </a:lnTo>
                <a:lnTo>
                  <a:pt x="92346" y="14746"/>
                </a:lnTo>
                <a:lnTo>
                  <a:pt x="92346" y="14690"/>
                </a:lnTo>
                <a:lnTo>
                  <a:pt x="92327" y="14653"/>
                </a:lnTo>
                <a:lnTo>
                  <a:pt x="92290" y="14616"/>
                </a:lnTo>
                <a:lnTo>
                  <a:pt x="92253" y="14597"/>
                </a:lnTo>
                <a:lnTo>
                  <a:pt x="92178" y="14579"/>
                </a:lnTo>
                <a:lnTo>
                  <a:pt x="92104" y="14579"/>
                </a:lnTo>
                <a:lnTo>
                  <a:pt x="92011" y="14597"/>
                </a:lnTo>
                <a:lnTo>
                  <a:pt x="91936" y="14616"/>
                </a:lnTo>
                <a:lnTo>
                  <a:pt x="91806" y="14709"/>
                </a:lnTo>
                <a:lnTo>
                  <a:pt x="91545" y="14914"/>
                </a:lnTo>
                <a:lnTo>
                  <a:pt x="91452" y="14970"/>
                </a:lnTo>
                <a:lnTo>
                  <a:pt x="91341" y="14970"/>
                </a:lnTo>
                <a:lnTo>
                  <a:pt x="91285" y="14932"/>
                </a:lnTo>
                <a:lnTo>
                  <a:pt x="91229" y="14895"/>
                </a:lnTo>
                <a:lnTo>
                  <a:pt x="91173" y="14802"/>
                </a:lnTo>
                <a:lnTo>
                  <a:pt x="91117" y="14690"/>
                </a:lnTo>
                <a:lnTo>
                  <a:pt x="91061" y="14523"/>
                </a:lnTo>
                <a:lnTo>
                  <a:pt x="91043" y="14337"/>
                </a:lnTo>
                <a:lnTo>
                  <a:pt x="91061" y="14169"/>
                </a:lnTo>
                <a:lnTo>
                  <a:pt x="91099" y="14002"/>
                </a:lnTo>
                <a:lnTo>
                  <a:pt x="91136" y="13890"/>
                </a:lnTo>
                <a:lnTo>
                  <a:pt x="91173" y="13834"/>
                </a:lnTo>
                <a:lnTo>
                  <a:pt x="91210" y="13778"/>
                </a:lnTo>
                <a:lnTo>
                  <a:pt x="91266" y="13741"/>
                </a:lnTo>
                <a:lnTo>
                  <a:pt x="91359" y="13685"/>
                </a:lnTo>
                <a:lnTo>
                  <a:pt x="91490" y="13611"/>
                </a:lnTo>
                <a:lnTo>
                  <a:pt x="91694" y="13424"/>
                </a:lnTo>
                <a:lnTo>
                  <a:pt x="91806" y="13313"/>
                </a:lnTo>
                <a:lnTo>
                  <a:pt x="91899" y="13201"/>
                </a:lnTo>
                <a:lnTo>
                  <a:pt x="91955" y="13108"/>
                </a:lnTo>
                <a:lnTo>
                  <a:pt x="91974" y="13052"/>
                </a:lnTo>
                <a:lnTo>
                  <a:pt x="91955" y="13015"/>
                </a:lnTo>
                <a:lnTo>
                  <a:pt x="91936" y="12996"/>
                </a:lnTo>
                <a:lnTo>
                  <a:pt x="91881" y="12978"/>
                </a:lnTo>
                <a:lnTo>
                  <a:pt x="91713" y="12978"/>
                </a:lnTo>
                <a:lnTo>
                  <a:pt x="91657" y="12996"/>
                </a:lnTo>
                <a:lnTo>
                  <a:pt x="91601" y="13015"/>
                </a:lnTo>
                <a:lnTo>
                  <a:pt x="91508" y="13089"/>
                </a:lnTo>
                <a:lnTo>
                  <a:pt x="91359" y="13275"/>
                </a:lnTo>
                <a:lnTo>
                  <a:pt x="91285" y="13331"/>
                </a:lnTo>
                <a:lnTo>
                  <a:pt x="91248" y="13350"/>
                </a:lnTo>
                <a:lnTo>
                  <a:pt x="91154" y="13350"/>
                </a:lnTo>
                <a:lnTo>
                  <a:pt x="91099" y="13313"/>
                </a:lnTo>
                <a:lnTo>
                  <a:pt x="90987" y="13182"/>
                </a:lnTo>
                <a:lnTo>
                  <a:pt x="90931" y="13089"/>
                </a:lnTo>
                <a:lnTo>
                  <a:pt x="90894" y="12978"/>
                </a:lnTo>
                <a:lnTo>
                  <a:pt x="90875" y="12866"/>
                </a:lnTo>
                <a:lnTo>
                  <a:pt x="90875" y="12754"/>
                </a:lnTo>
                <a:lnTo>
                  <a:pt x="90894" y="12642"/>
                </a:lnTo>
                <a:lnTo>
                  <a:pt x="90912" y="12531"/>
                </a:lnTo>
                <a:lnTo>
                  <a:pt x="90987" y="12326"/>
                </a:lnTo>
                <a:lnTo>
                  <a:pt x="91080" y="12158"/>
                </a:lnTo>
                <a:lnTo>
                  <a:pt x="91192" y="12028"/>
                </a:lnTo>
                <a:lnTo>
                  <a:pt x="91322" y="11916"/>
                </a:lnTo>
                <a:lnTo>
                  <a:pt x="91452" y="11842"/>
                </a:lnTo>
                <a:lnTo>
                  <a:pt x="91508" y="11823"/>
                </a:lnTo>
                <a:lnTo>
                  <a:pt x="91583" y="11823"/>
                </a:lnTo>
                <a:lnTo>
                  <a:pt x="91769" y="11805"/>
                </a:lnTo>
                <a:lnTo>
                  <a:pt x="91843" y="11786"/>
                </a:lnTo>
                <a:lnTo>
                  <a:pt x="91918" y="11749"/>
                </a:lnTo>
                <a:lnTo>
                  <a:pt x="91955" y="11693"/>
                </a:lnTo>
                <a:lnTo>
                  <a:pt x="91955" y="11600"/>
                </a:lnTo>
                <a:lnTo>
                  <a:pt x="91936" y="11544"/>
                </a:lnTo>
                <a:lnTo>
                  <a:pt x="91899" y="11507"/>
                </a:lnTo>
                <a:lnTo>
                  <a:pt x="91843" y="11488"/>
                </a:lnTo>
                <a:lnTo>
                  <a:pt x="91676" y="11488"/>
                </a:lnTo>
                <a:lnTo>
                  <a:pt x="91527" y="11525"/>
                </a:lnTo>
                <a:lnTo>
                  <a:pt x="91303" y="11525"/>
                </a:lnTo>
                <a:lnTo>
                  <a:pt x="91229" y="11507"/>
                </a:lnTo>
                <a:lnTo>
                  <a:pt x="91173" y="11451"/>
                </a:lnTo>
                <a:lnTo>
                  <a:pt x="91117" y="11395"/>
                </a:lnTo>
                <a:lnTo>
                  <a:pt x="91061" y="11302"/>
                </a:lnTo>
                <a:lnTo>
                  <a:pt x="91043" y="11190"/>
                </a:lnTo>
                <a:lnTo>
                  <a:pt x="91024" y="11097"/>
                </a:lnTo>
                <a:lnTo>
                  <a:pt x="91024" y="10985"/>
                </a:lnTo>
                <a:lnTo>
                  <a:pt x="91043" y="10892"/>
                </a:lnTo>
                <a:lnTo>
                  <a:pt x="91061" y="10799"/>
                </a:lnTo>
                <a:lnTo>
                  <a:pt x="91154" y="10613"/>
                </a:lnTo>
                <a:lnTo>
                  <a:pt x="91266" y="10446"/>
                </a:lnTo>
                <a:lnTo>
                  <a:pt x="91397" y="10297"/>
                </a:lnTo>
                <a:lnTo>
                  <a:pt x="91452" y="10259"/>
                </a:lnTo>
                <a:lnTo>
                  <a:pt x="91490" y="10241"/>
                </a:lnTo>
                <a:lnTo>
                  <a:pt x="91601" y="10241"/>
                </a:lnTo>
                <a:lnTo>
                  <a:pt x="91769" y="10203"/>
                </a:lnTo>
                <a:lnTo>
                  <a:pt x="91974" y="10129"/>
                </a:lnTo>
                <a:lnTo>
                  <a:pt x="92123" y="10036"/>
                </a:lnTo>
                <a:lnTo>
                  <a:pt x="92160" y="9980"/>
                </a:lnTo>
                <a:lnTo>
                  <a:pt x="92197" y="9943"/>
                </a:lnTo>
                <a:lnTo>
                  <a:pt x="92216" y="9887"/>
                </a:lnTo>
                <a:lnTo>
                  <a:pt x="92216" y="9850"/>
                </a:lnTo>
                <a:lnTo>
                  <a:pt x="92216" y="9813"/>
                </a:lnTo>
                <a:lnTo>
                  <a:pt x="92178" y="9775"/>
                </a:lnTo>
                <a:lnTo>
                  <a:pt x="92141" y="9757"/>
                </a:lnTo>
                <a:lnTo>
                  <a:pt x="92085" y="9738"/>
                </a:lnTo>
                <a:lnTo>
                  <a:pt x="92011" y="9719"/>
                </a:lnTo>
                <a:lnTo>
                  <a:pt x="91936" y="9738"/>
                </a:lnTo>
                <a:lnTo>
                  <a:pt x="91713" y="9775"/>
                </a:lnTo>
                <a:lnTo>
                  <a:pt x="91657" y="9794"/>
                </a:lnTo>
                <a:lnTo>
                  <a:pt x="91620" y="9831"/>
                </a:lnTo>
                <a:lnTo>
                  <a:pt x="91564" y="9887"/>
                </a:lnTo>
                <a:lnTo>
                  <a:pt x="91545" y="9906"/>
                </a:lnTo>
                <a:lnTo>
                  <a:pt x="91527" y="9924"/>
                </a:lnTo>
                <a:lnTo>
                  <a:pt x="91490" y="9924"/>
                </a:lnTo>
                <a:lnTo>
                  <a:pt x="91415" y="9906"/>
                </a:lnTo>
                <a:lnTo>
                  <a:pt x="91378" y="9887"/>
                </a:lnTo>
                <a:lnTo>
                  <a:pt x="91341" y="9850"/>
                </a:lnTo>
                <a:lnTo>
                  <a:pt x="91285" y="9757"/>
                </a:lnTo>
                <a:lnTo>
                  <a:pt x="91248" y="9664"/>
                </a:lnTo>
                <a:lnTo>
                  <a:pt x="91229" y="9570"/>
                </a:lnTo>
                <a:lnTo>
                  <a:pt x="91210" y="9477"/>
                </a:lnTo>
                <a:lnTo>
                  <a:pt x="91210" y="9384"/>
                </a:lnTo>
                <a:lnTo>
                  <a:pt x="91210" y="9310"/>
                </a:lnTo>
                <a:lnTo>
                  <a:pt x="91229" y="9217"/>
                </a:lnTo>
                <a:lnTo>
                  <a:pt x="91303" y="9049"/>
                </a:lnTo>
                <a:lnTo>
                  <a:pt x="91415" y="8900"/>
                </a:lnTo>
                <a:lnTo>
                  <a:pt x="91508" y="8807"/>
                </a:lnTo>
                <a:lnTo>
                  <a:pt x="91583" y="8733"/>
                </a:lnTo>
                <a:lnTo>
                  <a:pt x="91676" y="8714"/>
                </a:lnTo>
                <a:lnTo>
                  <a:pt x="91750" y="8695"/>
                </a:lnTo>
                <a:lnTo>
                  <a:pt x="91918" y="8677"/>
                </a:lnTo>
                <a:lnTo>
                  <a:pt x="92030" y="8658"/>
                </a:lnTo>
                <a:lnTo>
                  <a:pt x="92123" y="8621"/>
                </a:lnTo>
                <a:lnTo>
                  <a:pt x="92272" y="8565"/>
                </a:lnTo>
                <a:lnTo>
                  <a:pt x="92458" y="8453"/>
                </a:lnTo>
                <a:lnTo>
                  <a:pt x="92532" y="8398"/>
                </a:lnTo>
                <a:lnTo>
                  <a:pt x="92588" y="8323"/>
                </a:lnTo>
                <a:lnTo>
                  <a:pt x="92625" y="8249"/>
                </a:lnTo>
                <a:lnTo>
                  <a:pt x="92607" y="8211"/>
                </a:lnTo>
                <a:lnTo>
                  <a:pt x="92588" y="8193"/>
                </a:lnTo>
                <a:lnTo>
                  <a:pt x="92532" y="8118"/>
                </a:lnTo>
                <a:lnTo>
                  <a:pt x="92458" y="8100"/>
                </a:lnTo>
                <a:lnTo>
                  <a:pt x="92365" y="8100"/>
                </a:lnTo>
                <a:lnTo>
                  <a:pt x="92272" y="8137"/>
                </a:lnTo>
                <a:lnTo>
                  <a:pt x="92085" y="8211"/>
                </a:lnTo>
                <a:lnTo>
                  <a:pt x="91881" y="8323"/>
                </a:lnTo>
                <a:lnTo>
                  <a:pt x="91788" y="8360"/>
                </a:lnTo>
                <a:lnTo>
                  <a:pt x="91694" y="8379"/>
                </a:lnTo>
                <a:lnTo>
                  <a:pt x="91601" y="8379"/>
                </a:lnTo>
                <a:lnTo>
                  <a:pt x="91527" y="8360"/>
                </a:lnTo>
                <a:lnTo>
                  <a:pt x="91434" y="8304"/>
                </a:lnTo>
                <a:lnTo>
                  <a:pt x="91378" y="8211"/>
                </a:lnTo>
                <a:lnTo>
                  <a:pt x="91322" y="8062"/>
                </a:lnTo>
                <a:lnTo>
                  <a:pt x="91266" y="7876"/>
                </a:lnTo>
                <a:lnTo>
                  <a:pt x="91266" y="7746"/>
                </a:lnTo>
                <a:lnTo>
                  <a:pt x="91266" y="7616"/>
                </a:lnTo>
                <a:lnTo>
                  <a:pt x="91285" y="7485"/>
                </a:lnTo>
                <a:lnTo>
                  <a:pt x="91341" y="7374"/>
                </a:lnTo>
                <a:lnTo>
                  <a:pt x="91397" y="7280"/>
                </a:lnTo>
                <a:lnTo>
                  <a:pt x="91471" y="7187"/>
                </a:lnTo>
                <a:lnTo>
                  <a:pt x="91564" y="7113"/>
                </a:lnTo>
                <a:lnTo>
                  <a:pt x="91657" y="7057"/>
                </a:lnTo>
                <a:lnTo>
                  <a:pt x="91750" y="7038"/>
                </a:lnTo>
                <a:lnTo>
                  <a:pt x="91843" y="7020"/>
                </a:lnTo>
                <a:lnTo>
                  <a:pt x="92048" y="7020"/>
                </a:lnTo>
                <a:lnTo>
                  <a:pt x="92141" y="7001"/>
                </a:lnTo>
                <a:lnTo>
                  <a:pt x="92234" y="6964"/>
                </a:lnTo>
                <a:lnTo>
                  <a:pt x="92309" y="6908"/>
                </a:lnTo>
                <a:lnTo>
                  <a:pt x="92383" y="6796"/>
                </a:lnTo>
                <a:lnTo>
                  <a:pt x="92421" y="6666"/>
                </a:lnTo>
                <a:lnTo>
                  <a:pt x="92439" y="6592"/>
                </a:lnTo>
                <a:lnTo>
                  <a:pt x="92421" y="6554"/>
                </a:lnTo>
                <a:lnTo>
                  <a:pt x="92402" y="6536"/>
                </a:lnTo>
                <a:lnTo>
                  <a:pt x="92346" y="6517"/>
                </a:lnTo>
                <a:lnTo>
                  <a:pt x="92253" y="6517"/>
                </a:lnTo>
                <a:lnTo>
                  <a:pt x="92160" y="6536"/>
                </a:lnTo>
                <a:lnTo>
                  <a:pt x="91936" y="6610"/>
                </a:lnTo>
                <a:lnTo>
                  <a:pt x="91713" y="6703"/>
                </a:lnTo>
                <a:lnTo>
                  <a:pt x="91620" y="6741"/>
                </a:lnTo>
                <a:lnTo>
                  <a:pt x="91527" y="6759"/>
                </a:lnTo>
                <a:lnTo>
                  <a:pt x="91434" y="6759"/>
                </a:lnTo>
                <a:lnTo>
                  <a:pt x="91359" y="6703"/>
                </a:lnTo>
                <a:lnTo>
                  <a:pt x="91285" y="6610"/>
                </a:lnTo>
                <a:lnTo>
                  <a:pt x="91229" y="6480"/>
                </a:lnTo>
                <a:lnTo>
                  <a:pt x="91192" y="6368"/>
                </a:lnTo>
                <a:lnTo>
                  <a:pt x="91192" y="6256"/>
                </a:lnTo>
                <a:lnTo>
                  <a:pt x="91210" y="6126"/>
                </a:lnTo>
                <a:lnTo>
                  <a:pt x="91248" y="6014"/>
                </a:lnTo>
                <a:lnTo>
                  <a:pt x="91285" y="5903"/>
                </a:lnTo>
                <a:lnTo>
                  <a:pt x="91341" y="5791"/>
                </a:lnTo>
                <a:lnTo>
                  <a:pt x="91415" y="5698"/>
                </a:lnTo>
                <a:lnTo>
                  <a:pt x="91490" y="5623"/>
                </a:lnTo>
                <a:lnTo>
                  <a:pt x="91583" y="5549"/>
                </a:lnTo>
                <a:lnTo>
                  <a:pt x="91657" y="5512"/>
                </a:lnTo>
                <a:lnTo>
                  <a:pt x="91843" y="5456"/>
                </a:lnTo>
                <a:lnTo>
                  <a:pt x="91899" y="5437"/>
                </a:lnTo>
                <a:lnTo>
                  <a:pt x="91974" y="5437"/>
                </a:lnTo>
                <a:lnTo>
                  <a:pt x="92141" y="5456"/>
                </a:lnTo>
                <a:lnTo>
                  <a:pt x="92216" y="5456"/>
                </a:lnTo>
                <a:lnTo>
                  <a:pt x="92290" y="5437"/>
                </a:lnTo>
                <a:lnTo>
                  <a:pt x="92346" y="5400"/>
                </a:lnTo>
                <a:lnTo>
                  <a:pt x="92402" y="5326"/>
                </a:lnTo>
                <a:lnTo>
                  <a:pt x="92402" y="5232"/>
                </a:lnTo>
                <a:lnTo>
                  <a:pt x="92383" y="5177"/>
                </a:lnTo>
                <a:lnTo>
                  <a:pt x="92327" y="5139"/>
                </a:lnTo>
                <a:lnTo>
                  <a:pt x="92253" y="5121"/>
                </a:lnTo>
                <a:lnTo>
                  <a:pt x="92085" y="5102"/>
                </a:lnTo>
                <a:lnTo>
                  <a:pt x="91788" y="5102"/>
                </a:lnTo>
                <a:lnTo>
                  <a:pt x="91694" y="5121"/>
                </a:lnTo>
                <a:lnTo>
                  <a:pt x="91657" y="5102"/>
                </a:lnTo>
                <a:lnTo>
                  <a:pt x="91620" y="5084"/>
                </a:lnTo>
                <a:lnTo>
                  <a:pt x="91545" y="4935"/>
                </a:lnTo>
                <a:lnTo>
                  <a:pt x="91490" y="4841"/>
                </a:lnTo>
                <a:lnTo>
                  <a:pt x="91490" y="4748"/>
                </a:lnTo>
                <a:lnTo>
                  <a:pt x="91490" y="4655"/>
                </a:lnTo>
                <a:lnTo>
                  <a:pt x="91508" y="4562"/>
                </a:lnTo>
                <a:lnTo>
                  <a:pt x="91564" y="4413"/>
                </a:lnTo>
                <a:lnTo>
                  <a:pt x="91639" y="4320"/>
                </a:lnTo>
                <a:lnTo>
                  <a:pt x="91713" y="4264"/>
                </a:lnTo>
                <a:lnTo>
                  <a:pt x="91806" y="4227"/>
                </a:lnTo>
                <a:lnTo>
                  <a:pt x="92011" y="4190"/>
                </a:lnTo>
                <a:lnTo>
                  <a:pt x="92104" y="4153"/>
                </a:lnTo>
                <a:lnTo>
                  <a:pt x="92216" y="4078"/>
                </a:lnTo>
                <a:lnTo>
                  <a:pt x="92365" y="3948"/>
                </a:lnTo>
                <a:lnTo>
                  <a:pt x="92402" y="3892"/>
                </a:lnTo>
                <a:lnTo>
                  <a:pt x="92402" y="3855"/>
                </a:lnTo>
                <a:lnTo>
                  <a:pt x="92402" y="3836"/>
                </a:lnTo>
                <a:lnTo>
                  <a:pt x="92383" y="3818"/>
                </a:lnTo>
                <a:lnTo>
                  <a:pt x="92290" y="3818"/>
                </a:lnTo>
                <a:lnTo>
                  <a:pt x="92048" y="3855"/>
                </a:lnTo>
                <a:lnTo>
                  <a:pt x="91862" y="3911"/>
                </a:lnTo>
                <a:lnTo>
                  <a:pt x="91732" y="3911"/>
                </a:lnTo>
                <a:lnTo>
                  <a:pt x="91601" y="3873"/>
                </a:lnTo>
                <a:lnTo>
                  <a:pt x="91490" y="3818"/>
                </a:lnTo>
                <a:lnTo>
                  <a:pt x="91397" y="3743"/>
                </a:lnTo>
                <a:lnTo>
                  <a:pt x="91341" y="3650"/>
                </a:lnTo>
                <a:lnTo>
                  <a:pt x="91285" y="3520"/>
                </a:lnTo>
                <a:lnTo>
                  <a:pt x="91248" y="3389"/>
                </a:lnTo>
                <a:lnTo>
                  <a:pt x="91248" y="3240"/>
                </a:lnTo>
                <a:lnTo>
                  <a:pt x="91266" y="3110"/>
                </a:lnTo>
                <a:lnTo>
                  <a:pt x="91322" y="2942"/>
                </a:lnTo>
                <a:lnTo>
                  <a:pt x="91378" y="2794"/>
                </a:lnTo>
                <a:lnTo>
                  <a:pt x="91471" y="2700"/>
                </a:lnTo>
                <a:lnTo>
                  <a:pt x="91527" y="2645"/>
                </a:lnTo>
                <a:lnTo>
                  <a:pt x="91564" y="2626"/>
                </a:lnTo>
                <a:lnTo>
                  <a:pt x="91676" y="2607"/>
                </a:lnTo>
                <a:lnTo>
                  <a:pt x="91825" y="2607"/>
                </a:lnTo>
                <a:lnTo>
                  <a:pt x="91899" y="2570"/>
                </a:lnTo>
                <a:lnTo>
                  <a:pt x="92030" y="2496"/>
                </a:lnTo>
                <a:lnTo>
                  <a:pt x="92123" y="2403"/>
                </a:lnTo>
                <a:lnTo>
                  <a:pt x="92197" y="2328"/>
                </a:lnTo>
                <a:lnTo>
                  <a:pt x="92234" y="2254"/>
                </a:lnTo>
                <a:lnTo>
                  <a:pt x="92253" y="2198"/>
                </a:lnTo>
                <a:lnTo>
                  <a:pt x="92253" y="2123"/>
                </a:lnTo>
                <a:lnTo>
                  <a:pt x="92234" y="2086"/>
                </a:lnTo>
                <a:lnTo>
                  <a:pt x="92197" y="2049"/>
                </a:lnTo>
                <a:lnTo>
                  <a:pt x="92141" y="2012"/>
                </a:lnTo>
                <a:lnTo>
                  <a:pt x="91992" y="2012"/>
                </a:lnTo>
                <a:lnTo>
                  <a:pt x="91899" y="2030"/>
                </a:lnTo>
                <a:lnTo>
                  <a:pt x="91806" y="2067"/>
                </a:lnTo>
                <a:lnTo>
                  <a:pt x="91694" y="2142"/>
                </a:lnTo>
                <a:lnTo>
                  <a:pt x="91583" y="2216"/>
                </a:lnTo>
                <a:lnTo>
                  <a:pt x="91471" y="2328"/>
                </a:lnTo>
                <a:lnTo>
                  <a:pt x="91397" y="2272"/>
                </a:lnTo>
                <a:lnTo>
                  <a:pt x="91322" y="2198"/>
                </a:lnTo>
                <a:lnTo>
                  <a:pt x="91266" y="2123"/>
                </a:lnTo>
                <a:lnTo>
                  <a:pt x="91229" y="2067"/>
                </a:lnTo>
                <a:lnTo>
                  <a:pt x="91210" y="1993"/>
                </a:lnTo>
                <a:lnTo>
                  <a:pt x="91210" y="1937"/>
                </a:lnTo>
                <a:lnTo>
                  <a:pt x="91210" y="1863"/>
                </a:lnTo>
                <a:lnTo>
                  <a:pt x="91229" y="1807"/>
                </a:lnTo>
                <a:lnTo>
                  <a:pt x="91303" y="1695"/>
                </a:lnTo>
                <a:lnTo>
                  <a:pt x="91415" y="1565"/>
                </a:lnTo>
                <a:lnTo>
                  <a:pt x="91564" y="1472"/>
                </a:lnTo>
                <a:lnTo>
                  <a:pt x="91713" y="1360"/>
                </a:lnTo>
                <a:lnTo>
                  <a:pt x="92048" y="1155"/>
                </a:lnTo>
                <a:lnTo>
                  <a:pt x="92197" y="1043"/>
                </a:lnTo>
                <a:lnTo>
                  <a:pt x="92327" y="950"/>
                </a:lnTo>
                <a:lnTo>
                  <a:pt x="92439" y="857"/>
                </a:lnTo>
                <a:lnTo>
                  <a:pt x="92514" y="746"/>
                </a:lnTo>
                <a:lnTo>
                  <a:pt x="92532" y="690"/>
                </a:lnTo>
                <a:lnTo>
                  <a:pt x="92532" y="652"/>
                </a:lnTo>
                <a:lnTo>
                  <a:pt x="92532" y="597"/>
                </a:lnTo>
                <a:lnTo>
                  <a:pt x="92514" y="541"/>
                </a:lnTo>
                <a:lnTo>
                  <a:pt x="92458" y="485"/>
                </a:lnTo>
                <a:lnTo>
                  <a:pt x="92421" y="466"/>
                </a:lnTo>
                <a:lnTo>
                  <a:pt x="92365" y="448"/>
                </a:lnTo>
                <a:lnTo>
                  <a:pt x="92309" y="448"/>
                </a:lnTo>
                <a:lnTo>
                  <a:pt x="92160" y="485"/>
                </a:lnTo>
                <a:lnTo>
                  <a:pt x="92011" y="559"/>
                </a:lnTo>
                <a:lnTo>
                  <a:pt x="91881" y="652"/>
                </a:lnTo>
                <a:lnTo>
                  <a:pt x="91750" y="746"/>
                </a:lnTo>
                <a:lnTo>
                  <a:pt x="91583" y="913"/>
                </a:lnTo>
                <a:lnTo>
                  <a:pt x="91415" y="1062"/>
                </a:lnTo>
                <a:lnTo>
                  <a:pt x="91266" y="1192"/>
                </a:lnTo>
                <a:lnTo>
                  <a:pt x="91117" y="1304"/>
                </a:lnTo>
                <a:lnTo>
                  <a:pt x="90968" y="1379"/>
                </a:lnTo>
                <a:lnTo>
                  <a:pt x="90801" y="1453"/>
                </a:lnTo>
                <a:lnTo>
                  <a:pt x="90596" y="1490"/>
                </a:lnTo>
                <a:lnTo>
                  <a:pt x="90149" y="1490"/>
                </a:lnTo>
                <a:lnTo>
                  <a:pt x="90335" y="1360"/>
                </a:lnTo>
                <a:lnTo>
                  <a:pt x="90428" y="1267"/>
                </a:lnTo>
                <a:lnTo>
                  <a:pt x="90540" y="1155"/>
                </a:lnTo>
                <a:lnTo>
                  <a:pt x="90615" y="1043"/>
                </a:lnTo>
                <a:lnTo>
                  <a:pt x="90670" y="950"/>
                </a:lnTo>
                <a:lnTo>
                  <a:pt x="90670" y="894"/>
                </a:lnTo>
                <a:lnTo>
                  <a:pt x="90670" y="839"/>
                </a:lnTo>
                <a:lnTo>
                  <a:pt x="90652" y="801"/>
                </a:lnTo>
                <a:lnTo>
                  <a:pt x="90615" y="764"/>
                </a:lnTo>
                <a:lnTo>
                  <a:pt x="90577" y="727"/>
                </a:lnTo>
                <a:lnTo>
                  <a:pt x="90521" y="708"/>
                </a:lnTo>
                <a:lnTo>
                  <a:pt x="90410" y="708"/>
                </a:lnTo>
                <a:lnTo>
                  <a:pt x="90279" y="764"/>
                </a:lnTo>
                <a:lnTo>
                  <a:pt x="90149" y="839"/>
                </a:lnTo>
                <a:lnTo>
                  <a:pt x="90037" y="932"/>
                </a:lnTo>
                <a:lnTo>
                  <a:pt x="89926" y="1025"/>
                </a:lnTo>
                <a:lnTo>
                  <a:pt x="89777" y="1174"/>
                </a:lnTo>
                <a:lnTo>
                  <a:pt x="89628" y="1360"/>
                </a:lnTo>
                <a:lnTo>
                  <a:pt x="89497" y="1472"/>
                </a:lnTo>
                <a:lnTo>
                  <a:pt x="89423" y="1527"/>
                </a:lnTo>
                <a:lnTo>
                  <a:pt x="89330" y="1565"/>
                </a:lnTo>
                <a:lnTo>
                  <a:pt x="89069" y="1639"/>
                </a:lnTo>
                <a:lnTo>
                  <a:pt x="88846" y="1695"/>
                </a:lnTo>
                <a:lnTo>
                  <a:pt x="88473" y="1695"/>
                </a:lnTo>
                <a:lnTo>
                  <a:pt x="88362" y="1658"/>
                </a:lnTo>
                <a:lnTo>
                  <a:pt x="88269" y="1602"/>
                </a:lnTo>
                <a:lnTo>
                  <a:pt x="88157" y="1527"/>
                </a:lnTo>
                <a:lnTo>
                  <a:pt x="88325" y="1416"/>
                </a:lnTo>
                <a:lnTo>
                  <a:pt x="88511" y="1267"/>
                </a:lnTo>
                <a:lnTo>
                  <a:pt x="88585" y="1174"/>
                </a:lnTo>
                <a:lnTo>
                  <a:pt x="88660" y="1099"/>
                </a:lnTo>
                <a:lnTo>
                  <a:pt x="88697" y="1006"/>
                </a:lnTo>
                <a:lnTo>
                  <a:pt x="88697" y="969"/>
                </a:lnTo>
                <a:lnTo>
                  <a:pt x="88678" y="913"/>
                </a:lnTo>
                <a:lnTo>
                  <a:pt x="88660" y="876"/>
                </a:lnTo>
                <a:lnTo>
                  <a:pt x="88622" y="820"/>
                </a:lnTo>
                <a:lnTo>
                  <a:pt x="88585" y="783"/>
                </a:lnTo>
                <a:lnTo>
                  <a:pt x="88529" y="764"/>
                </a:lnTo>
                <a:lnTo>
                  <a:pt x="88418" y="727"/>
                </a:lnTo>
                <a:lnTo>
                  <a:pt x="88306" y="727"/>
                </a:lnTo>
                <a:lnTo>
                  <a:pt x="88176" y="746"/>
                </a:lnTo>
                <a:lnTo>
                  <a:pt x="88064" y="801"/>
                </a:lnTo>
                <a:lnTo>
                  <a:pt x="87952" y="857"/>
                </a:lnTo>
                <a:lnTo>
                  <a:pt x="87878" y="913"/>
                </a:lnTo>
                <a:lnTo>
                  <a:pt x="87859" y="969"/>
                </a:lnTo>
                <a:lnTo>
                  <a:pt x="87840" y="1043"/>
                </a:lnTo>
                <a:lnTo>
                  <a:pt x="87803" y="1230"/>
                </a:lnTo>
                <a:lnTo>
                  <a:pt x="87766" y="1379"/>
                </a:lnTo>
                <a:lnTo>
                  <a:pt x="87747" y="1434"/>
                </a:lnTo>
                <a:lnTo>
                  <a:pt x="87710" y="1472"/>
                </a:lnTo>
                <a:lnTo>
                  <a:pt x="87598" y="1509"/>
                </a:lnTo>
                <a:lnTo>
                  <a:pt x="87487" y="1546"/>
                </a:lnTo>
                <a:lnTo>
                  <a:pt x="87375" y="1583"/>
                </a:lnTo>
                <a:lnTo>
                  <a:pt x="87226" y="1621"/>
                </a:lnTo>
                <a:lnTo>
                  <a:pt x="87059" y="1639"/>
                </a:lnTo>
                <a:lnTo>
                  <a:pt x="86872" y="1658"/>
                </a:lnTo>
                <a:lnTo>
                  <a:pt x="86686" y="1639"/>
                </a:lnTo>
                <a:lnTo>
                  <a:pt x="86537" y="1602"/>
                </a:lnTo>
                <a:lnTo>
                  <a:pt x="86463" y="1583"/>
                </a:lnTo>
                <a:lnTo>
                  <a:pt x="86407" y="1546"/>
                </a:lnTo>
                <a:lnTo>
                  <a:pt x="86351" y="1490"/>
                </a:lnTo>
                <a:lnTo>
                  <a:pt x="86314" y="1434"/>
                </a:lnTo>
                <a:lnTo>
                  <a:pt x="86574" y="1285"/>
                </a:lnTo>
                <a:lnTo>
                  <a:pt x="86947" y="1043"/>
                </a:lnTo>
                <a:lnTo>
                  <a:pt x="87114" y="913"/>
                </a:lnTo>
                <a:lnTo>
                  <a:pt x="87245" y="783"/>
                </a:lnTo>
                <a:lnTo>
                  <a:pt x="87301" y="727"/>
                </a:lnTo>
                <a:lnTo>
                  <a:pt x="87319" y="652"/>
                </a:lnTo>
                <a:lnTo>
                  <a:pt x="87338" y="615"/>
                </a:lnTo>
                <a:lnTo>
                  <a:pt x="87319" y="559"/>
                </a:lnTo>
                <a:lnTo>
                  <a:pt x="87282" y="503"/>
                </a:lnTo>
                <a:lnTo>
                  <a:pt x="87226" y="466"/>
                </a:lnTo>
                <a:lnTo>
                  <a:pt x="87170" y="448"/>
                </a:lnTo>
                <a:lnTo>
                  <a:pt x="87096" y="429"/>
                </a:lnTo>
                <a:lnTo>
                  <a:pt x="86928" y="466"/>
                </a:lnTo>
                <a:lnTo>
                  <a:pt x="86761" y="522"/>
                </a:lnTo>
                <a:lnTo>
                  <a:pt x="86593" y="597"/>
                </a:lnTo>
                <a:lnTo>
                  <a:pt x="86444" y="690"/>
                </a:lnTo>
                <a:lnTo>
                  <a:pt x="86332" y="783"/>
                </a:lnTo>
                <a:lnTo>
                  <a:pt x="86258" y="857"/>
                </a:lnTo>
                <a:lnTo>
                  <a:pt x="86072" y="1099"/>
                </a:lnTo>
                <a:lnTo>
                  <a:pt x="85923" y="1267"/>
                </a:lnTo>
                <a:lnTo>
                  <a:pt x="85848" y="1341"/>
                </a:lnTo>
                <a:lnTo>
                  <a:pt x="85755" y="1416"/>
                </a:lnTo>
                <a:lnTo>
                  <a:pt x="85625" y="1472"/>
                </a:lnTo>
                <a:lnTo>
                  <a:pt x="85457" y="1527"/>
                </a:lnTo>
                <a:lnTo>
                  <a:pt x="85141" y="1602"/>
                </a:lnTo>
                <a:lnTo>
                  <a:pt x="84973" y="1621"/>
                </a:lnTo>
                <a:lnTo>
                  <a:pt x="84806" y="1621"/>
                </a:lnTo>
                <a:lnTo>
                  <a:pt x="84638" y="1602"/>
                </a:lnTo>
                <a:lnTo>
                  <a:pt x="84489" y="1546"/>
                </a:lnTo>
                <a:lnTo>
                  <a:pt x="84415" y="1509"/>
                </a:lnTo>
                <a:lnTo>
                  <a:pt x="84359" y="1472"/>
                </a:lnTo>
                <a:lnTo>
                  <a:pt x="84303" y="1416"/>
                </a:lnTo>
                <a:lnTo>
                  <a:pt x="84247" y="1341"/>
                </a:lnTo>
                <a:lnTo>
                  <a:pt x="84396" y="1230"/>
                </a:lnTo>
                <a:lnTo>
                  <a:pt x="84582" y="1062"/>
                </a:lnTo>
                <a:lnTo>
                  <a:pt x="84675" y="969"/>
                </a:lnTo>
                <a:lnTo>
                  <a:pt x="84731" y="876"/>
                </a:lnTo>
                <a:lnTo>
                  <a:pt x="84769" y="801"/>
                </a:lnTo>
                <a:lnTo>
                  <a:pt x="84750" y="764"/>
                </a:lnTo>
                <a:lnTo>
                  <a:pt x="84750" y="708"/>
                </a:lnTo>
                <a:lnTo>
                  <a:pt x="84694" y="652"/>
                </a:lnTo>
                <a:lnTo>
                  <a:pt x="84601" y="615"/>
                </a:lnTo>
                <a:lnTo>
                  <a:pt x="84415" y="615"/>
                </a:lnTo>
                <a:lnTo>
                  <a:pt x="84303" y="652"/>
                </a:lnTo>
                <a:lnTo>
                  <a:pt x="84210" y="690"/>
                </a:lnTo>
                <a:lnTo>
                  <a:pt x="84135" y="746"/>
                </a:lnTo>
                <a:lnTo>
                  <a:pt x="84080" y="783"/>
                </a:lnTo>
                <a:lnTo>
                  <a:pt x="84005" y="876"/>
                </a:lnTo>
                <a:lnTo>
                  <a:pt x="83968" y="969"/>
                </a:lnTo>
                <a:lnTo>
                  <a:pt x="83912" y="1118"/>
                </a:lnTo>
                <a:lnTo>
                  <a:pt x="83893" y="1174"/>
                </a:lnTo>
                <a:lnTo>
                  <a:pt x="83856" y="1248"/>
                </a:lnTo>
                <a:lnTo>
                  <a:pt x="83800" y="1323"/>
                </a:lnTo>
                <a:lnTo>
                  <a:pt x="83707" y="1397"/>
                </a:lnTo>
                <a:lnTo>
                  <a:pt x="83558" y="1472"/>
                </a:lnTo>
                <a:lnTo>
                  <a:pt x="83391" y="1509"/>
                </a:lnTo>
                <a:lnTo>
                  <a:pt x="83205" y="1546"/>
                </a:lnTo>
                <a:lnTo>
                  <a:pt x="82832" y="1546"/>
                </a:lnTo>
                <a:lnTo>
                  <a:pt x="82646" y="1527"/>
                </a:lnTo>
                <a:lnTo>
                  <a:pt x="82478" y="1490"/>
                </a:lnTo>
                <a:lnTo>
                  <a:pt x="82311" y="1453"/>
                </a:lnTo>
                <a:lnTo>
                  <a:pt x="82553" y="1360"/>
                </a:lnTo>
                <a:lnTo>
                  <a:pt x="82869" y="1192"/>
                </a:lnTo>
                <a:lnTo>
                  <a:pt x="83037" y="1099"/>
                </a:lnTo>
                <a:lnTo>
                  <a:pt x="83167" y="1006"/>
                </a:lnTo>
                <a:lnTo>
                  <a:pt x="83260" y="913"/>
                </a:lnTo>
                <a:lnTo>
                  <a:pt x="83298" y="857"/>
                </a:lnTo>
                <a:lnTo>
                  <a:pt x="83316" y="820"/>
                </a:lnTo>
                <a:lnTo>
                  <a:pt x="83316" y="746"/>
                </a:lnTo>
                <a:lnTo>
                  <a:pt x="83298" y="708"/>
                </a:lnTo>
                <a:lnTo>
                  <a:pt x="83260" y="671"/>
                </a:lnTo>
                <a:lnTo>
                  <a:pt x="83223" y="634"/>
                </a:lnTo>
                <a:lnTo>
                  <a:pt x="83130" y="615"/>
                </a:lnTo>
                <a:lnTo>
                  <a:pt x="83000" y="615"/>
                </a:lnTo>
                <a:lnTo>
                  <a:pt x="82869" y="634"/>
                </a:lnTo>
                <a:lnTo>
                  <a:pt x="82739" y="671"/>
                </a:lnTo>
                <a:lnTo>
                  <a:pt x="82534" y="764"/>
                </a:lnTo>
                <a:lnTo>
                  <a:pt x="82404" y="857"/>
                </a:lnTo>
                <a:lnTo>
                  <a:pt x="82292" y="950"/>
                </a:lnTo>
                <a:lnTo>
                  <a:pt x="82125" y="1155"/>
                </a:lnTo>
                <a:lnTo>
                  <a:pt x="82032" y="1248"/>
                </a:lnTo>
                <a:lnTo>
                  <a:pt x="81939" y="1323"/>
                </a:lnTo>
                <a:lnTo>
                  <a:pt x="81808" y="1397"/>
                </a:lnTo>
                <a:lnTo>
                  <a:pt x="81641" y="1434"/>
                </a:lnTo>
                <a:lnTo>
                  <a:pt x="81361" y="1490"/>
                </a:lnTo>
                <a:lnTo>
                  <a:pt x="81026" y="1546"/>
                </a:lnTo>
                <a:lnTo>
                  <a:pt x="80840" y="1546"/>
                </a:lnTo>
                <a:lnTo>
                  <a:pt x="80691" y="1527"/>
                </a:lnTo>
                <a:lnTo>
                  <a:pt x="80542" y="1490"/>
                </a:lnTo>
                <a:lnTo>
                  <a:pt x="80430" y="1434"/>
                </a:lnTo>
                <a:lnTo>
                  <a:pt x="80598" y="1267"/>
                </a:lnTo>
                <a:lnTo>
                  <a:pt x="80859" y="1025"/>
                </a:lnTo>
                <a:lnTo>
                  <a:pt x="80970" y="894"/>
                </a:lnTo>
                <a:lnTo>
                  <a:pt x="81045" y="764"/>
                </a:lnTo>
                <a:lnTo>
                  <a:pt x="81101" y="652"/>
                </a:lnTo>
                <a:lnTo>
                  <a:pt x="81101" y="597"/>
                </a:lnTo>
                <a:lnTo>
                  <a:pt x="81082" y="578"/>
                </a:lnTo>
                <a:lnTo>
                  <a:pt x="81064" y="541"/>
                </a:lnTo>
                <a:lnTo>
                  <a:pt x="81026" y="522"/>
                </a:lnTo>
                <a:lnTo>
                  <a:pt x="80952" y="503"/>
                </a:lnTo>
                <a:lnTo>
                  <a:pt x="80859" y="503"/>
                </a:lnTo>
                <a:lnTo>
                  <a:pt x="80766" y="541"/>
                </a:lnTo>
                <a:lnTo>
                  <a:pt x="80654" y="597"/>
                </a:lnTo>
                <a:lnTo>
                  <a:pt x="80561" y="652"/>
                </a:lnTo>
                <a:lnTo>
                  <a:pt x="80430" y="764"/>
                </a:lnTo>
                <a:lnTo>
                  <a:pt x="80356" y="857"/>
                </a:lnTo>
                <a:lnTo>
                  <a:pt x="80300" y="950"/>
                </a:lnTo>
                <a:lnTo>
                  <a:pt x="80207" y="1137"/>
                </a:lnTo>
                <a:lnTo>
                  <a:pt x="80170" y="1230"/>
                </a:lnTo>
                <a:lnTo>
                  <a:pt x="80114" y="1323"/>
                </a:lnTo>
                <a:lnTo>
                  <a:pt x="80058" y="1397"/>
                </a:lnTo>
                <a:lnTo>
                  <a:pt x="79965" y="1472"/>
                </a:lnTo>
                <a:lnTo>
                  <a:pt x="79835" y="1546"/>
                </a:lnTo>
                <a:lnTo>
                  <a:pt x="79686" y="1602"/>
                </a:lnTo>
                <a:lnTo>
                  <a:pt x="79537" y="1639"/>
                </a:lnTo>
                <a:lnTo>
                  <a:pt x="79369" y="1676"/>
                </a:lnTo>
                <a:lnTo>
                  <a:pt x="79034" y="1676"/>
                </a:lnTo>
                <a:lnTo>
                  <a:pt x="78736" y="1658"/>
                </a:lnTo>
                <a:lnTo>
                  <a:pt x="78941" y="1546"/>
                </a:lnTo>
                <a:lnTo>
                  <a:pt x="79239" y="1323"/>
                </a:lnTo>
                <a:lnTo>
                  <a:pt x="79388" y="1192"/>
                </a:lnTo>
                <a:lnTo>
                  <a:pt x="79518" y="1081"/>
                </a:lnTo>
                <a:lnTo>
                  <a:pt x="79593" y="969"/>
                </a:lnTo>
                <a:lnTo>
                  <a:pt x="79593" y="913"/>
                </a:lnTo>
                <a:lnTo>
                  <a:pt x="79593" y="876"/>
                </a:lnTo>
                <a:lnTo>
                  <a:pt x="79574" y="839"/>
                </a:lnTo>
                <a:lnTo>
                  <a:pt x="79537" y="820"/>
                </a:lnTo>
                <a:lnTo>
                  <a:pt x="79462" y="801"/>
                </a:lnTo>
                <a:lnTo>
                  <a:pt x="79369" y="801"/>
                </a:lnTo>
                <a:lnTo>
                  <a:pt x="79258" y="820"/>
                </a:lnTo>
                <a:lnTo>
                  <a:pt x="79053" y="894"/>
                </a:lnTo>
                <a:lnTo>
                  <a:pt x="78904" y="950"/>
                </a:lnTo>
                <a:lnTo>
                  <a:pt x="78811" y="1025"/>
                </a:lnTo>
                <a:lnTo>
                  <a:pt x="78736" y="1099"/>
                </a:lnTo>
                <a:lnTo>
                  <a:pt x="78680" y="1174"/>
                </a:lnTo>
                <a:lnTo>
                  <a:pt x="78625" y="1267"/>
                </a:lnTo>
                <a:lnTo>
                  <a:pt x="78531" y="1434"/>
                </a:lnTo>
                <a:lnTo>
                  <a:pt x="78494" y="1527"/>
                </a:lnTo>
                <a:lnTo>
                  <a:pt x="78420" y="1602"/>
                </a:lnTo>
                <a:lnTo>
                  <a:pt x="78345" y="1658"/>
                </a:lnTo>
                <a:lnTo>
                  <a:pt x="78234" y="1714"/>
                </a:lnTo>
                <a:lnTo>
                  <a:pt x="78122" y="1770"/>
                </a:lnTo>
                <a:lnTo>
                  <a:pt x="77992" y="1807"/>
                </a:lnTo>
                <a:lnTo>
                  <a:pt x="77731" y="1863"/>
                </a:lnTo>
                <a:lnTo>
                  <a:pt x="77433" y="1863"/>
                </a:lnTo>
                <a:lnTo>
                  <a:pt x="77154" y="1844"/>
                </a:lnTo>
                <a:lnTo>
                  <a:pt x="77023" y="1825"/>
                </a:lnTo>
                <a:lnTo>
                  <a:pt x="76893" y="1770"/>
                </a:lnTo>
                <a:lnTo>
                  <a:pt x="76781" y="1732"/>
                </a:lnTo>
                <a:lnTo>
                  <a:pt x="76670" y="1676"/>
                </a:lnTo>
                <a:lnTo>
                  <a:pt x="76595" y="1602"/>
                </a:lnTo>
                <a:lnTo>
                  <a:pt x="76521" y="1509"/>
                </a:lnTo>
                <a:lnTo>
                  <a:pt x="76744" y="1379"/>
                </a:lnTo>
                <a:lnTo>
                  <a:pt x="76856" y="1304"/>
                </a:lnTo>
                <a:lnTo>
                  <a:pt x="76986" y="1230"/>
                </a:lnTo>
                <a:lnTo>
                  <a:pt x="77079" y="1137"/>
                </a:lnTo>
                <a:lnTo>
                  <a:pt x="77154" y="1043"/>
                </a:lnTo>
                <a:lnTo>
                  <a:pt x="77172" y="1006"/>
                </a:lnTo>
                <a:lnTo>
                  <a:pt x="77172" y="950"/>
                </a:lnTo>
                <a:lnTo>
                  <a:pt x="77172" y="894"/>
                </a:lnTo>
                <a:lnTo>
                  <a:pt x="77154" y="839"/>
                </a:lnTo>
                <a:lnTo>
                  <a:pt x="77079" y="764"/>
                </a:lnTo>
                <a:lnTo>
                  <a:pt x="76986" y="727"/>
                </a:lnTo>
                <a:lnTo>
                  <a:pt x="76893" y="708"/>
                </a:lnTo>
                <a:lnTo>
                  <a:pt x="76781" y="708"/>
                </a:lnTo>
                <a:lnTo>
                  <a:pt x="76670" y="727"/>
                </a:lnTo>
                <a:lnTo>
                  <a:pt x="76577" y="764"/>
                </a:lnTo>
                <a:lnTo>
                  <a:pt x="76483" y="801"/>
                </a:lnTo>
                <a:lnTo>
                  <a:pt x="76409" y="857"/>
                </a:lnTo>
                <a:lnTo>
                  <a:pt x="76335" y="969"/>
                </a:lnTo>
                <a:lnTo>
                  <a:pt x="76279" y="1062"/>
                </a:lnTo>
                <a:lnTo>
                  <a:pt x="76260" y="1155"/>
                </a:lnTo>
                <a:lnTo>
                  <a:pt x="76241" y="1230"/>
                </a:lnTo>
                <a:lnTo>
                  <a:pt x="76223" y="1304"/>
                </a:lnTo>
                <a:lnTo>
                  <a:pt x="76186" y="1379"/>
                </a:lnTo>
                <a:lnTo>
                  <a:pt x="76111" y="1453"/>
                </a:lnTo>
                <a:lnTo>
                  <a:pt x="75999" y="1527"/>
                </a:lnTo>
                <a:lnTo>
                  <a:pt x="75869" y="1583"/>
                </a:lnTo>
                <a:lnTo>
                  <a:pt x="75720" y="1639"/>
                </a:lnTo>
                <a:lnTo>
                  <a:pt x="75571" y="1658"/>
                </a:lnTo>
                <a:lnTo>
                  <a:pt x="75404" y="1658"/>
                </a:lnTo>
                <a:lnTo>
                  <a:pt x="75255" y="1639"/>
                </a:lnTo>
                <a:lnTo>
                  <a:pt x="75106" y="1602"/>
                </a:lnTo>
                <a:lnTo>
                  <a:pt x="74975" y="1527"/>
                </a:lnTo>
                <a:lnTo>
                  <a:pt x="74864" y="1434"/>
                </a:lnTo>
                <a:lnTo>
                  <a:pt x="75050" y="1304"/>
                </a:lnTo>
                <a:lnTo>
                  <a:pt x="75162" y="1211"/>
                </a:lnTo>
                <a:lnTo>
                  <a:pt x="75255" y="1137"/>
                </a:lnTo>
                <a:lnTo>
                  <a:pt x="75329" y="1043"/>
                </a:lnTo>
                <a:lnTo>
                  <a:pt x="75385" y="932"/>
                </a:lnTo>
                <a:lnTo>
                  <a:pt x="75385" y="839"/>
                </a:lnTo>
                <a:lnTo>
                  <a:pt x="75385" y="783"/>
                </a:lnTo>
                <a:lnTo>
                  <a:pt x="75348" y="746"/>
                </a:lnTo>
                <a:lnTo>
                  <a:pt x="75311" y="690"/>
                </a:lnTo>
                <a:lnTo>
                  <a:pt x="75273" y="652"/>
                </a:lnTo>
                <a:lnTo>
                  <a:pt x="75180" y="615"/>
                </a:lnTo>
                <a:lnTo>
                  <a:pt x="75068" y="615"/>
                </a:lnTo>
                <a:lnTo>
                  <a:pt x="74938" y="634"/>
                </a:lnTo>
                <a:lnTo>
                  <a:pt x="74826" y="671"/>
                </a:lnTo>
                <a:lnTo>
                  <a:pt x="74733" y="746"/>
                </a:lnTo>
                <a:lnTo>
                  <a:pt x="74640" y="801"/>
                </a:lnTo>
                <a:lnTo>
                  <a:pt x="74584" y="894"/>
                </a:lnTo>
                <a:lnTo>
                  <a:pt x="74529" y="1025"/>
                </a:lnTo>
                <a:lnTo>
                  <a:pt x="74510" y="1118"/>
                </a:lnTo>
                <a:lnTo>
                  <a:pt x="74529" y="1192"/>
                </a:lnTo>
                <a:lnTo>
                  <a:pt x="74529" y="1267"/>
                </a:lnTo>
                <a:lnTo>
                  <a:pt x="74529" y="1323"/>
                </a:lnTo>
                <a:lnTo>
                  <a:pt x="74510" y="1379"/>
                </a:lnTo>
                <a:lnTo>
                  <a:pt x="74435" y="1453"/>
                </a:lnTo>
                <a:lnTo>
                  <a:pt x="74305" y="1546"/>
                </a:lnTo>
                <a:lnTo>
                  <a:pt x="74063" y="1658"/>
                </a:lnTo>
                <a:lnTo>
                  <a:pt x="73784" y="1732"/>
                </a:lnTo>
                <a:lnTo>
                  <a:pt x="73635" y="1770"/>
                </a:lnTo>
                <a:lnTo>
                  <a:pt x="73356" y="1770"/>
                </a:lnTo>
                <a:lnTo>
                  <a:pt x="73225" y="1751"/>
                </a:lnTo>
                <a:lnTo>
                  <a:pt x="73095" y="1714"/>
                </a:lnTo>
                <a:lnTo>
                  <a:pt x="73002" y="1676"/>
                </a:lnTo>
                <a:lnTo>
                  <a:pt x="72965" y="1602"/>
                </a:lnTo>
                <a:lnTo>
                  <a:pt x="72946" y="1546"/>
                </a:lnTo>
                <a:lnTo>
                  <a:pt x="72946" y="1472"/>
                </a:lnTo>
                <a:lnTo>
                  <a:pt x="72983" y="1416"/>
                </a:lnTo>
                <a:lnTo>
                  <a:pt x="73076" y="1267"/>
                </a:lnTo>
                <a:lnTo>
                  <a:pt x="73169" y="1137"/>
                </a:lnTo>
                <a:lnTo>
                  <a:pt x="73207" y="1081"/>
                </a:lnTo>
                <a:lnTo>
                  <a:pt x="73225" y="1025"/>
                </a:lnTo>
                <a:lnTo>
                  <a:pt x="73207" y="988"/>
                </a:lnTo>
                <a:lnTo>
                  <a:pt x="73188" y="950"/>
                </a:lnTo>
                <a:lnTo>
                  <a:pt x="72909" y="950"/>
                </a:lnTo>
                <a:lnTo>
                  <a:pt x="72834" y="969"/>
                </a:lnTo>
                <a:lnTo>
                  <a:pt x="72778" y="1006"/>
                </a:lnTo>
                <a:lnTo>
                  <a:pt x="72741" y="1025"/>
                </a:lnTo>
                <a:lnTo>
                  <a:pt x="72723" y="1062"/>
                </a:lnTo>
                <a:lnTo>
                  <a:pt x="72704" y="1118"/>
                </a:lnTo>
                <a:lnTo>
                  <a:pt x="72685" y="1211"/>
                </a:lnTo>
                <a:lnTo>
                  <a:pt x="72723" y="1397"/>
                </a:lnTo>
                <a:lnTo>
                  <a:pt x="72704" y="1490"/>
                </a:lnTo>
                <a:lnTo>
                  <a:pt x="72704" y="1546"/>
                </a:lnTo>
                <a:lnTo>
                  <a:pt x="72685" y="1565"/>
                </a:lnTo>
                <a:lnTo>
                  <a:pt x="72592" y="1658"/>
                </a:lnTo>
                <a:lnTo>
                  <a:pt x="72481" y="1714"/>
                </a:lnTo>
                <a:lnTo>
                  <a:pt x="72350" y="1732"/>
                </a:lnTo>
                <a:lnTo>
                  <a:pt x="72201" y="1751"/>
                </a:lnTo>
                <a:lnTo>
                  <a:pt x="72052" y="1732"/>
                </a:lnTo>
                <a:lnTo>
                  <a:pt x="71922" y="1695"/>
                </a:lnTo>
                <a:lnTo>
                  <a:pt x="71810" y="1658"/>
                </a:lnTo>
                <a:lnTo>
                  <a:pt x="71717" y="1583"/>
                </a:lnTo>
                <a:lnTo>
                  <a:pt x="71848" y="1453"/>
                </a:lnTo>
                <a:lnTo>
                  <a:pt x="72034" y="1248"/>
                </a:lnTo>
                <a:lnTo>
                  <a:pt x="72108" y="1137"/>
                </a:lnTo>
                <a:lnTo>
                  <a:pt x="72145" y="1043"/>
                </a:lnTo>
                <a:lnTo>
                  <a:pt x="72183" y="950"/>
                </a:lnTo>
                <a:lnTo>
                  <a:pt x="72164" y="894"/>
                </a:lnTo>
                <a:lnTo>
                  <a:pt x="72164" y="857"/>
                </a:lnTo>
                <a:lnTo>
                  <a:pt x="72127" y="820"/>
                </a:lnTo>
                <a:lnTo>
                  <a:pt x="72090" y="783"/>
                </a:lnTo>
                <a:lnTo>
                  <a:pt x="72015" y="764"/>
                </a:lnTo>
                <a:lnTo>
                  <a:pt x="71922" y="764"/>
                </a:lnTo>
                <a:lnTo>
                  <a:pt x="71810" y="783"/>
                </a:lnTo>
                <a:lnTo>
                  <a:pt x="71717" y="820"/>
                </a:lnTo>
                <a:lnTo>
                  <a:pt x="71624" y="894"/>
                </a:lnTo>
                <a:lnTo>
                  <a:pt x="71550" y="950"/>
                </a:lnTo>
                <a:lnTo>
                  <a:pt x="71494" y="1025"/>
                </a:lnTo>
                <a:lnTo>
                  <a:pt x="71438" y="1118"/>
                </a:lnTo>
                <a:lnTo>
                  <a:pt x="71419" y="1211"/>
                </a:lnTo>
                <a:lnTo>
                  <a:pt x="71401" y="1360"/>
                </a:lnTo>
                <a:lnTo>
                  <a:pt x="71401" y="1434"/>
                </a:lnTo>
                <a:lnTo>
                  <a:pt x="71382" y="1490"/>
                </a:lnTo>
                <a:lnTo>
                  <a:pt x="71345" y="1565"/>
                </a:lnTo>
                <a:lnTo>
                  <a:pt x="71270" y="1639"/>
                </a:lnTo>
                <a:lnTo>
                  <a:pt x="71177" y="1676"/>
                </a:lnTo>
                <a:lnTo>
                  <a:pt x="71047" y="1714"/>
                </a:lnTo>
                <a:lnTo>
                  <a:pt x="70917" y="1732"/>
                </a:lnTo>
                <a:lnTo>
                  <a:pt x="70768" y="1732"/>
                </a:lnTo>
                <a:lnTo>
                  <a:pt x="70637" y="1714"/>
                </a:lnTo>
                <a:lnTo>
                  <a:pt x="70507" y="1676"/>
                </a:lnTo>
                <a:lnTo>
                  <a:pt x="70414" y="1602"/>
                </a:lnTo>
                <a:lnTo>
                  <a:pt x="70395" y="1565"/>
                </a:lnTo>
                <a:lnTo>
                  <a:pt x="70377" y="1509"/>
                </a:lnTo>
                <a:lnTo>
                  <a:pt x="70526" y="1397"/>
                </a:lnTo>
                <a:lnTo>
                  <a:pt x="70675" y="1285"/>
                </a:lnTo>
                <a:lnTo>
                  <a:pt x="70749" y="1211"/>
                </a:lnTo>
                <a:lnTo>
                  <a:pt x="70805" y="1137"/>
                </a:lnTo>
                <a:lnTo>
                  <a:pt x="70842" y="1062"/>
                </a:lnTo>
                <a:lnTo>
                  <a:pt x="70861" y="950"/>
                </a:lnTo>
                <a:lnTo>
                  <a:pt x="70879" y="839"/>
                </a:lnTo>
                <a:lnTo>
                  <a:pt x="70861" y="764"/>
                </a:lnTo>
                <a:lnTo>
                  <a:pt x="70824" y="708"/>
                </a:lnTo>
                <a:lnTo>
                  <a:pt x="70712" y="708"/>
                </a:lnTo>
                <a:lnTo>
                  <a:pt x="70637" y="746"/>
                </a:lnTo>
                <a:lnTo>
                  <a:pt x="70470" y="894"/>
                </a:lnTo>
                <a:lnTo>
                  <a:pt x="70414" y="950"/>
                </a:lnTo>
                <a:lnTo>
                  <a:pt x="70358" y="1043"/>
                </a:lnTo>
                <a:lnTo>
                  <a:pt x="70265" y="1211"/>
                </a:lnTo>
                <a:lnTo>
                  <a:pt x="70191" y="1360"/>
                </a:lnTo>
                <a:lnTo>
                  <a:pt x="70135" y="1434"/>
                </a:lnTo>
                <a:lnTo>
                  <a:pt x="70079" y="1490"/>
                </a:lnTo>
                <a:lnTo>
                  <a:pt x="69949" y="1565"/>
                </a:lnTo>
                <a:lnTo>
                  <a:pt x="69818" y="1621"/>
                </a:lnTo>
                <a:lnTo>
                  <a:pt x="69651" y="1658"/>
                </a:lnTo>
                <a:lnTo>
                  <a:pt x="69483" y="1676"/>
                </a:lnTo>
                <a:lnTo>
                  <a:pt x="69297" y="1695"/>
                </a:lnTo>
                <a:lnTo>
                  <a:pt x="69129" y="1676"/>
                </a:lnTo>
                <a:lnTo>
                  <a:pt x="68980" y="1658"/>
                </a:lnTo>
                <a:lnTo>
                  <a:pt x="68831" y="1621"/>
                </a:lnTo>
                <a:lnTo>
                  <a:pt x="68999" y="1490"/>
                </a:lnTo>
                <a:lnTo>
                  <a:pt x="69260" y="1267"/>
                </a:lnTo>
                <a:lnTo>
                  <a:pt x="69371" y="1137"/>
                </a:lnTo>
                <a:lnTo>
                  <a:pt x="69464" y="1025"/>
                </a:lnTo>
                <a:lnTo>
                  <a:pt x="69483" y="969"/>
                </a:lnTo>
                <a:lnTo>
                  <a:pt x="69483" y="913"/>
                </a:lnTo>
                <a:lnTo>
                  <a:pt x="69464" y="876"/>
                </a:lnTo>
                <a:lnTo>
                  <a:pt x="69446" y="857"/>
                </a:lnTo>
                <a:lnTo>
                  <a:pt x="69334" y="801"/>
                </a:lnTo>
                <a:lnTo>
                  <a:pt x="69167" y="801"/>
                </a:lnTo>
                <a:lnTo>
                  <a:pt x="69092" y="820"/>
                </a:lnTo>
                <a:lnTo>
                  <a:pt x="69036" y="876"/>
                </a:lnTo>
                <a:lnTo>
                  <a:pt x="68962" y="932"/>
                </a:lnTo>
                <a:lnTo>
                  <a:pt x="68850" y="1081"/>
                </a:lnTo>
                <a:lnTo>
                  <a:pt x="68627" y="1416"/>
                </a:lnTo>
                <a:lnTo>
                  <a:pt x="68496" y="1565"/>
                </a:lnTo>
                <a:lnTo>
                  <a:pt x="68422" y="1639"/>
                </a:lnTo>
                <a:lnTo>
                  <a:pt x="68347" y="1676"/>
                </a:lnTo>
                <a:lnTo>
                  <a:pt x="68217" y="1732"/>
                </a:lnTo>
                <a:lnTo>
                  <a:pt x="68049" y="1788"/>
                </a:lnTo>
                <a:lnTo>
                  <a:pt x="67863" y="1825"/>
                </a:lnTo>
                <a:lnTo>
                  <a:pt x="67659" y="1844"/>
                </a:lnTo>
                <a:lnTo>
                  <a:pt x="67454" y="1844"/>
                </a:lnTo>
                <a:lnTo>
                  <a:pt x="67268" y="1825"/>
                </a:lnTo>
                <a:lnTo>
                  <a:pt x="67100" y="1770"/>
                </a:lnTo>
                <a:lnTo>
                  <a:pt x="67044" y="1732"/>
                </a:lnTo>
                <a:lnTo>
                  <a:pt x="66988" y="1695"/>
                </a:lnTo>
                <a:lnTo>
                  <a:pt x="67156" y="1546"/>
                </a:lnTo>
                <a:lnTo>
                  <a:pt x="67416" y="1323"/>
                </a:lnTo>
                <a:lnTo>
                  <a:pt x="67528" y="1192"/>
                </a:lnTo>
                <a:lnTo>
                  <a:pt x="67621" y="1062"/>
                </a:lnTo>
                <a:lnTo>
                  <a:pt x="67677" y="969"/>
                </a:lnTo>
                <a:lnTo>
                  <a:pt x="67696" y="913"/>
                </a:lnTo>
                <a:lnTo>
                  <a:pt x="67677" y="894"/>
                </a:lnTo>
                <a:lnTo>
                  <a:pt x="67659" y="857"/>
                </a:lnTo>
                <a:lnTo>
                  <a:pt x="67640" y="839"/>
                </a:lnTo>
                <a:lnTo>
                  <a:pt x="67565" y="839"/>
                </a:lnTo>
                <a:lnTo>
                  <a:pt x="67472" y="857"/>
                </a:lnTo>
                <a:lnTo>
                  <a:pt x="67379" y="876"/>
                </a:lnTo>
                <a:lnTo>
                  <a:pt x="67193" y="988"/>
                </a:lnTo>
                <a:lnTo>
                  <a:pt x="67081" y="1062"/>
                </a:lnTo>
                <a:lnTo>
                  <a:pt x="67007" y="1155"/>
                </a:lnTo>
                <a:lnTo>
                  <a:pt x="66932" y="1230"/>
                </a:lnTo>
                <a:lnTo>
                  <a:pt x="66839" y="1397"/>
                </a:lnTo>
                <a:lnTo>
                  <a:pt x="66728" y="1565"/>
                </a:lnTo>
                <a:lnTo>
                  <a:pt x="66653" y="1621"/>
                </a:lnTo>
                <a:lnTo>
                  <a:pt x="66560" y="1695"/>
                </a:lnTo>
                <a:lnTo>
                  <a:pt x="66448" y="1751"/>
                </a:lnTo>
                <a:lnTo>
                  <a:pt x="66299" y="1788"/>
                </a:lnTo>
                <a:lnTo>
                  <a:pt x="66150" y="1825"/>
                </a:lnTo>
                <a:lnTo>
                  <a:pt x="66001" y="1807"/>
                </a:lnTo>
                <a:lnTo>
                  <a:pt x="65871" y="1788"/>
                </a:lnTo>
                <a:lnTo>
                  <a:pt x="65722" y="1751"/>
                </a:lnTo>
                <a:lnTo>
                  <a:pt x="65611" y="1676"/>
                </a:lnTo>
                <a:lnTo>
                  <a:pt x="65517" y="1565"/>
                </a:lnTo>
                <a:lnTo>
                  <a:pt x="65685" y="1453"/>
                </a:lnTo>
                <a:lnTo>
                  <a:pt x="65890" y="1285"/>
                </a:lnTo>
                <a:lnTo>
                  <a:pt x="65983" y="1192"/>
                </a:lnTo>
                <a:lnTo>
                  <a:pt x="66039" y="1099"/>
                </a:lnTo>
                <a:lnTo>
                  <a:pt x="66057" y="1006"/>
                </a:lnTo>
                <a:lnTo>
                  <a:pt x="66057" y="950"/>
                </a:lnTo>
                <a:lnTo>
                  <a:pt x="66039" y="913"/>
                </a:lnTo>
                <a:lnTo>
                  <a:pt x="65983" y="839"/>
                </a:lnTo>
                <a:lnTo>
                  <a:pt x="65946" y="801"/>
                </a:lnTo>
                <a:lnTo>
                  <a:pt x="65890" y="764"/>
                </a:lnTo>
                <a:lnTo>
                  <a:pt x="65778" y="764"/>
                </a:lnTo>
                <a:lnTo>
                  <a:pt x="65722" y="783"/>
                </a:lnTo>
                <a:lnTo>
                  <a:pt x="65611" y="857"/>
                </a:lnTo>
                <a:lnTo>
                  <a:pt x="65517" y="950"/>
                </a:lnTo>
                <a:lnTo>
                  <a:pt x="65424" y="1062"/>
                </a:lnTo>
                <a:lnTo>
                  <a:pt x="65294" y="1230"/>
                </a:lnTo>
                <a:lnTo>
                  <a:pt x="65238" y="1323"/>
                </a:lnTo>
                <a:lnTo>
                  <a:pt x="65220" y="1397"/>
                </a:lnTo>
                <a:lnTo>
                  <a:pt x="65164" y="1453"/>
                </a:lnTo>
                <a:lnTo>
                  <a:pt x="65052" y="1546"/>
                </a:lnTo>
                <a:lnTo>
                  <a:pt x="64959" y="1602"/>
                </a:lnTo>
                <a:lnTo>
                  <a:pt x="64847" y="1639"/>
                </a:lnTo>
                <a:lnTo>
                  <a:pt x="64605" y="1676"/>
                </a:lnTo>
                <a:lnTo>
                  <a:pt x="64382" y="1714"/>
                </a:lnTo>
                <a:lnTo>
                  <a:pt x="64121" y="1714"/>
                </a:lnTo>
                <a:lnTo>
                  <a:pt x="64009" y="1695"/>
                </a:lnTo>
                <a:lnTo>
                  <a:pt x="63879" y="1676"/>
                </a:lnTo>
                <a:lnTo>
                  <a:pt x="63786" y="1621"/>
                </a:lnTo>
                <a:lnTo>
                  <a:pt x="63693" y="1565"/>
                </a:lnTo>
                <a:lnTo>
                  <a:pt x="63786" y="1472"/>
                </a:lnTo>
                <a:lnTo>
                  <a:pt x="63860" y="1397"/>
                </a:lnTo>
                <a:lnTo>
                  <a:pt x="63916" y="1323"/>
                </a:lnTo>
                <a:lnTo>
                  <a:pt x="63972" y="1230"/>
                </a:lnTo>
                <a:lnTo>
                  <a:pt x="63991" y="1155"/>
                </a:lnTo>
                <a:lnTo>
                  <a:pt x="64009" y="1062"/>
                </a:lnTo>
                <a:lnTo>
                  <a:pt x="64009" y="988"/>
                </a:lnTo>
                <a:lnTo>
                  <a:pt x="63991" y="932"/>
                </a:lnTo>
                <a:lnTo>
                  <a:pt x="63972" y="876"/>
                </a:lnTo>
                <a:lnTo>
                  <a:pt x="63916" y="839"/>
                </a:lnTo>
                <a:lnTo>
                  <a:pt x="63879" y="801"/>
                </a:lnTo>
                <a:lnTo>
                  <a:pt x="63823" y="801"/>
                </a:lnTo>
                <a:lnTo>
                  <a:pt x="63749" y="820"/>
                </a:lnTo>
                <a:lnTo>
                  <a:pt x="63674" y="839"/>
                </a:lnTo>
                <a:lnTo>
                  <a:pt x="63600" y="913"/>
                </a:lnTo>
                <a:lnTo>
                  <a:pt x="63507" y="988"/>
                </a:lnTo>
                <a:lnTo>
                  <a:pt x="63488" y="1043"/>
                </a:lnTo>
                <a:lnTo>
                  <a:pt x="63451" y="1099"/>
                </a:lnTo>
                <a:lnTo>
                  <a:pt x="63432" y="1248"/>
                </a:lnTo>
                <a:lnTo>
                  <a:pt x="63432" y="1379"/>
                </a:lnTo>
                <a:lnTo>
                  <a:pt x="63414" y="1416"/>
                </a:lnTo>
                <a:lnTo>
                  <a:pt x="63395" y="1453"/>
                </a:lnTo>
                <a:lnTo>
                  <a:pt x="63339" y="1509"/>
                </a:lnTo>
                <a:lnTo>
                  <a:pt x="63246" y="1546"/>
                </a:lnTo>
                <a:lnTo>
                  <a:pt x="63004" y="1583"/>
                </a:lnTo>
                <a:lnTo>
                  <a:pt x="62762" y="1602"/>
                </a:lnTo>
                <a:lnTo>
                  <a:pt x="62594" y="1583"/>
                </a:lnTo>
                <a:lnTo>
                  <a:pt x="62483" y="1565"/>
                </a:lnTo>
                <a:lnTo>
                  <a:pt x="62371" y="1546"/>
                </a:lnTo>
                <a:lnTo>
                  <a:pt x="62259" y="1509"/>
                </a:lnTo>
                <a:lnTo>
                  <a:pt x="62203" y="1472"/>
                </a:lnTo>
                <a:lnTo>
                  <a:pt x="62166" y="1416"/>
                </a:lnTo>
                <a:lnTo>
                  <a:pt x="62148" y="1360"/>
                </a:lnTo>
                <a:lnTo>
                  <a:pt x="62148" y="1304"/>
                </a:lnTo>
                <a:lnTo>
                  <a:pt x="62148" y="1267"/>
                </a:lnTo>
                <a:lnTo>
                  <a:pt x="62148" y="1230"/>
                </a:lnTo>
                <a:lnTo>
                  <a:pt x="62203" y="1155"/>
                </a:lnTo>
                <a:lnTo>
                  <a:pt x="62278" y="1081"/>
                </a:lnTo>
                <a:lnTo>
                  <a:pt x="62352" y="1025"/>
                </a:lnTo>
                <a:lnTo>
                  <a:pt x="62408" y="969"/>
                </a:lnTo>
                <a:lnTo>
                  <a:pt x="62445" y="894"/>
                </a:lnTo>
                <a:lnTo>
                  <a:pt x="62445" y="857"/>
                </a:lnTo>
                <a:lnTo>
                  <a:pt x="62445" y="801"/>
                </a:lnTo>
                <a:lnTo>
                  <a:pt x="62390" y="708"/>
                </a:lnTo>
                <a:lnTo>
                  <a:pt x="62352" y="652"/>
                </a:lnTo>
                <a:lnTo>
                  <a:pt x="62297" y="615"/>
                </a:lnTo>
                <a:lnTo>
                  <a:pt x="62203" y="615"/>
                </a:lnTo>
                <a:lnTo>
                  <a:pt x="62148" y="652"/>
                </a:lnTo>
                <a:lnTo>
                  <a:pt x="62054" y="783"/>
                </a:lnTo>
                <a:lnTo>
                  <a:pt x="61961" y="932"/>
                </a:lnTo>
                <a:lnTo>
                  <a:pt x="61906" y="1081"/>
                </a:lnTo>
                <a:lnTo>
                  <a:pt x="61812" y="1267"/>
                </a:lnTo>
                <a:lnTo>
                  <a:pt x="61701" y="1379"/>
                </a:lnTo>
                <a:lnTo>
                  <a:pt x="61570" y="1490"/>
                </a:lnTo>
                <a:lnTo>
                  <a:pt x="61403" y="1583"/>
                </a:lnTo>
                <a:lnTo>
                  <a:pt x="61217" y="1639"/>
                </a:lnTo>
                <a:lnTo>
                  <a:pt x="61049" y="1676"/>
                </a:lnTo>
                <a:lnTo>
                  <a:pt x="60863" y="1676"/>
                </a:lnTo>
                <a:lnTo>
                  <a:pt x="60695" y="1639"/>
                </a:lnTo>
                <a:lnTo>
                  <a:pt x="60602" y="1621"/>
                </a:lnTo>
                <a:lnTo>
                  <a:pt x="60528" y="1583"/>
                </a:lnTo>
                <a:lnTo>
                  <a:pt x="60416" y="1509"/>
                </a:lnTo>
                <a:lnTo>
                  <a:pt x="60342" y="1434"/>
                </a:lnTo>
                <a:lnTo>
                  <a:pt x="60304" y="1379"/>
                </a:lnTo>
                <a:lnTo>
                  <a:pt x="60304" y="1323"/>
                </a:lnTo>
                <a:lnTo>
                  <a:pt x="60323" y="1267"/>
                </a:lnTo>
                <a:lnTo>
                  <a:pt x="60360" y="1230"/>
                </a:lnTo>
                <a:lnTo>
                  <a:pt x="60491" y="1137"/>
                </a:lnTo>
                <a:lnTo>
                  <a:pt x="60639" y="1043"/>
                </a:lnTo>
                <a:lnTo>
                  <a:pt x="60807" y="950"/>
                </a:lnTo>
                <a:lnTo>
                  <a:pt x="60863" y="894"/>
                </a:lnTo>
                <a:lnTo>
                  <a:pt x="60919" y="820"/>
                </a:lnTo>
                <a:lnTo>
                  <a:pt x="60956" y="746"/>
                </a:lnTo>
                <a:lnTo>
                  <a:pt x="60956" y="671"/>
                </a:lnTo>
                <a:lnTo>
                  <a:pt x="60956" y="597"/>
                </a:lnTo>
                <a:lnTo>
                  <a:pt x="60937" y="541"/>
                </a:lnTo>
                <a:lnTo>
                  <a:pt x="60900" y="503"/>
                </a:lnTo>
                <a:lnTo>
                  <a:pt x="60863" y="466"/>
                </a:lnTo>
                <a:lnTo>
                  <a:pt x="60807" y="448"/>
                </a:lnTo>
                <a:lnTo>
                  <a:pt x="60621" y="448"/>
                </a:lnTo>
                <a:lnTo>
                  <a:pt x="60491" y="503"/>
                </a:lnTo>
                <a:lnTo>
                  <a:pt x="60360" y="559"/>
                </a:lnTo>
                <a:lnTo>
                  <a:pt x="60267" y="634"/>
                </a:lnTo>
                <a:lnTo>
                  <a:pt x="60174" y="727"/>
                </a:lnTo>
                <a:lnTo>
                  <a:pt x="60137" y="820"/>
                </a:lnTo>
                <a:lnTo>
                  <a:pt x="60100" y="894"/>
                </a:lnTo>
                <a:lnTo>
                  <a:pt x="60044" y="1006"/>
                </a:lnTo>
                <a:lnTo>
                  <a:pt x="60025" y="1043"/>
                </a:lnTo>
                <a:lnTo>
                  <a:pt x="59988" y="1099"/>
                </a:lnTo>
                <a:lnTo>
                  <a:pt x="59932" y="1137"/>
                </a:lnTo>
                <a:lnTo>
                  <a:pt x="59858" y="1192"/>
                </a:lnTo>
                <a:lnTo>
                  <a:pt x="59764" y="1211"/>
                </a:lnTo>
                <a:lnTo>
                  <a:pt x="59671" y="1230"/>
                </a:lnTo>
                <a:lnTo>
                  <a:pt x="59448" y="1248"/>
                </a:lnTo>
                <a:lnTo>
                  <a:pt x="59243" y="1211"/>
                </a:lnTo>
                <a:lnTo>
                  <a:pt x="59057" y="1174"/>
                </a:lnTo>
                <a:lnTo>
                  <a:pt x="59131" y="1081"/>
                </a:lnTo>
                <a:lnTo>
                  <a:pt x="59187" y="988"/>
                </a:lnTo>
                <a:lnTo>
                  <a:pt x="59225" y="876"/>
                </a:lnTo>
                <a:lnTo>
                  <a:pt x="59243" y="783"/>
                </a:lnTo>
                <a:lnTo>
                  <a:pt x="59262" y="708"/>
                </a:lnTo>
                <a:lnTo>
                  <a:pt x="59243" y="615"/>
                </a:lnTo>
                <a:lnTo>
                  <a:pt x="59225" y="559"/>
                </a:lnTo>
                <a:lnTo>
                  <a:pt x="59187" y="503"/>
                </a:lnTo>
                <a:lnTo>
                  <a:pt x="59131" y="448"/>
                </a:lnTo>
                <a:lnTo>
                  <a:pt x="59076" y="429"/>
                </a:lnTo>
                <a:lnTo>
                  <a:pt x="59020" y="429"/>
                </a:lnTo>
                <a:lnTo>
                  <a:pt x="58964" y="466"/>
                </a:lnTo>
                <a:lnTo>
                  <a:pt x="58908" y="503"/>
                </a:lnTo>
                <a:lnTo>
                  <a:pt x="58834" y="597"/>
                </a:lnTo>
                <a:lnTo>
                  <a:pt x="58778" y="708"/>
                </a:lnTo>
                <a:lnTo>
                  <a:pt x="58722" y="857"/>
                </a:lnTo>
                <a:lnTo>
                  <a:pt x="58685" y="969"/>
                </a:lnTo>
                <a:lnTo>
                  <a:pt x="58666" y="1062"/>
                </a:lnTo>
                <a:lnTo>
                  <a:pt x="58647" y="1192"/>
                </a:lnTo>
                <a:lnTo>
                  <a:pt x="58629" y="1248"/>
                </a:lnTo>
                <a:lnTo>
                  <a:pt x="58610" y="1304"/>
                </a:lnTo>
                <a:lnTo>
                  <a:pt x="58554" y="1379"/>
                </a:lnTo>
                <a:lnTo>
                  <a:pt x="58461" y="1472"/>
                </a:lnTo>
                <a:lnTo>
                  <a:pt x="58368" y="1546"/>
                </a:lnTo>
                <a:lnTo>
                  <a:pt x="58238" y="1621"/>
                </a:lnTo>
                <a:lnTo>
                  <a:pt x="58107" y="1676"/>
                </a:lnTo>
                <a:lnTo>
                  <a:pt x="57958" y="1732"/>
                </a:lnTo>
                <a:lnTo>
                  <a:pt x="57828" y="1751"/>
                </a:lnTo>
                <a:lnTo>
                  <a:pt x="57679" y="1751"/>
                </a:lnTo>
                <a:lnTo>
                  <a:pt x="57549" y="1714"/>
                </a:lnTo>
                <a:lnTo>
                  <a:pt x="57437" y="1639"/>
                </a:lnTo>
                <a:lnTo>
                  <a:pt x="57325" y="1527"/>
                </a:lnTo>
                <a:lnTo>
                  <a:pt x="57288" y="1490"/>
                </a:lnTo>
                <a:lnTo>
                  <a:pt x="57288" y="1453"/>
                </a:lnTo>
                <a:lnTo>
                  <a:pt x="57288" y="1416"/>
                </a:lnTo>
                <a:lnTo>
                  <a:pt x="57307" y="1397"/>
                </a:lnTo>
                <a:lnTo>
                  <a:pt x="57381" y="1341"/>
                </a:lnTo>
                <a:lnTo>
                  <a:pt x="57474" y="1285"/>
                </a:lnTo>
                <a:lnTo>
                  <a:pt x="57568" y="1211"/>
                </a:lnTo>
                <a:lnTo>
                  <a:pt x="57661" y="1137"/>
                </a:lnTo>
                <a:lnTo>
                  <a:pt x="57679" y="1081"/>
                </a:lnTo>
                <a:lnTo>
                  <a:pt x="57698" y="1025"/>
                </a:lnTo>
                <a:lnTo>
                  <a:pt x="57716" y="913"/>
                </a:lnTo>
                <a:lnTo>
                  <a:pt x="57679" y="857"/>
                </a:lnTo>
                <a:lnTo>
                  <a:pt x="57623" y="801"/>
                </a:lnTo>
                <a:lnTo>
                  <a:pt x="57456" y="801"/>
                </a:lnTo>
                <a:lnTo>
                  <a:pt x="57363" y="839"/>
                </a:lnTo>
                <a:lnTo>
                  <a:pt x="57270" y="913"/>
                </a:lnTo>
                <a:lnTo>
                  <a:pt x="57195" y="988"/>
                </a:lnTo>
                <a:lnTo>
                  <a:pt x="57102" y="1081"/>
                </a:lnTo>
                <a:lnTo>
                  <a:pt x="57046" y="1174"/>
                </a:lnTo>
                <a:lnTo>
                  <a:pt x="56990" y="1323"/>
                </a:lnTo>
                <a:lnTo>
                  <a:pt x="56953" y="1397"/>
                </a:lnTo>
                <a:lnTo>
                  <a:pt x="56879" y="1453"/>
                </a:lnTo>
                <a:lnTo>
                  <a:pt x="56786" y="1509"/>
                </a:lnTo>
                <a:lnTo>
                  <a:pt x="56637" y="1546"/>
                </a:lnTo>
                <a:lnTo>
                  <a:pt x="56376" y="1621"/>
                </a:lnTo>
                <a:lnTo>
                  <a:pt x="56078" y="1676"/>
                </a:lnTo>
                <a:lnTo>
                  <a:pt x="55780" y="1676"/>
                </a:lnTo>
                <a:lnTo>
                  <a:pt x="55631" y="1658"/>
                </a:lnTo>
                <a:lnTo>
                  <a:pt x="55501" y="1639"/>
                </a:lnTo>
                <a:lnTo>
                  <a:pt x="55668" y="1509"/>
                </a:lnTo>
                <a:lnTo>
                  <a:pt x="55873" y="1323"/>
                </a:lnTo>
                <a:lnTo>
                  <a:pt x="55985" y="1211"/>
                </a:lnTo>
                <a:lnTo>
                  <a:pt x="56059" y="1099"/>
                </a:lnTo>
                <a:lnTo>
                  <a:pt x="56097" y="1006"/>
                </a:lnTo>
                <a:lnTo>
                  <a:pt x="56097" y="969"/>
                </a:lnTo>
                <a:lnTo>
                  <a:pt x="56078" y="932"/>
                </a:lnTo>
                <a:lnTo>
                  <a:pt x="56041" y="894"/>
                </a:lnTo>
                <a:lnTo>
                  <a:pt x="56004" y="857"/>
                </a:lnTo>
                <a:lnTo>
                  <a:pt x="55911" y="839"/>
                </a:lnTo>
                <a:lnTo>
                  <a:pt x="55799" y="857"/>
                </a:lnTo>
                <a:lnTo>
                  <a:pt x="55687" y="913"/>
                </a:lnTo>
                <a:lnTo>
                  <a:pt x="55557" y="969"/>
                </a:lnTo>
                <a:lnTo>
                  <a:pt x="55464" y="1043"/>
                </a:lnTo>
                <a:lnTo>
                  <a:pt x="55371" y="1118"/>
                </a:lnTo>
                <a:lnTo>
                  <a:pt x="55315" y="1174"/>
                </a:lnTo>
                <a:lnTo>
                  <a:pt x="55184" y="1397"/>
                </a:lnTo>
                <a:lnTo>
                  <a:pt x="55129" y="1472"/>
                </a:lnTo>
                <a:lnTo>
                  <a:pt x="55091" y="1546"/>
                </a:lnTo>
                <a:lnTo>
                  <a:pt x="55035" y="1602"/>
                </a:lnTo>
                <a:lnTo>
                  <a:pt x="54942" y="1639"/>
                </a:lnTo>
                <a:lnTo>
                  <a:pt x="54831" y="1676"/>
                </a:lnTo>
                <a:lnTo>
                  <a:pt x="54663" y="1695"/>
                </a:lnTo>
                <a:lnTo>
                  <a:pt x="54477" y="1714"/>
                </a:lnTo>
                <a:lnTo>
                  <a:pt x="54254" y="1714"/>
                </a:lnTo>
                <a:lnTo>
                  <a:pt x="54142" y="1695"/>
                </a:lnTo>
                <a:lnTo>
                  <a:pt x="54049" y="1676"/>
                </a:lnTo>
                <a:lnTo>
                  <a:pt x="53956" y="1621"/>
                </a:lnTo>
                <a:lnTo>
                  <a:pt x="53881" y="1565"/>
                </a:lnTo>
                <a:lnTo>
                  <a:pt x="54049" y="1472"/>
                </a:lnTo>
                <a:lnTo>
                  <a:pt x="54291" y="1304"/>
                </a:lnTo>
                <a:lnTo>
                  <a:pt x="54402" y="1211"/>
                </a:lnTo>
                <a:lnTo>
                  <a:pt x="54477" y="1137"/>
                </a:lnTo>
                <a:lnTo>
                  <a:pt x="54533" y="1043"/>
                </a:lnTo>
                <a:lnTo>
                  <a:pt x="54551" y="1006"/>
                </a:lnTo>
                <a:lnTo>
                  <a:pt x="54551" y="988"/>
                </a:lnTo>
                <a:lnTo>
                  <a:pt x="54514" y="913"/>
                </a:lnTo>
                <a:lnTo>
                  <a:pt x="54440" y="876"/>
                </a:lnTo>
                <a:lnTo>
                  <a:pt x="54272" y="876"/>
                </a:lnTo>
                <a:lnTo>
                  <a:pt x="54179" y="894"/>
                </a:lnTo>
                <a:lnTo>
                  <a:pt x="54086" y="932"/>
                </a:lnTo>
                <a:lnTo>
                  <a:pt x="53937" y="1006"/>
                </a:lnTo>
                <a:lnTo>
                  <a:pt x="53844" y="1081"/>
                </a:lnTo>
                <a:lnTo>
                  <a:pt x="53769" y="1155"/>
                </a:lnTo>
                <a:lnTo>
                  <a:pt x="53676" y="1304"/>
                </a:lnTo>
                <a:lnTo>
                  <a:pt x="53639" y="1379"/>
                </a:lnTo>
                <a:lnTo>
                  <a:pt x="53583" y="1434"/>
                </a:lnTo>
                <a:lnTo>
                  <a:pt x="53509" y="1509"/>
                </a:lnTo>
                <a:lnTo>
                  <a:pt x="53397" y="1565"/>
                </a:lnTo>
                <a:lnTo>
                  <a:pt x="53285" y="1602"/>
                </a:lnTo>
                <a:lnTo>
                  <a:pt x="53155" y="1639"/>
                </a:lnTo>
                <a:lnTo>
                  <a:pt x="53006" y="1658"/>
                </a:lnTo>
                <a:lnTo>
                  <a:pt x="52690" y="1658"/>
                </a:lnTo>
                <a:lnTo>
                  <a:pt x="52522" y="1639"/>
                </a:lnTo>
                <a:lnTo>
                  <a:pt x="52392" y="1602"/>
                </a:lnTo>
                <a:lnTo>
                  <a:pt x="52280" y="1565"/>
                </a:lnTo>
                <a:lnTo>
                  <a:pt x="52410" y="1434"/>
                </a:lnTo>
                <a:lnTo>
                  <a:pt x="52615" y="1211"/>
                </a:lnTo>
                <a:lnTo>
                  <a:pt x="52708" y="1081"/>
                </a:lnTo>
                <a:lnTo>
                  <a:pt x="52764" y="969"/>
                </a:lnTo>
                <a:lnTo>
                  <a:pt x="52801" y="876"/>
                </a:lnTo>
                <a:lnTo>
                  <a:pt x="52801" y="839"/>
                </a:lnTo>
                <a:lnTo>
                  <a:pt x="52783" y="820"/>
                </a:lnTo>
                <a:lnTo>
                  <a:pt x="52745" y="783"/>
                </a:lnTo>
                <a:lnTo>
                  <a:pt x="52708" y="764"/>
                </a:lnTo>
                <a:lnTo>
                  <a:pt x="52671" y="746"/>
                </a:lnTo>
                <a:lnTo>
                  <a:pt x="52615" y="764"/>
                </a:lnTo>
                <a:lnTo>
                  <a:pt x="52522" y="801"/>
                </a:lnTo>
                <a:lnTo>
                  <a:pt x="52410" y="857"/>
                </a:lnTo>
                <a:lnTo>
                  <a:pt x="52317" y="932"/>
                </a:lnTo>
                <a:lnTo>
                  <a:pt x="52224" y="1006"/>
                </a:lnTo>
                <a:lnTo>
                  <a:pt x="52112" y="1137"/>
                </a:lnTo>
                <a:lnTo>
                  <a:pt x="52038" y="1285"/>
                </a:lnTo>
                <a:lnTo>
                  <a:pt x="52001" y="1416"/>
                </a:lnTo>
                <a:lnTo>
                  <a:pt x="51945" y="1509"/>
                </a:lnTo>
                <a:lnTo>
                  <a:pt x="51889" y="1565"/>
                </a:lnTo>
                <a:lnTo>
                  <a:pt x="51833" y="1621"/>
                </a:lnTo>
                <a:lnTo>
                  <a:pt x="51721" y="1695"/>
                </a:lnTo>
                <a:lnTo>
                  <a:pt x="51628" y="1751"/>
                </a:lnTo>
                <a:lnTo>
                  <a:pt x="51498" y="1788"/>
                </a:lnTo>
                <a:lnTo>
                  <a:pt x="51386" y="1807"/>
                </a:lnTo>
                <a:lnTo>
                  <a:pt x="51256" y="1825"/>
                </a:lnTo>
                <a:lnTo>
                  <a:pt x="51126" y="1825"/>
                </a:lnTo>
                <a:lnTo>
                  <a:pt x="51014" y="1788"/>
                </a:lnTo>
                <a:lnTo>
                  <a:pt x="50902" y="1732"/>
                </a:lnTo>
                <a:lnTo>
                  <a:pt x="51014" y="1639"/>
                </a:lnTo>
                <a:lnTo>
                  <a:pt x="51107" y="1509"/>
                </a:lnTo>
                <a:lnTo>
                  <a:pt x="51182" y="1379"/>
                </a:lnTo>
                <a:lnTo>
                  <a:pt x="51237" y="1230"/>
                </a:lnTo>
                <a:lnTo>
                  <a:pt x="51237" y="1174"/>
                </a:lnTo>
                <a:lnTo>
                  <a:pt x="51237" y="1118"/>
                </a:lnTo>
                <a:lnTo>
                  <a:pt x="51219" y="1062"/>
                </a:lnTo>
                <a:lnTo>
                  <a:pt x="51200" y="1025"/>
                </a:lnTo>
                <a:lnTo>
                  <a:pt x="51144" y="988"/>
                </a:lnTo>
                <a:lnTo>
                  <a:pt x="50977" y="988"/>
                </a:lnTo>
                <a:lnTo>
                  <a:pt x="50884" y="1006"/>
                </a:lnTo>
                <a:lnTo>
                  <a:pt x="50809" y="1025"/>
                </a:lnTo>
                <a:lnTo>
                  <a:pt x="50735" y="1062"/>
                </a:lnTo>
                <a:lnTo>
                  <a:pt x="50697" y="1099"/>
                </a:lnTo>
                <a:lnTo>
                  <a:pt x="50660" y="1137"/>
                </a:lnTo>
                <a:lnTo>
                  <a:pt x="50604" y="1248"/>
                </a:lnTo>
                <a:lnTo>
                  <a:pt x="50586" y="1360"/>
                </a:lnTo>
                <a:lnTo>
                  <a:pt x="50567" y="1453"/>
                </a:lnTo>
                <a:lnTo>
                  <a:pt x="50530" y="1565"/>
                </a:lnTo>
                <a:lnTo>
                  <a:pt x="50474" y="1658"/>
                </a:lnTo>
                <a:lnTo>
                  <a:pt x="50437" y="1676"/>
                </a:lnTo>
                <a:lnTo>
                  <a:pt x="50381" y="1714"/>
                </a:lnTo>
                <a:lnTo>
                  <a:pt x="50325" y="1732"/>
                </a:lnTo>
                <a:lnTo>
                  <a:pt x="50251" y="1732"/>
                </a:lnTo>
                <a:lnTo>
                  <a:pt x="50083" y="1714"/>
                </a:lnTo>
                <a:lnTo>
                  <a:pt x="49934" y="1676"/>
                </a:lnTo>
                <a:lnTo>
                  <a:pt x="49804" y="1602"/>
                </a:lnTo>
                <a:lnTo>
                  <a:pt x="49673" y="1546"/>
                </a:lnTo>
                <a:lnTo>
                  <a:pt x="49618" y="1490"/>
                </a:lnTo>
                <a:lnTo>
                  <a:pt x="49580" y="1434"/>
                </a:lnTo>
                <a:lnTo>
                  <a:pt x="49562" y="1397"/>
                </a:lnTo>
                <a:lnTo>
                  <a:pt x="49599" y="1285"/>
                </a:lnTo>
                <a:lnTo>
                  <a:pt x="49636" y="1211"/>
                </a:lnTo>
                <a:lnTo>
                  <a:pt x="49655" y="1118"/>
                </a:lnTo>
                <a:lnTo>
                  <a:pt x="49673" y="1062"/>
                </a:lnTo>
                <a:lnTo>
                  <a:pt x="49692" y="1006"/>
                </a:lnTo>
                <a:lnTo>
                  <a:pt x="49748" y="932"/>
                </a:lnTo>
                <a:lnTo>
                  <a:pt x="49767" y="894"/>
                </a:lnTo>
                <a:lnTo>
                  <a:pt x="49767" y="857"/>
                </a:lnTo>
                <a:lnTo>
                  <a:pt x="49748" y="801"/>
                </a:lnTo>
                <a:lnTo>
                  <a:pt x="49711" y="746"/>
                </a:lnTo>
                <a:lnTo>
                  <a:pt x="49673" y="727"/>
                </a:lnTo>
                <a:lnTo>
                  <a:pt x="49450" y="727"/>
                </a:lnTo>
                <a:lnTo>
                  <a:pt x="49282" y="746"/>
                </a:lnTo>
                <a:lnTo>
                  <a:pt x="49227" y="764"/>
                </a:lnTo>
                <a:lnTo>
                  <a:pt x="49189" y="783"/>
                </a:lnTo>
                <a:lnTo>
                  <a:pt x="49152" y="839"/>
                </a:lnTo>
                <a:lnTo>
                  <a:pt x="49134" y="894"/>
                </a:lnTo>
                <a:lnTo>
                  <a:pt x="49115" y="988"/>
                </a:lnTo>
                <a:lnTo>
                  <a:pt x="49134" y="1099"/>
                </a:lnTo>
                <a:lnTo>
                  <a:pt x="49152" y="1211"/>
                </a:lnTo>
                <a:lnTo>
                  <a:pt x="49152" y="1323"/>
                </a:lnTo>
                <a:lnTo>
                  <a:pt x="49134" y="1360"/>
                </a:lnTo>
                <a:lnTo>
                  <a:pt x="49115" y="1416"/>
                </a:lnTo>
                <a:lnTo>
                  <a:pt x="49078" y="1453"/>
                </a:lnTo>
                <a:lnTo>
                  <a:pt x="49022" y="1490"/>
                </a:lnTo>
                <a:lnTo>
                  <a:pt x="48947" y="1527"/>
                </a:lnTo>
                <a:lnTo>
                  <a:pt x="48854" y="1565"/>
                </a:lnTo>
                <a:lnTo>
                  <a:pt x="48594" y="1565"/>
                </a:lnTo>
                <a:lnTo>
                  <a:pt x="48445" y="1527"/>
                </a:lnTo>
                <a:lnTo>
                  <a:pt x="48389" y="1509"/>
                </a:lnTo>
                <a:lnTo>
                  <a:pt x="48352" y="1472"/>
                </a:lnTo>
                <a:lnTo>
                  <a:pt x="48333" y="1416"/>
                </a:lnTo>
                <a:lnTo>
                  <a:pt x="48333" y="1379"/>
                </a:lnTo>
                <a:lnTo>
                  <a:pt x="48352" y="1341"/>
                </a:lnTo>
                <a:lnTo>
                  <a:pt x="48370" y="1323"/>
                </a:lnTo>
                <a:lnTo>
                  <a:pt x="48445" y="1267"/>
                </a:lnTo>
                <a:lnTo>
                  <a:pt x="48482" y="1230"/>
                </a:lnTo>
                <a:lnTo>
                  <a:pt x="48482" y="1174"/>
                </a:lnTo>
                <a:lnTo>
                  <a:pt x="48501" y="1062"/>
                </a:lnTo>
                <a:lnTo>
                  <a:pt x="48519" y="950"/>
                </a:lnTo>
                <a:lnTo>
                  <a:pt x="48538" y="876"/>
                </a:lnTo>
                <a:lnTo>
                  <a:pt x="48556" y="820"/>
                </a:lnTo>
                <a:lnTo>
                  <a:pt x="48519" y="783"/>
                </a:lnTo>
                <a:lnTo>
                  <a:pt x="48463" y="801"/>
                </a:lnTo>
                <a:lnTo>
                  <a:pt x="48370" y="839"/>
                </a:lnTo>
                <a:lnTo>
                  <a:pt x="48221" y="932"/>
                </a:lnTo>
                <a:lnTo>
                  <a:pt x="48147" y="988"/>
                </a:lnTo>
                <a:lnTo>
                  <a:pt x="48091" y="1025"/>
                </a:lnTo>
                <a:lnTo>
                  <a:pt x="48072" y="1081"/>
                </a:lnTo>
                <a:lnTo>
                  <a:pt x="48072" y="1137"/>
                </a:lnTo>
                <a:lnTo>
                  <a:pt x="48054" y="1174"/>
                </a:lnTo>
                <a:lnTo>
                  <a:pt x="48016" y="1230"/>
                </a:lnTo>
                <a:lnTo>
                  <a:pt x="47942" y="1285"/>
                </a:lnTo>
                <a:lnTo>
                  <a:pt x="47830" y="1341"/>
                </a:lnTo>
                <a:lnTo>
                  <a:pt x="47719" y="1379"/>
                </a:lnTo>
                <a:lnTo>
                  <a:pt x="47477" y="1379"/>
                </a:lnTo>
                <a:lnTo>
                  <a:pt x="47365" y="1360"/>
                </a:lnTo>
                <a:lnTo>
                  <a:pt x="47495" y="1230"/>
                </a:lnTo>
                <a:lnTo>
                  <a:pt x="47570" y="1155"/>
                </a:lnTo>
                <a:lnTo>
                  <a:pt x="47625" y="1062"/>
                </a:lnTo>
                <a:lnTo>
                  <a:pt x="47663" y="988"/>
                </a:lnTo>
                <a:lnTo>
                  <a:pt x="47681" y="894"/>
                </a:lnTo>
                <a:lnTo>
                  <a:pt x="47663" y="857"/>
                </a:lnTo>
                <a:lnTo>
                  <a:pt x="47644" y="839"/>
                </a:lnTo>
                <a:lnTo>
                  <a:pt x="47607" y="801"/>
                </a:lnTo>
                <a:lnTo>
                  <a:pt x="47551" y="783"/>
                </a:lnTo>
                <a:lnTo>
                  <a:pt x="47439" y="764"/>
                </a:lnTo>
                <a:lnTo>
                  <a:pt x="47346" y="783"/>
                </a:lnTo>
                <a:lnTo>
                  <a:pt x="47272" y="839"/>
                </a:lnTo>
                <a:lnTo>
                  <a:pt x="47216" y="932"/>
                </a:lnTo>
                <a:lnTo>
                  <a:pt x="47104" y="1099"/>
                </a:lnTo>
                <a:lnTo>
                  <a:pt x="47030" y="1248"/>
                </a:lnTo>
                <a:lnTo>
                  <a:pt x="46825" y="1490"/>
                </a:lnTo>
                <a:lnTo>
                  <a:pt x="46713" y="1602"/>
                </a:lnTo>
                <a:lnTo>
                  <a:pt x="46601" y="1676"/>
                </a:lnTo>
                <a:lnTo>
                  <a:pt x="46490" y="1732"/>
                </a:lnTo>
                <a:lnTo>
                  <a:pt x="46341" y="1751"/>
                </a:lnTo>
                <a:lnTo>
                  <a:pt x="46173" y="1732"/>
                </a:lnTo>
                <a:lnTo>
                  <a:pt x="46006" y="1676"/>
                </a:lnTo>
                <a:lnTo>
                  <a:pt x="46099" y="1583"/>
                </a:lnTo>
                <a:lnTo>
                  <a:pt x="46211" y="1453"/>
                </a:lnTo>
                <a:lnTo>
                  <a:pt x="46322" y="1304"/>
                </a:lnTo>
                <a:lnTo>
                  <a:pt x="46434" y="1155"/>
                </a:lnTo>
                <a:lnTo>
                  <a:pt x="46490" y="1006"/>
                </a:lnTo>
                <a:lnTo>
                  <a:pt x="46490" y="932"/>
                </a:lnTo>
                <a:lnTo>
                  <a:pt x="46490" y="876"/>
                </a:lnTo>
                <a:lnTo>
                  <a:pt x="46471" y="839"/>
                </a:lnTo>
                <a:lnTo>
                  <a:pt x="46415" y="801"/>
                </a:lnTo>
                <a:lnTo>
                  <a:pt x="46359" y="764"/>
                </a:lnTo>
                <a:lnTo>
                  <a:pt x="46211" y="764"/>
                </a:lnTo>
                <a:lnTo>
                  <a:pt x="46136" y="783"/>
                </a:lnTo>
                <a:lnTo>
                  <a:pt x="46006" y="839"/>
                </a:lnTo>
                <a:lnTo>
                  <a:pt x="45857" y="950"/>
                </a:lnTo>
                <a:lnTo>
                  <a:pt x="45745" y="1081"/>
                </a:lnTo>
                <a:lnTo>
                  <a:pt x="45633" y="1230"/>
                </a:lnTo>
                <a:lnTo>
                  <a:pt x="45577" y="1379"/>
                </a:lnTo>
                <a:lnTo>
                  <a:pt x="45559" y="1434"/>
                </a:lnTo>
                <a:lnTo>
                  <a:pt x="45559" y="1509"/>
                </a:lnTo>
                <a:lnTo>
                  <a:pt x="45577" y="1583"/>
                </a:lnTo>
                <a:lnTo>
                  <a:pt x="45596" y="1639"/>
                </a:lnTo>
                <a:lnTo>
                  <a:pt x="45484" y="1676"/>
                </a:lnTo>
                <a:lnTo>
                  <a:pt x="45317" y="1714"/>
                </a:lnTo>
                <a:lnTo>
                  <a:pt x="45131" y="1732"/>
                </a:lnTo>
                <a:lnTo>
                  <a:pt x="44944" y="1751"/>
                </a:lnTo>
                <a:lnTo>
                  <a:pt x="44740" y="1732"/>
                </a:lnTo>
                <a:lnTo>
                  <a:pt x="44591" y="1695"/>
                </a:lnTo>
                <a:lnTo>
                  <a:pt x="44516" y="1658"/>
                </a:lnTo>
                <a:lnTo>
                  <a:pt x="44460" y="1621"/>
                </a:lnTo>
                <a:lnTo>
                  <a:pt x="44405" y="1565"/>
                </a:lnTo>
                <a:lnTo>
                  <a:pt x="44386" y="1490"/>
                </a:lnTo>
                <a:lnTo>
                  <a:pt x="44367" y="1434"/>
                </a:lnTo>
                <a:lnTo>
                  <a:pt x="44386" y="1379"/>
                </a:lnTo>
                <a:lnTo>
                  <a:pt x="44405" y="1341"/>
                </a:lnTo>
                <a:lnTo>
                  <a:pt x="44442" y="1285"/>
                </a:lnTo>
                <a:lnTo>
                  <a:pt x="44535" y="1192"/>
                </a:lnTo>
                <a:lnTo>
                  <a:pt x="44647" y="1118"/>
                </a:lnTo>
                <a:lnTo>
                  <a:pt x="44758" y="1025"/>
                </a:lnTo>
                <a:lnTo>
                  <a:pt x="44870" y="932"/>
                </a:lnTo>
                <a:lnTo>
                  <a:pt x="44944" y="839"/>
                </a:lnTo>
                <a:lnTo>
                  <a:pt x="44963" y="783"/>
                </a:lnTo>
                <a:lnTo>
                  <a:pt x="44982" y="727"/>
                </a:lnTo>
                <a:lnTo>
                  <a:pt x="44963" y="652"/>
                </a:lnTo>
                <a:lnTo>
                  <a:pt x="44944" y="597"/>
                </a:lnTo>
                <a:lnTo>
                  <a:pt x="44926" y="559"/>
                </a:lnTo>
                <a:lnTo>
                  <a:pt x="44870" y="541"/>
                </a:lnTo>
                <a:lnTo>
                  <a:pt x="44833" y="522"/>
                </a:lnTo>
                <a:lnTo>
                  <a:pt x="44777" y="522"/>
                </a:lnTo>
                <a:lnTo>
                  <a:pt x="44647" y="559"/>
                </a:lnTo>
                <a:lnTo>
                  <a:pt x="44498" y="634"/>
                </a:lnTo>
                <a:lnTo>
                  <a:pt x="44367" y="708"/>
                </a:lnTo>
                <a:lnTo>
                  <a:pt x="44256" y="801"/>
                </a:lnTo>
                <a:lnTo>
                  <a:pt x="44181" y="894"/>
                </a:lnTo>
                <a:lnTo>
                  <a:pt x="44107" y="1006"/>
                </a:lnTo>
                <a:lnTo>
                  <a:pt x="44069" y="1137"/>
                </a:lnTo>
                <a:lnTo>
                  <a:pt x="44032" y="1230"/>
                </a:lnTo>
                <a:lnTo>
                  <a:pt x="43995" y="1304"/>
                </a:lnTo>
                <a:lnTo>
                  <a:pt x="43939" y="1379"/>
                </a:lnTo>
                <a:lnTo>
                  <a:pt x="43846" y="1434"/>
                </a:lnTo>
                <a:lnTo>
                  <a:pt x="43716" y="1453"/>
                </a:lnTo>
                <a:lnTo>
                  <a:pt x="43529" y="1472"/>
                </a:lnTo>
                <a:lnTo>
                  <a:pt x="43436" y="1453"/>
                </a:lnTo>
                <a:lnTo>
                  <a:pt x="43306" y="1434"/>
                </a:lnTo>
                <a:lnTo>
                  <a:pt x="43194" y="1397"/>
                </a:lnTo>
                <a:lnTo>
                  <a:pt x="43139" y="1379"/>
                </a:lnTo>
                <a:lnTo>
                  <a:pt x="43101" y="1341"/>
                </a:lnTo>
                <a:lnTo>
                  <a:pt x="43045" y="1267"/>
                </a:lnTo>
                <a:lnTo>
                  <a:pt x="43027" y="1211"/>
                </a:lnTo>
                <a:lnTo>
                  <a:pt x="43027" y="1155"/>
                </a:lnTo>
                <a:lnTo>
                  <a:pt x="43064" y="1118"/>
                </a:lnTo>
                <a:lnTo>
                  <a:pt x="43139" y="1006"/>
                </a:lnTo>
                <a:lnTo>
                  <a:pt x="43194" y="950"/>
                </a:lnTo>
                <a:lnTo>
                  <a:pt x="43269" y="857"/>
                </a:lnTo>
                <a:lnTo>
                  <a:pt x="43381" y="652"/>
                </a:lnTo>
                <a:lnTo>
                  <a:pt x="43418" y="541"/>
                </a:lnTo>
                <a:lnTo>
                  <a:pt x="43436" y="448"/>
                </a:lnTo>
                <a:lnTo>
                  <a:pt x="43418" y="392"/>
                </a:lnTo>
                <a:lnTo>
                  <a:pt x="43399" y="355"/>
                </a:lnTo>
                <a:lnTo>
                  <a:pt x="43362" y="355"/>
                </a:lnTo>
                <a:lnTo>
                  <a:pt x="43269" y="336"/>
                </a:lnTo>
                <a:lnTo>
                  <a:pt x="43101" y="373"/>
                </a:lnTo>
                <a:lnTo>
                  <a:pt x="43027" y="392"/>
                </a:lnTo>
                <a:lnTo>
                  <a:pt x="42952" y="429"/>
                </a:lnTo>
                <a:lnTo>
                  <a:pt x="42915" y="485"/>
                </a:lnTo>
                <a:lnTo>
                  <a:pt x="42878" y="522"/>
                </a:lnTo>
                <a:lnTo>
                  <a:pt x="42822" y="615"/>
                </a:lnTo>
                <a:lnTo>
                  <a:pt x="42803" y="727"/>
                </a:lnTo>
                <a:lnTo>
                  <a:pt x="42803" y="969"/>
                </a:lnTo>
                <a:lnTo>
                  <a:pt x="42785" y="1081"/>
                </a:lnTo>
                <a:lnTo>
                  <a:pt x="42748" y="1174"/>
                </a:lnTo>
                <a:lnTo>
                  <a:pt x="42692" y="1230"/>
                </a:lnTo>
                <a:lnTo>
                  <a:pt x="42636" y="1285"/>
                </a:lnTo>
                <a:lnTo>
                  <a:pt x="42487" y="1379"/>
                </a:lnTo>
                <a:lnTo>
                  <a:pt x="42319" y="1453"/>
                </a:lnTo>
                <a:lnTo>
                  <a:pt x="42133" y="1490"/>
                </a:lnTo>
                <a:lnTo>
                  <a:pt x="41928" y="1527"/>
                </a:lnTo>
                <a:lnTo>
                  <a:pt x="41742" y="1546"/>
                </a:lnTo>
                <a:lnTo>
                  <a:pt x="41575" y="1546"/>
                </a:lnTo>
                <a:lnTo>
                  <a:pt x="41426" y="1527"/>
                </a:lnTo>
                <a:lnTo>
                  <a:pt x="41686" y="1304"/>
                </a:lnTo>
                <a:lnTo>
                  <a:pt x="41854" y="1137"/>
                </a:lnTo>
                <a:lnTo>
                  <a:pt x="41891" y="1062"/>
                </a:lnTo>
                <a:lnTo>
                  <a:pt x="41928" y="988"/>
                </a:lnTo>
                <a:lnTo>
                  <a:pt x="41947" y="932"/>
                </a:lnTo>
                <a:lnTo>
                  <a:pt x="41947" y="894"/>
                </a:lnTo>
                <a:lnTo>
                  <a:pt x="41928" y="857"/>
                </a:lnTo>
                <a:lnTo>
                  <a:pt x="41891" y="820"/>
                </a:lnTo>
                <a:lnTo>
                  <a:pt x="41798" y="783"/>
                </a:lnTo>
                <a:lnTo>
                  <a:pt x="41686" y="783"/>
                </a:lnTo>
                <a:lnTo>
                  <a:pt x="41537" y="801"/>
                </a:lnTo>
                <a:lnTo>
                  <a:pt x="41370" y="839"/>
                </a:lnTo>
                <a:lnTo>
                  <a:pt x="41202" y="913"/>
                </a:lnTo>
                <a:lnTo>
                  <a:pt x="41053" y="988"/>
                </a:lnTo>
                <a:lnTo>
                  <a:pt x="40942" y="1081"/>
                </a:lnTo>
                <a:lnTo>
                  <a:pt x="40848" y="1192"/>
                </a:lnTo>
                <a:lnTo>
                  <a:pt x="40811" y="1248"/>
                </a:lnTo>
                <a:lnTo>
                  <a:pt x="40793" y="1323"/>
                </a:lnTo>
                <a:lnTo>
                  <a:pt x="40793" y="1379"/>
                </a:lnTo>
                <a:lnTo>
                  <a:pt x="40811" y="1434"/>
                </a:lnTo>
                <a:lnTo>
                  <a:pt x="40848" y="1509"/>
                </a:lnTo>
                <a:lnTo>
                  <a:pt x="40904" y="1565"/>
                </a:lnTo>
                <a:lnTo>
                  <a:pt x="40755" y="1621"/>
                </a:lnTo>
                <a:lnTo>
                  <a:pt x="40588" y="1676"/>
                </a:lnTo>
                <a:lnTo>
                  <a:pt x="40364" y="1732"/>
                </a:lnTo>
                <a:lnTo>
                  <a:pt x="40141" y="1751"/>
                </a:lnTo>
                <a:lnTo>
                  <a:pt x="39936" y="1770"/>
                </a:lnTo>
                <a:lnTo>
                  <a:pt x="39731" y="1751"/>
                </a:lnTo>
                <a:lnTo>
                  <a:pt x="39638" y="1732"/>
                </a:lnTo>
                <a:lnTo>
                  <a:pt x="39545" y="1695"/>
                </a:lnTo>
                <a:lnTo>
                  <a:pt x="39471" y="1639"/>
                </a:lnTo>
                <a:lnTo>
                  <a:pt x="39415" y="1583"/>
                </a:lnTo>
                <a:lnTo>
                  <a:pt x="39620" y="1434"/>
                </a:lnTo>
                <a:lnTo>
                  <a:pt x="39880" y="1211"/>
                </a:lnTo>
                <a:lnTo>
                  <a:pt x="40011" y="1099"/>
                </a:lnTo>
                <a:lnTo>
                  <a:pt x="40104" y="969"/>
                </a:lnTo>
                <a:lnTo>
                  <a:pt x="40178" y="857"/>
                </a:lnTo>
                <a:lnTo>
                  <a:pt x="40197" y="801"/>
                </a:lnTo>
                <a:lnTo>
                  <a:pt x="40197" y="764"/>
                </a:lnTo>
                <a:lnTo>
                  <a:pt x="40178" y="708"/>
                </a:lnTo>
                <a:lnTo>
                  <a:pt x="40160" y="652"/>
                </a:lnTo>
                <a:lnTo>
                  <a:pt x="40122" y="615"/>
                </a:lnTo>
                <a:lnTo>
                  <a:pt x="40085" y="597"/>
                </a:lnTo>
                <a:lnTo>
                  <a:pt x="39992" y="597"/>
                </a:lnTo>
                <a:lnTo>
                  <a:pt x="39880" y="634"/>
                </a:lnTo>
                <a:lnTo>
                  <a:pt x="39750" y="690"/>
                </a:lnTo>
                <a:lnTo>
                  <a:pt x="39638" y="746"/>
                </a:lnTo>
                <a:lnTo>
                  <a:pt x="39471" y="876"/>
                </a:lnTo>
                <a:lnTo>
                  <a:pt x="39396" y="969"/>
                </a:lnTo>
                <a:lnTo>
                  <a:pt x="39340" y="1062"/>
                </a:lnTo>
                <a:lnTo>
                  <a:pt x="39229" y="1248"/>
                </a:lnTo>
                <a:lnTo>
                  <a:pt x="39191" y="1341"/>
                </a:lnTo>
                <a:lnTo>
                  <a:pt x="39136" y="1416"/>
                </a:lnTo>
                <a:lnTo>
                  <a:pt x="39061" y="1490"/>
                </a:lnTo>
                <a:lnTo>
                  <a:pt x="38968" y="1565"/>
                </a:lnTo>
                <a:lnTo>
                  <a:pt x="38838" y="1621"/>
                </a:lnTo>
                <a:lnTo>
                  <a:pt x="38689" y="1658"/>
                </a:lnTo>
                <a:lnTo>
                  <a:pt x="38540" y="1676"/>
                </a:lnTo>
                <a:lnTo>
                  <a:pt x="38372" y="1676"/>
                </a:lnTo>
                <a:lnTo>
                  <a:pt x="38223" y="1658"/>
                </a:lnTo>
                <a:lnTo>
                  <a:pt x="38074" y="1602"/>
                </a:lnTo>
                <a:lnTo>
                  <a:pt x="38019" y="1565"/>
                </a:lnTo>
                <a:lnTo>
                  <a:pt x="37963" y="1509"/>
                </a:lnTo>
                <a:lnTo>
                  <a:pt x="37925" y="1453"/>
                </a:lnTo>
                <a:lnTo>
                  <a:pt x="37888" y="1397"/>
                </a:lnTo>
                <a:lnTo>
                  <a:pt x="38019" y="1304"/>
                </a:lnTo>
                <a:lnTo>
                  <a:pt x="38205" y="1174"/>
                </a:lnTo>
                <a:lnTo>
                  <a:pt x="38298" y="1081"/>
                </a:lnTo>
                <a:lnTo>
                  <a:pt x="38372" y="1006"/>
                </a:lnTo>
                <a:lnTo>
                  <a:pt x="38410" y="932"/>
                </a:lnTo>
                <a:lnTo>
                  <a:pt x="38410" y="876"/>
                </a:lnTo>
                <a:lnTo>
                  <a:pt x="38372" y="783"/>
                </a:lnTo>
                <a:lnTo>
                  <a:pt x="38298" y="746"/>
                </a:lnTo>
                <a:lnTo>
                  <a:pt x="38223" y="727"/>
                </a:lnTo>
                <a:lnTo>
                  <a:pt x="38130" y="746"/>
                </a:lnTo>
                <a:lnTo>
                  <a:pt x="38037" y="764"/>
                </a:lnTo>
                <a:lnTo>
                  <a:pt x="37944" y="801"/>
                </a:lnTo>
                <a:lnTo>
                  <a:pt x="37870" y="857"/>
                </a:lnTo>
                <a:lnTo>
                  <a:pt x="37814" y="913"/>
                </a:lnTo>
                <a:lnTo>
                  <a:pt x="37721" y="1006"/>
                </a:lnTo>
                <a:lnTo>
                  <a:pt x="37665" y="1099"/>
                </a:lnTo>
                <a:lnTo>
                  <a:pt x="37590" y="1248"/>
                </a:lnTo>
                <a:lnTo>
                  <a:pt x="37534" y="1304"/>
                </a:lnTo>
                <a:lnTo>
                  <a:pt x="37460" y="1360"/>
                </a:lnTo>
                <a:lnTo>
                  <a:pt x="37367" y="1397"/>
                </a:lnTo>
                <a:lnTo>
                  <a:pt x="37199" y="1434"/>
                </a:lnTo>
                <a:lnTo>
                  <a:pt x="36957" y="1472"/>
                </a:lnTo>
                <a:lnTo>
                  <a:pt x="36715" y="1472"/>
                </a:lnTo>
                <a:lnTo>
                  <a:pt x="36473" y="1434"/>
                </a:lnTo>
                <a:lnTo>
                  <a:pt x="36231" y="1379"/>
                </a:lnTo>
                <a:lnTo>
                  <a:pt x="36250" y="1341"/>
                </a:lnTo>
                <a:lnTo>
                  <a:pt x="36287" y="1304"/>
                </a:lnTo>
                <a:lnTo>
                  <a:pt x="36380" y="1211"/>
                </a:lnTo>
                <a:lnTo>
                  <a:pt x="36529" y="1155"/>
                </a:lnTo>
                <a:lnTo>
                  <a:pt x="36697" y="1081"/>
                </a:lnTo>
                <a:lnTo>
                  <a:pt x="36846" y="1025"/>
                </a:lnTo>
                <a:lnTo>
                  <a:pt x="36995" y="950"/>
                </a:lnTo>
                <a:lnTo>
                  <a:pt x="37088" y="876"/>
                </a:lnTo>
                <a:lnTo>
                  <a:pt x="37125" y="839"/>
                </a:lnTo>
                <a:lnTo>
                  <a:pt x="37144" y="801"/>
                </a:lnTo>
                <a:lnTo>
                  <a:pt x="37144" y="746"/>
                </a:lnTo>
                <a:lnTo>
                  <a:pt x="37144" y="690"/>
                </a:lnTo>
                <a:lnTo>
                  <a:pt x="37125" y="652"/>
                </a:lnTo>
                <a:lnTo>
                  <a:pt x="37088" y="634"/>
                </a:lnTo>
                <a:lnTo>
                  <a:pt x="36995" y="597"/>
                </a:lnTo>
                <a:lnTo>
                  <a:pt x="36901" y="597"/>
                </a:lnTo>
                <a:lnTo>
                  <a:pt x="36771" y="615"/>
                </a:lnTo>
                <a:lnTo>
                  <a:pt x="36659" y="634"/>
                </a:lnTo>
                <a:lnTo>
                  <a:pt x="36548" y="671"/>
                </a:lnTo>
                <a:lnTo>
                  <a:pt x="36455" y="727"/>
                </a:lnTo>
                <a:lnTo>
                  <a:pt x="36362" y="801"/>
                </a:lnTo>
                <a:lnTo>
                  <a:pt x="36268" y="876"/>
                </a:lnTo>
                <a:lnTo>
                  <a:pt x="36120" y="1062"/>
                </a:lnTo>
                <a:lnTo>
                  <a:pt x="35952" y="1248"/>
                </a:lnTo>
                <a:lnTo>
                  <a:pt x="35859" y="1323"/>
                </a:lnTo>
                <a:lnTo>
                  <a:pt x="35766" y="1397"/>
                </a:lnTo>
                <a:lnTo>
                  <a:pt x="35635" y="1472"/>
                </a:lnTo>
                <a:lnTo>
                  <a:pt x="35486" y="1546"/>
                </a:lnTo>
                <a:lnTo>
                  <a:pt x="35319" y="1602"/>
                </a:lnTo>
                <a:lnTo>
                  <a:pt x="35170" y="1621"/>
                </a:lnTo>
                <a:lnTo>
                  <a:pt x="35002" y="1639"/>
                </a:lnTo>
                <a:lnTo>
                  <a:pt x="34853" y="1602"/>
                </a:lnTo>
                <a:lnTo>
                  <a:pt x="34705" y="1546"/>
                </a:lnTo>
                <a:lnTo>
                  <a:pt x="34649" y="1509"/>
                </a:lnTo>
                <a:lnTo>
                  <a:pt x="34593" y="1453"/>
                </a:lnTo>
                <a:lnTo>
                  <a:pt x="34742" y="1341"/>
                </a:lnTo>
                <a:lnTo>
                  <a:pt x="34928" y="1174"/>
                </a:lnTo>
                <a:lnTo>
                  <a:pt x="35021" y="1081"/>
                </a:lnTo>
                <a:lnTo>
                  <a:pt x="35096" y="988"/>
                </a:lnTo>
                <a:lnTo>
                  <a:pt x="35114" y="894"/>
                </a:lnTo>
                <a:lnTo>
                  <a:pt x="35114" y="857"/>
                </a:lnTo>
                <a:lnTo>
                  <a:pt x="35096" y="801"/>
                </a:lnTo>
                <a:lnTo>
                  <a:pt x="35058" y="764"/>
                </a:lnTo>
                <a:lnTo>
                  <a:pt x="35021" y="727"/>
                </a:lnTo>
                <a:lnTo>
                  <a:pt x="34947" y="690"/>
                </a:lnTo>
                <a:lnTo>
                  <a:pt x="34891" y="671"/>
                </a:lnTo>
                <a:lnTo>
                  <a:pt x="34742" y="671"/>
                </a:lnTo>
                <a:lnTo>
                  <a:pt x="34630" y="690"/>
                </a:lnTo>
                <a:lnTo>
                  <a:pt x="34537" y="727"/>
                </a:lnTo>
                <a:lnTo>
                  <a:pt x="34444" y="783"/>
                </a:lnTo>
                <a:lnTo>
                  <a:pt x="34388" y="839"/>
                </a:lnTo>
                <a:lnTo>
                  <a:pt x="34351" y="913"/>
                </a:lnTo>
                <a:lnTo>
                  <a:pt x="34314" y="1043"/>
                </a:lnTo>
                <a:lnTo>
                  <a:pt x="34276" y="1192"/>
                </a:lnTo>
                <a:lnTo>
                  <a:pt x="34239" y="1341"/>
                </a:lnTo>
                <a:lnTo>
                  <a:pt x="34220" y="1397"/>
                </a:lnTo>
                <a:lnTo>
                  <a:pt x="34165" y="1453"/>
                </a:lnTo>
                <a:lnTo>
                  <a:pt x="34109" y="1490"/>
                </a:lnTo>
                <a:lnTo>
                  <a:pt x="34034" y="1527"/>
                </a:lnTo>
                <a:lnTo>
                  <a:pt x="33923" y="1565"/>
                </a:lnTo>
                <a:lnTo>
                  <a:pt x="33643" y="1565"/>
                </a:lnTo>
                <a:lnTo>
                  <a:pt x="33457" y="1527"/>
                </a:lnTo>
                <a:lnTo>
                  <a:pt x="33383" y="1490"/>
                </a:lnTo>
                <a:lnTo>
                  <a:pt x="33308" y="1453"/>
                </a:lnTo>
                <a:lnTo>
                  <a:pt x="33252" y="1397"/>
                </a:lnTo>
                <a:lnTo>
                  <a:pt x="33215" y="1341"/>
                </a:lnTo>
                <a:lnTo>
                  <a:pt x="33196" y="1267"/>
                </a:lnTo>
                <a:lnTo>
                  <a:pt x="33215" y="1192"/>
                </a:lnTo>
                <a:lnTo>
                  <a:pt x="33252" y="1137"/>
                </a:lnTo>
                <a:lnTo>
                  <a:pt x="33308" y="1081"/>
                </a:lnTo>
                <a:lnTo>
                  <a:pt x="33439" y="950"/>
                </a:lnTo>
                <a:lnTo>
                  <a:pt x="33494" y="894"/>
                </a:lnTo>
                <a:lnTo>
                  <a:pt x="33532" y="839"/>
                </a:lnTo>
                <a:lnTo>
                  <a:pt x="33587" y="727"/>
                </a:lnTo>
                <a:lnTo>
                  <a:pt x="33606" y="634"/>
                </a:lnTo>
                <a:lnTo>
                  <a:pt x="33606" y="559"/>
                </a:lnTo>
                <a:lnTo>
                  <a:pt x="33606" y="522"/>
                </a:lnTo>
                <a:lnTo>
                  <a:pt x="33587" y="485"/>
                </a:lnTo>
                <a:lnTo>
                  <a:pt x="33550" y="466"/>
                </a:lnTo>
                <a:lnTo>
                  <a:pt x="33494" y="448"/>
                </a:lnTo>
                <a:lnTo>
                  <a:pt x="33457" y="466"/>
                </a:lnTo>
                <a:lnTo>
                  <a:pt x="33327" y="503"/>
                </a:lnTo>
                <a:lnTo>
                  <a:pt x="33196" y="597"/>
                </a:lnTo>
                <a:lnTo>
                  <a:pt x="33066" y="708"/>
                </a:lnTo>
                <a:lnTo>
                  <a:pt x="32973" y="820"/>
                </a:lnTo>
                <a:lnTo>
                  <a:pt x="32917" y="894"/>
                </a:lnTo>
                <a:lnTo>
                  <a:pt x="32899" y="969"/>
                </a:lnTo>
                <a:lnTo>
                  <a:pt x="32899" y="1081"/>
                </a:lnTo>
                <a:lnTo>
                  <a:pt x="32899" y="1137"/>
                </a:lnTo>
                <a:lnTo>
                  <a:pt x="32899" y="1174"/>
                </a:lnTo>
                <a:lnTo>
                  <a:pt x="32861" y="1230"/>
                </a:lnTo>
                <a:lnTo>
                  <a:pt x="32787" y="1285"/>
                </a:lnTo>
                <a:lnTo>
                  <a:pt x="32731" y="1323"/>
                </a:lnTo>
                <a:lnTo>
                  <a:pt x="32657" y="1341"/>
                </a:lnTo>
                <a:lnTo>
                  <a:pt x="32489" y="1379"/>
                </a:lnTo>
                <a:lnTo>
                  <a:pt x="32340" y="1360"/>
                </a:lnTo>
                <a:lnTo>
                  <a:pt x="32266" y="1341"/>
                </a:lnTo>
                <a:lnTo>
                  <a:pt x="32210" y="1304"/>
                </a:lnTo>
                <a:lnTo>
                  <a:pt x="32117" y="1248"/>
                </a:lnTo>
                <a:lnTo>
                  <a:pt x="32061" y="1192"/>
                </a:lnTo>
                <a:lnTo>
                  <a:pt x="32024" y="1137"/>
                </a:lnTo>
                <a:lnTo>
                  <a:pt x="32024" y="1081"/>
                </a:lnTo>
                <a:lnTo>
                  <a:pt x="32042" y="1025"/>
                </a:lnTo>
                <a:lnTo>
                  <a:pt x="32079" y="988"/>
                </a:lnTo>
                <a:lnTo>
                  <a:pt x="32172" y="876"/>
                </a:lnTo>
                <a:lnTo>
                  <a:pt x="32284" y="783"/>
                </a:lnTo>
                <a:lnTo>
                  <a:pt x="32377" y="690"/>
                </a:lnTo>
                <a:lnTo>
                  <a:pt x="32396" y="634"/>
                </a:lnTo>
                <a:lnTo>
                  <a:pt x="32415" y="578"/>
                </a:lnTo>
                <a:lnTo>
                  <a:pt x="32415" y="522"/>
                </a:lnTo>
                <a:lnTo>
                  <a:pt x="32377" y="485"/>
                </a:lnTo>
                <a:lnTo>
                  <a:pt x="32321" y="429"/>
                </a:lnTo>
                <a:lnTo>
                  <a:pt x="32266" y="410"/>
                </a:lnTo>
                <a:lnTo>
                  <a:pt x="32191" y="429"/>
                </a:lnTo>
                <a:lnTo>
                  <a:pt x="32117" y="448"/>
                </a:lnTo>
                <a:lnTo>
                  <a:pt x="31986" y="541"/>
                </a:lnTo>
                <a:lnTo>
                  <a:pt x="31893" y="634"/>
                </a:lnTo>
                <a:lnTo>
                  <a:pt x="31819" y="727"/>
                </a:lnTo>
                <a:lnTo>
                  <a:pt x="31782" y="820"/>
                </a:lnTo>
                <a:lnTo>
                  <a:pt x="31763" y="950"/>
                </a:lnTo>
                <a:lnTo>
                  <a:pt x="31744" y="1025"/>
                </a:lnTo>
                <a:lnTo>
                  <a:pt x="31707" y="1099"/>
                </a:lnTo>
                <a:lnTo>
                  <a:pt x="31651" y="1174"/>
                </a:lnTo>
                <a:lnTo>
                  <a:pt x="31577" y="1267"/>
                </a:lnTo>
                <a:lnTo>
                  <a:pt x="31446" y="1360"/>
                </a:lnTo>
                <a:lnTo>
                  <a:pt x="31279" y="1434"/>
                </a:lnTo>
                <a:lnTo>
                  <a:pt x="31074" y="1527"/>
                </a:lnTo>
                <a:lnTo>
                  <a:pt x="30832" y="1583"/>
                </a:lnTo>
                <a:lnTo>
                  <a:pt x="30609" y="1639"/>
                </a:lnTo>
                <a:lnTo>
                  <a:pt x="30404" y="1639"/>
                </a:lnTo>
                <a:lnTo>
                  <a:pt x="30311" y="1621"/>
                </a:lnTo>
                <a:lnTo>
                  <a:pt x="30236" y="1602"/>
                </a:lnTo>
                <a:lnTo>
                  <a:pt x="30180" y="1565"/>
                </a:lnTo>
                <a:lnTo>
                  <a:pt x="30124" y="1509"/>
                </a:lnTo>
                <a:lnTo>
                  <a:pt x="30329" y="1397"/>
                </a:lnTo>
                <a:lnTo>
                  <a:pt x="30590" y="1211"/>
                </a:lnTo>
                <a:lnTo>
                  <a:pt x="30702" y="1118"/>
                </a:lnTo>
                <a:lnTo>
                  <a:pt x="30813" y="1025"/>
                </a:lnTo>
                <a:lnTo>
                  <a:pt x="30869" y="932"/>
                </a:lnTo>
                <a:lnTo>
                  <a:pt x="30869" y="894"/>
                </a:lnTo>
                <a:lnTo>
                  <a:pt x="30869" y="857"/>
                </a:lnTo>
                <a:lnTo>
                  <a:pt x="30832" y="801"/>
                </a:lnTo>
                <a:lnTo>
                  <a:pt x="30758" y="764"/>
                </a:lnTo>
                <a:lnTo>
                  <a:pt x="30571" y="764"/>
                </a:lnTo>
                <a:lnTo>
                  <a:pt x="30385" y="839"/>
                </a:lnTo>
                <a:lnTo>
                  <a:pt x="30255" y="913"/>
                </a:lnTo>
                <a:lnTo>
                  <a:pt x="30162" y="988"/>
                </a:lnTo>
                <a:lnTo>
                  <a:pt x="30087" y="1081"/>
                </a:lnTo>
                <a:lnTo>
                  <a:pt x="29994" y="1230"/>
                </a:lnTo>
                <a:lnTo>
                  <a:pt x="29938" y="1304"/>
                </a:lnTo>
                <a:lnTo>
                  <a:pt x="29882" y="1379"/>
                </a:lnTo>
                <a:lnTo>
                  <a:pt x="29789" y="1434"/>
                </a:lnTo>
                <a:lnTo>
                  <a:pt x="29678" y="1490"/>
                </a:lnTo>
                <a:lnTo>
                  <a:pt x="29585" y="1509"/>
                </a:lnTo>
                <a:lnTo>
                  <a:pt x="29454" y="1527"/>
                </a:lnTo>
                <a:lnTo>
                  <a:pt x="29324" y="1546"/>
                </a:lnTo>
                <a:lnTo>
                  <a:pt x="29175" y="1546"/>
                </a:lnTo>
                <a:lnTo>
                  <a:pt x="29045" y="1527"/>
                </a:lnTo>
                <a:lnTo>
                  <a:pt x="28914" y="1490"/>
                </a:lnTo>
                <a:lnTo>
                  <a:pt x="28803" y="1434"/>
                </a:lnTo>
                <a:lnTo>
                  <a:pt x="28728" y="1360"/>
                </a:lnTo>
                <a:lnTo>
                  <a:pt x="28896" y="1211"/>
                </a:lnTo>
                <a:lnTo>
                  <a:pt x="29119" y="988"/>
                </a:lnTo>
                <a:lnTo>
                  <a:pt x="29231" y="857"/>
                </a:lnTo>
                <a:lnTo>
                  <a:pt x="29324" y="746"/>
                </a:lnTo>
                <a:lnTo>
                  <a:pt x="29361" y="634"/>
                </a:lnTo>
                <a:lnTo>
                  <a:pt x="29361" y="597"/>
                </a:lnTo>
                <a:lnTo>
                  <a:pt x="29343" y="559"/>
                </a:lnTo>
                <a:lnTo>
                  <a:pt x="29324" y="503"/>
                </a:lnTo>
                <a:lnTo>
                  <a:pt x="29268" y="485"/>
                </a:lnTo>
                <a:lnTo>
                  <a:pt x="29175" y="485"/>
                </a:lnTo>
                <a:lnTo>
                  <a:pt x="29063" y="541"/>
                </a:lnTo>
                <a:lnTo>
                  <a:pt x="28952" y="615"/>
                </a:lnTo>
                <a:lnTo>
                  <a:pt x="28840" y="708"/>
                </a:lnTo>
                <a:lnTo>
                  <a:pt x="28728" y="801"/>
                </a:lnTo>
                <a:lnTo>
                  <a:pt x="28598" y="950"/>
                </a:lnTo>
                <a:lnTo>
                  <a:pt x="28542" y="1043"/>
                </a:lnTo>
                <a:lnTo>
                  <a:pt x="28505" y="1118"/>
                </a:lnTo>
                <a:lnTo>
                  <a:pt x="28486" y="1211"/>
                </a:lnTo>
                <a:lnTo>
                  <a:pt x="28486" y="1248"/>
                </a:lnTo>
                <a:lnTo>
                  <a:pt x="28449" y="1304"/>
                </a:lnTo>
                <a:lnTo>
                  <a:pt x="28393" y="1360"/>
                </a:lnTo>
                <a:lnTo>
                  <a:pt x="28300" y="1416"/>
                </a:lnTo>
                <a:lnTo>
                  <a:pt x="28207" y="1472"/>
                </a:lnTo>
                <a:lnTo>
                  <a:pt x="28095" y="1509"/>
                </a:lnTo>
                <a:lnTo>
                  <a:pt x="27853" y="1565"/>
                </a:lnTo>
                <a:lnTo>
                  <a:pt x="27667" y="1583"/>
                </a:lnTo>
                <a:lnTo>
                  <a:pt x="27406" y="1602"/>
                </a:lnTo>
                <a:lnTo>
                  <a:pt x="27164" y="1602"/>
                </a:lnTo>
                <a:lnTo>
                  <a:pt x="27071" y="1565"/>
                </a:lnTo>
                <a:lnTo>
                  <a:pt x="26997" y="1509"/>
                </a:lnTo>
                <a:lnTo>
                  <a:pt x="26978" y="1453"/>
                </a:lnTo>
                <a:lnTo>
                  <a:pt x="26959" y="1397"/>
                </a:lnTo>
                <a:lnTo>
                  <a:pt x="26959" y="1341"/>
                </a:lnTo>
                <a:lnTo>
                  <a:pt x="26978" y="1304"/>
                </a:lnTo>
                <a:lnTo>
                  <a:pt x="27053" y="1211"/>
                </a:lnTo>
                <a:lnTo>
                  <a:pt x="27146" y="1118"/>
                </a:lnTo>
                <a:lnTo>
                  <a:pt x="27239" y="1043"/>
                </a:lnTo>
                <a:lnTo>
                  <a:pt x="27350" y="950"/>
                </a:lnTo>
                <a:lnTo>
                  <a:pt x="27425" y="839"/>
                </a:lnTo>
                <a:lnTo>
                  <a:pt x="27443" y="783"/>
                </a:lnTo>
                <a:lnTo>
                  <a:pt x="27462" y="708"/>
                </a:lnTo>
                <a:lnTo>
                  <a:pt x="27481" y="597"/>
                </a:lnTo>
                <a:lnTo>
                  <a:pt x="27462" y="541"/>
                </a:lnTo>
                <a:lnTo>
                  <a:pt x="27443" y="522"/>
                </a:lnTo>
                <a:lnTo>
                  <a:pt x="27425" y="503"/>
                </a:lnTo>
                <a:lnTo>
                  <a:pt x="27388" y="503"/>
                </a:lnTo>
                <a:lnTo>
                  <a:pt x="27332" y="522"/>
                </a:lnTo>
                <a:lnTo>
                  <a:pt x="27239" y="559"/>
                </a:lnTo>
                <a:lnTo>
                  <a:pt x="27164" y="634"/>
                </a:lnTo>
                <a:lnTo>
                  <a:pt x="26997" y="801"/>
                </a:lnTo>
                <a:lnTo>
                  <a:pt x="26904" y="932"/>
                </a:lnTo>
                <a:lnTo>
                  <a:pt x="26829" y="1043"/>
                </a:lnTo>
                <a:lnTo>
                  <a:pt x="26717" y="1230"/>
                </a:lnTo>
                <a:lnTo>
                  <a:pt x="26643" y="1304"/>
                </a:lnTo>
                <a:lnTo>
                  <a:pt x="26550" y="1379"/>
                </a:lnTo>
                <a:lnTo>
                  <a:pt x="26438" y="1453"/>
                </a:lnTo>
                <a:lnTo>
                  <a:pt x="26289" y="1527"/>
                </a:lnTo>
                <a:lnTo>
                  <a:pt x="26103" y="1583"/>
                </a:lnTo>
                <a:lnTo>
                  <a:pt x="25861" y="1639"/>
                </a:lnTo>
                <a:lnTo>
                  <a:pt x="25619" y="1639"/>
                </a:lnTo>
                <a:lnTo>
                  <a:pt x="25526" y="1602"/>
                </a:lnTo>
                <a:lnTo>
                  <a:pt x="25489" y="1583"/>
                </a:lnTo>
                <a:lnTo>
                  <a:pt x="25470" y="1527"/>
                </a:lnTo>
                <a:lnTo>
                  <a:pt x="25638" y="1397"/>
                </a:lnTo>
                <a:lnTo>
                  <a:pt x="25768" y="1267"/>
                </a:lnTo>
                <a:lnTo>
                  <a:pt x="25898" y="1137"/>
                </a:lnTo>
                <a:lnTo>
                  <a:pt x="26010" y="988"/>
                </a:lnTo>
                <a:lnTo>
                  <a:pt x="26084" y="857"/>
                </a:lnTo>
                <a:lnTo>
                  <a:pt x="26122" y="783"/>
                </a:lnTo>
                <a:lnTo>
                  <a:pt x="26122" y="727"/>
                </a:lnTo>
                <a:lnTo>
                  <a:pt x="26103" y="690"/>
                </a:lnTo>
                <a:lnTo>
                  <a:pt x="26084" y="634"/>
                </a:lnTo>
                <a:lnTo>
                  <a:pt x="26010" y="597"/>
                </a:lnTo>
                <a:lnTo>
                  <a:pt x="25954" y="578"/>
                </a:lnTo>
                <a:lnTo>
                  <a:pt x="25898" y="578"/>
                </a:lnTo>
                <a:lnTo>
                  <a:pt x="25824" y="615"/>
                </a:lnTo>
                <a:lnTo>
                  <a:pt x="25768" y="652"/>
                </a:lnTo>
                <a:lnTo>
                  <a:pt x="25712" y="708"/>
                </a:lnTo>
                <a:lnTo>
                  <a:pt x="25600" y="857"/>
                </a:lnTo>
                <a:lnTo>
                  <a:pt x="25507" y="1006"/>
                </a:lnTo>
                <a:lnTo>
                  <a:pt x="25414" y="1174"/>
                </a:lnTo>
                <a:lnTo>
                  <a:pt x="25321" y="1360"/>
                </a:lnTo>
                <a:lnTo>
                  <a:pt x="25265" y="1416"/>
                </a:lnTo>
                <a:lnTo>
                  <a:pt x="25153" y="1490"/>
                </a:lnTo>
                <a:lnTo>
                  <a:pt x="25042" y="1565"/>
                </a:lnTo>
                <a:lnTo>
                  <a:pt x="24893" y="1602"/>
                </a:lnTo>
                <a:lnTo>
                  <a:pt x="24744" y="1658"/>
                </a:lnTo>
                <a:lnTo>
                  <a:pt x="24614" y="1658"/>
                </a:lnTo>
                <a:lnTo>
                  <a:pt x="24483" y="1639"/>
                </a:lnTo>
                <a:lnTo>
                  <a:pt x="24409" y="1621"/>
                </a:lnTo>
                <a:lnTo>
                  <a:pt x="24353" y="1583"/>
                </a:lnTo>
                <a:lnTo>
                  <a:pt x="24297" y="1527"/>
                </a:lnTo>
                <a:lnTo>
                  <a:pt x="24260" y="1453"/>
                </a:lnTo>
                <a:lnTo>
                  <a:pt x="24241" y="1397"/>
                </a:lnTo>
                <a:lnTo>
                  <a:pt x="24260" y="1323"/>
                </a:lnTo>
                <a:lnTo>
                  <a:pt x="24297" y="1267"/>
                </a:lnTo>
                <a:lnTo>
                  <a:pt x="24353" y="1192"/>
                </a:lnTo>
                <a:lnTo>
                  <a:pt x="24483" y="1062"/>
                </a:lnTo>
                <a:lnTo>
                  <a:pt x="24632" y="913"/>
                </a:lnTo>
                <a:lnTo>
                  <a:pt x="24725" y="783"/>
                </a:lnTo>
                <a:lnTo>
                  <a:pt x="24762" y="708"/>
                </a:lnTo>
                <a:lnTo>
                  <a:pt x="24781" y="652"/>
                </a:lnTo>
                <a:lnTo>
                  <a:pt x="24762" y="578"/>
                </a:lnTo>
                <a:lnTo>
                  <a:pt x="24725" y="503"/>
                </a:lnTo>
                <a:lnTo>
                  <a:pt x="24707" y="485"/>
                </a:lnTo>
                <a:lnTo>
                  <a:pt x="24669" y="485"/>
                </a:lnTo>
                <a:lnTo>
                  <a:pt x="24595" y="522"/>
                </a:lnTo>
                <a:lnTo>
                  <a:pt x="24520" y="597"/>
                </a:lnTo>
                <a:lnTo>
                  <a:pt x="24427" y="708"/>
                </a:lnTo>
                <a:lnTo>
                  <a:pt x="24278" y="932"/>
                </a:lnTo>
                <a:lnTo>
                  <a:pt x="24185" y="1062"/>
                </a:lnTo>
                <a:lnTo>
                  <a:pt x="24074" y="1248"/>
                </a:lnTo>
                <a:lnTo>
                  <a:pt x="23999" y="1379"/>
                </a:lnTo>
                <a:lnTo>
                  <a:pt x="23962" y="1434"/>
                </a:lnTo>
                <a:lnTo>
                  <a:pt x="23887" y="1472"/>
                </a:lnTo>
                <a:lnTo>
                  <a:pt x="23813" y="1509"/>
                </a:lnTo>
                <a:lnTo>
                  <a:pt x="23701" y="1546"/>
                </a:lnTo>
                <a:lnTo>
                  <a:pt x="23534" y="1565"/>
                </a:lnTo>
                <a:lnTo>
                  <a:pt x="23403" y="1546"/>
                </a:lnTo>
                <a:lnTo>
                  <a:pt x="23310" y="1527"/>
                </a:lnTo>
                <a:lnTo>
                  <a:pt x="23236" y="1472"/>
                </a:lnTo>
                <a:lnTo>
                  <a:pt x="23199" y="1397"/>
                </a:lnTo>
                <a:lnTo>
                  <a:pt x="23199" y="1304"/>
                </a:lnTo>
                <a:lnTo>
                  <a:pt x="23199" y="1211"/>
                </a:lnTo>
                <a:lnTo>
                  <a:pt x="23199" y="1118"/>
                </a:lnTo>
                <a:lnTo>
                  <a:pt x="23254" y="913"/>
                </a:lnTo>
                <a:lnTo>
                  <a:pt x="23273" y="746"/>
                </a:lnTo>
                <a:lnTo>
                  <a:pt x="23273" y="690"/>
                </a:lnTo>
                <a:lnTo>
                  <a:pt x="23254" y="634"/>
                </a:lnTo>
                <a:lnTo>
                  <a:pt x="23217" y="615"/>
                </a:lnTo>
                <a:lnTo>
                  <a:pt x="23143" y="615"/>
                </a:lnTo>
                <a:lnTo>
                  <a:pt x="23068" y="652"/>
                </a:lnTo>
                <a:lnTo>
                  <a:pt x="22994" y="708"/>
                </a:lnTo>
                <a:lnTo>
                  <a:pt x="22957" y="783"/>
                </a:lnTo>
                <a:lnTo>
                  <a:pt x="22919" y="857"/>
                </a:lnTo>
                <a:lnTo>
                  <a:pt x="22901" y="1025"/>
                </a:lnTo>
                <a:lnTo>
                  <a:pt x="22882" y="1174"/>
                </a:lnTo>
                <a:lnTo>
                  <a:pt x="22882" y="1267"/>
                </a:lnTo>
                <a:lnTo>
                  <a:pt x="22882" y="1323"/>
                </a:lnTo>
                <a:lnTo>
                  <a:pt x="22919" y="1379"/>
                </a:lnTo>
                <a:lnTo>
                  <a:pt x="22938" y="1397"/>
                </a:lnTo>
                <a:lnTo>
                  <a:pt x="22919" y="1434"/>
                </a:lnTo>
                <a:lnTo>
                  <a:pt x="22808" y="1583"/>
                </a:lnTo>
                <a:lnTo>
                  <a:pt x="22733" y="1639"/>
                </a:lnTo>
                <a:lnTo>
                  <a:pt x="22640" y="1695"/>
                </a:lnTo>
                <a:lnTo>
                  <a:pt x="22528" y="1732"/>
                </a:lnTo>
                <a:lnTo>
                  <a:pt x="22435" y="1751"/>
                </a:lnTo>
                <a:lnTo>
                  <a:pt x="22342" y="1751"/>
                </a:lnTo>
                <a:lnTo>
                  <a:pt x="22249" y="1732"/>
                </a:lnTo>
                <a:lnTo>
                  <a:pt x="22137" y="1714"/>
                </a:lnTo>
                <a:lnTo>
                  <a:pt x="22026" y="1676"/>
                </a:lnTo>
                <a:lnTo>
                  <a:pt x="21933" y="1621"/>
                </a:lnTo>
                <a:lnTo>
                  <a:pt x="21858" y="1565"/>
                </a:lnTo>
                <a:lnTo>
                  <a:pt x="21784" y="1472"/>
                </a:lnTo>
                <a:lnTo>
                  <a:pt x="21765" y="1379"/>
                </a:lnTo>
                <a:lnTo>
                  <a:pt x="21858" y="1267"/>
                </a:lnTo>
                <a:lnTo>
                  <a:pt x="22044" y="988"/>
                </a:lnTo>
                <a:lnTo>
                  <a:pt x="22193" y="708"/>
                </a:lnTo>
                <a:lnTo>
                  <a:pt x="22230" y="615"/>
                </a:lnTo>
                <a:lnTo>
                  <a:pt x="22230" y="597"/>
                </a:lnTo>
                <a:lnTo>
                  <a:pt x="22212" y="578"/>
                </a:lnTo>
                <a:lnTo>
                  <a:pt x="22100" y="597"/>
                </a:lnTo>
                <a:lnTo>
                  <a:pt x="22026" y="634"/>
                </a:lnTo>
                <a:lnTo>
                  <a:pt x="21933" y="671"/>
                </a:lnTo>
                <a:lnTo>
                  <a:pt x="21877" y="727"/>
                </a:lnTo>
                <a:lnTo>
                  <a:pt x="21821" y="801"/>
                </a:lnTo>
                <a:lnTo>
                  <a:pt x="21784" y="857"/>
                </a:lnTo>
                <a:lnTo>
                  <a:pt x="21709" y="1025"/>
                </a:lnTo>
                <a:lnTo>
                  <a:pt x="21653" y="1192"/>
                </a:lnTo>
                <a:lnTo>
                  <a:pt x="21597" y="1360"/>
                </a:lnTo>
                <a:lnTo>
                  <a:pt x="21542" y="1453"/>
                </a:lnTo>
                <a:lnTo>
                  <a:pt x="21504" y="1509"/>
                </a:lnTo>
                <a:lnTo>
                  <a:pt x="21430" y="1583"/>
                </a:lnTo>
                <a:lnTo>
                  <a:pt x="21355" y="1639"/>
                </a:lnTo>
                <a:lnTo>
                  <a:pt x="21225" y="1695"/>
                </a:lnTo>
                <a:lnTo>
                  <a:pt x="21057" y="1751"/>
                </a:lnTo>
                <a:lnTo>
                  <a:pt x="20871" y="1788"/>
                </a:lnTo>
                <a:lnTo>
                  <a:pt x="20685" y="1807"/>
                </a:lnTo>
                <a:lnTo>
                  <a:pt x="20499" y="1788"/>
                </a:lnTo>
                <a:lnTo>
                  <a:pt x="20406" y="1751"/>
                </a:lnTo>
                <a:lnTo>
                  <a:pt x="20331" y="1714"/>
                </a:lnTo>
                <a:lnTo>
                  <a:pt x="20257" y="1676"/>
                </a:lnTo>
                <a:lnTo>
                  <a:pt x="20220" y="1621"/>
                </a:lnTo>
                <a:lnTo>
                  <a:pt x="20164" y="1546"/>
                </a:lnTo>
                <a:lnTo>
                  <a:pt x="20145" y="1453"/>
                </a:lnTo>
                <a:lnTo>
                  <a:pt x="20145" y="1397"/>
                </a:lnTo>
                <a:lnTo>
                  <a:pt x="20164" y="1341"/>
                </a:lnTo>
                <a:lnTo>
                  <a:pt x="20201" y="1285"/>
                </a:lnTo>
                <a:lnTo>
                  <a:pt x="20238" y="1230"/>
                </a:lnTo>
                <a:lnTo>
                  <a:pt x="20369" y="1137"/>
                </a:lnTo>
                <a:lnTo>
                  <a:pt x="20518" y="1043"/>
                </a:lnTo>
                <a:lnTo>
                  <a:pt x="20648" y="969"/>
                </a:lnTo>
                <a:lnTo>
                  <a:pt x="20760" y="876"/>
                </a:lnTo>
                <a:lnTo>
                  <a:pt x="20797" y="820"/>
                </a:lnTo>
                <a:lnTo>
                  <a:pt x="20815" y="783"/>
                </a:lnTo>
                <a:lnTo>
                  <a:pt x="20834" y="727"/>
                </a:lnTo>
                <a:lnTo>
                  <a:pt x="20815" y="690"/>
                </a:lnTo>
                <a:lnTo>
                  <a:pt x="20778" y="634"/>
                </a:lnTo>
                <a:lnTo>
                  <a:pt x="20741" y="615"/>
                </a:lnTo>
                <a:lnTo>
                  <a:pt x="20704" y="597"/>
                </a:lnTo>
                <a:lnTo>
                  <a:pt x="20667" y="578"/>
                </a:lnTo>
                <a:lnTo>
                  <a:pt x="20573" y="597"/>
                </a:lnTo>
                <a:lnTo>
                  <a:pt x="20462" y="634"/>
                </a:lnTo>
                <a:lnTo>
                  <a:pt x="20369" y="690"/>
                </a:lnTo>
                <a:lnTo>
                  <a:pt x="20276" y="746"/>
                </a:lnTo>
                <a:lnTo>
                  <a:pt x="20145" y="839"/>
                </a:lnTo>
                <a:lnTo>
                  <a:pt x="20071" y="913"/>
                </a:lnTo>
                <a:lnTo>
                  <a:pt x="20015" y="988"/>
                </a:lnTo>
                <a:lnTo>
                  <a:pt x="19978" y="1099"/>
                </a:lnTo>
                <a:lnTo>
                  <a:pt x="19940" y="1155"/>
                </a:lnTo>
                <a:lnTo>
                  <a:pt x="19903" y="1211"/>
                </a:lnTo>
                <a:lnTo>
                  <a:pt x="19810" y="1248"/>
                </a:lnTo>
                <a:lnTo>
                  <a:pt x="19698" y="1267"/>
                </a:lnTo>
                <a:lnTo>
                  <a:pt x="19549" y="1285"/>
                </a:lnTo>
                <a:lnTo>
                  <a:pt x="19363" y="1248"/>
                </a:lnTo>
                <a:lnTo>
                  <a:pt x="19270" y="1230"/>
                </a:lnTo>
                <a:lnTo>
                  <a:pt x="19196" y="1192"/>
                </a:lnTo>
                <a:lnTo>
                  <a:pt x="19140" y="1155"/>
                </a:lnTo>
                <a:lnTo>
                  <a:pt x="19084" y="1099"/>
                </a:lnTo>
                <a:lnTo>
                  <a:pt x="19047" y="1025"/>
                </a:lnTo>
                <a:lnTo>
                  <a:pt x="19047" y="969"/>
                </a:lnTo>
                <a:lnTo>
                  <a:pt x="19047" y="913"/>
                </a:lnTo>
                <a:lnTo>
                  <a:pt x="19065" y="857"/>
                </a:lnTo>
                <a:lnTo>
                  <a:pt x="19140" y="746"/>
                </a:lnTo>
                <a:lnTo>
                  <a:pt x="19214" y="652"/>
                </a:lnTo>
                <a:lnTo>
                  <a:pt x="19326" y="578"/>
                </a:lnTo>
                <a:lnTo>
                  <a:pt x="19400" y="485"/>
                </a:lnTo>
                <a:lnTo>
                  <a:pt x="19419" y="429"/>
                </a:lnTo>
                <a:lnTo>
                  <a:pt x="19438" y="392"/>
                </a:lnTo>
                <a:lnTo>
                  <a:pt x="19456" y="336"/>
                </a:lnTo>
                <a:lnTo>
                  <a:pt x="19438" y="280"/>
                </a:lnTo>
                <a:lnTo>
                  <a:pt x="19400" y="224"/>
                </a:lnTo>
                <a:lnTo>
                  <a:pt x="19363" y="168"/>
                </a:lnTo>
                <a:lnTo>
                  <a:pt x="19326" y="150"/>
                </a:lnTo>
                <a:lnTo>
                  <a:pt x="19270" y="150"/>
                </a:lnTo>
                <a:lnTo>
                  <a:pt x="19233" y="168"/>
                </a:lnTo>
                <a:lnTo>
                  <a:pt x="19177" y="206"/>
                </a:lnTo>
                <a:lnTo>
                  <a:pt x="19084" y="299"/>
                </a:lnTo>
                <a:lnTo>
                  <a:pt x="18991" y="429"/>
                </a:lnTo>
                <a:lnTo>
                  <a:pt x="18916" y="559"/>
                </a:lnTo>
                <a:lnTo>
                  <a:pt x="18823" y="746"/>
                </a:lnTo>
                <a:lnTo>
                  <a:pt x="18749" y="913"/>
                </a:lnTo>
                <a:lnTo>
                  <a:pt x="18656" y="1062"/>
                </a:lnTo>
                <a:lnTo>
                  <a:pt x="18619" y="1118"/>
                </a:lnTo>
                <a:lnTo>
                  <a:pt x="18544" y="1192"/>
                </a:lnTo>
                <a:lnTo>
                  <a:pt x="18470" y="1248"/>
                </a:lnTo>
                <a:lnTo>
                  <a:pt x="18358" y="1323"/>
                </a:lnTo>
                <a:lnTo>
                  <a:pt x="18228" y="1379"/>
                </a:lnTo>
                <a:lnTo>
                  <a:pt x="18079" y="1434"/>
                </a:lnTo>
                <a:lnTo>
                  <a:pt x="17930" y="1453"/>
                </a:lnTo>
                <a:lnTo>
                  <a:pt x="17762" y="1472"/>
                </a:lnTo>
                <a:lnTo>
                  <a:pt x="17595" y="1453"/>
                </a:lnTo>
                <a:lnTo>
                  <a:pt x="17390" y="1397"/>
                </a:lnTo>
                <a:lnTo>
                  <a:pt x="17278" y="1360"/>
                </a:lnTo>
                <a:lnTo>
                  <a:pt x="17185" y="1304"/>
                </a:lnTo>
                <a:lnTo>
                  <a:pt x="17129" y="1248"/>
                </a:lnTo>
                <a:lnTo>
                  <a:pt x="17092" y="1192"/>
                </a:lnTo>
                <a:lnTo>
                  <a:pt x="17110" y="1118"/>
                </a:lnTo>
                <a:lnTo>
                  <a:pt x="17166" y="1043"/>
                </a:lnTo>
                <a:lnTo>
                  <a:pt x="17371" y="801"/>
                </a:lnTo>
                <a:lnTo>
                  <a:pt x="17464" y="690"/>
                </a:lnTo>
                <a:lnTo>
                  <a:pt x="17539" y="559"/>
                </a:lnTo>
                <a:lnTo>
                  <a:pt x="17557" y="522"/>
                </a:lnTo>
                <a:lnTo>
                  <a:pt x="17557" y="466"/>
                </a:lnTo>
                <a:lnTo>
                  <a:pt x="17557" y="429"/>
                </a:lnTo>
                <a:lnTo>
                  <a:pt x="17520" y="410"/>
                </a:lnTo>
                <a:lnTo>
                  <a:pt x="17483" y="410"/>
                </a:lnTo>
                <a:lnTo>
                  <a:pt x="17390" y="448"/>
                </a:lnTo>
                <a:lnTo>
                  <a:pt x="17185" y="578"/>
                </a:lnTo>
                <a:lnTo>
                  <a:pt x="16980" y="746"/>
                </a:lnTo>
                <a:lnTo>
                  <a:pt x="16868" y="857"/>
                </a:lnTo>
                <a:lnTo>
                  <a:pt x="16831" y="932"/>
                </a:lnTo>
                <a:lnTo>
                  <a:pt x="16831" y="1006"/>
                </a:lnTo>
                <a:lnTo>
                  <a:pt x="16850" y="1043"/>
                </a:lnTo>
                <a:lnTo>
                  <a:pt x="16868" y="1081"/>
                </a:lnTo>
                <a:lnTo>
                  <a:pt x="16887" y="1118"/>
                </a:lnTo>
                <a:lnTo>
                  <a:pt x="16887" y="1155"/>
                </a:lnTo>
                <a:lnTo>
                  <a:pt x="16850" y="1211"/>
                </a:lnTo>
                <a:lnTo>
                  <a:pt x="16794" y="1285"/>
                </a:lnTo>
                <a:lnTo>
                  <a:pt x="16719" y="1341"/>
                </a:lnTo>
                <a:lnTo>
                  <a:pt x="16645" y="1397"/>
                </a:lnTo>
                <a:lnTo>
                  <a:pt x="16533" y="1434"/>
                </a:lnTo>
                <a:lnTo>
                  <a:pt x="16422" y="1453"/>
                </a:lnTo>
                <a:lnTo>
                  <a:pt x="16198" y="1453"/>
                </a:lnTo>
                <a:lnTo>
                  <a:pt x="16105" y="1434"/>
                </a:lnTo>
                <a:lnTo>
                  <a:pt x="16012" y="1416"/>
                </a:lnTo>
                <a:lnTo>
                  <a:pt x="15919" y="1341"/>
                </a:lnTo>
                <a:lnTo>
                  <a:pt x="15844" y="1285"/>
                </a:lnTo>
                <a:lnTo>
                  <a:pt x="15807" y="1230"/>
                </a:lnTo>
                <a:lnTo>
                  <a:pt x="15789" y="1174"/>
                </a:lnTo>
                <a:lnTo>
                  <a:pt x="15807" y="1118"/>
                </a:lnTo>
                <a:lnTo>
                  <a:pt x="15826" y="1043"/>
                </a:lnTo>
                <a:lnTo>
                  <a:pt x="15900" y="894"/>
                </a:lnTo>
                <a:lnTo>
                  <a:pt x="15975" y="801"/>
                </a:lnTo>
                <a:lnTo>
                  <a:pt x="16086" y="671"/>
                </a:lnTo>
                <a:lnTo>
                  <a:pt x="16142" y="597"/>
                </a:lnTo>
                <a:lnTo>
                  <a:pt x="16161" y="522"/>
                </a:lnTo>
                <a:lnTo>
                  <a:pt x="16161" y="503"/>
                </a:lnTo>
                <a:lnTo>
                  <a:pt x="16142" y="466"/>
                </a:lnTo>
                <a:lnTo>
                  <a:pt x="16124" y="448"/>
                </a:lnTo>
                <a:lnTo>
                  <a:pt x="16086" y="448"/>
                </a:lnTo>
                <a:lnTo>
                  <a:pt x="15993" y="429"/>
                </a:lnTo>
                <a:lnTo>
                  <a:pt x="15919" y="448"/>
                </a:lnTo>
                <a:lnTo>
                  <a:pt x="15863" y="485"/>
                </a:lnTo>
                <a:lnTo>
                  <a:pt x="15807" y="541"/>
                </a:lnTo>
                <a:lnTo>
                  <a:pt x="15714" y="671"/>
                </a:lnTo>
                <a:lnTo>
                  <a:pt x="15640" y="801"/>
                </a:lnTo>
                <a:lnTo>
                  <a:pt x="15491" y="969"/>
                </a:lnTo>
                <a:lnTo>
                  <a:pt x="15360" y="1137"/>
                </a:lnTo>
                <a:lnTo>
                  <a:pt x="15286" y="1211"/>
                </a:lnTo>
                <a:lnTo>
                  <a:pt x="15211" y="1285"/>
                </a:lnTo>
                <a:lnTo>
                  <a:pt x="15100" y="1360"/>
                </a:lnTo>
                <a:lnTo>
                  <a:pt x="14969" y="1416"/>
                </a:lnTo>
                <a:lnTo>
                  <a:pt x="14802" y="1490"/>
                </a:lnTo>
                <a:lnTo>
                  <a:pt x="14616" y="1565"/>
                </a:lnTo>
                <a:lnTo>
                  <a:pt x="14429" y="1621"/>
                </a:lnTo>
                <a:lnTo>
                  <a:pt x="14243" y="1639"/>
                </a:lnTo>
                <a:lnTo>
                  <a:pt x="13927" y="1639"/>
                </a:lnTo>
                <a:lnTo>
                  <a:pt x="13871" y="1602"/>
                </a:lnTo>
                <a:lnTo>
                  <a:pt x="13834" y="1565"/>
                </a:lnTo>
                <a:lnTo>
                  <a:pt x="13778" y="1509"/>
                </a:lnTo>
                <a:lnTo>
                  <a:pt x="13741" y="1416"/>
                </a:lnTo>
                <a:lnTo>
                  <a:pt x="13741" y="1341"/>
                </a:lnTo>
                <a:lnTo>
                  <a:pt x="13759" y="1304"/>
                </a:lnTo>
                <a:lnTo>
                  <a:pt x="13796" y="1248"/>
                </a:lnTo>
                <a:lnTo>
                  <a:pt x="13927" y="1192"/>
                </a:lnTo>
                <a:lnTo>
                  <a:pt x="14057" y="1118"/>
                </a:lnTo>
                <a:lnTo>
                  <a:pt x="14281" y="913"/>
                </a:lnTo>
                <a:lnTo>
                  <a:pt x="14392" y="801"/>
                </a:lnTo>
                <a:lnTo>
                  <a:pt x="14485" y="690"/>
                </a:lnTo>
                <a:lnTo>
                  <a:pt x="14541" y="597"/>
                </a:lnTo>
                <a:lnTo>
                  <a:pt x="14541" y="559"/>
                </a:lnTo>
                <a:lnTo>
                  <a:pt x="14523" y="541"/>
                </a:lnTo>
                <a:lnTo>
                  <a:pt x="14411" y="541"/>
                </a:lnTo>
                <a:lnTo>
                  <a:pt x="14187" y="597"/>
                </a:lnTo>
                <a:lnTo>
                  <a:pt x="14113" y="634"/>
                </a:lnTo>
                <a:lnTo>
                  <a:pt x="14038" y="671"/>
                </a:lnTo>
                <a:lnTo>
                  <a:pt x="13908" y="801"/>
                </a:lnTo>
                <a:lnTo>
                  <a:pt x="13666" y="1062"/>
                </a:lnTo>
                <a:lnTo>
                  <a:pt x="13536" y="1155"/>
                </a:lnTo>
                <a:lnTo>
                  <a:pt x="13480" y="1192"/>
                </a:lnTo>
                <a:lnTo>
                  <a:pt x="13405" y="1230"/>
                </a:lnTo>
                <a:lnTo>
                  <a:pt x="13238" y="1230"/>
                </a:lnTo>
                <a:lnTo>
                  <a:pt x="13126" y="1192"/>
                </a:lnTo>
                <a:lnTo>
                  <a:pt x="13033" y="1137"/>
                </a:lnTo>
                <a:lnTo>
                  <a:pt x="12921" y="1062"/>
                </a:lnTo>
                <a:lnTo>
                  <a:pt x="12866" y="988"/>
                </a:lnTo>
                <a:lnTo>
                  <a:pt x="12847" y="913"/>
                </a:lnTo>
                <a:lnTo>
                  <a:pt x="12847" y="857"/>
                </a:lnTo>
                <a:lnTo>
                  <a:pt x="12884" y="783"/>
                </a:lnTo>
                <a:lnTo>
                  <a:pt x="12921" y="708"/>
                </a:lnTo>
                <a:lnTo>
                  <a:pt x="13070" y="559"/>
                </a:lnTo>
                <a:lnTo>
                  <a:pt x="13219" y="429"/>
                </a:lnTo>
                <a:lnTo>
                  <a:pt x="13350" y="299"/>
                </a:lnTo>
                <a:lnTo>
                  <a:pt x="13387" y="243"/>
                </a:lnTo>
                <a:lnTo>
                  <a:pt x="13405" y="187"/>
                </a:lnTo>
                <a:lnTo>
                  <a:pt x="13405" y="131"/>
                </a:lnTo>
                <a:lnTo>
                  <a:pt x="13368" y="75"/>
                </a:lnTo>
                <a:lnTo>
                  <a:pt x="13331" y="38"/>
                </a:lnTo>
                <a:lnTo>
                  <a:pt x="13238" y="38"/>
                </a:lnTo>
                <a:lnTo>
                  <a:pt x="13182" y="75"/>
                </a:lnTo>
                <a:lnTo>
                  <a:pt x="13070" y="168"/>
                </a:lnTo>
                <a:lnTo>
                  <a:pt x="12959" y="299"/>
                </a:lnTo>
                <a:lnTo>
                  <a:pt x="12791" y="597"/>
                </a:lnTo>
                <a:lnTo>
                  <a:pt x="12679" y="746"/>
                </a:lnTo>
                <a:lnTo>
                  <a:pt x="12586" y="839"/>
                </a:lnTo>
                <a:lnTo>
                  <a:pt x="12475" y="932"/>
                </a:lnTo>
                <a:lnTo>
                  <a:pt x="12344" y="1006"/>
                </a:lnTo>
                <a:lnTo>
                  <a:pt x="12214" y="1081"/>
                </a:lnTo>
                <a:lnTo>
                  <a:pt x="11953" y="1174"/>
                </a:lnTo>
                <a:lnTo>
                  <a:pt x="11674" y="1267"/>
                </a:lnTo>
                <a:lnTo>
                  <a:pt x="11488" y="1304"/>
                </a:lnTo>
                <a:lnTo>
                  <a:pt x="11357" y="1341"/>
                </a:lnTo>
                <a:lnTo>
                  <a:pt x="11115" y="1341"/>
                </a:lnTo>
                <a:lnTo>
                  <a:pt x="11004" y="1323"/>
                </a:lnTo>
                <a:lnTo>
                  <a:pt x="10929" y="1267"/>
                </a:lnTo>
                <a:lnTo>
                  <a:pt x="10911" y="1230"/>
                </a:lnTo>
                <a:lnTo>
                  <a:pt x="10892" y="1174"/>
                </a:lnTo>
                <a:lnTo>
                  <a:pt x="10892" y="1155"/>
                </a:lnTo>
                <a:lnTo>
                  <a:pt x="10911" y="1118"/>
                </a:lnTo>
                <a:lnTo>
                  <a:pt x="11004" y="1043"/>
                </a:lnTo>
                <a:lnTo>
                  <a:pt x="11264" y="857"/>
                </a:lnTo>
                <a:lnTo>
                  <a:pt x="11395" y="764"/>
                </a:lnTo>
                <a:lnTo>
                  <a:pt x="11506" y="671"/>
                </a:lnTo>
                <a:lnTo>
                  <a:pt x="11544" y="615"/>
                </a:lnTo>
                <a:lnTo>
                  <a:pt x="11562" y="559"/>
                </a:lnTo>
                <a:lnTo>
                  <a:pt x="11581" y="522"/>
                </a:lnTo>
                <a:lnTo>
                  <a:pt x="11562" y="485"/>
                </a:lnTo>
                <a:lnTo>
                  <a:pt x="11544" y="448"/>
                </a:lnTo>
                <a:lnTo>
                  <a:pt x="11506" y="429"/>
                </a:lnTo>
                <a:lnTo>
                  <a:pt x="11413" y="429"/>
                </a:lnTo>
                <a:lnTo>
                  <a:pt x="11320" y="466"/>
                </a:lnTo>
                <a:lnTo>
                  <a:pt x="11227" y="522"/>
                </a:lnTo>
                <a:lnTo>
                  <a:pt x="11022" y="690"/>
                </a:lnTo>
                <a:lnTo>
                  <a:pt x="10911" y="783"/>
                </a:lnTo>
                <a:lnTo>
                  <a:pt x="10724" y="969"/>
                </a:lnTo>
                <a:lnTo>
                  <a:pt x="10631" y="1062"/>
                </a:lnTo>
                <a:lnTo>
                  <a:pt x="10520" y="1137"/>
                </a:lnTo>
                <a:lnTo>
                  <a:pt x="10408" y="1211"/>
                </a:lnTo>
                <a:lnTo>
                  <a:pt x="10278" y="1248"/>
                </a:lnTo>
                <a:lnTo>
                  <a:pt x="10147" y="1285"/>
                </a:lnTo>
                <a:lnTo>
                  <a:pt x="9998" y="1285"/>
                </a:lnTo>
                <a:lnTo>
                  <a:pt x="9849" y="1248"/>
                </a:lnTo>
                <a:lnTo>
                  <a:pt x="9738" y="1211"/>
                </a:lnTo>
                <a:lnTo>
                  <a:pt x="9682" y="1155"/>
                </a:lnTo>
                <a:lnTo>
                  <a:pt x="9645" y="1099"/>
                </a:lnTo>
                <a:lnTo>
                  <a:pt x="9663" y="1025"/>
                </a:lnTo>
                <a:lnTo>
                  <a:pt x="9700" y="950"/>
                </a:lnTo>
                <a:lnTo>
                  <a:pt x="9812" y="801"/>
                </a:lnTo>
                <a:lnTo>
                  <a:pt x="9980" y="634"/>
                </a:lnTo>
                <a:lnTo>
                  <a:pt x="10110" y="485"/>
                </a:lnTo>
                <a:lnTo>
                  <a:pt x="10147" y="410"/>
                </a:lnTo>
                <a:lnTo>
                  <a:pt x="10166" y="336"/>
                </a:lnTo>
                <a:lnTo>
                  <a:pt x="10166" y="280"/>
                </a:lnTo>
                <a:lnTo>
                  <a:pt x="10110" y="224"/>
                </a:lnTo>
                <a:lnTo>
                  <a:pt x="10073" y="206"/>
                </a:lnTo>
                <a:lnTo>
                  <a:pt x="10017" y="224"/>
                </a:lnTo>
                <a:lnTo>
                  <a:pt x="9905" y="317"/>
                </a:lnTo>
                <a:lnTo>
                  <a:pt x="9794" y="429"/>
                </a:lnTo>
                <a:lnTo>
                  <a:pt x="9738" y="522"/>
                </a:lnTo>
                <a:lnTo>
                  <a:pt x="9626" y="708"/>
                </a:lnTo>
                <a:lnTo>
                  <a:pt x="9552" y="857"/>
                </a:lnTo>
                <a:lnTo>
                  <a:pt x="9440" y="1006"/>
                </a:lnTo>
                <a:lnTo>
                  <a:pt x="9365" y="1081"/>
                </a:lnTo>
                <a:lnTo>
                  <a:pt x="9272" y="1155"/>
                </a:lnTo>
                <a:lnTo>
                  <a:pt x="9179" y="1211"/>
                </a:lnTo>
                <a:lnTo>
                  <a:pt x="9049" y="1267"/>
                </a:lnTo>
                <a:lnTo>
                  <a:pt x="8881" y="1323"/>
                </a:lnTo>
                <a:lnTo>
                  <a:pt x="8732" y="1379"/>
                </a:lnTo>
                <a:lnTo>
                  <a:pt x="8565" y="1397"/>
                </a:lnTo>
                <a:lnTo>
                  <a:pt x="8416" y="1397"/>
                </a:lnTo>
                <a:lnTo>
                  <a:pt x="8341" y="1379"/>
                </a:lnTo>
                <a:lnTo>
                  <a:pt x="8286" y="1341"/>
                </a:lnTo>
                <a:lnTo>
                  <a:pt x="8230" y="1304"/>
                </a:lnTo>
                <a:lnTo>
                  <a:pt x="8192" y="1248"/>
                </a:lnTo>
                <a:lnTo>
                  <a:pt x="8341" y="1099"/>
                </a:lnTo>
                <a:lnTo>
                  <a:pt x="8546" y="857"/>
                </a:lnTo>
                <a:lnTo>
                  <a:pt x="8658" y="708"/>
                </a:lnTo>
                <a:lnTo>
                  <a:pt x="8714" y="597"/>
                </a:lnTo>
                <a:lnTo>
                  <a:pt x="8751" y="485"/>
                </a:lnTo>
                <a:lnTo>
                  <a:pt x="8751" y="448"/>
                </a:lnTo>
                <a:lnTo>
                  <a:pt x="8732" y="410"/>
                </a:lnTo>
                <a:lnTo>
                  <a:pt x="8658" y="373"/>
                </a:lnTo>
                <a:lnTo>
                  <a:pt x="8602" y="355"/>
                </a:lnTo>
                <a:lnTo>
                  <a:pt x="8546" y="355"/>
                </a:lnTo>
                <a:lnTo>
                  <a:pt x="8490" y="392"/>
                </a:lnTo>
                <a:lnTo>
                  <a:pt x="8434" y="429"/>
                </a:lnTo>
                <a:lnTo>
                  <a:pt x="8379" y="485"/>
                </a:lnTo>
                <a:lnTo>
                  <a:pt x="8286" y="652"/>
                </a:lnTo>
                <a:lnTo>
                  <a:pt x="8192" y="820"/>
                </a:lnTo>
                <a:lnTo>
                  <a:pt x="8118" y="988"/>
                </a:lnTo>
                <a:lnTo>
                  <a:pt x="8062" y="1118"/>
                </a:lnTo>
                <a:lnTo>
                  <a:pt x="8025" y="1174"/>
                </a:lnTo>
                <a:lnTo>
                  <a:pt x="7988" y="1230"/>
                </a:lnTo>
                <a:lnTo>
                  <a:pt x="7913" y="1248"/>
                </a:lnTo>
                <a:lnTo>
                  <a:pt x="7783" y="1285"/>
                </a:lnTo>
                <a:lnTo>
                  <a:pt x="7652" y="1285"/>
                </a:lnTo>
                <a:lnTo>
                  <a:pt x="7522" y="1248"/>
                </a:lnTo>
                <a:lnTo>
                  <a:pt x="7392" y="1174"/>
                </a:lnTo>
                <a:lnTo>
                  <a:pt x="7280" y="1081"/>
                </a:lnTo>
                <a:lnTo>
                  <a:pt x="7206" y="969"/>
                </a:lnTo>
                <a:lnTo>
                  <a:pt x="7187" y="894"/>
                </a:lnTo>
                <a:lnTo>
                  <a:pt x="7187" y="839"/>
                </a:lnTo>
                <a:lnTo>
                  <a:pt x="7187" y="801"/>
                </a:lnTo>
                <a:lnTo>
                  <a:pt x="7243" y="727"/>
                </a:lnTo>
                <a:lnTo>
                  <a:pt x="7355" y="559"/>
                </a:lnTo>
                <a:lnTo>
                  <a:pt x="7410" y="466"/>
                </a:lnTo>
                <a:lnTo>
                  <a:pt x="7448" y="373"/>
                </a:lnTo>
                <a:lnTo>
                  <a:pt x="7466" y="299"/>
                </a:lnTo>
                <a:lnTo>
                  <a:pt x="7448" y="280"/>
                </a:lnTo>
                <a:lnTo>
                  <a:pt x="7429" y="261"/>
                </a:lnTo>
                <a:lnTo>
                  <a:pt x="7373" y="243"/>
                </a:lnTo>
                <a:lnTo>
                  <a:pt x="7317" y="243"/>
                </a:lnTo>
                <a:lnTo>
                  <a:pt x="7262" y="261"/>
                </a:lnTo>
                <a:lnTo>
                  <a:pt x="7224" y="299"/>
                </a:lnTo>
                <a:lnTo>
                  <a:pt x="7131" y="373"/>
                </a:lnTo>
                <a:lnTo>
                  <a:pt x="7057" y="448"/>
                </a:lnTo>
                <a:lnTo>
                  <a:pt x="7038" y="503"/>
                </a:lnTo>
                <a:lnTo>
                  <a:pt x="7019" y="541"/>
                </a:lnTo>
                <a:lnTo>
                  <a:pt x="6982" y="652"/>
                </a:lnTo>
                <a:lnTo>
                  <a:pt x="6964" y="764"/>
                </a:lnTo>
                <a:lnTo>
                  <a:pt x="6926" y="876"/>
                </a:lnTo>
                <a:lnTo>
                  <a:pt x="6815" y="1006"/>
                </a:lnTo>
                <a:lnTo>
                  <a:pt x="6666" y="1137"/>
                </a:lnTo>
                <a:lnTo>
                  <a:pt x="6517" y="1230"/>
                </a:lnTo>
                <a:lnTo>
                  <a:pt x="6349" y="1323"/>
                </a:lnTo>
                <a:lnTo>
                  <a:pt x="6144" y="1434"/>
                </a:lnTo>
                <a:lnTo>
                  <a:pt x="6014" y="1490"/>
                </a:lnTo>
                <a:lnTo>
                  <a:pt x="5865" y="1546"/>
                </a:lnTo>
                <a:lnTo>
                  <a:pt x="5716" y="1583"/>
                </a:lnTo>
                <a:lnTo>
                  <a:pt x="5586" y="1565"/>
                </a:lnTo>
                <a:lnTo>
                  <a:pt x="5530" y="1546"/>
                </a:lnTo>
                <a:lnTo>
                  <a:pt x="5493" y="1527"/>
                </a:lnTo>
                <a:lnTo>
                  <a:pt x="5456" y="1490"/>
                </a:lnTo>
                <a:lnTo>
                  <a:pt x="5418" y="1434"/>
                </a:lnTo>
                <a:lnTo>
                  <a:pt x="5418" y="1379"/>
                </a:lnTo>
                <a:lnTo>
                  <a:pt x="5418" y="1323"/>
                </a:lnTo>
                <a:lnTo>
                  <a:pt x="5456" y="1267"/>
                </a:lnTo>
                <a:lnTo>
                  <a:pt x="5493" y="1230"/>
                </a:lnTo>
                <a:lnTo>
                  <a:pt x="5605" y="1137"/>
                </a:lnTo>
                <a:lnTo>
                  <a:pt x="5753" y="1062"/>
                </a:lnTo>
                <a:lnTo>
                  <a:pt x="5902" y="988"/>
                </a:lnTo>
                <a:lnTo>
                  <a:pt x="6033" y="894"/>
                </a:lnTo>
                <a:lnTo>
                  <a:pt x="6070" y="839"/>
                </a:lnTo>
                <a:lnTo>
                  <a:pt x="6107" y="783"/>
                </a:lnTo>
                <a:lnTo>
                  <a:pt x="6107" y="727"/>
                </a:lnTo>
                <a:lnTo>
                  <a:pt x="6107" y="652"/>
                </a:lnTo>
                <a:lnTo>
                  <a:pt x="6089" y="597"/>
                </a:lnTo>
                <a:lnTo>
                  <a:pt x="6051" y="578"/>
                </a:lnTo>
                <a:lnTo>
                  <a:pt x="6033" y="559"/>
                </a:lnTo>
                <a:lnTo>
                  <a:pt x="5995" y="559"/>
                </a:lnTo>
                <a:lnTo>
                  <a:pt x="5902" y="615"/>
                </a:lnTo>
                <a:lnTo>
                  <a:pt x="5772" y="708"/>
                </a:lnTo>
                <a:lnTo>
                  <a:pt x="5623" y="820"/>
                </a:lnTo>
                <a:lnTo>
                  <a:pt x="5456" y="950"/>
                </a:lnTo>
                <a:lnTo>
                  <a:pt x="5251" y="1062"/>
                </a:lnTo>
                <a:lnTo>
                  <a:pt x="5158" y="1099"/>
                </a:lnTo>
                <a:lnTo>
                  <a:pt x="5027" y="1137"/>
                </a:lnTo>
                <a:lnTo>
                  <a:pt x="4953" y="1155"/>
                </a:lnTo>
                <a:lnTo>
                  <a:pt x="4860" y="1155"/>
                </a:lnTo>
                <a:lnTo>
                  <a:pt x="4674" y="1118"/>
                </a:lnTo>
                <a:lnTo>
                  <a:pt x="4487" y="1043"/>
                </a:lnTo>
                <a:lnTo>
                  <a:pt x="4338" y="969"/>
                </a:lnTo>
                <a:lnTo>
                  <a:pt x="4581" y="634"/>
                </a:lnTo>
                <a:lnTo>
                  <a:pt x="4636" y="541"/>
                </a:lnTo>
                <a:lnTo>
                  <a:pt x="4674" y="448"/>
                </a:lnTo>
                <a:lnTo>
                  <a:pt x="4692" y="355"/>
                </a:lnTo>
                <a:lnTo>
                  <a:pt x="4692" y="280"/>
                </a:lnTo>
                <a:lnTo>
                  <a:pt x="4655" y="261"/>
                </a:lnTo>
                <a:lnTo>
                  <a:pt x="4636" y="243"/>
                </a:lnTo>
                <a:lnTo>
                  <a:pt x="4599" y="224"/>
                </a:lnTo>
                <a:lnTo>
                  <a:pt x="4581" y="243"/>
                </a:lnTo>
                <a:lnTo>
                  <a:pt x="4506" y="280"/>
                </a:lnTo>
                <a:lnTo>
                  <a:pt x="4450" y="355"/>
                </a:lnTo>
                <a:lnTo>
                  <a:pt x="4338" y="503"/>
                </a:lnTo>
                <a:lnTo>
                  <a:pt x="4283" y="615"/>
                </a:lnTo>
                <a:lnTo>
                  <a:pt x="4152" y="708"/>
                </a:lnTo>
                <a:lnTo>
                  <a:pt x="3985" y="839"/>
                </a:lnTo>
                <a:lnTo>
                  <a:pt x="3780" y="969"/>
                </a:lnTo>
                <a:lnTo>
                  <a:pt x="3557" y="1081"/>
                </a:lnTo>
                <a:lnTo>
                  <a:pt x="3314" y="1174"/>
                </a:lnTo>
                <a:lnTo>
                  <a:pt x="3203" y="1211"/>
                </a:lnTo>
                <a:lnTo>
                  <a:pt x="2998" y="1211"/>
                </a:lnTo>
                <a:lnTo>
                  <a:pt x="2905" y="1192"/>
                </a:lnTo>
                <a:lnTo>
                  <a:pt x="2830" y="1155"/>
                </a:lnTo>
                <a:lnTo>
                  <a:pt x="2775" y="1081"/>
                </a:lnTo>
                <a:lnTo>
                  <a:pt x="2905" y="932"/>
                </a:lnTo>
                <a:lnTo>
                  <a:pt x="3054" y="746"/>
                </a:lnTo>
                <a:lnTo>
                  <a:pt x="3184" y="522"/>
                </a:lnTo>
                <a:lnTo>
                  <a:pt x="3296" y="299"/>
                </a:lnTo>
                <a:lnTo>
                  <a:pt x="3333" y="206"/>
                </a:lnTo>
                <a:lnTo>
                  <a:pt x="3352" y="131"/>
                </a:lnTo>
                <a:lnTo>
                  <a:pt x="3352" y="57"/>
                </a:lnTo>
                <a:lnTo>
                  <a:pt x="3314" y="19"/>
                </a:lnTo>
                <a:lnTo>
                  <a:pt x="3259"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20" name="Google Shape;20;p4"/>
          <p:cNvSpPr txBox="1">
            <a:spLocks noGrp="1"/>
          </p:cNvSpPr>
          <p:nvPr>
            <p:ph type="body" idx="1"/>
          </p:nvPr>
        </p:nvSpPr>
        <p:spPr>
          <a:xfrm>
            <a:off x="2416067" y="1103300"/>
            <a:ext cx="7360000" cy="4720000"/>
          </a:xfrm>
          <a:prstGeom prst="rect">
            <a:avLst/>
          </a:prstGeom>
        </p:spPr>
        <p:txBody>
          <a:bodyPr spcFirstLastPara="1" wrap="square" lIns="91425" tIns="91425" rIns="91425" bIns="91425" anchor="ctr" anchorCtr="0">
            <a:noAutofit/>
          </a:bodyPr>
          <a:lstStyle>
            <a:lvl1pPr marL="609585" lvl="0" indent="-558786" algn="ctr" rtl="0">
              <a:spcBef>
                <a:spcPts val="800"/>
              </a:spcBef>
              <a:spcAft>
                <a:spcPts val="0"/>
              </a:spcAft>
              <a:buSzPts val="3000"/>
              <a:buChar char="‐"/>
              <a:defRPr sz="4000" i="1"/>
            </a:lvl1pPr>
            <a:lvl2pPr marL="1219170" lvl="1" indent="-558786" algn="ctr" rtl="0">
              <a:spcBef>
                <a:spcPts val="0"/>
              </a:spcBef>
              <a:spcAft>
                <a:spcPts val="0"/>
              </a:spcAft>
              <a:buSzPts val="3000"/>
              <a:buChar char="‐"/>
              <a:defRPr sz="4000" i="1"/>
            </a:lvl2pPr>
            <a:lvl3pPr marL="1828754" lvl="2" indent="-558786" algn="ctr" rtl="0">
              <a:spcBef>
                <a:spcPts val="0"/>
              </a:spcBef>
              <a:spcAft>
                <a:spcPts val="0"/>
              </a:spcAft>
              <a:buSzPts val="3000"/>
              <a:buChar char="‐"/>
              <a:defRPr sz="4000" i="1"/>
            </a:lvl3pPr>
            <a:lvl4pPr marL="2438339" lvl="3" indent="-558786" algn="ctr" rtl="0">
              <a:spcBef>
                <a:spcPts val="0"/>
              </a:spcBef>
              <a:spcAft>
                <a:spcPts val="0"/>
              </a:spcAft>
              <a:buSzPts val="3000"/>
              <a:buChar char="‐"/>
              <a:defRPr sz="4000" i="1"/>
            </a:lvl4pPr>
            <a:lvl5pPr marL="3047924" lvl="4" indent="-558786" algn="ctr" rtl="0">
              <a:spcBef>
                <a:spcPts val="0"/>
              </a:spcBef>
              <a:spcAft>
                <a:spcPts val="0"/>
              </a:spcAft>
              <a:buSzPts val="3000"/>
              <a:buChar char="‐"/>
              <a:defRPr sz="4000" i="1"/>
            </a:lvl5pPr>
            <a:lvl6pPr marL="3657509" lvl="5" indent="-558786" algn="ctr" rtl="0">
              <a:spcBef>
                <a:spcPts val="0"/>
              </a:spcBef>
              <a:spcAft>
                <a:spcPts val="0"/>
              </a:spcAft>
              <a:buSzPts val="3000"/>
              <a:buChar char="‐"/>
              <a:defRPr sz="4000" i="1"/>
            </a:lvl6pPr>
            <a:lvl7pPr marL="4267093" lvl="6" indent="-558786" algn="ctr" rtl="0">
              <a:spcBef>
                <a:spcPts val="0"/>
              </a:spcBef>
              <a:spcAft>
                <a:spcPts val="0"/>
              </a:spcAft>
              <a:buSzPts val="3000"/>
              <a:buChar char="‐"/>
              <a:defRPr sz="4000" i="1"/>
            </a:lvl7pPr>
            <a:lvl8pPr marL="4876678" lvl="7" indent="-558786" algn="ctr" rtl="0">
              <a:spcBef>
                <a:spcPts val="0"/>
              </a:spcBef>
              <a:spcAft>
                <a:spcPts val="0"/>
              </a:spcAft>
              <a:buSzPts val="3000"/>
              <a:buChar char="‐"/>
              <a:defRPr sz="4000" i="1"/>
            </a:lvl8pPr>
            <a:lvl9pPr marL="5486263" lvl="8" indent="-558786" algn="ctr">
              <a:spcBef>
                <a:spcPts val="0"/>
              </a:spcBef>
              <a:spcAft>
                <a:spcPts val="0"/>
              </a:spcAft>
              <a:buSzPts val="3000"/>
              <a:buChar char="‐"/>
              <a:defRPr sz="4000" i="1"/>
            </a:lvl9pPr>
          </a:lstStyle>
          <a:p>
            <a:endParaRPr/>
          </a:p>
        </p:txBody>
      </p:sp>
      <p:sp>
        <p:nvSpPr>
          <p:cNvPr id="21" name="Google Shape;21;p4"/>
          <p:cNvSpPr txBox="1"/>
          <p:nvPr/>
        </p:nvSpPr>
        <p:spPr>
          <a:xfrm>
            <a:off x="4791200" y="533825"/>
            <a:ext cx="2609600" cy="871600"/>
          </a:xfrm>
          <a:prstGeom prst="rect">
            <a:avLst/>
          </a:prstGeom>
          <a:noFill/>
          <a:ln>
            <a:noFill/>
          </a:ln>
        </p:spPr>
        <p:txBody>
          <a:bodyPr spcFirstLastPara="1" wrap="square" lIns="121900" tIns="121900" rIns="121900" bIns="121900" anchor="t" anchorCtr="0">
            <a:noAutofit/>
          </a:bodyPr>
          <a:lstStyle/>
          <a:p>
            <a:pPr algn="ctr" defTabSz="1219170">
              <a:buClr>
                <a:srgbClr val="000000"/>
              </a:buClr>
              <a:buFont typeface="Arial"/>
              <a:buNone/>
            </a:pPr>
            <a:r>
              <a:rPr lang="en" sz="12800" kern="0">
                <a:solidFill>
                  <a:srgbClr val="DBBDE5"/>
                </a:solidFill>
                <a:latin typeface="Muli"/>
                <a:ea typeface="Muli"/>
                <a:cs typeface="Muli"/>
                <a:sym typeface="Muli"/>
              </a:rPr>
              <a:t>“</a:t>
            </a:r>
            <a:endParaRPr sz="12800" kern="0">
              <a:solidFill>
                <a:srgbClr val="DBBDE5"/>
              </a:solidFill>
              <a:latin typeface="Muli"/>
              <a:ea typeface="Muli"/>
              <a:cs typeface="Muli"/>
              <a:sym typeface="Muli"/>
            </a:endParaRPr>
          </a:p>
        </p:txBody>
      </p:sp>
      <p:sp>
        <p:nvSpPr>
          <p:cNvPr id="22" name="Google Shape;22;p4"/>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3" name="Google Shape;23;p4"/>
          <p:cNvSpPr/>
          <p:nvPr/>
        </p:nvSpPr>
        <p:spPr>
          <a:xfrm>
            <a:off x="5349365" y="5700800"/>
            <a:ext cx="1493273" cy="122867"/>
          </a:xfrm>
          <a:custGeom>
            <a:avLst/>
            <a:gdLst/>
            <a:ahLst/>
            <a:cxnLst/>
            <a:rect l="l" t="t" r="r" b="b"/>
            <a:pathLst>
              <a:path w="13369" h="1100" extrusionOk="0">
                <a:moveTo>
                  <a:pt x="12903" y="466"/>
                </a:moveTo>
                <a:lnTo>
                  <a:pt x="12456" y="522"/>
                </a:lnTo>
                <a:lnTo>
                  <a:pt x="11935" y="559"/>
                </a:lnTo>
                <a:lnTo>
                  <a:pt x="11414" y="578"/>
                </a:lnTo>
                <a:lnTo>
                  <a:pt x="10315" y="578"/>
                </a:lnTo>
                <a:lnTo>
                  <a:pt x="10129" y="559"/>
                </a:lnTo>
                <a:lnTo>
                  <a:pt x="9850" y="578"/>
                </a:lnTo>
                <a:lnTo>
                  <a:pt x="9719" y="578"/>
                </a:lnTo>
                <a:lnTo>
                  <a:pt x="9608" y="615"/>
                </a:lnTo>
                <a:lnTo>
                  <a:pt x="9570" y="634"/>
                </a:lnTo>
                <a:lnTo>
                  <a:pt x="9552" y="652"/>
                </a:lnTo>
                <a:lnTo>
                  <a:pt x="9552" y="690"/>
                </a:lnTo>
                <a:lnTo>
                  <a:pt x="9552" y="708"/>
                </a:lnTo>
                <a:lnTo>
                  <a:pt x="9589" y="746"/>
                </a:lnTo>
                <a:lnTo>
                  <a:pt x="9645" y="746"/>
                </a:lnTo>
                <a:lnTo>
                  <a:pt x="9794" y="764"/>
                </a:lnTo>
                <a:lnTo>
                  <a:pt x="10036" y="783"/>
                </a:lnTo>
                <a:lnTo>
                  <a:pt x="10557" y="801"/>
                </a:lnTo>
                <a:lnTo>
                  <a:pt x="11060" y="801"/>
                </a:lnTo>
                <a:lnTo>
                  <a:pt x="11581" y="783"/>
                </a:lnTo>
                <a:lnTo>
                  <a:pt x="12587" y="727"/>
                </a:lnTo>
                <a:lnTo>
                  <a:pt x="12810" y="727"/>
                </a:lnTo>
                <a:lnTo>
                  <a:pt x="13052" y="708"/>
                </a:lnTo>
                <a:lnTo>
                  <a:pt x="13127" y="671"/>
                </a:lnTo>
                <a:lnTo>
                  <a:pt x="13257" y="615"/>
                </a:lnTo>
                <a:lnTo>
                  <a:pt x="13313" y="597"/>
                </a:lnTo>
                <a:lnTo>
                  <a:pt x="13350" y="559"/>
                </a:lnTo>
                <a:lnTo>
                  <a:pt x="13369" y="522"/>
                </a:lnTo>
                <a:lnTo>
                  <a:pt x="13331" y="504"/>
                </a:lnTo>
                <a:lnTo>
                  <a:pt x="13220" y="485"/>
                </a:lnTo>
                <a:lnTo>
                  <a:pt x="13108" y="466"/>
                </a:lnTo>
                <a:close/>
                <a:moveTo>
                  <a:pt x="8398" y="317"/>
                </a:moveTo>
                <a:lnTo>
                  <a:pt x="8360" y="336"/>
                </a:lnTo>
                <a:lnTo>
                  <a:pt x="8304" y="355"/>
                </a:lnTo>
                <a:lnTo>
                  <a:pt x="8267" y="373"/>
                </a:lnTo>
                <a:lnTo>
                  <a:pt x="8249" y="410"/>
                </a:lnTo>
                <a:lnTo>
                  <a:pt x="8193" y="522"/>
                </a:lnTo>
                <a:lnTo>
                  <a:pt x="8193" y="634"/>
                </a:lnTo>
                <a:lnTo>
                  <a:pt x="8211" y="746"/>
                </a:lnTo>
                <a:lnTo>
                  <a:pt x="8249" y="801"/>
                </a:lnTo>
                <a:lnTo>
                  <a:pt x="8286" y="839"/>
                </a:lnTo>
                <a:lnTo>
                  <a:pt x="8323" y="857"/>
                </a:lnTo>
                <a:lnTo>
                  <a:pt x="8398" y="876"/>
                </a:lnTo>
                <a:lnTo>
                  <a:pt x="8491" y="876"/>
                </a:lnTo>
                <a:lnTo>
                  <a:pt x="8584" y="820"/>
                </a:lnTo>
                <a:lnTo>
                  <a:pt x="8658" y="746"/>
                </a:lnTo>
                <a:lnTo>
                  <a:pt x="8695" y="634"/>
                </a:lnTo>
                <a:lnTo>
                  <a:pt x="8714" y="541"/>
                </a:lnTo>
                <a:lnTo>
                  <a:pt x="8677" y="466"/>
                </a:lnTo>
                <a:lnTo>
                  <a:pt x="8658" y="429"/>
                </a:lnTo>
                <a:lnTo>
                  <a:pt x="8621" y="392"/>
                </a:lnTo>
                <a:lnTo>
                  <a:pt x="8584" y="373"/>
                </a:lnTo>
                <a:lnTo>
                  <a:pt x="8528" y="373"/>
                </a:lnTo>
                <a:lnTo>
                  <a:pt x="8453" y="336"/>
                </a:lnTo>
                <a:lnTo>
                  <a:pt x="8398" y="317"/>
                </a:lnTo>
                <a:close/>
                <a:moveTo>
                  <a:pt x="3203" y="578"/>
                </a:moveTo>
                <a:lnTo>
                  <a:pt x="2645" y="597"/>
                </a:lnTo>
                <a:lnTo>
                  <a:pt x="2086" y="634"/>
                </a:lnTo>
                <a:lnTo>
                  <a:pt x="1527" y="671"/>
                </a:lnTo>
                <a:lnTo>
                  <a:pt x="1230" y="671"/>
                </a:lnTo>
                <a:lnTo>
                  <a:pt x="950" y="652"/>
                </a:lnTo>
                <a:lnTo>
                  <a:pt x="392" y="634"/>
                </a:lnTo>
                <a:lnTo>
                  <a:pt x="150" y="634"/>
                </a:lnTo>
                <a:lnTo>
                  <a:pt x="94" y="652"/>
                </a:lnTo>
                <a:lnTo>
                  <a:pt x="38" y="652"/>
                </a:lnTo>
                <a:lnTo>
                  <a:pt x="19" y="690"/>
                </a:lnTo>
                <a:lnTo>
                  <a:pt x="1" y="727"/>
                </a:lnTo>
                <a:lnTo>
                  <a:pt x="19" y="764"/>
                </a:lnTo>
                <a:lnTo>
                  <a:pt x="75" y="783"/>
                </a:lnTo>
                <a:lnTo>
                  <a:pt x="187" y="839"/>
                </a:lnTo>
                <a:lnTo>
                  <a:pt x="392" y="895"/>
                </a:lnTo>
                <a:lnTo>
                  <a:pt x="615" y="932"/>
                </a:lnTo>
                <a:lnTo>
                  <a:pt x="839" y="950"/>
                </a:lnTo>
                <a:lnTo>
                  <a:pt x="1081" y="950"/>
                </a:lnTo>
                <a:lnTo>
                  <a:pt x="1304" y="932"/>
                </a:lnTo>
                <a:lnTo>
                  <a:pt x="1769" y="895"/>
                </a:lnTo>
                <a:lnTo>
                  <a:pt x="2235" y="839"/>
                </a:lnTo>
                <a:lnTo>
                  <a:pt x="2756" y="801"/>
                </a:lnTo>
                <a:lnTo>
                  <a:pt x="3278" y="783"/>
                </a:lnTo>
                <a:lnTo>
                  <a:pt x="3557" y="801"/>
                </a:lnTo>
                <a:lnTo>
                  <a:pt x="3762" y="801"/>
                </a:lnTo>
                <a:lnTo>
                  <a:pt x="3799" y="783"/>
                </a:lnTo>
                <a:lnTo>
                  <a:pt x="3836" y="727"/>
                </a:lnTo>
                <a:lnTo>
                  <a:pt x="3836" y="671"/>
                </a:lnTo>
                <a:lnTo>
                  <a:pt x="3817" y="634"/>
                </a:lnTo>
                <a:lnTo>
                  <a:pt x="3762" y="597"/>
                </a:lnTo>
                <a:lnTo>
                  <a:pt x="3482" y="597"/>
                </a:lnTo>
                <a:lnTo>
                  <a:pt x="3203" y="578"/>
                </a:lnTo>
                <a:close/>
                <a:moveTo>
                  <a:pt x="4637" y="355"/>
                </a:moveTo>
                <a:lnTo>
                  <a:pt x="4581" y="373"/>
                </a:lnTo>
                <a:lnTo>
                  <a:pt x="4544" y="392"/>
                </a:lnTo>
                <a:lnTo>
                  <a:pt x="4488" y="429"/>
                </a:lnTo>
                <a:lnTo>
                  <a:pt x="4432" y="541"/>
                </a:lnTo>
                <a:lnTo>
                  <a:pt x="4413" y="652"/>
                </a:lnTo>
                <a:lnTo>
                  <a:pt x="4432" y="764"/>
                </a:lnTo>
                <a:lnTo>
                  <a:pt x="4450" y="820"/>
                </a:lnTo>
                <a:lnTo>
                  <a:pt x="4469" y="876"/>
                </a:lnTo>
                <a:lnTo>
                  <a:pt x="4506" y="913"/>
                </a:lnTo>
                <a:lnTo>
                  <a:pt x="4562" y="932"/>
                </a:lnTo>
                <a:lnTo>
                  <a:pt x="4618" y="950"/>
                </a:lnTo>
                <a:lnTo>
                  <a:pt x="4693" y="950"/>
                </a:lnTo>
                <a:lnTo>
                  <a:pt x="4748" y="932"/>
                </a:lnTo>
                <a:lnTo>
                  <a:pt x="4804" y="895"/>
                </a:lnTo>
                <a:lnTo>
                  <a:pt x="4879" y="820"/>
                </a:lnTo>
                <a:lnTo>
                  <a:pt x="4935" y="708"/>
                </a:lnTo>
                <a:lnTo>
                  <a:pt x="4972" y="597"/>
                </a:lnTo>
                <a:lnTo>
                  <a:pt x="4972" y="485"/>
                </a:lnTo>
                <a:lnTo>
                  <a:pt x="4953" y="448"/>
                </a:lnTo>
                <a:lnTo>
                  <a:pt x="4916" y="392"/>
                </a:lnTo>
                <a:lnTo>
                  <a:pt x="4879" y="373"/>
                </a:lnTo>
                <a:lnTo>
                  <a:pt x="4841" y="355"/>
                </a:lnTo>
                <a:close/>
                <a:moveTo>
                  <a:pt x="6647" y="1"/>
                </a:moveTo>
                <a:lnTo>
                  <a:pt x="6536" y="19"/>
                </a:lnTo>
                <a:lnTo>
                  <a:pt x="6424" y="75"/>
                </a:lnTo>
                <a:lnTo>
                  <a:pt x="6238" y="187"/>
                </a:lnTo>
                <a:lnTo>
                  <a:pt x="6089" y="317"/>
                </a:lnTo>
                <a:lnTo>
                  <a:pt x="6033" y="392"/>
                </a:lnTo>
                <a:lnTo>
                  <a:pt x="5977" y="485"/>
                </a:lnTo>
                <a:lnTo>
                  <a:pt x="5959" y="578"/>
                </a:lnTo>
                <a:lnTo>
                  <a:pt x="5940" y="690"/>
                </a:lnTo>
                <a:lnTo>
                  <a:pt x="5959" y="820"/>
                </a:lnTo>
                <a:lnTo>
                  <a:pt x="5996" y="913"/>
                </a:lnTo>
                <a:lnTo>
                  <a:pt x="6052" y="988"/>
                </a:lnTo>
                <a:lnTo>
                  <a:pt x="6145" y="1043"/>
                </a:lnTo>
                <a:lnTo>
                  <a:pt x="6238" y="1081"/>
                </a:lnTo>
                <a:lnTo>
                  <a:pt x="6350" y="1099"/>
                </a:lnTo>
                <a:lnTo>
                  <a:pt x="6573" y="1099"/>
                </a:lnTo>
                <a:lnTo>
                  <a:pt x="6722" y="1081"/>
                </a:lnTo>
                <a:lnTo>
                  <a:pt x="6834" y="1043"/>
                </a:lnTo>
                <a:lnTo>
                  <a:pt x="6945" y="988"/>
                </a:lnTo>
                <a:lnTo>
                  <a:pt x="7057" y="913"/>
                </a:lnTo>
                <a:lnTo>
                  <a:pt x="7131" y="801"/>
                </a:lnTo>
                <a:lnTo>
                  <a:pt x="7187" y="690"/>
                </a:lnTo>
                <a:lnTo>
                  <a:pt x="7206" y="559"/>
                </a:lnTo>
                <a:lnTo>
                  <a:pt x="7187" y="429"/>
                </a:lnTo>
                <a:lnTo>
                  <a:pt x="7131" y="299"/>
                </a:lnTo>
                <a:lnTo>
                  <a:pt x="7076" y="206"/>
                </a:lnTo>
                <a:lnTo>
                  <a:pt x="6983" y="113"/>
                </a:lnTo>
                <a:lnTo>
                  <a:pt x="6889" y="57"/>
                </a:lnTo>
                <a:lnTo>
                  <a:pt x="6778" y="19"/>
                </a:lnTo>
                <a:lnTo>
                  <a:pt x="6647"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48893543"/>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24"/>
        <p:cNvGrpSpPr/>
        <p:nvPr/>
      </p:nvGrpSpPr>
      <p:grpSpPr>
        <a:xfrm>
          <a:off x="0" y="0"/>
          <a:ext cx="0" cy="0"/>
          <a:chOff x="0" y="0"/>
          <a:chExt cx="0" cy="0"/>
        </a:xfrm>
      </p:grpSpPr>
      <p:sp>
        <p:nvSpPr>
          <p:cNvPr id="25" name="Google Shape;25;p5"/>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5"/>
              </a:buClr>
              <a:buSzPts val="2400"/>
              <a:buNone/>
              <a:defRPr>
                <a:solidFill>
                  <a:schemeClr val="accent5"/>
                </a:solidFill>
              </a:defRPr>
            </a:lvl1pPr>
            <a:lvl2pPr lvl="1">
              <a:spcBef>
                <a:spcPts val="0"/>
              </a:spcBef>
              <a:spcAft>
                <a:spcPts val="0"/>
              </a:spcAft>
              <a:buClr>
                <a:schemeClr val="accent5"/>
              </a:buClr>
              <a:buSzPts val="2400"/>
              <a:buNone/>
              <a:defRPr>
                <a:solidFill>
                  <a:schemeClr val="accent5"/>
                </a:solidFill>
              </a:defRPr>
            </a:lvl2pPr>
            <a:lvl3pPr lvl="2">
              <a:spcBef>
                <a:spcPts val="0"/>
              </a:spcBef>
              <a:spcAft>
                <a:spcPts val="0"/>
              </a:spcAft>
              <a:buClr>
                <a:schemeClr val="accent5"/>
              </a:buClr>
              <a:buSzPts val="2400"/>
              <a:buNone/>
              <a:defRPr>
                <a:solidFill>
                  <a:schemeClr val="accent5"/>
                </a:solidFill>
              </a:defRPr>
            </a:lvl3pPr>
            <a:lvl4pPr lvl="3">
              <a:spcBef>
                <a:spcPts val="0"/>
              </a:spcBef>
              <a:spcAft>
                <a:spcPts val="0"/>
              </a:spcAft>
              <a:buClr>
                <a:schemeClr val="accent5"/>
              </a:buClr>
              <a:buSzPts val="2400"/>
              <a:buNone/>
              <a:defRPr>
                <a:solidFill>
                  <a:schemeClr val="accent5"/>
                </a:solidFill>
              </a:defRPr>
            </a:lvl4pPr>
            <a:lvl5pPr lvl="4">
              <a:spcBef>
                <a:spcPts val="0"/>
              </a:spcBef>
              <a:spcAft>
                <a:spcPts val="0"/>
              </a:spcAft>
              <a:buClr>
                <a:schemeClr val="accent5"/>
              </a:buClr>
              <a:buSzPts val="2400"/>
              <a:buNone/>
              <a:defRPr>
                <a:solidFill>
                  <a:schemeClr val="accent5"/>
                </a:solidFill>
              </a:defRPr>
            </a:lvl5pPr>
            <a:lvl6pPr lvl="5">
              <a:spcBef>
                <a:spcPts val="0"/>
              </a:spcBef>
              <a:spcAft>
                <a:spcPts val="0"/>
              </a:spcAft>
              <a:buClr>
                <a:schemeClr val="accent5"/>
              </a:buClr>
              <a:buSzPts val="2400"/>
              <a:buNone/>
              <a:defRPr>
                <a:solidFill>
                  <a:schemeClr val="accent5"/>
                </a:solidFill>
              </a:defRPr>
            </a:lvl6pPr>
            <a:lvl7pPr lvl="6">
              <a:spcBef>
                <a:spcPts val="0"/>
              </a:spcBef>
              <a:spcAft>
                <a:spcPts val="0"/>
              </a:spcAft>
              <a:buClr>
                <a:schemeClr val="accent5"/>
              </a:buClr>
              <a:buSzPts val="2400"/>
              <a:buNone/>
              <a:defRPr>
                <a:solidFill>
                  <a:schemeClr val="accent5"/>
                </a:solidFill>
              </a:defRPr>
            </a:lvl7pPr>
            <a:lvl8pPr lvl="7">
              <a:spcBef>
                <a:spcPts val="0"/>
              </a:spcBef>
              <a:spcAft>
                <a:spcPts val="0"/>
              </a:spcAft>
              <a:buClr>
                <a:schemeClr val="accent5"/>
              </a:buClr>
              <a:buSzPts val="2400"/>
              <a:buNone/>
              <a:defRPr>
                <a:solidFill>
                  <a:schemeClr val="accent5"/>
                </a:solidFill>
              </a:defRPr>
            </a:lvl8pPr>
            <a:lvl9pPr lvl="8">
              <a:spcBef>
                <a:spcPts val="0"/>
              </a:spcBef>
              <a:spcAft>
                <a:spcPts val="0"/>
              </a:spcAft>
              <a:buClr>
                <a:schemeClr val="accent5"/>
              </a:buClr>
              <a:buSzPts val="2400"/>
              <a:buNone/>
              <a:defRPr>
                <a:solidFill>
                  <a:schemeClr val="accent5"/>
                </a:solidFill>
              </a:defRPr>
            </a:lvl9pPr>
          </a:lstStyle>
          <a:p>
            <a:endParaRPr/>
          </a:p>
        </p:txBody>
      </p:sp>
      <p:sp>
        <p:nvSpPr>
          <p:cNvPr id="26" name="Google Shape;26;p5"/>
          <p:cNvSpPr txBox="1">
            <a:spLocks noGrp="1"/>
          </p:cNvSpPr>
          <p:nvPr>
            <p:ph type="body" idx="1"/>
          </p:nvPr>
        </p:nvSpPr>
        <p:spPr>
          <a:xfrm>
            <a:off x="1187067" y="1600199"/>
            <a:ext cx="9818000" cy="4028000"/>
          </a:xfrm>
          <a:prstGeom prst="rect">
            <a:avLst/>
          </a:prstGeom>
        </p:spPr>
        <p:txBody>
          <a:bodyPr spcFirstLastPara="1" wrap="square" lIns="91425" tIns="91425" rIns="91425" bIns="91425" anchor="t" anchorCtr="0">
            <a:noAutofit/>
          </a:bodyPr>
          <a:lstStyle>
            <a:lvl1pPr marL="609585" lvl="0" indent="-491054">
              <a:spcBef>
                <a:spcPts val="800"/>
              </a:spcBef>
              <a:spcAft>
                <a:spcPts val="0"/>
              </a:spcAft>
              <a:buClr>
                <a:schemeClr val="accent5"/>
              </a:buClr>
              <a:buSzPts val="2200"/>
              <a:buChar char="‐"/>
              <a:defRPr/>
            </a:lvl1pPr>
            <a:lvl2pPr marL="1219170" lvl="1" indent="-491054">
              <a:spcBef>
                <a:spcPts val="0"/>
              </a:spcBef>
              <a:spcAft>
                <a:spcPts val="0"/>
              </a:spcAft>
              <a:buClr>
                <a:schemeClr val="accent5"/>
              </a:buClr>
              <a:buSzPts val="2200"/>
              <a:buChar char="‐"/>
              <a:defRPr/>
            </a:lvl2pPr>
            <a:lvl3pPr marL="1828754" lvl="2" indent="-491054">
              <a:spcBef>
                <a:spcPts val="0"/>
              </a:spcBef>
              <a:spcAft>
                <a:spcPts val="0"/>
              </a:spcAft>
              <a:buClr>
                <a:schemeClr val="accent5"/>
              </a:buClr>
              <a:buSzPts val="2200"/>
              <a:buChar char="‐"/>
              <a:defRPr/>
            </a:lvl3pPr>
            <a:lvl4pPr marL="2438339" lvl="3" indent="-491054">
              <a:spcBef>
                <a:spcPts val="0"/>
              </a:spcBef>
              <a:spcAft>
                <a:spcPts val="0"/>
              </a:spcAft>
              <a:buSzPts val="2200"/>
              <a:buChar char="‐"/>
              <a:defRPr/>
            </a:lvl4pPr>
            <a:lvl5pPr marL="3047924" lvl="4" indent="-491054">
              <a:spcBef>
                <a:spcPts val="0"/>
              </a:spcBef>
              <a:spcAft>
                <a:spcPts val="0"/>
              </a:spcAft>
              <a:buSzPts val="2200"/>
              <a:buChar char="‐"/>
              <a:defRPr/>
            </a:lvl5pPr>
            <a:lvl6pPr marL="3657509" lvl="5" indent="-491054">
              <a:spcBef>
                <a:spcPts val="0"/>
              </a:spcBef>
              <a:spcAft>
                <a:spcPts val="0"/>
              </a:spcAft>
              <a:buSzPts val="2200"/>
              <a:buChar char="‐"/>
              <a:defRPr/>
            </a:lvl6pPr>
            <a:lvl7pPr marL="4267093" lvl="6" indent="-491054">
              <a:spcBef>
                <a:spcPts val="0"/>
              </a:spcBef>
              <a:spcAft>
                <a:spcPts val="0"/>
              </a:spcAft>
              <a:buSzPts val="2200"/>
              <a:buChar char="‐"/>
              <a:defRPr/>
            </a:lvl7pPr>
            <a:lvl8pPr marL="4876678" lvl="7" indent="-491054">
              <a:spcBef>
                <a:spcPts val="0"/>
              </a:spcBef>
              <a:spcAft>
                <a:spcPts val="0"/>
              </a:spcAft>
              <a:buSzPts val="2200"/>
              <a:buChar char="‐"/>
              <a:defRPr/>
            </a:lvl8pPr>
            <a:lvl9pPr marL="5486263" lvl="8" indent="-491054">
              <a:spcBef>
                <a:spcPts val="0"/>
              </a:spcBef>
              <a:spcAft>
                <a:spcPts val="0"/>
              </a:spcAft>
              <a:buSzPts val="2200"/>
              <a:buChar char="‐"/>
              <a:defRPr/>
            </a:lvl9pPr>
          </a:lstStyle>
          <a:p>
            <a:endParaRPr/>
          </a:p>
        </p:txBody>
      </p:sp>
      <p:sp>
        <p:nvSpPr>
          <p:cNvPr id="27" name="Google Shape;27;p5"/>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28" name="Google Shape;28;p5"/>
          <p:cNvSpPr/>
          <p:nvPr/>
        </p:nvSpPr>
        <p:spPr>
          <a:xfrm>
            <a:off x="209801" y="167601"/>
            <a:ext cx="11772247" cy="6522868"/>
          </a:xfrm>
          <a:custGeom>
            <a:avLst/>
            <a:gdLst/>
            <a:ahLst/>
            <a:cxnLst/>
            <a:rect l="l" t="t" r="r" b="b"/>
            <a:pathLst>
              <a:path w="92105" h="51033" extrusionOk="0">
                <a:moveTo>
                  <a:pt x="52951" y="93"/>
                </a:moveTo>
                <a:lnTo>
                  <a:pt x="52858" y="130"/>
                </a:lnTo>
                <a:lnTo>
                  <a:pt x="52802" y="168"/>
                </a:lnTo>
                <a:lnTo>
                  <a:pt x="52764" y="205"/>
                </a:lnTo>
                <a:lnTo>
                  <a:pt x="52727" y="242"/>
                </a:lnTo>
                <a:lnTo>
                  <a:pt x="52709" y="298"/>
                </a:lnTo>
                <a:lnTo>
                  <a:pt x="52709" y="354"/>
                </a:lnTo>
                <a:lnTo>
                  <a:pt x="52709" y="410"/>
                </a:lnTo>
                <a:lnTo>
                  <a:pt x="52746" y="521"/>
                </a:lnTo>
                <a:lnTo>
                  <a:pt x="52783" y="559"/>
                </a:lnTo>
                <a:lnTo>
                  <a:pt x="52820" y="596"/>
                </a:lnTo>
                <a:lnTo>
                  <a:pt x="52913" y="633"/>
                </a:lnTo>
                <a:lnTo>
                  <a:pt x="53006" y="652"/>
                </a:lnTo>
                <a:lnTo>
                  <a:pt x="53118" y="614"/>
                </a:lnTo>
                <a:lnTo>
                  <a:pt x="53193" y="559"/>
                </a:lnTo>
                <a:lnTo>
                  <a:pt x="53230" y="521"/>
                </a:lnTo>
                <a:lnTo>
                  <a:pt x="53248" y="465"/>
                </a:lnTo>
                <a:lnTo>
                  <a:pt x="53267" y="410"/>
                </a:lnTo>
                <a:lnTo>
                  <a:pt x="53267" y="354"/>
                </a:lnTo>
                <a:lnTo>
                  <a:pt x="53230" y="242"/>
                </a:lnTo>
                <a:lnTo>
                  <a:pt x="53193" y="186"/>
                </a:lnTo>
                <a:lnTo>
                  <a:pt x="53155" y="149"/>
                </a:lnTo>
                <a:lnTo>
                  <a:pt x="53100" y="130"/>
                </a:lnTo>
                <a:lnTo>
                  <a:pt x="53062" y="112"/>
                </a:lnTo>
                <a:lnTo>
                  <a:pt x="52951" y="93"/>
                </a:lnTo>
                <a:close/>
                <a:moveTo>
                  <a:pt x="49488" y="75"/>
                </a:moveTo>
                <a:lnTo>
                  <a:pt x="49432" y="93"/>
                </a:lnTo>
                <a:lnTo>
                  <a:pt x="49376" y="130"/>
                </a:lnTo>
                <a:lnTo>
                  <a:pt x="49339" y="168"/>
                </a:lnTo>
                <a:lnTo>
                  <a:pt x="49283" y="261"/>
                </a:lnTo>
                <a:lnTo>
                  <a:pt x="49264" y="372"/>
                </a:lnTo>
                <a:lnTo>
                  <a:pt x="49283" y="484"/>
                </a:lnTo>
                <a:lnTo>
                  <a:pt x="49339" y="577"/>
                </a:lnTo>
                <a:lnTo>
                  <a:pt x="49376" y="614"/>
                </a:lnTo>
                <a:lnTo>
                  <a:pt x="49432" y="652"/>
                </a:lnTo>
                <a:lnTo>
                  <a:pt x="49488" y="670"/>
                </a:lnTo>
                <a:lnTo>
                  <a:pt x="49618" y="670"/>
                </a:lnTo>
                <a:lnTo>
                  <a:pt x="49692" y="652"/>
                </a:lnTo>
                <a:lnTo>
                  <a:pt x="49730" y="614"/>
                </a:lnTo>
                <a:lnTo>
                  <a:pt x="49767" y="577"/>
                </a:lnTo>
                <a:lnTo>
                  <a:pt x="49823" y="484"/>
                </a:lnTo>
                <a:lnTo>
                  <a:pt x="49841" y="372"/>
                </a:lnTo>
                <a:lnTo>
                  <a:pt x="49823" y="261"/>
                </a:lnTo>
                <a:lnTo>
                  <a:pt x="49767" y="168"/>
                </a:lnTo>
                <a:lnTo>
                  <a:pt x="49730" y="130"/>
                </a:lnTo>
                <a:lnTo>
                  <a:pt x="49692" y="93"/>
                </a:lnTo>
                <a:lnTo>
                  <a:pt x="49618" y="75"/>
                </a:lnTo>
                <a:close/>
                <a:moveTo>
                  <a:pt x="60286" y="223"/>
                </a:moveTo>
                <a:lnTo>
                  <a:pt x="60193" y="242"/>
                </a:lnTo>
                <a:lnTo>
                  <a:pt x="60100" y="279"/>
                </a:lnTo>
                <a:lnTo>
                  <a:pt x="60063" y="317"/>
                </a:lnTo>
                <a:lnTo>
                  <a:pt x="60044" y="354"/>
                </a:lnTo>
                <a:lnTo>
                  <a:pt x="60025" y="428"/>
                </a:lnTo>
                <a:lnTo>
                  <a:pt x="60025" y="521"/>
                </a:lnTo>
                <a:lnTo>
                  <a:pt x="60063" y="596"/>
                </a:lnTo>
                <a:lnTo>
                  <a:pt x="60119" y="652"/>
                </a:lnTo>
                <a:lnTo>
                  <a:pt x="60212" y="689"/>
                </a:lnTo>
                <a:lnTo>
                  <a:pt x="60305" y="689"/>
                </a:lnTo>
                <a:lnTo>
                  <a:pt x="60379" y="652"/>
                </a:lnTo>
                <a:lnTo>
                  <a:pt x="60454" y="577"/>
                </a:lnTo>
                <a:lnTo>
                  <a:pt x="60491" y="503"/>
                </a:lnTo>
                <a:lnTo>
                  <a:pt x="60491" y="410"/>
                </a:lnTo>
                <a:lnTo>
                  <a:pt x="60454" y="317"/>
                </a:lnTo>
                <a:lnTo>
                  <a:pt x="60416" y="279"/>
                </a:lnTo>
                <a:lnTo>
                  <a:pt x="60379" y="261"/>
                </a:lnTo>
                <a:lnTo>
                  <a:pt x="60286" y="223"/>
                </a:lnTo>
                <a:close/>
                <a:moveTo>
                  <a:pt x="75758" y="56"/>
                </a:moveTo>
                <a:lnTo>
                  <a:pt x="75702" y="75"/>
                </a:lnTo>
                <a:lnTo>
                  <a:pt x="75646" y="112"/>
                </a:lnTo>
                <a:lnTo>
                  <a:pt x="75590" y="149"/>
                </a:lnTo>
                <a:lnTo>
                  <a:pt x="75553" y="205"/>
                </a:lnTo>
                <a:lnTo>
                  <a:pt x="75534" y="261"/>
                </a:lnTo>
                <a:lnTo>
                  <a:pt x="75516" y="317"/>
                </a:lnTo>
                <a:lnTo>
                  <a:pt x="75516" y="391"/>
                </a:lnTo>
                <a:lnTo>
                  <a:pt x="75534" y="503"/>
                </a:lnTo>
                <a:lnTo>
                  <a:pt x="75609" y="596"/>
                </a:lnTo>
                <a:lnTo>
                  <a:pt x="75702" y="670"/>
                </a:lnTo>
                <a:lnTo>
                  <a:pt x="75758" y="689"/>
                </a:lnTo>
                <a:lnTo>
                  <a:pt x="75888" y="689"/>
                </a:lnTo>
                <a:lnTo>
                  <a:pt x="75963" y="652"/>
                </a:lnTo>
                <a:lnTo>
                  <a:pt x="76018" y="633"/>
                </a:lnTo>
                <a:lnTo>
                  <a:pt x="76056" y="577"/>
                </a:lnTo>
                <a:lnTo>
                  <a:pt x="76093" y="521"/>
                </a:lnTo>
                <a:lnTo>
                  <a:pt x="76130" y="465"/>
                </a:lnTo>
                <a:lnTo>
                  <a:pt x="76149" y="410"/>
                </a:lnTo>
                <a:lnTo>
                  <a:pt x="76130" y="335"/>
                </a:lnTo>
                <a:lnTo>
                  <a:pt x="76111" y="223"/>
                </a:lnTo>
                <a:lnTo>
                  <a:pt x="76037" y="130"/>
                </a:lnTo>
                <a:lnTo>
                  <a:pt x="75944" y="75"/>
                </a:lnTo>
                <a:lnTo>
                  <a:pt x="75888" y="56"/>
                </a:lnTo>
                <a:close/>
                <a:moveTo>
                  <a:pt x="43176" y="130"/>
                </a:moveTo>
                <a:lnTo>
                  <a:pt x="43083" y="149"/>
                </a:lnTo>
                <a:lnTo>
                  <a:pt x="42990" y="186"/>
                </a:lnTo>
                <a:lnTo>
                  <a:pt x="42934" y="261"/>
                </a:lnTo>
                <a:lnTo>
                  <a:pt x="42878" y="335"/>
                </a:lnTo>
                <a:lnTo>
                  <a:pt x="42860" y="428"/>
                </a:lnTo>
                <a:lnTo>
                  <a:pt x="42860" y="521"/>
                </a:lnTo>
                <a:lnTo>
                  <a:pt x="42915" y="614"/>
                </a:lnTo>
                <a:lnTo>
                  <a:pt x="42971" y="670"/>
                </a:lnTo>
                <a:lnTo>
                  <a:pt x="43064" y="708"/>
                </a:lnTo>
                <a:lnTo>
                  <a:pt x="43157" y="708"/>
                </a:lnTo>
                <a:lnTo>
                  <a:pt x="43251" y="670"/>
                </a:lnTo>
                <a:lnTo>
                  <a:pt x="43325" y="614"/>
                </a:lnTo>
                <a:lnTo>
                  <a:pt x="43344" y="577"/>
                </a:lnTo>
                <a:lnTo>
                  <a:pt x="43362" y="568"/>
                </a:lnTo>
                <a:lnTo>
                  <a:pt x="43362" y="577"/>
                </a:lnTo>
                <a:lnTo>
                  <a:pt x="43381" y="559"/>
                </a:lnTo>
                <a:lnTo>
                  <a:pt x="43400" y="559"/>
                </a:lnTo>
                <a:lnTo>
                  <a:pt x="43400" y="540"/>
                </a:lnTo>
                <a:lnTo>
                  <a:pt x="43437" y="521"/>
                </a:lnTo>
                <a:lnTo>
                  <a:pt x="43474" y="503"/>
                </a:lnTo>
                <a:lnTo>
                  <a:pt x="43493" y="484"/>
                </a:lnTo>
                <a:lnTo>
                  <a:pt x="43530" y="410"/>
                </a:lnTo>
                <a:lnTo>
                  <a:pt x="43530" y="335"/>
                </a:lnTo>
                <a:lnTo>
                  <a:pt x="43511" y="279"/>
                </a:lnTo>
                <a:lnTo>
                  <a:pt x="43493" y="242"/>
                </a:lnTo>
                <a:lnTo>
                  <a:pt x="43418" y="186"/>
                </a:lnTo>
                <a:lnTo>
                  <a:pt x="43437" y="205"/>
                </a:lnTo>
                <a:lnTo>
                  <a:pt x="43362" y="149"/>
                </a:lnTo>
                <a:lnTo>
                  <a:pt x="43269" y="130"/>
                </a:lnTo>
                <a:close/>
                <a:moveTo>
                  <a:pt x="54570" y="19"/>
                </a:moveTo>
                <a:lnTo>
                  <a:pt x="54496" y="37"/>
                </a:lnTo>
                <a:lnTo>
                  <a:pt x="54421" y="56"/>
                </a:lnTo>
                <a:lnTo>
                  <a:pt x="54366" y="93"/>
                </a:lnTo>
                <a:lnTo>
                  <a:pt x="54328" y="149"/>
                </a:lnTo>
                <a:lnTo>
                  <a:pt x="54291" y="205"/>
                </a:lnTo>
                <a:lnTo>
                  <a:pt x="54254" y="261"/>
                </a:lnTo>
                <a:lnTo>
                  <a:pt x="54235" y="335"/>
                </a:lnTo>
                <a:lnTo>
                  <a:pt x="54235" y="391"/>
                </a:lnTo>
                <a:lnTo>
                  <a:pt x="54254" y="465"/>
                </a:lnTo>
                <a:lnTo>
                  <a:pt x="54272" y="521"/>
                </a:lnTo>
                <a:lnTo>
                  <a:pt x="54310" y="577"/>
                </a:lnTo>
                <a:lnTo>
                  <a:pt x="54347" y="633"/>
                </a:lnTo>
                <a:lnTo>
                  <a:pt x="54403" y="670"/>
                </a:lnTo>
                <a:lnTo>
                  <a:pt x="54459" y="689"/>
                </a:lnTo>
                <a:lnTo>
                  <a:pt x="54533" y="708"/>
                </a:lnTo>
                <a:lnTo>
                  <a:pt x="54663" y="708"/>
                </a:lnTo>
                <a:lnTo>
                  <a:pt x="54719" y="689"/>
                </a:lnTo>
                <a:lnTo>
                  <a:pt x="54775" y="652"/>
                </a:lnTo>
                <a:lnTo>
                  <a:pt x="54831" y="614"/>
                </a:lnTo>
                <a:lnTo>
                  <a:pt x="54887" y="559"/>
                </a:lnTo>
                <a:lnTo>
                  <a:pt x="54924" y="503"/>
                </a:lnTo>
                <a:lnTo>
                  <a:pt x="54943" y="428"/>
                </a:lnTo>
                <a:lnTo>
                  <a:pt x="54943" y="372"/>
                </a:lnTo>
                <a:lnTo>
                  <a:pt x="54943" y="298"/>
                </a:lnTo>
                <a:lnTo>
                  <a:pt x="54905" y="242"/>
                </a:lnTo>
                <a:lnTo>
                  <a:pt x="54868" y="168"/>
                </a:lnTo>
                <a:lnTo>
                  <a:pt x="54831" y="112"/>
                </a:lnTo>
                <a:lnTo>
                  <a:pt x="54775" y="75"/>
                </a:lnTo>
                <a:lnTo>
                  <a:pt x="54701" y="37"/>
                </a:lnTo>
                <a:lnTo>
                  <a:pt x="54645" y="19"/>
                </a:lnTo>
                <a:close/>
                <a:moveTo>
                  <a:pt x="46341" y="186"/>
                </a:moveTo>
                <a:lnTo>
                  <a:pt x="46304" y="205"/>
                </a:lnTo>
                <a:lnTo>
                  <a:pt x="46248" y="242"/>
                </a:lnTo>
                <a:lnTo>
                  <a:pt x="46211" y="279"/>
                </a:lnTo>
                <a:lnTo>
                  <a:pt x="46174" y="354"/>
                </a:lnTo>
                <a:lnTo>
                  <a:pt x="46155" y="465"/>
                </a:lnTo>
                <a:lnTo>
                  <a:pt x="46174" y="559"/>
                </a:lnTo>
                <a:lnTo>
                  <a:pt x="46211" y="652"/>
                </a:lnTo>
                <a:lnTo>
                  <a:pt x="46248" y="670"/>
                </a:lnTo>
                <a:lnTo>
                  <a:pt x="46304" y="708"/>
                </a:lnTo>
                <a:lnTo>
                  <a:pt x="46341" y="726"/>
                </a:lnTo>
                <a:lnTo>
                  <a:pt x="46472" y="726"/>
                </a:lnTo>
                <a:lnTo>
                  <a:pt x="46527" y="708"/>
                </a:lnTo>
                <a:lnTo>
                  <a:pt x="46565" y="670"/>
                </a:lnTo>
                <a:lnTo>
                  <a:pt x="46602" y="652"/>
                </a:lnTo>
                <a:lnTo>
                  <a:pt x="46658" y="559"/>
                </a:lnTo>
                <a:lnTo>
                  <a:pt x="46676" y="465"/>
                </a:lnTo>
                <a:lnTo>
                  <a:pt x="46658" y="354"/>
                </a:lnTo>
                <a:lnTo>
                  <a:pt x="46602" y="279"/>
                </a:lnTo>
                <a:lnTo>
                  <a:pt x="46565" y="242"/>
                </a:lnTo>
                <a:lnTo>
                  <a:pt x="46527" y="205"/>
                </a:lnTo>
                <a:lnTo>
                  <a:pt x="46472" y="186"/>
                </a:lnTo>
                <a:close/>
                <a:moveTo>
                  <a:pt x="61794" y="205"/>
                </a:moveTo>
                <a:lnTo>
                  <a:pt x="61701" y="242"/>
                </a:lnTo>
                <a:lnTo>
                  <a:pt x="61645" y="298"/>
                </a:lnTo>
                <a:lnTo>
                  <a:pt x="61608" y="354"/>
                </a:lnTo>
                <a:lnTo>
                  <a:pt x="61589" y="391"/>
                </a:lnTo>
                <a:lnTo>
                  <a:pt x="61589" y="484"/>
                </a:lnTo>
                <a:lnTo>
                  <a:pt x="61627" y="577"/>
                </a:lnTo>
                <a:lnTo>
                  <a:pt x="61682" y="652"/>
                </a:lnTo>
                <a:lnTo>
                  <a:pt x="61757" y="689"/>
                </a:lnTo>
                <a:lnTo>
                  <a:pt x="61850" y="726"/>
                </a:lnTo>
                <a:lnTo>
                  <a:pt x="61943" y="708"/>
                </a:lnTo>
                <a:lnTo>
                  <a:pt x="61980" y="670"/>
                </a:lnTo>
                <a:lnTo>
                  <a:pt x="62018" y="633"/>
                </a:lnTo>
                <a:lnTo>
                  <a:pt x="62073" y="596"/>
                </a:lnTo>
                <a:lnTo>
                  <a:pt x="62092" y="540"/>
                </a:lnTo>
                <a:lnTo>
                  <a:pt x="62111" y="484"/>
                </a:lnTo>
                <a:lnTo>
                  <a:pt x="62111" y="428"/>
                </a:lnTo>
                <a:lnTo>
                  <a:pt x="62092" y="372"/>
                </a:lnTo>
                <a:lnTo>
                  <a:pt x="62073" y="317"/>
                </a:lnTo>
                <a:lnTo>
                  <a:pt x="62036" y="279"/>
                </a:lnTo>
                <a:lnTo>
                  <a:pt x="61980" y="242"/>
                </a:lnTo>
                <a:lnTo>
                  <a:pt x="61887" y="205"/>
                </a:lnTo>
                <a:close/>
                <a:moveTo>
                  <a:pt x="18023" y="93"/>
                </a:moveTo>
                <a:lnTo>
                  <a:pt x="17967" y="112"/>
                </a:lnTo>
                <a:lnTo>
                  <a:pt x="17911" y="149"/>
                </a:lnTo>
                <a:lnTo>
                  <a:pt x="17856" y="168"/>
                </a:lnTo>
                <a:lnTo>
                  <a:pt x="17818" y="186"/>
                </a:lnTo>
                <a:lnTo>
                  <a:pt x="17744" y="261"/>
                </a:lnTo>
                <a:lnTo>
                  <a:pt x="17707" y="335"/>
                </a:lnTo>
                <a:lnTo>
                  <a:pt x="17688" y="372"/>
                </a:lnTo>
                <a:lnTo>
                  <a:pt x="17707" y="428"/>
                </a:lnTo>
                <a:lnTo>
                  <a:pt x="17725" y="447"/>
                </a:lnTo>
                <a:lnTo>
                  <a:pt x="17762" y="465"/>
                </a:lnTo>
                <a:lnTo>
                  <a:pt x="17762" y="484"/>
                </a:lnTo>
                <a:lnTo>
                  <a:pt x="17781" y="503"/>
                </a:lnTo>
                <a:lnTo>
                  <a:pt x="17818" y="614"/>
                </a:lnTo>
                <a:lnTo>
                  <a:pt x="17911" y="670"/>
                </a:lnTo>
                <a:lnTo>
                  <a:pt x="18004" y="726"/>
                </a:lnTo>
                <a:lnTo>
                  <a:pt x="18116" y="745"/>
                </a:lnTo>
                <a:lnTo>
                  <a:pt x="18228" y="726"/>
                </a:lnTo>
                <a:lnTo>
                  <a:pt x="18321" y="670"/>
                </a:lnTo>
                <a:lnTo>
                  <a:pt x="18358" y="614"/>
                </a:lnTo>
                <a:lnTo>
                  <a:pt x="18377" y="559"/>
                </a:lnTo>
                <a:lnTo>
                  <a:pt x="18414" y="503"/>
                </a:lnTo>
                <a:lnTo>
                  <a:pt x="18414" y="447"/>
                </a:lnTo>
                <a:lnTo>
                  <a:pt x="18395" y="335"/>
                </a:lnTo>
                <a:lnTo>
                  <a:pt x="18340" y="223"/>
                </a:lnTo>
                <a:lnTo>
                  <a:pt x="18265" y="149"/>
                </a:lnTo>
                <a:lnTo>
                  <a:pt x="18209" y="112"/>
                </a:lnTo>
                <a:lnTo>
                  <a:pt x="18153" y="93"/>
                </a:lnTo>
                <a:close/>
                <a:moveTo>
                  <a:pt x="44963" y="168"/>
                </a:moveTo>
                <a:lnTo>
                  <a:pt x="44852" y="205"/>
                </a:lnTo>
                <a:lnTo>
                  <a:pt x="44796" y="223"/>
                </a:lnTo>
                <a:lnTo>
                  <a:pt x="44759" y="261"/>
                </a:lnTo>
                <a:lnTo>
                  <a:pt x="44721" y="317"/>
                </a:lnTo>
                <a:lnTo>
                  <a:pt x="44703" y="372"/>
                </a:lnTo>
                <a:lnTo>
                  <a:pt x="44684" y="465"/>
                </a:lnTo>
                <a:lnTo>
                  <a:pt x="44703" y="577"/>
                </a:lnTo>
                <a:lnTo>
                  <a:pt x="44740" y="633"/>
                </a:lnTo>
                <a:lnTo>
                  <a:pt x="44777" y="670"/>
                </a:lnTo>
                <a:lnTo>
                  <a:pt x="44833" y="708"/>
                </a:lnTo>
                <a:lnTo>
                  <a:pt x="44870" y="726"/>
                </a:lnTo>
                <a:lnTo>
                  <a:pt x="44982" y="745"/>
                </a:lnTo>
                <a:lnTo>
                  <a:pt x="45094" y="708"/>
                </a:lnTo>
                <a:lnTo>
                  <a:pt x="45150" y="689"/>
                </a:lnTo>
                <a:lnTo>
                  <a:pt x="45187" y="652"/>
                </a:lnTo>
                <a:lnTo>
                  <a:pt x="45243" y="540"/>
                </a:lnTo>
                <a:lnTo>
                  <a:pt x="45261" y="447"/>
                </a:lnTo>
                <a:lnTo>
                  <a:pt x="45243" y="354"/>
                </a:lnTo>
                <a:lnTo>
                  <a:pt x="45168" y="261"/>
                </a:lnTo>
                <a:lnTo>
                  <a:pt x="45131" y="205"/>
                </a:lnTo>
                <a:lnTo>
                  <a:pt x="45075" y="186"/>
                </a:lnTo>
                <a:lnTo>
                  <a:pt x="45019" y="168"/>
                </a:lnTo>
                <a:close/>
                <a:moveTo>
                  <a:pt x="86296" y="0"/>
                </a:moveTo>
                <a:lnTo>
                  <a:pt x="86221" y="19"/>
                </a:lnTo>
                <a:lnTo>
                  <a:pt x="86147" y="37"/>
                </a:lnTo>
                <a:lnTo>
                  <a:pt x="86072" y="75"/>
                </a:lnTo>
                <a:lnTo>
                  <a:pt x="86016" y="130"/>
                </a:lnTo>
                <a:lnTo>
                  <a:pt x="85979" y="186"/>
                </a:lnTo>
                <a:lnTo>
                  <a:pt x="85942" y="261"/>
                </a:lnTo>
                <a:lnTo>
                  <a:pt x="85923" y="335"/>
                </a:lnTo>
                <a:lnTo>
                  <a:pt x="85923" y="410"/>
                </a:lnTo>
                <a:lnTo>
                  <a:pt x="85942" y="484"/>
                </a:lnTo>
                <a:lnTo>
                  <a:pt x="85979" y="540"/>
                </a:lnTo>
                <a:lnTo>
                  <a:pt x="86054" y="633"/>
                </a:lnTo>
                <a:lnTo>
                  <a:pt x="86109" y="689"/>
                </a:lnTo>
                <a:lnTo>
                  <a:pt x="86165" y="708"/>
                </a:lnTo>
                <a:lnTo>
                  <a:pt x="86221" y="726"/>
                </a:lnTo>
                <a:lnTo>
                  <a:pt x="86296" y="745"/>
                </a:lnTo>
                <a:lnTo>
                  <a:pt x="86370" y="726"/>
                </a:lnTo>
                <a:lnTo>
                  <a:pt x="86444" y="708"/>
                </a:lnTo>
                <a:lnTo>
                  <a:pt x="86500" y="670"/>
                </a:lnTo>
                <a:lnTo>
                  <a:pt x="86556" y="614"/>
                </a:lnTo>
                <a:lnTo>
                  <a:pt x="86612" y="559"/>
                </a:lnTo>
                <a:lnTo>
                  <a:pt x="86649" y="484"/>
                </a:lnTo>
                <a:lnTo>
                  <a:pt x="86649" y="410"/>
                </a:lnTo>
                <a:lnTo>
                  <a:pt x="86649" y="335"/>
                </a:lnTo>
                <a:lnTo>
                  <a:pt x="86631" y="261"/>
                </a:lnTo>
                <a:lnTo>
                  <a:pt x="86612" y="205"/>
                </a:lnTo>
                <a:lnTo>
                  <a:pt x="86538" y="93"/>
                </a:lnTo>
                <a:lnTo>
                  <a:pt x="86482" y="56"/>
                </a:lnTo>
                <a:lnTo>
                  <a:pt x="86426" y="37"/>
                </a:lnTo>
                <a:lnTo>
                  <a:pt x="86370" y="19"/>
                </a:lnTo>
                <a:lnTo>
                  <a:pt x="86296" y="0"/>
                </a:lnTo>
                <a:close/>
                <a:moveTo>
                  <a:pt x="5344" y="503"/>
                </a:moveTo>
                <a:lnTo>
                  <a:pt x="5307" y="540"/>
                </a:lnTo>
                <a:lnTo>
                  <a:pt x="5288" y="577"/>
                </a:lnTo>
                <a:lnTo>
                  <a:pt x="5270" y="633"/>
                </a:lnTo>
                <a:lnTo>
                  <a:pt x="5288" y="670"/>
                </a:lnTo>
                <a:lnTo>
                  <a:pt x="5307" y="726"/>
                </a:lnTo>
                <a:lnTo>
                  <a:pt x="5344" y="745"/>
                </a:lnTo>
                <a:lnTo>
                  <a:pt x="5400" y="763"/>
                </a:lnTo>
                <a:lnTo>
                  <a:pt x="5456" y="745"/>
                </a:lnTo>
                <a:lnTo>
                  <a:pt x="5493" y="726"/>
                </a:lnTo>
                <a:lnTo>
                  <a:pt x="5530" y="670"/>
                </a:lnTo>
                <a:lnTo>
                  <a:pt x="5530" y="633"/>
                </a:lnTo>
                <a:lnTo>
                  <a:pt x="5530" y="577"/>
                </a:lnTo>
                <a:lnTo>
                  <a:pt x="5493" y="540"/>
                </a:lnTo>
                <a:lnTo>
                  <a:pt x="5456" y="503"/>
                </a:lnTo>
                <a:close/>
                <a:moveTo>
                  <a:pt x="67249" y="75"/>
                </a:moveTo>
                <a:lnTo>
                  <a:pt x="67193" y="93"/>
                </a:lnTo>
                <a:lnTo>
                  <a:pt x="67119" y="112"/>
                </a:lnTo>
                <a:lnTo>
                  <a:pt x="67063" y="149"/>
                </a:lnTo>
                <a:lnTo>
                  <a:pt x="67026" y="186"/>
                </a:lnTo>
                <a:lnTo>
                  <a:pt x="66970" y="242"/>
                </a:lnTo>
                <a:lnTo>
                  <a:pt x="66951" y="298"/>
                </a:lnTo>
                <a:lnTo>
                  <a:pt x="66933" y="372"/>
                </a:lnTo>
                <a:lnTo>
                  <a:pt x="66914" y="428"/>
                </a:lnTo>
                <a:lnTo>
                  <a:pt x="66933" y="484"/>
                </a:lnTo>
                <a:lnTo>
                  <a:pt x="66933" y="559"/>
                </a:lnTo>
                <a:lnTo>
                  <a:pt x="66970" y="614"/>
                </a:lnTo>
                <a:lnTo>
                  <a:pt x="67007" y="652"/>
                </a:lnTo>
                <a:lnTo>
                  <a:pt x="67063" y="708"/>
                </a:lnTo>
                <a:lnTo>
                  <a:pt x="67119" y="726"/>
                </a:lnTo>
                <a:lnTo>
                  <a:pt x="67193" y="763"/>
                </a:lnTo>
                <a:lnTo>
                  <a:pt x="67268" y="763"/>
                </a:lnTo>
                <a:lnTo>
                  <a:pt x="67324" y="745"/>
                </a:lnTo>
                <a:lnTo>
                  <a:pt x="67398" y="726"/>
                </a:lnTo>
                <a:lnTo>
                  <a:pt x="67454" y="689"/>
                </a:lnTo>
                <a:lnTo>
                  <a:pt x="67491" y="633"/>
                </a:lnTo>
                <a:lnTo>
                  <a:pt x="67566" y="521"/>
                </a:lnTo>
                <a:lnTo>
                  <a:pt x="67603" y="372"/>
                </a:lnTo>
                <a:lnTo>
                  <a:pt x="67603" y="317"/>
                </a:lnTo>
                <a:lnTo>
                  <a:pt x="67584" y="242"/>
                </a:lnTo>
                <a:lnTo>
                  <a:pt x="67566" y="186"/>
                </a:lnTo>
                <a:lnTo>
                  <a:pt x="67529" y="149"/>
                </a:lnTo>
                <a:lnTo>
                  <a:pt x="67473" y="112"/>
                </a:lnTo>
                <a:lnTo>
                  <a:pt x="67398" y="75"/>
                </a:lnTo>
                <a:close/>
                <a:moveTo>
                  <a:pt x="81064" y="149"/>
                </a:moveTo>
                <a:lnTo>
                  <a:pt x="81008" y="168"/>
                </a:lnTo>
                <a:lnTo>
                  <a:pt x="80952" y="186"/>
                </a:lnTo>
                <a:lnTo>
                  <a:pt x="80896" y="223"/>
                </a:lnTo>
                <a:lnTo>
                  <a:pt x="80859" y="279"/>
                </a:lnTo>
                <a:lnTo>
                  <a:pt x="80822" y="335"/>
                </a:lnTo>
                <a:lnTo>
                  <a:pt x="80803" y="391"/>
                </a:lnTo>
                <a:lnTo>
                  <a:pt x="80785" y="447"/>
                </a:lnTo>
                <a:lnTo>
                  <a:pt x="80803" y="521"/>
                </a:lnTo>
                <a:lnTo>
                  <a:pt x="80822" y="577"/>
                </a:lnTo>
                <a:lnTo>
                  <a:pt x="80840" y="633"/>
                </a:lnTo>
                <a:lnTo>
                  <a:pt x="80878" y="670"/>
                </a:lnTo>
                <a:lnTo>
                  <a:pt x="80934" y="708"/>
                </a:lnTo>
                <a:lnTo>
                  <a:pt x="80989" y="745"/>
                </a:lnTo>
                <a:lnTo>
                  <a:pt x="81045" y="763"/>
                </a:lnTo>
                <a:lnTo>
                  <a:pt x="81176" y="763"/>
                </a:lnTo>
                <a:lnTo>
                  <a:pt x="81306" y="726"/>
                </a:lnTo>
                <a:lnTo>
                  <a:pt x="81380" y="689"/>
                </a:lnTo>
                <a:lnTo>
                  <a:pt x="81436" y="633"/>
                </a:lnTo>
                <a:lnTo>
                  <a:pt x="81473" y="577"/>
                </a:lnTo>
                <a:lnTo>
                  <a:pt x="81492" y="540"/>
                </a:lnTo>
                <a:lnTo>
                  <a:pt x="81511" y="465"/>
                </a:lnTo>
                <a:lnTo>
                  <a:pt x="81492" y="391"/>
                </a:lnTo>
                <a:lnTo>
                  <a:pt x="81473" y="335"/>
                </a:lnTo>
                <a:lnTo>
                  <a:pt x="81436" y="279"/>
                </a:lnTo>
                <a:lnTo>
                  <a:pt x="81306" y="205"/>
                </a:lnTo>
                <a:lnTo>
                  <a:pt x="81194" y="149"/>
                </a:lnTo>
                <a:close/>
                <a:moveTo>
                  <a:pt x="48445" y="56"/>
                </a:moveTo>
                <a:lnTo>
                  <a:pt x="48371" y="75"/>
                </a:lnTo>
                <a:lnTo>
                  <a:pt x="48296" y="93"/>
                </a:lnTo>
                <a:lnTo>
                  <a:pt x="48222" y="130"/>
                </a:lnTo>
                <a:lnTo>
                  <a:pt x="48166" y="186"/>
                </a:lnTo>
                <a:lnTo>
                  <a:pt x="48129" y="242"/>
                </a:lnTo>
                <a:lnTo>
                  <a:pt x="48091" y="317"/>
                </a:lnTo>
                <a:lnTo>
                  <a:pt x="48091" y="391"/>
                </a:lnTo>
                <a:lnTo>
                  <a:pt x="48091" y="465"/>
                </a:lnTo>
                <a:lnTo>
                  <a:pt x="48110" y="521"/>
                </a:lnTo>
                <a:lnTo>
                  <a:pt x="48129" y="577"/>
                </a:lnTo>
                <a:lnTo>
                  <a:pt x="48203" y="689"/>
                </a:lnTo>
                <a:lnTo>
                  <a:pt x="48259" y="726"/>
                </a:lnTo>
                <a:lnTo>
                  <a:pt x="48315" y="745"/>
                </a:lnTo>
                <a:lnTo>
                  <a:pt x="48371" y="763"/>
                </a:lnTo>
                <a:lnTo>
                  <a:pt x="48445" y="782"/>
                </a:lnTo>
                <a:lnTo>
                  <a:pt x="48520" y="763"/>
                </a:lnTo>
                <a:lnTo>
                  <a:pt x="48594" y="745"/>
                </a:lnTo>
                <a:lnTo>
                  <a:pt x="48650" y="708"/>
                </a:lnTo>
                <a:lnTo>
                  <a:pt x="48706" y="652"/>
                </a:lnTo>
                <a:lnTo>
                  <a:pt x="48743" y="596"/>
                </a:lnTo>
                <a:lnTo>
                  <a:pt x="48780" y="521"/>
                </a:lnTo>
                <a:lnTo>
                  <a:pt x="48799" y="447"/>
                </a:lnTo>
                <a:lnTo>
                  <a:pt x="48799" y="372"/>
                </a:lnTo>
                <a:lnTo>
                  <a:pt x="48780" y="317"/>
                </a:lnTo>
                <a:lnTo>
                  <a:pt x="48743" y="261"/>
                </a:lnTo>
                <a:lnTo>
                  <a:pt x="48668" y="149"/>
                </a:lnTo>
                <a:lnTo>
                  <a:pt x="48631" y="112"/>
                </a:lnTo>
                <a:lnTo>
                  <a:pt x="48575" y="93"/>
                </a:lnTo>
                <a:lnTo>
                  <a:pt x="48501" y="75"/>
                </a:lnTo>
                <a:lnTo>
                  <a:pt x="48445" y="56"/>
                </a:lnTo>
                <a:close/>
                <a:moveTo>
                  <a:pt x="65201" y="37"/>
                </a:moveTo>
                <a:lnTo>
                  <a:pt x="65145" y="56"/>
                </a:lnTo>
                <a:lnTo>
                  <a:pt x="65090" y="93"/>
                </a:lnTo>
                <a:lnTo>
                  <a:pt x="65034" y="130"/>
                </a:lnTo>
                <a:lnTo>
                  <a:pt x="64978" y="186"/>
                </a:lnTo>
                <a:lnTo>
                  <a:pt x="64959" y="242"/>
                </a:lnTo>
                <a:lnTo>
                  <a:pt x="64922" y="354"/>
                </a:lnTo>
                <a:lnTo>
                  <a:pt x="64922" y="484"/>
                </a:lnTo>
                <a:lnTo>
                  <a:pt x="64941" y="540"/>
                </a:lnTo>
                <a:lnTo>
                  <a:pt x="64959" y="596"/>
                </a:lnTo>
                <a:lnTo>
                  <a:pt x="64996" y="652"/>
                </a:lnTo>
                <a:lnTo>
                  <a:pt x="65052" y="708"/>
                </a:lnTo>
                <a:lnTo>
                  <a:pt x="65108" y="726"/>
                </a:lnTo>
                <a:lnTo>
                  <a:pt x="65164" y="763"/>
                </a:lnTo>
                <a:lnTo>
                  <a:pt x="65239" y="782"/>
                </a:lnTo>
                <a:lnTo>
                  <a:pt x="65294" y="782"/>
                </a:lnTo>
                <a:lnTo>
                  <a:pt x="65369" y="763"/>
                </a:lnTo>
                <a:lnTo>
                  <a:pt x="65425" y="745"/>
                </a:lnTo>
                <a:lnTo>
                  <a:pt x="65518" y="689"/>
                </a:lnTo>
                <a:lnTo>
                  <a:pt x="65592" y="596"/>
                </a:lnTo>
                <a:lnTo>
                  <a:pt x="65629" y="521"/>
                </a:lnTo>
                <a:lnTo>
                  <a:pt x="65629" y="465"/>
                </a:lnTo>
                <a:lnTo>
                  <a:pt x="65611" y="335"/>
                </a:lnTo>
                <a:lnTo>
                  <a:pt x="65611" y="279"/>
                </a:lnTo>
                <a:lnTo>
                  <a:pt x="65574" y="242"/>
                </a:lnTo>
                <a:lnTo>
                  <a:pt x="65499" y="149"/>
                </a:lnTo>
                <a:lnTo>
                  <a:pt x="65518" y="149"/>
                </a:lnTo>
                <a:lnTo>
                  <a:pt x="65406" y="75"/>
                </a:lnTo>
                <a:lnTo>
                  <a:pt x="65332" y="56"/>
                </a:lnTo>
                <a:lnTo>
                  <a:pt x="65276" y="37"/>
                </a:lnTo>
                <a:close/>
                <a:moveTo>
                  <a:pt x="88046" y="149"/>
                </a:moveTo>
                <a:lnTo>
                  <a:pt x="87990" y="168"/>
                </a:lnTo>
                <a:lnTo>
                  <a:pt x="87934" y="186"/>
                </a:lnTo>
                <a:lnTo>
                  <a:pt x="87878" y="223"/>
                </a:lnTo>
                <a:lnTo>
                  <a:pt x="87841" y="279"/>
                </a:lnTo>
                <a:lnTo>
                  <a:pt x="87822" y="335"/>
                </a:lnTo>
                <a:lnTo>
                  <a:pt x="87804" y="391"/>
                </a:lnTo>
                <a:lnTo>
                  <a:pt x="87785" y="465"/>
                </a:lnTo>
                <a:lnTo>
                  <a:pt x="87804" y="521"/>
                </a:lnTo>
                <a:lnTo>
                  <a:pt x="87822" y="577"/>
                </a:lnTo>
                <a:lnTo>
                  <a:pt x="87841" y="633"/>
                </a:lnTo>
                <a:lnTo>
                  <a:pt x="87878" y="689"/>
                </a:lnTo>
                <a:lnTo>
                  <a:pt x="87934" y="726"/>
                </a:lnTo>
                <a:lnTo>
                  <a:pt x="87990" y="745"/>
                </a:lnTo>
                <a:lnTo>
                  <a:pt x="88046" y="763"/>
                </a:lnTo>
                <a:lnTo>
                  <a:pt x="88101" y="782"/>
                </a:lnTo>
                <a:lnTo>
                  <a:pt x="88176" y="763"/>
                </a:lnTo>
                <a:lnTo>
                  <a:pt x="88232" y="745"/>
                </a:lnTo>
                <a:lnTo>
                  <a:pt x="88288" y="726"/>
                </a:lnTo>
                <a:lnTo>
                  <a:pt x="88344" y="689"/>
                </a:lnTo>
                <a:lnTo>
                  <a:pt x="88381" y="633"/>
                </a:lnTo>
                <a:lnTo>
                  <a:pt x="88399" y="577"/>
                </a:lnTo>
                <a:lnTo>
                  <a:pt x="88418" y="521"/>
                </a:lnTo>
                <a:lnTo>
                  <a:pt x="88418" y="465"/>
                </a:lnTo>
                <a:lnTo>
                  <a:pt x="88418" y="391"/>
                </a:lnTo>
                <a:lnTo>
                  <a:pt x="88399" y="335"/>
                </a:lnTo>
                <a:lnTo>
                  <a:pt x="88381" y="279"/>
                </a:lnTo>
                <a:lnTo>
                  <a:pt x="88325" y="242"/>
                </a:lnTo>
                <a:lnTo>
                  <a:pt x="88288" y="186"/>
                </a:lnTo>
                <a:lnTo>
                  <a:pt x="88232" y="168"/>
                </a:lnTo>
                <a:lnTo>
                  <a:pt x="88176" y="149"/>
                </a:lnTo>
                <a:close/>
                <a:moveTo>
                  <a:pt x="27053" y="279"/>
                </a:moveTo>
                <a:lnTo>
                  <a:pt x="26960" y="298"/>
                </a:lnTo>
                <a:lnTo>
                  <a:pt x="26885" y="335"/>
                </a:lnTo>
                <a:lnTo>
                  <a:pt x="26811" y="391"/>
                </a:lnTo>
                <a:lnTo>
                  <a:pt x="26774" y="484"/>
                </a:lnTo>
                <a:lnTo>
                  <a:pt x="26774" y="577"/>
                </a:lnTo>
                <a:lnTo>
                  <a:pt x="26811" y="670"/>
                </a:lnTo>
                <a:lnTo>
                  <a:pt x="26867" y="763"/>
                </a:lnTo>
                <a:lnTo>
                  <a:pt x="26904" y="782"/>
                </a:lnTo>
                <a:lnTo>
                  <a:pt x="26960" y="801"/>
                </a:lnTo>
                <a:lnTo>
                  <a:pt x="27071" y="801"/>
                </a:lnTo>
                <a:lnTo>
                  <a:pt x="27183" y="763"/>
                </a:lnTo>
                <a:lnTo>
                  <a:pt x="27258" y="689"/>
                </a:lnTo>
                <a:lnTo>
                  <a:pt x="27276" y="652"/>
                </a:lnTo>
                <a:lnTo>
                  <a:pt x="27295" y="596"/>
                </a:lnTo>
                <a:lnTo>
                  <a:pt x="27295" y="540"/>
                </a:lnTo>
                <a:lnTo>
                  <a:pt x="27295" y="484"/>
                </a:lnTo>
                <a:lnTo>
                  <a:pt x="27239" y="391"/>
                </a:lnTo>
                <a:lnTo>
                  <a:pt x="27165" y="317"/>
                </a:lnTo>
                <a:lnTo>
                  <a:pt x="27109" y="298"/>
                </a:lnTo>
                <a:lnTo>
                  <a:pt x="27053" y="279"/>
                </a:lnTo>
                <a:close/>
                <a:moveTo>
                  <a:pt x="51089" y="112"/>
                </a:moveTo>
                <a:lnTo>
                  <a:pt x="51014" y="130"/>
                </a:lnTo>
                <a:lnTo>
                  <a:pt x="50958" y="149"/>
                </a:lnTo>
                <a:lnTo>
                  <a:pt x="50903" y="168"/>
                </a:lnTo>
                <a:lnTo>
                  <a:pt x="50847" y="223"/>
                </a:lnTo>
                <a:lnTo>
                  <a:pt x="50791" y="261"/>
                </a:lnTo>
                <a:lnTo>
                  <a:pt x="50772" y="335"/>
                </a:lnTo>
                <a:lnTo>
                  <a:pt x="50754" y="391"/>
                </a:lnTo>
                <a:lnTo>
                  <a:pt x="50735" y="465"/>
                </a:lnTo>
                <a:lnTo>
                  <a:pt x="50754" y="521"/>
                </a:lnTo>
                <a:lnTo>
                  <a:pt x="50772" y="596"/>
                </a:lnTo>
                <a:lnTo>
                  <a:pt x="50810" y="652"/>
                </a:lnTo>
                <a:lnTo>
                  <a:pt x="50847" y="689"/>
                </a:lnTo>
                <a:lnTo>
                  <a:pt x="50884" y="745"/>
                </a:lnTo>
                <a:lnTo>
                  <a:pt x="50958" y="763"/>
                </a:lnTo>
                <a:lnTo>
                  <a:pt x="51014" y="801"/>
                </a:lnTo>
                <a:lnTo>
                  <a:pt x="51145" y="801"/>
                </a:lnTo>
                <a:lnTo>
                  <a:pt x="51219" y="763"/>
                </a:lnTo>
                <a:lnTo>
                  <a:pt x="51275" y="745"/>
                </a:lnTo>
                <a:lnTo>
                  <a:pt x="51331" y="689"/>
                </a:lnTo>
                <a:lnTo>
                  <a:pt x="51368" y="652"/>
                </a:lnTo>
                <a:lnTo>
                  <a:pt x="51405" y="596"/>
                </a:lnTo>
                <a:lnTo>
                  <a:pt x="51424" y="521"/>
                </a:lnTo>
                <a:lnTo>
                  <a:pt x="51424" y="465"/>
                </a:lnTo>
                <a:lnTo>
                  <a:pt x="51424" y="391"/>
                </a:lnTo>
                <a:lnTo>
                  <a:pt x="51387" y="335"/>
                </a:lnTo>
                <a:lnTo>
                  <a:pt x="51368" y="261"/>
                </a:lnTo>
                <a:lnTo>
                  <a:pt x="51331" y="223"/>
                </a:lnTo>
                <a:lnTo>
                  <a:pt x="51275" y="168"/>
                </a:lnTo>
                <a:lnTo>
                  <a:pt x="51219" y="149"/>
                </a:lnTo>
                <a:lnTo>
                  <a:pt x="51145" y="130"/>
                </a:lnTo>
                <a:lnTo>
                  <a:pt x="51089" y="112"/>
                </a:lnTo>
                <a:close/>
                <a:moveTo>
                  <a:pt x="72481" y="112"/>
                </a:moveTo>
                <a:lnTo>
                  <a:pt x="72425" y="130"/>
                </a:lnTo>
                <a:lnTo>
                  <a:pt x="72369" y="168"/>
                </a:lnTo>
                <a:lnTo>
                  <a:pt x="72313" y="205"/>
                </a:lnTo>
                <a:lnTo>
                  <a:pt x="72276" y="242"/>
                </a:lnTo>
                <a:lnTo>
                  <a:pt x="72220" y="354"/>
                </a:lnTo>
                <a:lnTo>
                  <a:pt x="72202" y="465"/>
                </a:lnTo>
                <a:lnTo>
                  <a:pt x="72202" y="540"/>
                </a:lnTo>
                <a:lnTo>
                  <a:pt x="72220" y="596"/>
                </a:lnTo>
                <a:lnTo>
                  <a:pt x="72258" y="652"/>
                </a:lnTo>
                <a:lnTo>
                  <a:pt x="72313" y="708"/>
                </a:lnTo>
                <a:lnTo>
                  <a:pt x="72369" y="745"/>
                </a:lnTo>
                <a:lnTo>
                  <a:pt x="72425" y="782"/>
                </a:lnTo>
                <a:lnTo>
                  <a:pt x="72500" y="801"/>
                </a:lnTo>
                <a:lnTo>
                  <a:pt x="72555" y="801"/>
                </a:lnTo>
                <a:lnTo>
                  <a:pt x="72630" y="782"/>
                </a:lnTo>
                <a:lnTo>
                  <a:pt x="72704" y="763"/>
                </a:lnTo>
                <a:lnTo>
                  <a:pt x="72760" y="726"/>
                </a:lnTo>
                <a:lnTo>
                  <a:pt x="72816" y="670"/>
                </a:lnTo>
                <a:lnTo>
                  <a:pt x="72853" y="596"/>
                </a:lnTo>
                <a:lnTo>
                  <a:pt x="72872" y="540"/>
                </a:lnTo>
                <a:lnTo>
                  <a:pt x="72872" y="465"/>
                </a:lnTo>
                <a:lnTo>
                  <a:pt x="72872" y="391"/>
                </a:lnTo>
                <a:lnTo>
                  <a:pt x="72853" y="335"/>
                </a:lnTo>
                <a:lnTo>
                  <a:pt x="72816" y="261"/>
                </a:lnTo>
                <a:lnTo>
                  <a:pt x="72779" y="205"/>
                </a:lnTo>
                <a:lnTo>
                  <a:pt x="72723" y="168"/>
                </a:lnTo>
                <a:lnTo>
                  <a:pt x="72611" y="130"/>
                </a:lnTo>
                <a:lnTo>
                  <a:pt x="72555" y="112"/>
                </a:lnTo>
                <a:close/>
                <a:moveTo>
                  <a:pt x="73915" y="112"/>
                </a:moveTo>
                <a:lnTo>
                  <a:pt x="73840" y="149"/>
                </a:lnTo>
                <a:lnTo>
                  <a:pt x="73784" y="186"/>
                </a:lnTo>
                <a:lnTo>
                  <a:pt x="73728" y="242"/>
                </a:lnTo>
                <a:lnTo>
                  <a:pt x="73691" y="298"/>
                </a:lnTo>
                <a:lnTo>
                  <a:pt x="73654" y="354"/>
                </a:lnTo>
                <a:lnTo>
                  <a:pt x="73635" y="428"/>
                </a:lnTo>
                <a:lnTo>
                  <a:pt x="73635" y="484"/>
                </a:lnTo>
                <a:lnTo>
                  <a:pt x="73654" y="559"/>
                </a:lnTo>
                <a:lnTo>
                  <a:pt x="73691" y="633"/>
                </a:lnTo>
                <a:lnTo>
                  <a:pt x="73728" y="689"/>
                </a:lnTo>
                <a:lnTo>
                  <a:pt x="73784" y="726"/>
                </a:lnTo>
                <a:lnTo>
                  <a:pt x="73840" y="763"/>
                </a:lnTo>
                <a:lnTo>
                  <a:pt x="73915" y="801"/>
                </a:lnTo>
                <a:lnTo>
                  <a:pt x="74119" y="801"/>
                </a:lnTo>
                <a:lnTo>
                  <a:pt x="74175" y="763"/>
                </a:lnTo>
                <a:lnTo>
                  <a:pt x="74324" y="670"/>
                </a:lnTo>
                <a:lnTo>
                  <a:pt x="74380" y="633"/>
                </a:lnTo>
                <a:lnTo>
                  <a:pt x="74417" y="559"/>
                </a:lnTo>
                <a:lnTo>
                  <a:pt x="74436" y="484"/>
                </a:lnTo>
                <a:lnTo>
                  <a:pt x="74436" y="410"/>
                </a:lnTo>
                <a:lnTo>
                  <a:pt x="74399" y="335"/>
                </a:lnTo>
                <a:lnTo>
                  <a:pt x="74361" y="279"/>
                </a:lnTo>
                <a:lnTo>
                  <a:pt x="74250" y="186"/>
                </a:lnTo>
                <a:lnTo>
                  <a:pt x="74119" y="130"/>
                </a:lnTo>
                <a:lnTo>
                  <a:pt x="74045" y="112"/>
                </a:lnTo>
                <a:close/>
                <a:moveTo>
                  <a:pt x="77862" y="447"/>
                </a:moveTo>
                <a:lnTo>
                  <a:pt x="77806" y="484"/>
                </a:lnTo>
                <a:lnTo>
                  <a:pt x="77768" y="540"/>
                </a:lnTo>
                <a:lnTo>
                  <a:pt x="77750" y="596"/>
                </a:lnTo>
                <a:lnTo>
                  <a:pt x="77750" y="670"/>
                </a:lnTo>
                <a:lnTo>
                  <a:pt x="77768" y="726"/>
                </a:lnTo>
                <a:lnTo>
                  <a:pt x="77824" y="782"/>
                </a:lnTo>
                <a:lnTo>
                  <a:pt x="77880" y="801"/>
                </a:lnTo>
                <a:lnTo>
                  <a:pt x="77955" y="782"/>
                </a:lnTo>
                <a:lnTo>
                  <a:pt x="77992" y="763"/>
                </a:lnTo>
                <a:lnTo>
                  <a:pt x="78048" y="708"/>
                </a:lnTo>
                <a:lnTo>
                  <a:pt x="78066" y="652"/>
                </a:lnTo>
                <a:lnTo>
                  <a:pt x="78066" y="596"/>
                </a:lnTo>
                <a:lnTo>
                  <a:pt x="78029" y="540"/>
                </a:lnTo>
                <a:lnTo>
                  <a:pt x="77992" y="484"/>
                </a:lnTo>
                <a:lnTo>
                  <a:pt x="77936" y="447"/>
                </a:lnTo>
                <a:close/>
                <a:moveTo>
                  <a:pt x="13108" y="261"/>
                </a:moveTo>
                <a:lnTo>
                  <a:pt x="13052" y="279"/>
                </a:lnTo>
                <a:lnTo>
                  <a:pt x="12996" y="317"/>
                </a:lnTo>
                <a:lnTo>
                  <a:pt x="12959" y="372"/>
                </a:lnTo>
                <a:lnTo>
                  <a:pt x="12922" y="410"/>
                </a:lnTo>
                <a:lnTo>
                  <a:pt x="12903" y="465"/>
                </a:lnTo>
                <a:lnTo>
                  <a:pt x="12903" y="521"/>
                </a:lnTo>
                <a:lnTo>
                  <a:pt x="12903" y="577"/>
                </a:lnTo>
                <a:lnTo>
                  <a:pt x="12940" y="689"/>
                </a:lnTo>
                <a:lnTo>
                  <a:pt x="12978" y="745"/>
                </a:lnTo>
                <a:lnTo>
                  <a:pt x="13015" y="782"/>
                </a:lnTo>
                <a:lnTo>
                  <a:pt x="13071" y="819"/>
                </a:lnTo>
                <a:lnTo>
                  <a:pt x="13127" y="819"/>
                </a:lnTo>
                <a:lnTo>
                  <a:pt x="13238" y="838"/>
                </a:lnTo>
                <a:lnTo>
                  <a:pt x="13350" y="801"/>
                </a:lnTo>
                <a:lnTo>
                  <a:pt x="13443" y="726"/>
                </a:lnTo>
                <a:lnTo>
                  <a:pt x="13462" y="670"/>
                </a:lnTo>
                <a:lnTo>
                  <a:pt x="13480" y="633"/>
                </a:lnTo>
                <a:lnTo>
                  <a:pt x="13499" y="521"/>
                </a:lnTo>
                <a:lnTo>
                  <a:pt x="13462" y="410"/>
                </a:lnTo>
                <a:lnTo>
                  <a:pt x="13406" y="335"/>
                </a:lnTo>
                <a:lnTo>
                  <a:pt x="13294" y="279"/>
                </a:lnTo>
                <a:lnTo>
                  <a:pt x="13238" y="261"/>
                </a:lnTo>
                <a:close/>
                <a:moveTo>
                  <a:pt x="28729" y="186"/>
                </a:moveTo>
                <a:lnTo>
                  <a:pt x="28673" y="205"/>
                </a:lnTo>
                <a:lnTo>
                  <a:pt x="28598" y="205"/>
                </a:lnTo>
                <a:lnTo>
                  <a:pt x="28542" y="242"/>
                </a:lnTo>
                <a:lnTo>
                  <a:pt x="28486" y="279"/>
                </a:lnTo>
                <a:lnTo>
                  <a:pt x="28449" y="317"/>
                </a:lnTo>
                <a:lnTo>
                  <a:pt x="28412" y="372"/>
                </a:lnTo>
                <a:lnTo>
                  <a:pt x="28393" y="428"/>
                </a:lnTo>
                <a:lnTo>
                  <a:pt x="28393" y="484"/>
                </a:lnTo>
                <a:lnTo>
                  <a:pt x="28375" y="540"/>
                </a:lnTo>
                <a:lnTo>
                  <a:pt x="28393" y="614"/>
                </a:lnTo>
                <a:lnTo>
                  <a:pt x="28412" y="670"/>
                </a:lnTo>
                <a:lnTo>
                  <a:pt x="28468" y="726"/>
                </a:lnTo>
                <a:lnTo>
                  <a:pt x="28505" y="763"/>
                </a:lnTo>
                <a:lnTo>
                  <a:pt x="28561" y="801"/>
                </a:lnTo>
                <a:lnTo>
                  <a:pt x="28635" y="819"/>
                </a:lnTo>
                <a:lnTo>
                  <a:pt x="28691" y="838"/>
                </a:lnTo>
                <a:lnTo>
                  <a:pt x="28766" y="838"/>
                </a:lnTo>
                <a:lnTo>
                  <a:pt x="28822" y="819"/>
                </a:lnTo>
                <a:lnTo>
                  <a:pt x="28877" y="782"/>
                </a:lnTo>
                <a:lnTo>
                  <a:pt x="28933" y="745"/>
                </a:lnTo>
                <a:lnTo>
                  <a:pt x="28989" y="652"/>
                </a:lnTo>
                <a:lnTo>
                  <a:pt x="29026" y="540"/>
                </a:lnTo>
                <a:lnTo>
                  <a:pt x="29008" y="410"/>
                </a:lnTo>
                <a:lnTo>
                  <a:pt x="28989" y="354"/>
                </a:lnTo>
                <a:lnTo>
                  <a:pt x="28952" y="298"/>
                </a:lnTo>
                <a:lnTo>
                  <a:pt x="28896" y="261"/>
                </a:lnTo>
                <a:lnTo>
                  <a:pt x="28859" y="223"/>
                </a:lnTo>
                <a:lnTo>
                  <a:pt x="28784" y="205"/>
                </a:lnTo>
                <a:lnTo>
                  <a:pt x="28729" y="186"/>
                </a:lnTo>
                <a:close/>
                <a:moveTo>
                  <a:pt x="30404" y="242"/>
                </a:moveTo>
                <a:lnTo>
                  <a:pt x="30348" y="261"/>
                </a:lnTo>
                <a:lnTo>
                  <a:pt x="30292" y="279"/>
                </a:lnTo>
                <a:lnTo>
                  <a:pt x="30199" y="335"/>
                </a:lnTo>
                <a:lnTo>
                  <a:pt x="30162" y="391"/>
                </a:lnTo>
                <a:lnTo>
                  <a:pt x="30125" y="447"/>
                </a:lnTo>
                <a:lnTo>
                  <a:pt x="30125" y="503"/>
                </a:lnTo>
                <a:lnTo>
                  <a:pt x="30106" y="559"/>
                </a:lnTo>
                <a:lnTo>
                  <a:pt x="30143" y="670"/>
                </a:lnTo>
                <a:lnTo>
                  <a:pt x="30199" y="745"/>
                </a:lnTo>
                <a:lnTo>
                  <a:pt x="30292" y="819"/>
                </a:lnTo>
                <a:lnTo>
                  <a:pt x="30348" y="838"/>
                </a:lnTo>
                <a:lnTo>
                  <a:pt x="30460" y="838"/>
                </a:lnTo>
                <a:lnTo>
                  <a:pt x="30516" y="819"/>
                </a:lnTo>
                <a:lnTo>
                  <a:pt x="30609" y="745"/>
                </a:lnTo>
                <a:lnTo>
                  <a:pt x="30683" y="652"/>
                </a:lnTo>
                <a:lnTo>
                  <a:pt x="30702" y="596"/>
                </a:lnTo>
                <a:lnTo>
                  <a:pt x="30702" y="540"/>
                </a:lnTo>
                <a:lnTo>
                  <a:pt x="30665" y="428"/>
                </a:lnTo>
                <a:lnTo>
                  <a:pt x="30609" y="335"/>
                </a:lnTo>
                <a:lnTo>
                  <a:pt x="30516" y="279"/>
                </a:lnTo>
                <a:lnTo>
                  <a:pt x="30460" y="261"/>
                </a:lnTo>
                <a:lnTo>
                  <a:pt x="30404" y="242"/>
                </a:lnTo>
                <a:close/>
                <a:moveTo>
                  <a:pt x="34258" y="242"/>
                </a:moveTo>
                <a:lnTo>
                  <a:pt x="34146" y="279"/>
                </a:lnTo>
                <a:lnTo>
                  <a:pt x="34072" y="354"/>
                </a:lnTo>
                <a:lnTo>
                  <a:pt x="34016" y="447"/>
                </a:lnTo>
                <a:lnTo>
                  <a:pt x="33997" y="559"/>
                </a:lnTo>
                <a:lnTo>
                  <a:pt x="34016" y="670"/>
                </a:lnTo>
                <a:lnTo>
                  <a:pt x="34053" y="726"/>
                </a:lnTo>
                <a:lnTo>
                  <a:pt x="34091" y="763"/>
                </a:lnTo>
                <a:lnTo>
                  <a:pt x="34146" y="801"/>
                </a:lnTo>
                <a:lnTo>
                  <a:pt x="34202" y="819"/>
                </a:lnTo>
                <a:lnTo>
                  <a:pt x="34258" y="838"/>
                </a:lnTo>
                <a:lnTo>
                  <a:pt x="34388" y="838"/>
                </a:lnTo>
                <a:lnTo>
                  <a:pt x="34444" y="801"/>
                </a:lnTo>
                <a:lnTo>
                  <a:pt x="34500" y="763"/>
                </a:lnTo>
                <a:lnTo>
                  <a:pt x="34537" y="726"/>
                </a:lnTo>
                <a:lnTo>
                  <a:pt x="34575" y="670"/>
                </a:lnTo>
                <a:lnTo>
                  <a:pt x="34593" y="614"/>
                </a:lnTo>
                <a:lnTo>
                  <a:pt x="34593" y="540"/>
                </a:lnTo>
                <a:lnTo>
                  <a:pt x="34593" y="484"/>
                </a:lnTo>
                <a:lnTo>
                  <a:pt x="34575" y="428"/>
                </a:lnTo>
                <a:lnTo>
                  <a:pt x="34537" y="372"/>
                </a:lnTo>
                <a:lnTo>
                  <a:pt x="34463" y="298"/>
                </a:lnTo>
                <a:lnTo>
                  <a:pt x="34351" y="242"/>
                </a:lnTo>
                <a:close/>
                <a:moveTo>
                  <a:pt x="91509" y="242"/>
                </a:moveTo>
                <a:lnTo>
                  <a:pt x="91453" y="261"/>
                </a:lnTo>
                <a:lnTo>
                  <a:pt x="91360" y="335"/>
                </a:lnTo>
                <a:lnTo>
                  <a:pt x="91322" y="372"/>
                </a:lnTo>
                <a:lnTo>
                  <a:pt x="91285" y="428"/>
                </a:lnTo>
                <a:lnTo>
                  <a:pt x="91267" y="484"/>
                </a:lnTo>
                <a:lnTo>
                  <a:pt x="91267" y="540"/>
                </a:lnTo>
                <a:lnTo>
                  <a:pt x="91285" y="596"/>
                </a:lnTo>
                <a:lnTo>
                  <a:pt x="91304" y="652"/>
                </a:lnTo>
                <a:lnTo>
                  <a:pt x="91360" y="745"/>
                </a:lnTo>
                <a:lnTo>
                  <a:pt x="91453" y="819"/>
                </a:lnTo>
                <a:lnTo>
                  <a:pt x="91509" y="838"/>
                </a:lnTo>
                <a:lnTo>
                  <a:pt x="91639" y="838"/>
                </a:lnTo>
                <a:lnTo>
                  <a:pt x="91695" y="819"/>
                </a:lnTo>
                <a:lnTo>
                  <a:pt x="91732" y="782"/>
                </a:lnTo>
                <a:lnTo>
                  <a:pt x="91788" y="745"/>
                </a:lnTo>
                <a:lnTo>
                  <a:pt x="91825" y="708"/>
                </a:lnTo>
                <a:lnTo>
                  <a:pt x="91844" y="652"/>
                </a:lnTo>
                <a:lnTo>
                  <a:pt x="91862" y="596"/>
                </a:lnTo>
                <a:lnTo>
                  <a:pt x="91862" y="540"/>
                </a:lnTo>
                <a:lnTo>
                  <a:pt x="91844" y="428"/>
                </a:lnTo>
                <a:lnTo>
                  <a:pt x="91769" y="335"/>
                </a:lnTo>
                <a:lnTo>
                  <a:pt x="91676" y="261"/>
                </a:lnTo>
                <a:lnTo>
                  <a:pt x="91620" y="242"/>
                </a:lnTo>
                <a:close/>
                <a:moveTo>
                  <a:pt x="36399" y="186"/>
                </a:moveTo>
                <a:lnTo>
                  <a:pt x="36306" y="205"/>
                </a:lnTo>
                <a:lnTo>
                  <a:pt x="36232" y="223"/>
                </a:lnTo>
                <a:lnTo>
                  <a:pt x="36138" y="298"/>
                </a:lnTo>
                <a:lnTo>
                  <a:pt x="36083" y="372"/>
                </a:lnTo>
                <a:lnTo>
                  <a:pt x="36064" y="447"/>
                </a:lnTo>
                <a:lnTo>
                  <a:pt x="36045" y="503"/>
                </a:lnTo>
                <a:lnTo>
                  <a:pt x="36045" y="521"/>
                </a:lnTo>
                <a:lnTo>
                  <a:pt x="36064" y="614"/>
                </a:lnTo>
                <a:lnTo>
                  <a:pt x="36083" y="689"/>
                </a:lnTo>
                <a:lnTo>
                  <a:pt x="36138" y="763"/>
                </a:lnTo>
                <a:lnTo>
                  <a:pt x="36194" y="801"/>
                </a:lnTo>
                <a:lnTo>
                  <a:pt x="36269" y="838"/>
                </a:lnTo>
                <a:lnTo>
                  <a:pt x="36343" y="856"/>
                </a:lnTo>
                <a:lnTo>
                  <a:pt x="36418" y="856"/>
                </a:lnTo>
                <a:lnTo>
                  <a:pt x="36511" y="838"/>
                </a:lnTo>
                <a:lnTo>
                  <a:pt x="36567" y="782"/>
                </a:lnTo>
                <a:lnTo>
                  <a:pt x="36623" y="726"/>
                </a:lnTo>
                <a:lnTo>
                  <a:pt x="36660" y="633"/>
                </a:lnTo>
                <a:lnTo>
                  <a:pt x="36678" y="577"/>
                </a:lnTo>
                <a:lnTo>
                  <a:pt x="36716" y="503"/>
                </a:lnTo>
                <a:lnTo>
                  <a:pt x="36716" y="428"/>
                </a:lnTo>
                <a:lnTo>
                  <a:pt x="36678" y="354"/>
                </a:lnTo>
                <a:lnTo>
                  <a:pt x="36641" y="298"/>
                </a:lnTo>
                <a:lnTo>
                  <a:pt x="36585" y="242"/>
                </a:lnTo>
                <a:lnTo>
                  <a:pt x="36511" y="205"/>
                </a:lnTo>
                <a:lnTo>
                  <a:pt x="36399" y="186"/>
                </a:lnTo>
                <a:close/>
                <a:moveTo>
                  <a:pt x="56637" y="223"/>
                </a:moveTo>
                <a:lnTo>
                  <a:pt x="56563" y="261"/>
                </a:lnTo>
                <a:lnTo>
                  <a:pt x="56507" y="298"/>
                </a:lnTo>
                <a:lnTo>
                  <a:pt x="56451" y="335"/>
                </a:lnTo>
                <a:lnTo>
                  <a:pt x="56414" y="410"/>
                </a:lnTo>
                <a:lnTo>
                  <a:pt x="56395" y="484"/>
                </a:lnTo>
                <a:lnTo>
                  <a:pt x="56376" y="559"/>
                </a:lnTo>
                <a:lnTo>
                  <a:pt x="56395" y="633"/>
                </a:lnTo>
                <a:lnTo>
                  <a:pt x="56432" y="689"/>
                </a:lnTo>
                <a:lnTo>
                  <a:pt x="56469" y="763"/>
                </a:lnTo>
                <a:lnTo>
                  <a:pt x="56525" y="801"/>
                </a:lnTo>
                <a:lnTo>
                  <a:pt x="56581" y="838"/>
                </a:lnTo>
                <a:lnTo>
                  <a:pt x="56656" y="856"/>
                </a:lnTo>
                <a:lnTo>
                  <a:pt x="56786" y="856"/>
                </a:lnTo>
                <a:lnTo>
                  <a:pt x="56898" y="819"/>
                </a:lnTo>
                <a:lnTo>
                  <a:pt x="56953" y="782"/>
                </a:lnTo>
                <a:lnTo>
                  <a:pt x="56991" y="745"/>
                </a:lnTo>
                <a:lnTo>
                  <a:pt x="57028" y="708"/>
                </a:lnTo>
                <a:lnTo>
                  <a:pt x="57065" y="633"/>
                </a:lnTo>
                <a:lnTo>
                  <a:pt x="57065" y="540"/>
                </a:lnTo>
                <a:lnTo>
                  <a:pt x="57047" y="428"/>
                </a:lnTo>
                <a:lnTo>
                  <a:pt x="57009" y="335"/>
                </a:lnTo>
                <a:lnTo>
                  <a:pt x="56916" y="279"/>
                </a:lnTo>
                <a:lnTo>
                  <a:pt x="56842" y="242"/>
                </a:lnTo>
                <a:lnTo>
                  <a:pt x="56786" y="223"/>
                </a:lnTo>
                <a:close/>
                <a:moveTo>
                  <a:pt x="58517" y="242"/>
                </a:moveTo>
                <a:lnTo>
                  <a:pt x="58406" y="261"/>
                </a:lnTo>
                <a:lnTo>
                  <a:pt x="58350" y="279"/>
                </a:lnTo>
                <a:lnTo>
                  <a:pt x="58294" y="317"/>
                </a:lnTo>
                <a:lnTo>
                  <a:pt x="58257" y="372"/>
                </a:lnTo>
                <a:lnTo>
                  <a:pt x="58238" y="428"/>
                </a:lnTo>
                <a:lnTo>
                  <a:pt x="58220" y="484"/>
                </a:lnTo>
                <a:lnTo>
                  <a:pt x="58220" y="540"/>
                </a:lnTo>
                <a:lnTo>
                  <a:pt x="58220" y="614"/>
                </a:lnTo>
                <a:lnTo>
                  <a:pt x="58238" y="670"/>
                </a:lnTo>
                <a:lnTo>
                  <a:pt x="58275" y="726"/>
                </a:lnTo>
                <a:lnTo>
                  <a:pt x="58313" y="763"/>
                </a:lnTo>
                <a:lnTo>
                  <a:pt x="58350" y="801"/>
                </a:lnTo>
                <a:lnTo>
                  <a:pt x="58406" y="838"/>
                </a:lnTo>
                <a:lnTo>
                  <a:pt x="58480" y="856"/>
                </a:lnTo>
                <a:lnTo>
                  <a:pt x="58592" y="856"/>
                </a:lnTo>
                <a:lnTo>
                  <a:pt x="58648" y="819"/>
                </a:lnTo>
                <a:lnTo>
                  <a:pt x="58704" y="801"/>
                </a:lnTo>
                <a:lnTo>
                  <a:pt x="58759" y="745"/>
                </a:lnTo>
                <a:lnTo>
                  <a:pt x="58797" y="708"/>
                </a:lnTo>
                <a:lnTo>
                  <a:pt x="58815" y="652"/>
                </a:lnTo>
                <a:lnTo>
                  <a:pt x="58834" y="577"/>
                </a:lnTo>
                <a:lnTo>
                  <a:pt x="58834" y="521"/>
                </a:lnTo>
                <a:lnTo>
                  <a:pt x="58797" y="410"/>
                </a:lnTo>
                <a:lnTo>
                  <a:pt x="58778" y="354"/>
                </a:lnTo>
                <a:lnTo>
                  <a:pt x="58741" y="298"/>
                </a:lnTo>
                <a:lnTo>
                  <a:pt x="58704" y="279"/>
                </a:lnTo>
                <a:lnTo>
                  <a:pt x="58648" y="242"/>
                </a:lnTo>
                <a:close/>
                <a:moveTo>
                  <a:pt x="41463" y="149"/>
                </a:moveTo>
                <a:lnTo>
                  <a:pt x="41389" y="168"/>
                </a:lnTo>
                <a:lnTo>
                  <a:pt x="41314" y="168"/>
                </a:lnTo>
                <a:lnTo>
                  <a:pt x="41240" y="205"/>
                </a:lnTo>
                <a:lnTo>
                  <a:pt x="41184" y="261"/>
                </a:lnTo>
                <a:lnTo>
                  <a:pt x="41128" y="317"/>
                </a:lnTo>
                <a:lnTo>
                  <a:pt x="41110" y="391"/>
                </a:lnTo>
                <a:lnTo>
                  <a:pt x="41091" y="447"/>
                </a:lnTo>
                <a:lnTo>
                  <a:pt x="41091" y="521"/>
                </a:lnTo>
                <a:lnTo>
                  <a:pt x="41091" y="577"/>
                </a:lnTo>
                <a:lnTo>
                  <a:pt x="41110" y="652"/>
                </a:lnTo>
                <a:lnTo>
                  <a:pt x="41147" y="708"/>
                </a:lnTo>
                <a:lnTo>
                  <a:pt x="41184" y="763"/>
                </a:lnTo>
                <a:lnTo>
                  <a:pt x="41240" y="801"/>
                </a:lnTo>
                <a:lnTo>
                  <a:pt x="41296" y="838"/>
                </a:lnTo>
                <a:lnTo>
                  <a:pt x="41352" y="856"/>
                </a:lnTo>
                <a:lnTo>
                  <a:pt x="41426" y="875"/>
                </a:lnTo>
                <a:lnTo>
                  <a:pt x="41482" y="856"/>
                </a:lnTo>
                <a:lnTo>
                  <a:pt x="41556" y="856"/>
                </a:lnTo>
                <a:lnTo>
                  <a:pt x="41612" y="819"/>
                </a:lnTo>
                <a:lnTo>
                  <a:pt x="41668" y="782"/>
                </a:lnTo>
                <a:lnTo>
                  <a:pt x="41724" y="745"/>
                </a:lnTo>
                <a:lnTo>
                  <a:pt x="41798" y="614"/>
                </a:lnTo>
                <a:lnTo>
                  <a:pt x="41817" y="540"/>
                </a:lnTo>
                <a:lnTo>
                  <a:pt x="41836" y="465"/>
                </a:lnTo>
                <a:lnTo>
                  <a:pt x="41817" y="391"/>
                </a:lnTo>
                <a:lnTo>
                  <a:pt x="41798" y="317"/>
                </a:lnTo>
                <a:lnTo>
                  <a:pt x="41761" y="261"/>
                </a:lnTo>
                <a:lnTo>
                  <a:pt x="41705" y="223"/>
                </a:lnTo>
                <a:lnTo>
                  <a:pt x="41631" y="186"/>
                </a:lnTo>
                <a:lnTo>
                  <a:pt x="41556" y="168"/>
                </a:lnTo>
                <a:lnTo>
                  <a:pt x="41463" y="149"/>
                </a:lnTo>
                <a:close/>
                <a:moveTo>
                  <a:pt x="70470" y="149"/>
                </a:moveTo>
                <a:lnTo>
                  <a:pt x="70396" y="168"/>
                </a:lnTo>
                <a:lnTo>
                  <a:pt x="70321" y="205"/>
                </a:lnTo>
                <a:lnTo>
                  <a:pt x="70247" y="242"/>
                </a:lnTo>
                <a:lnTo>
                  <a:pt x="70191" y="279"/>
                </a:lnTo>
                <a:lnTo>
                  <a:pt x="70154" y="335"/>
                </a:lnTo>
                <a:lnTo>
                  <a:pt x="70116" y="410"/>
                </a:lnTo>
                <a:lnTo>
                  <a:pt x="70098" y="465"/>
                </a:lnTo>
                <a:lnTo>
                  <a:pt x="70098" y="540"/>
                </a:lnTo>
                <a:lnTo>
                  <a:pt x="70135" y="652"/>
                </a:lnTo>
                <a:lnTo>
                  <a:pt x="70154" y="708"/>
                </a:lnTo>
                <a:lnTo>
                  <a:pt x="70210" y="763"/>
                </a:lnTo>
                <a:lnTo>
                  <a:pt x="70247" y="801"/>
                </a:lnTo>
                <a:lnTo>
                  <a:pt x="70303" y="838"/>
                </a:lnTo>
                <a:lnTo>
                  <a:pt x="70358" y="856"/>
                </a:lnTo>
                <a:lnTo>
                  <a:pt x="70433" y="875"/>
                </a:lnTo>
                <a:lnTo>
                  <a:pt x="70563" y="856"/>
                </a:lnTo>
                <a:lnTo>
                  <a:pt x="70619" y="838"/>
                </a:lnTo>
                <a:lnTo>
                  <a:pt x="70675" y="801"/>
                </a:lnTo>
                <a:lnTo>
                  <a:pt x="70712" y="745"/>
                </a:lnTo>
                <a:lnTo>
                  <a:pt x="70749" y="689"/>
                </a:lnTo>
                <a:lnTo>
                  <a:pt x="70787" y="614"/>
                </a:lnTo>
                <a:lnTo>
                  <a:pt x="70805" y="540"/>
                </a:lnTo>
                <a:lnTo>
                  <a:pt x="70824" y="465"/>
                </a:lnTo>
                <a:lnTo>
                  <a:pt x="70824" y="372"/>
                </a:lnTo>
                <a:lnTo>
                  <a:pt x="70787" y="298"/>
                </a:lnTo>
                <a:lnTo>
                  <a:pt x="70749" y="242"/>
                </a:lnTo>
                <a:lnTo>
                  <a:pt x="70694" y="186"/>
                </a:lnTo>
                <a:lnTo>
                  <a:pt x="70601" y="149"/>
                </a:lnTo>
                <a:close/>
                <a:moveTo>
                  <a:pt x="79314" y="205"/>
                </a:moveTo>
                <a:lnTo>
                  <a:pt x="79239" y="223"/>
                </a:lnTo>
                <a:lnTo>
                  <a:pt x="79183" y="261"/>
                </a:lnTo>
                <a:lnTo>
                  <a:pt x="79128" y="298"/>
                </a:lnTo>
                <a:lnTo>
                  <a:pt x="79090" y="354"/>
                </a:lnTo>
                <a:lnTo>
                  <a:pt x="79053" y="410"/>
                </a:lnTo>
                <a:lnTo>
                  <a:pt x="79035" y="484"/>
                </a:lnTo>
                <a:lnTo>
                  <a:pt x="79035" y="540"/>
                </a:lnTo>
                <a:lnTo>
                  <a:pt x="79035" y="614"/>
                </a:lnTo>
                <a:lnTo>
                  <a:pt x="79053" y="670"/>
                </a:lnTo>
                <a:lnTo>
                  <a:pt x="79090" y="726"/>
                </a:lnTo>
                <a:lnTo>
                  <a:pt x="79128" y="782"/>
                </a:lnTo>
                <a:lnTo>
                  <a:pt x="79183" y="819"/>
                </a:lnTo>
                <a:lnTo>
                  <a:pt x="79239" y="856"/>
                </a:lnTo>
                <a:lnTo>
                  <a:pt x="79295" y="875"/>
                </a:lnTo>
                <a:lnTo>
                  <a:pt x="79444" y="875"/>
                </a:lnTo>
                <a:lnTo>
                  <a:pt x="79500" y="856"/>
                </a:lnTo>
                <a:lnTo>
                  <a:pt x="79556" y="819"/>
                </a:lnTo>
                <a:lnTo>
                  <a:pt x="79612" y="782"/>
                </a:lnTo>
                <a:lnTo>
                  <a:pt x="79649" y="726"/>
                </a:lnTo>
                <a:lnTo>
                  <a:pt x="79686" y="670"/>
                </a:lnTo>
                <a:lnTo>
                  <a:pt x="79705" y="614"/>
                </a:lnTo>
                <a:lnTo>
                  <a:pt x="79705" y="540"/>
                </a:lnTo>
                <a:lnTo>
                  <a:pt x="79705" y="484"/>
                </a:lnTo>
                <a:lnTo>
                  <a:pt x="79686" y="410"/>
                </a:lnTo>
                <a:lnTo>
                  <a:pt x="79649" y="354"/>
                </a:lnTo>
                <a:lnTo>
                  <a:pt x="79612" y="298"/>
                </a:lnTo>
                <a:lnTo>
                  <a:pt x="79556" y="261"/>
                </a:lnTo>
                <a:lnTo>
                  <a:pt x="79500" y="223"/>
                </a:lnTo>
                <a:lnTo>
                  <a:pt x="79444" y="205"/>
                </a:lnTo>
                <a:close/>
                <a:moveTo>
                  <a:pt x="38056" y="112"/>
                </a:moveTo>
                <a:lnTo>
                  <a:pt x="37982" y="130"/>
                </a:lnTo>
                <a:lnTo>
                  <a:pt x="37889" y="149"/>
                </a:lnTo>
                <a:lnTo>
                  <a:pt x="37833" y="186"/>
                </a:lnTo>
                <a:lnTo>
                  <a:pt x="37758" y="223"/>
                </a:lnTo>
                <a:lnTo>
                  <a:pt x="37702" y="279"/>
                </a:lnTo>
                <a:lnTo>
                  <a:pt x="37647" y="335"/>
                </a:lnTo>
                <a:lnTo>
                  <a:pt x="37609" y="410"/>
                </a:lnTo>
                <a:lnTo>
                  <a:pt x="37591" y="465"/>
                </a:lnTo>
                <a:lnTo>
                  <a:pt x="37591" y="540"/>
                </a:lnTo>
                <a:lnTo>
                  <a:pt x="37591" y="596"/>
                </a:lnTo>
                <a:lnTo>
                  <a:pt x="37609" y="670"/>
                </a:lnTo>
                <a:lnTo>
                  <a:pt x="37628" y="726"/>
                </a:lnTo>
                <a:lnTo>
                  <a:pt x="37665" y="782"/>
                </a:lnTo>
                <a:lnTo>
                  <a:pt x="37721" y="819"/>
                </a:lnTo>
                <a:lnTo>
                  <a:pt x="37777" y="856"/>
                </a:lnTo>
                <a:lnTo>
                  <a:pt x="37851" y="875"/>
                </a:lnTo>
                <a:lnTo>
                  <a:pt x="37926" y="894"/>
                </a:lnTo>
                <a:lnTo>
                  <a:pt x="38000" y="894"/>
                </a:lnTo>
                <a:lnTo>
                  <a:pt x="38075" y="856"/>
                </a:lnTo>
                <a:lnTo>
                  <a:pt x="38131" y="838"/>
                </a:lnTo>
                <a:lnTo>
                  <a:pt x="38186" y="782"/>
                </a:lnTo>
                <a:lnTo>
                  <a:pt x="38224" y="726"/>
                </a:lnTo>
                <a:lnTo>
                  <a:pt x="38261" y="652"/>
                </a:lnTo>
                <a:lnTo>
                  <a:pt x="38298" y="521"/>
                </a:lnTo>
                <a:lnTo>
                  <a:pt x="38280" y="372"/>
                </a:lnTo>
                <a:lnTo>
                  <a:pt x="38261" y="298"/>
                </a:lnTo>
                <a:lnTo>
                  <a:pt x="38224" y="223"/>
                </a:lnTo>
                <a:lnTo>
                  <a:pt x="38186" y="168"/>
                </a:lnTo>
                <a:lnTo>
                  <a:pt x="38112" y="130"/>
                </a:lnTo>
                <a:lnTo>
                  <a:pt x="38056" y="112"/>
                </a:lnTo>
                <a:close/>
                <a:moveTo>
                  <a:pt x="68869" y="261"/>
                </a:moveTo>
                <a:lnTo>
                  <a:pt x="68813" y="279"/>
                </a:lnTo>
                <a:lnTo>
                  <a:pt x="68757" y="317"/>
                </a:lnTo>
                <a:lnTo>
                  <a:pt x="68720" y="354"/>
                </a:lnTo>
                <a:lnTo>
                  <a:pt x="68664" y="410"/>
                </a:lnTo>
                <a:lnTo>
                  <a:pt x="68646" y="465"/>
                </a:lnTo>
                <a:lnTo>
                  <a:pt x="68627" y="540"/>
                </a:lnTo>
                <a:lnTo>
                  <a:pt x="68627" y="596"/>
                </a:lnTo>
                <a:lnTo>
                  <a:pt x="68664" y="708"/>
                </a:lnTo>
                <a:lnTo>
                  <a:pt x="68739" y="801"/>
                </a:lnTo>
                <a:lnTo>
                  <a:pt x="68832" y="856"/>
                </a:lnTo>
                <a:lnTo>
                  <a:pt x="68888" y="875"/>
                </a:lnTo>
                <a:lnTo>
                  <a:pt x="68944" y="894"/>
                </a:lnTo>
                <a:lnTo>
                  <a:pt x="68999" y="875"/>
                </a:lnTo>
                <a:lnTo>
                  <a:pt x="69074" y="856"/>
                </a:lnTo>
                <a:lnTo>
                  <a:pt x="69130" y="819"/>
                </a:lnTo>
                <a:lnTo>
                  <a:pt x="69167" y="782"/>
                </a:lnTo>
                <a:lnTo>
                  <a:pt x="69204" y="745"/>
                </a:lnTo>
                <a:lnTo>
                  <a:pt x="69241" y="670"/>
                </a:lnTo>
                <a:lnTo>
                  <a:pt x="69260" y="614"/>
                </a:lnTo>
                <a:lnTo>
                  <a:pt x="69260" y="559"/>
                </a:lnTo>
                <a:lnTo>
                  <a:pt x="69223" y="447"/>
                </a:lnTo>
                <a:lnTo>
                  <a:pt x="69148" y="354"/>
                </a:lnTo>
                <a:lnTo>
                  <a:pt x="69055" y="279"/>
                </a:lnTo>
                <a:lnTo>
                  <a:pt x="68999" y="261"/>
                </a:lnTo>
                <a:close/>
                <a:moveTo>
                  <a:pt x="83000" y="186"/>
                </a:moveTo>
                <a:lnTo>
                  <a:pt x="82926" y="205"/>
                </a:lnTo>
                <a:lnTo>
                  <a:pt x="82870" y="223"/>
                </a:lnTo>
                <a:lnTo>
                  <a:pt x="82795" y="261"/>
                </a:lnTo>
                <a:lnTo>
                  <a:pt x="82739" y="317"/>
                </a:lnTo>
                <a:lnTo>
                  <a:pt x="82702" y="372"/>
                </a:lnTo>
                <a:lnTo>
                  <a:pt x="82665" y="428"/>
                </a:lnTo>
                <a:lnTo>
                  <a:pt x="82665" y="503"/>
                </a:lnTo>
                <a:lnTo>
                  <a:pt x="82665" y="577"/>
                </a:lnTo>
                <a:lnTo>
                  <a:pt x="82702" y="708"/>
                </a:lnTo>
                <a:lnTo>
                  <a:pt x="82777" y="801"/>
                </a:lnTo>
                <a:lnTo>
                  <a:pt x="82833" y="838"/>
                </a:lnTo>
                <a:lnTo>
                  <a:pt x="82888" y="875"/>
                </a:lnTo>
                <a:lnTo>
                  <a:pt x="82944" y="894"/>
                </a:lnTo>
                <a:lnTo>
                  <a:pt x="83075" y="894"/>
                </a:lnTo>
                <a:lnTo>
                  <a:pt x="83149" y="856"/>
                </a:lnTo>
                <a:lnTo>
                  <a:pt x="83205" y="819"/>
                </a:lnTo>
                <a:lnTo>
                  <a:pt x="83261" y="782"/>
                </a:lnTo>
                <a:lnTo>
                  <a:pt x="83317" y="726"/>
                </a:lnTo>
                <a:lnTo>
                  <a:pt x="83335" y="652"/>
                </a:lnTo>
                <a:lnTo>
                  <a:pt x="83354" y="577"/>
                </a:lnTo>
                <a:lnTo>
                  <a:pt x="83354" y="503"/>
                </a:lnTo>
                <a:lnTo>
                  <a:pt x="83317" y="391"/>
                </a:lnTo>
                <a:lnTo>
                  <a:pt x="83242" y="279"/>
                </a:lnTo>
                <a:lnTo>
                  <a:pt x="83186" y="242"/>
                </a:lnTo>
                <a:lnTo>
                  <a:pt x="83130" y="223"/>
                </a:lnTo>
                <a:lnTo>
                  <a:pt x="83075" y="205"/>
                </a:lnTo>
                <a:lnTo>
                  <a:pt x="83000" y="186"/>
                </a:lnTo>
                <a:close/>
                <a:moveTo>
                  <a:pt x="89833" y="186"/>
                </a:moveTo>
                <a:lnTo>
                  <a:pt x="89759" y="205"/>
                </a:lnTo>
                <a:lnTo>
                  <a:pt x="89684" y="223"/>
                </a:lnTo>
                <a:lnTo>
                  <a:pt x="89628" y="261"/>
                </a:lnTo>
                <a:lnTo>
                  <a:pt x="89591" y="298"/>
                </a:lnTo>
                <a:lnTo>
                  <a:pt x="89554" y="354"/>
                </a:lnTo>
                <a:lnTo>
                  <a:pt x="89516" y="410"/>
                </a:lnTo>
                <a:lnTo>
                  <a:pt x="89498" y="540"/>
                </a:lnTo>
                <a:lnTo>
                  <a:pt x="89516" y="670"/>
                </a:lnTo>
                <a:lnTo>
                  <a:pt x="89554" y="726"/>
                </a:lnTo>
                <a:lnTo>
                  <a:pt x="89591" y="782"/>
                </a:lnTo>
                <a:lnTo>
                  <a:pt x="89628" y="838"/>
                </a:lnTo>
                <a:lnTo>
                  <a:pt x="89684" y="875"/>
                </a:lnTo>
                <a:lnTo>
                  <a:pt x="89759" y="894"/>
                </a:lnTo>
                <a:lnTo>
                  <a:pt x="89926" y="894"/>
                </a:lnTo>
                <a:lnTo>
                  <a:pt x="89982" y="875"/>
                </a:lnTo>
                <a:lnTo>
                  <a:pt x="90056" y="838"/>
                </a:lnTo>
                <a:lnTo>
                  <a:pt x="90094" y="782"/>
                </a:lnTo>
                <a:lnTo>
                  <a:pt x="90131" y="726"/>
                </a:lnTo>
                <a:lnTo>
                  <a:pt x="90168" y="670"/>
                </a:lnTo>
                <a:lnTo>
                  <a:pt x="90187" y="540"/>
                </a:lnTo>
                <a:lnTo>
                  <a:pt x="90168" y="410"/>
                </a:lnTo>
                <a:lnTo>
                  <a:pt x="90131" y="354"/>
                </a:lnTo>
                <a:lnTo>
                  <a:pt x="90094" y="298"/>
                </a:lnTo>
                <a:lnTo>
                  <a:pt x="90056" y="261"/>
                </a:lnTo>
                <a:lnTo>
                  <a:pt x="89982" y="223"/>
                </a:lnTo>
                <a:lnTo>
                  <a:pt x="89926" y="205"/>
                </a:lnTo>
                <a:lnTo>
                  <a:pt x="89833" y="186"/>
                </a:lnTo>
                <a:close/>
                <a:moveTo>
                  <a:pt x="23609" y="298"/>
                </a:moveTo>
                <a:lnTo>
                  <a:pt x="23534" y="317"/>
                </a:lnTo>
                <a:lnTo>
                  <a:pt x="23478" y="335"/>
                </a:lnTo>
                <a:lnTo>
                  <a:pt x="23422" y="372"/>
                </a:lnTo>
                <a:lnTo>
                  <a:pt x="23385" y="428"/>
                </a:lnTo>
                <a:lnTo>
                  <a:pt x="23348" y="484"/>
                </a:lnTo>
                <a:lnTo>
                  <a:pt x="23329" y="540"/>
                </a:lnTo>
                <a:lnTo>
                  <a:pt x="23329" y="596"/>
                </a:lnTo>
                <a:lnTo>
                  <a:pt x="23329" y="670"/>
                </a:lnTo>
                <a:lnTo>
                  <a:pt x="23348" y="726"/>
                </a:lnTo>
                <a:lnTo>
                  <a:pt x="23385" y="782"/>
                </a:lnTo>
                <a:lnTo>
                  <a:pt x="23422" y="838"/>
                </a:lnTo>
                <a:lnTo>
                  <a:pt x="23478" y="875"/>
                </a:lnTo>
                <a:lnTo>
                  <a:pt x="23534" y="912"/>
                </a:lnTo>
                <a:lnTo>
                  <a:pt x="23739" y="912"/>
                </a:lnTo>
                <a:lnTo>
                  <a:pt x="23795" y="875"/>
                </a:lnTo>
                <a:lnTo>
                  <a:pt x="23851" y="838"/>
                </a:lnTo>
                <a:lnTo>
                  <a:pt x="23906" y="801"/>
                </a:lnTo>
                <a:lnTo>
                  <a:pt x="23925" y="745"/>
                </a:lnTo>
                <a:lnTo>
                  <a:pt x="23944" y="689"/>
                </a:lnTo>
                <a:lnTo>
                  <a:pt x="23962" y="633"/>
                </a:lnTo>
                <a:lnTo>
                  <a:pt x="23944" y="521"/>
                </a:lnTo>
                <a:lnTo>
                  <a:pt x="23888" y="428"/>
                </a:lnTo>
                <a:lnTo>
                  <a:pt x="23813" y="354"/>
                </a:lnTo>
                <a:lnTo>
                  <a:pt x="23702" y="298"/>
                </a:lnTo>
                <a:close/>
                <a:moveTo>
                  <a:pt x="14635" y="335"/>
                </a:moveTo>
                <a:lnTo>
                  <a:pt x="14579" y="354"/>
                </a:lnTo>
                <a:lnTo>
                  <a:pt x="14523" y="391"/>
                </a:lnTo>
                <a:lnTo>
                  <a:pt x="14467" y="428"/>
                </a:lnTo>
                <a:lnTo>
                  <a:pt x="14430" y="465"/>
                </a:lnTo>
                <a:lnTo>
                  <a:pt x="14411" y="521"/>
                </a:lnTo>
                <a:lnTo>
                  <a:pt x="14393" y="577"/>
                </a:lnTo>
                <a:lnTo>
                  <a:pt x="14393" y="633"/>
                </a:lnTo>
                <a:lnTo>
                  <a:pt x="14411" y="745"/>
                </a:lnTo>
                <a:lnTo>
                  <a:pt x="14486" y="838"/>
                </a:lnTo>
                <a:lnTo>
                  <a:pt x="14579" y="912"/>
                </a:lnTo>
                <a:lnTo>
                  <a:pt x="14635" y="912"/>
                </a:lnTo>
                <a:lnTo>
                  <a:pt x="14690" y="931"/>
                </a:lnTo>
                <a:lnTo>
                  <a:pt x="14746" y="912"/>
                </a:lnTo>
                <a:lnTo>
                  <a:pt x="14802" y="894"/>
                </a:lnTo>
                <a:lnTo>
                  <a:pt x="14895" y="838"/>
                </a:lnTo>
                <a:lnTo>
                  <a:pt x="14933" y="801"/>
                </a:lnTo>
                <a:lnTo>
                  <a:pt x="14970" y="745"/>
                </a:lnTo>
                <a:lnTo>
                  <a:pt x="14988" y="689"/>
                </a:lnTo>
                <a:lnTo>
                  <a:pt x="14988" y="633"/>
                </a:lnTo>
                <a:lnTo>
                  <a:pt x="14970" y="577"/>
                </a:lnTo>
                <a:lnTo>
                  <a:pt x="14951" y="521"/>
                </a:lnTo>
                <a:lnTo>
                  <a:pt x="14895" y="428"/>
                </a:lnTo>
                <a:lnTo>
                  <a:pt x="14802" y="354"/>
                </a:lnTo>
                <a:lnTo>
                  <a:pt x="14746" y="335"/>
                </a:lnTo>
                <a:close/>
                <a:moveTo>
                  <a:pt x="20052" y="298"/>
                </a:moveTo>
                <a:lnTo>
                  <a:pt x="19941" y="317"/>
                </a:lnTo>
                <a:lnTo>
                  <a:pt x="19885" y="354"/>
                </a:lnTo>
                <a:lnTo>
                  <a:pt x="19848" y="391"/>
                </a:lnTo>
                <a:lnTo>
                  <a:pt x="19773" y="503"/>
                </a:lnTo>
                <a:lnTo>
                  <a:pt x="19755" y="614"/>
                </a:lnTo>
                <a:lnTo>
                  <a:pt x="19773" y="726"/>
                </a:lnTo>
                <a:lnTo>
                  <a:pt x="19829" y="819"/>
                </a:lnTo>
                <a:lnTo>
                  <a:pt x="19866" y="856"/>
                </a:lnTo>
                <a:lnTo>
                  <a:pt x="19922" y="894"/>
                </a:lnTo>
                <a:lnTo>
                  <a:pt x="19997" y="931"/>
                </a:lnTo>
                <a:lnTo>
                  <a:pt x="20108" y="931"/>
                </a:lnTo>
                <a:lnTo>
                  <a:pt x="20183" y="912"/>
                </a:lnTo>
                <a:lnTo>
                  <a:pt x="20239" y="894"/>
                </a:lnTo>
                <a:lnTo>
                  <a:pt x="20295" y="838"/>
                </a:lnTo>
                <a:lnTo>
                  <a:pt x="20332" y="801"/>
                </a:lnTo>
                <a:lnTo>
                  <a:pt x="20369" y="726"/>
                </a:lnTo>
                <a:lnTo>
                  <a:pt x="20388" y="670"/>
                </a:lnTo>
                <a:lnTo>
                  <a:pt x="20388" y="596"/>
                </a:lnTo>
                <a:lnTo>
                  <a:pt x="20369" y="540"/>
                </a:lnTo>
                <a:lnTo>
                  <a:pt x="20350" y="465"/>
                </a:lnTo>
                <a:lnTo>
                  <a:pt x="20313" y="410"/>
                </a:lnTo>
                <a:lnTo>
                  <a:pt x="20257" y="372"/>
                </a:lnTo>
                <a:lnTo>
                  <a:pt x="20164" y="317"/>
                </a:lnTo>
                <a:lnTo>
                  <a:pt x="20052" y="298"/>
                </a:lnTo>
                <a:close/>
                <a:moveTo>
                  <a:pt x="63302" y="186"/>
                </a:moveTo>
                <a:lnTo>
                  <a:pt x="63228" y="205"/>
                </a:lnTo>
                <a:lnTo>
                  <a:pt x="63153" y="242"/>
                </a:lnTo>
                <a:lnTo>
                  <a:pt x="63097" y="298"/>
                </a:lnTo>
                <a:lnTo>
                  <a:pt x="63060" y="354"/>
                </a:lnTo>
                <a:lnTo>
                  <a:pt x="63023" y="410"/>
                </a:lnTo>
                <a:lnTo>
                  <a:pt x="63004" y="484"/>
                </a:lnTo>
                <a:lnTo>
                  <a:pt x="63004" y="559"/>
                </a:lnTo>
                <a:lnTo>
                  <a:pt x="63004" y="633"/>
                </a:lnTo>
                <a:lnTo>
                  <a:pt x="63023" y="708"/>
                </a:lnTo>
                <a:lnTo>
                  <a:pt x="63060" y="782"/>
                </a:lnTo>
                <a:lnTo>
                  <a:pt x="63116" y="838"/>
                </a:lnTo>
                <a:lnTo>
                  <a:pt x="63172" y="875"/>
                </a:lnTo>
                <a:lnTo>
                  <a:pt x="63246" y="912"/>
                </a:lnTo>
                <a:lnTo>
                  <a:pt x="63321" y="931"/>
                </a:lnTo>
                <a:lnTo>
                  <a:pt x="63395" y="931"/>
                </a:lnTo>
                <a:lnTo>
                  <a:pt x="63488" y="912"/>
                </a:lnTo>
                <a:lnTo>
                  <a:pt x="63563" y="875"/>
                </a:lnTo>
                <a:lnTo>
                  <a:pt x="63675" y="801"/>
                </a:lnTo>
                <a:lnTo>
                  <a:pt x="63730" y="745"/>
                </a:lnTo>
                <a:lnTo>
                  <a:pt x="63768" y="689"/>
                </a:lnTo>
                <a:lnTo>
                  <a:pt x="63805" y="633"/>
                </a:lnTo>
                <a:lnTo>
                  <a:pt x="63805" y="559"/>
                </a:lnTo>
                <a:lnTo>
                  <a:pt x="63805" y="484"/>
                </a:lnTo>
                <a:lnTo>
                  <a:pt x="63768" y="410"/>
                </a:lnTo>
                <a:lnTo>
                  <a:pt x="63730" y="354"/>
                </a:lnTo>
                <a:lnTo>
                  <a:pt x="63675" y="317"/>
                </a:lnTo>
                <a:lnTo>
                  <a:pt x="63544" y="223"/>
                </a:lnTo>
                <a:lnTo>
                  <a:pt x="63470" y="205"/>
                </a:lnTo>
                <a:lnTo>
                  <a:pt x="63377" y="186"/>
                </a:lnTo>
                <a:close/>
                <a:moveTo>
                  <a:pt x="39564" y="354"/>
                </a:moveTo>
                <a:lnTo>
                  <a:pt x="39434" y="372"/>
                </a:lnTo>
                <a:lnTo>
                  <a:pt x="39341" y="447"/>
                </a:lnTo>
                <a:lnTo>
                  <a:pt x="39304" y="484"/>
                </a:lnTo>
                <a:lnTo>
                  <a:pt x="39266" y="540"/>
                </a:lnTo>
                <a:lnTo>
                  <a:pt x="39248" y="596"/>
                </a:lnTo>
                <a:lnTo>
                  <a:pt x="39229" y="652"/>
                </a:lnTo>
                <a:lnTo>
                  <a:pt x="39229" y="708"/>
                </a:lnTo>
                <a:lnTo>
                  <a:pt x="39248" y="763"/>
                </a:lnTo>
                <a:lnTo>
                  <a:pt x="39266" y="819"/>
                </a:lnTo>
                <a:lnTo>
                  <a:pt x="39304" y="875"/>
                </a:lnTo>
                <a:lnTo>
                  <a:pt x="39359" y="912"/>
                </a:lnTo>
                <a:lnTo>
                  <a:pt x="39397" y="950"/>
                </a:lnTo>
                <a:lnTo>
                  <a:pt x="39453" y="968"/>
                </a:lnTo>
                <a:lnTo>
                  <a:pt x="39639" y="968"/>
                </a:lnTo>
                <a:lnTo>
                  <a:pt x="39732" y="894"/>
                </a:lnTo>
                <a:lnTo>
                  <a:pt x="39806" y="819"/>
                </a:lnTo>
                <a:lnTo>
                  <a:pt x="39843" y="708"/>
                </a:lnTo>
                <a:lnTo>
                  <a:pt x="39843" y="633"/>
                </a:lnTo>
                <a:lnTo>
                  <a:pt x="39843" y="577"/>
                </a:lnTo>
                <a:lnTo>
                  <a:pt x="39806" y="521"/>
                </a:lnTo>
                <a:lnTo>
                  <a:pt x="39788" y="465"/>
                </a:lnTo>
                <a:lnTo>
                  <a:pt x="39732" y="410"/>
                </a:lnTo>
                <a:lnTo>
                  <a:pt x="39676" y="391"/>
                </a:lnTo>
                <a:lnTo>
                  <a:pt x="39620" y="372"/>
                </a:lnTo>
                <a:lnTo>
                  <a:pt x="39564" y="354"/>
                </a:lnTo>
                <a:close/>
                <a:moveTo>
                  <a:pt x="746" y="410"/>
                </a:moveTo>
                <a:lnTo>
                  <a:pt x="690" y="428"/>
                </a:lnTo>
                <a:lnTo>
                  <a:pt x="615" y="428"/>
                </a:lnTo>
                <a:lnTo>
                  <a:pt x="559" y="447"/>
                </a:lnTo>
                <a:lnTo>
                  <a:pt x="466" y="521"/>
                </a:lnTo>
                <a:lnTo>
                  <a:pt x="429" y="559"/>
                </a:lnTo>
                <a:lnTo>
                  <a:pt x="410" y="614"/>
                </a:lnTo>
                <a:lnTo>
                  <a:pt x="392" y="708"/>
                </a:lnTo>
                <a:lnTo>
                  <a:pt x="392" y="801"/>
                </a:lnTo>
                <a:lnTo>
                  <a:pt x="448" y="894"/>
                </a:lnTo>
                <a:lnTo>
                  <a:pt x="485" y="931"/>
                </a:lnTo>
                <a:lnTo>
                  <a:pt x="522" y="950"/>
                </a:lnTo>
                <a:lnTo>
                  <a:pt x="615" y="987"/>
                </a:lnTo>
                <a:lnTo>
                  <a:pt x="801" y="987"/>
                </a:lnTo>
                <a:lnTo>
                  <a:pt x="894" y="950"/>
                </a:lnTo>
                <a:lnTo>
                  <a:pt x="950" y="931"/>
                </a:lnTo>
                <a:lnTo>
                  <a:pt x="988" y="894"/>
                </a:lnTo>
                <a:lnTo>
                  <a:pt x="1006" y="838"/>
                </a:lnTo>
                <a:lnTo>
                  <a:pt x="1025" y="782"/>
                </a:lnTo>
                <a:lnTo>
                  <a:pt x="1025" y="726"/>
                </a:lnTo>
                <a:lnTo>
                  <a:pt x="1025" y="670"/>
                </a:lnTo>
                <a:lnTo>
                  <a:pt x="988" y="559"/>
                </a:lnTo>
                <a:lnTo>
                  <a:pt x="894" y="465"/>
                </a:lnTo>
                <a:lnTo>
                  <a:pt x="857" y="428"/>
                </a:lnTo>
                <a:lnTo>
                  <a:pt x="801" y="410"/>
                </a:lnTo>
                <a:close/>
                <a:moveTo>
                  <a:pt x="3855" y="335"/>
                </a:moveTo>
                <a:lnTo>
                  <a:pt x="3799" y="372"/>
                </a:lnTo>
                <a:lnTo>
                  <a:pt x="3743" y="391"/>
                </a:lnTo>
                <a:lnTo>
                  <a:pt x="3706" y="447"/>
                </a:lnTo>
                <a:lnTo>
                  <a:pt x="3669" y="503"/>
                </a:lnTo>
                <a:lnTo>
                  <a:pt x="3631" y="614"/>
                </a:lnTo>
                <a:lnTo>
                  <a:pt x="3650" y="745"/>
                </a:lnTo>
                <a:lnTo>
                  <a:pt x="3669" y="801"/>
                </a:lnTo>
                <a:lnTo>
                  <a:pt x="3687" y="856"/>
                </a:lnTo>
                <a:lnTo>
                  <a:pt x="3724" y="912"/>
                </a:lnTo>
                <a:lnTo>
                  <a:pt x="3780" y="950"/>
                </a:lnTo>
                <a:lnTo>
                  <a:pt x="3836" y="968"/>
                </a:lnTo>
                <a:lnTo>
                  <a:pt x="3892" y="987"/>
                </a:lnTo>
                <a:lnTo>
                  <a:pt x="3966" y="987"/>
                </a:lnTo>
                <a:lnTo>
                  <a:pt x="4022" y="968"/>
                </a:lnTo>
                <a:lnTo>
                  <a:pt x="4078" y="931"/>
                </a:lnTo>
                <a:lnTo>
                  <a:pt x="4134" y="894"/>
                </a:lnTo>
                <a:lnTo>
                  <a:pt x="4171" y="856"/>
                </a:lnTo>
                <a:lnTo>
                  <a:pt x="4209" y="801"/>
                </a:lnTo>
                <a:lnTo>
                  <a:pt x="4227" y="689"/>
                </a:lnTo>
                <a:lnTo>
                  <a:pt x="4227" y="559"/>
                </a:lnTo>
                <a:lnTo>
                  <a:pt x="4209" y="503"/>
                </a:lnTo>
                <a:lnTo>
                  <a:pt x="4171" y="447"/>
                </a:lnTo>
                <a:lnTo>
                  <a:pt x="4134" y="410"/>
                </a:lnTo>
                <a:lnTo>
                  <a:pt x="4078" y="372"/>
                </a:lnTo>
                <a:lnTo>
                  <a:pt x="4022" y="354"/>
                </a:lnTo>
                <a:lnTo>
                  <a:pt x="3966" y="335"/>
                </a:lnTo>
                <a:close/>
                <a:moveTo>
                  <a:pt x="25899" y="410"/>
                </a:moveTo>
                <a:lnTo>
                  <a:pt x="25843" y="428"/>
                </a:lnTo>
                <a:lnTo>
                  <a:pt x="25787" y="447"/>
                </a:lnTo>
                <a:lnTo>
                  <a:pt x="25750" y="484"/>
                </a:lnTo>
                <a:lnTo>
                  <a:pt x="25694" y="577"/>
                </a:lnTo>
                <a:lnTo>
                  <a:pt x="25657" y="670"/>
                </a:lnTo>
                <a:lnTo>
                  <a:pt x="25638" y="726"/>
                </a:lnTo>
                <a:lnTo>
                  <a:pt x="25657" y="782"/>
                </a:lnTo>
                <a:lnTo>
                  <a:pt x="25675" y="838"/>
                </a:lnTo>
                <a:lnTo>
                  <a:pt x="25694" y="875"/>
                </a:lnTo>
                <a:lnTo>
                  <a:pt x="25787" y="950"/>
                </a:lnTo>
                <a:lnTo>
                  <a:pt x="25880" y="987"/>
                </a:lnTo>
                <a:lnTo>
                  <a:pt x="25973" y="968"/>
                </a:lnTo>
                <a:lnTo>
                  <a:pt x="26066" y="931"/>
                </a:lnTo>
                <a:lnTo>
                  <a:pt x="26103" y="894"/>
                </a:lnTo>
                <a:lnTo>
                  <a:pt x="26141" y="838"/>
                </a:lnTo>
                <a:lnTo>
                  <a:pt x="26159" y="801"/>
                </a:lnTo>
                <a:lnTo>
                  <a:pt x="26178" y="745"/>
                </a:lnTo>
                <a:lnTo>
                  <a:pt x="26159" y="633"/>
                </a:lnTo>
                <a:lnTo>
                  <a:pt x="26103" y="521"/>
                </a:lnTo>
                <a:lnTo>
                  <a:pt x="26029" y="465"/>
                </a:lnTo>
                <a:lnTo>
                  <a:pt x="25992" y="428"/>
                </a:lnTo>
                <a:lnTo>
                  <a:pt x="25936" y="410"/>
                </a:lnTo>
                <a:close/>
                <a:moveTo>
                  <a:pt x="21728" y="317"/>
                </a:moveTo>
                <a:lnTo>
                  <a:pt x="21654" y="354"/>
                </a:lnTo>
                <a:lnTo>
                  <a:pt x="21598" y="391"/>
                </a:lnTo>
                <a:lnTo>
                  <a:pt x="21542" y="428"/>
                </a:lnTo>
                <a:lnTo>
                  <a:pt x="21449" y="540"/>
                </a:lnTo>
                <a:lnTo>
                  <a:pt x="21430" y="596"/>
                </a:lnTo>
                <a:lnTo>
                  <a:pt x="21412" y="670"/>
                </a:lnTo>
                <a:lnTo>
                  <a:pt x="21412" y="726"/>
                </a:lnTo>
                <a:lnTo>
                  <a:pt x="21430" y="801"/>
                </a:lnTo>
                <a:lnTo>
                  <a:pt x="21449" y="856"/>
                </a:lnTo>
                <a:lnTo>
                  <a:pt x="21505" y="912"/>
                </a:lnTo>
                <a:lnTo>
                  <a:pt x="21561" y="950"/>
                </a:lnTo>
                <a:lnTo>
                  <a:pt x="21635" y="987"/>
                </a:lnTo>
                <a:lnTo>
                  <a:pt x="21784" y="1005"/>
                </a:lnTo>
                <a:lnTo>
                  <a:pt x="21858" y="1005"/>
                </a:lnTo>
                <a:lnTo>
                  <a:pt x="21933" y="987"/>
                </a:lnTo>
                <a:lnTo>
                  <a:pt x="21989" y="950"/>
                </a:lnTo>
                <a:lnTo>
                  <a:pt x="22063" y="894"/>
                </a:lnTo>
                <a:lnTo>
                  <a:pt x="22100" y="838"/>
                </a:lnTo>
                <a:lnTo>
                  <a:pt x="22138" y="782"/>
                </a:lnTo>
                <a:lnTo>
                  <a:pt x="22175" y="708"/>
                </a:lnTo>
                <a:lnTo>
                  <a:pt x="22175" y="633"/>
                </a:lnTo>
                <a:lnTo>
                  <a:pt x="22175" y="577"/>
                </a:lnTo>
                <a:lnTo>
                  <a:pt x="22156" y="503"/>
                </a:lnTo>
                <a:lnTo>
                  <a:pt x="22119" y="447"/>
                </a:lnTo>
                <a:lnTo>
                  <a:pt x="22063" y="391"/>
                </a:lnTo>
                <a:lnTo>
                  <a:pt x="21989" y="354"/>
                </a:lnTo>
                <a:lnTo>
                  <a:pt x="21933" y="317"/>
                </a:lnTo>
                <a:close/>
                <a:moveTo>
                  <a:pt x="8491" y="410"/>
                </a:moveTo>
                <a:lnTo>
                  <a:pt x="8416" y="428"/>
                </a:lnTo>
                <a:lnTo>
                  <a:pt x="8360" y="447"/>
                </a:lnTo>
                <a:lnTo>
                  <a:pt x="8304" y="484"/>
                </a:lnTo>
                <a:lnTo>
                  <a:pt x="8267" y="540"/>
                </a:lnTo>
                <a:lnTo>
                  <a:pt x="8230" y="596"/>
                </a:lnTo>
                <a:lnTo>
                  <a:pt x="8211" y="708"/>
                </a:lnTo>
                <a:lnTo>
                  <a:pt x="8230" y="819"/>
                </a:lnTo>
                <a:lnTo>
                  <a:pt x="8286" y="912"/>
                </a:lnTo>
                <a:lnTo>
                  <a:pt x="8323" y="968"/>
                </a:lnTo>
                <a:lnTo>
                  <a:pt x="8379" y="987"/>
                </a:lnTo>
                <a:lnTo>
                  <a:pt x="8435" y="1024"/>
                </a:lnTo>
                <a:lnTo>
                  <a:pt x="8565" y="1024"/>
                </a:lnTo>
                <a:lnTo>
                  <a:pt x="8621" y="1005"/>
                </a:lnTo>
                <a:lnTo>
                  <a:pt x="8733" y="950"/>
                </a:lnTo>
                <a:lnTo>
                  <a:pt x="8807" y="856"/>
                </a:lnTo>
                <a:lnTo>
                  <a:pt x="8826" y="801"/>
                </a:lnTo>
                <a:lnTo>
                  <a:pt x="8844" y="745"/>
                </a:lnTo>
                <a:lnTo>
                  <a:pt x="8844" y="689"/>
                </a:lnTo>
                <a:lnTo>
                  <a:pt x="8826" y="633"/>
                </a:lnTo>
                <a:lnTo>
                  <a:pt x="8770" y="521"/>
                </a:lnTo>
                <a:lnTo>
                  <a:pt x="8677" y="447"/>
                </a:lnTo>
                <a:lnTo>
                  <a:pt x="8621" y="428"/>
                </a:lnTo>
                <a:lnTo>
                  <a:pt x="8547" y="410"/>
                </a:lnTo>
                <a:close/>
                <a:moveTo>
                  <a:pt x="9980" y="410"/>
                </a:moveTo>
                <a:lnTo>
                  <a:pt x="9924" y="428"/>
                </a:lnTo>
                <a:lnTo>
                  <a:pt x="9868" y="447"/>
                </a:lnTo>
                <a:lnTo>
                  <a:pt x="9813" y="484"/>
                </a:lnTo>
                <a:lnTo>
                  <a:pt x="9757" y="521"/>
                </a:lnTo>
                <a:lnTo>
                  <a:pt x="9719" y="559"/>
                </a:lnTo>
                <a:lnTo>
                  <a:pt x="9701" y="614"/>
                </a:lnTo>
                <a:lnTo>
                  <a:pt x="9682" y="726"/>
                </a:lnTo>
                <a:lnTo>
                  <a:pt x="9701" y="838"/>
                </a:lnTo>
                <a:lnTo>
                  <a:pt x="9775" y="931"/>
                </a:lnTo>
                <a:lnTo>
                  <a:pt x="9813" y="968"/>
                </a:lnTo>
                <a:lnTo>
                  <a:pt x="9868" y="987"/>
                </a:lnTo>
                <a:lnTo>
                  <a:pt x="9924" y="1005"/>
                </a:lnTo>
                <a:lnTo>
                  <a:pt x="9980" y="1024"/>
                </a:lnTo>
                <a:lnTo>
                  <a:pt x="10055" y="1005"/>
                </a:lnTo>
                <a:lnTo>
                  <a:pt x="10110" y="1005"/>
                </a:lnTo>
                <a:lnTo>
                  <a:pt x="10166" y="968"/>
                </a:lnTo>
                <a:lnTo>
                  <a:pt x="10204" y="931"/>
                </a:lnTo>
                <a:lnTo>
                  <a:pt x="10278" y="838"/>
                </a:lnTo>
                <a:lnTo>
                  <a:pt x="10297" y="782"/>
                </a:lnTo>
                <a:lnTo>
                  <a:pt x="10315" y="726"/>
                </a:lnTo>
                <a:lnTo>
                  <a:pt x="10297" y="652"/>
                </a:lnTo>
                <a:lnTo>
                  <a:pt x="10278" y="596"/>
                </a:lnTo>
                <a:lnTo>
                  <a:pt x="10204" y="503"/>
                </a:lnTo>
                <a:lnTo>
                  <a:pt x="10166" y="465"/>
                </a:lnTo>
                <a:lnTo>
                  <a:pt x="10110" y="428"/>
                </a:lnTo>
                <a:lnTo>
                  <a:pt x="10036" y="410"/>
                </a:lnTo>
                <a:close/>
                <a:moveTo>
                  <a:pt x="16347" y="335"/>
                </a:moveTo>
                <a:lnTo>
                  <a:pt x="16273" y="354"/>
                </a:lnTo>
                <a:lnTo>
                  <a:pt x="16217" y="372"/>
                </a:lnTo>
                <a:lnTo>
                  <a:pt x="16143" y="410"/>
                </a:lnTo>
                <a:lnTo>
                  <a:pt x="16050" y="503"/>
                </a:lnTo>
                <a:lnTo>
                  <a:pt x="15994" y="614"/>
                </a:lnTo>
                <a:lnTo>
                  <a:pt x="15975" y="670"/>
                </a:lnTo>
                <a:lnTo>
                  <a:pt x="15975" y="745"/>
                </a:lnTo>
                <a:lnTo>
                  <a:pt x="15994" y="801"/>
                </a:lnTo>
                <a:lnTo>
                  <a:pt x="16012" y="856"/>
                </a:lnTo>
                <a:lnTo>
                  <a:pt x="16050" y="912"/>
                </a:lnTo>
                <a:lnTo>
                  <a:pt x="16087" y="968"/>
                </a:lnTo>
                <a:lnTo>
                  <a:pt x="16143" y="1005"/>
                </a:lnTo>
                <a:lnTo>
                  <a:pt x="16217" y="1024"/>
                </a:lnTo>
                <a:lnTo>
                  <a:pt x="16273" y="1043"/>
                </a:lnTo>
                <a:lnTo>
                  <a:pt x="16347" y="1043"/>
                </a:lnTo>
                <a:lnTo>
                  <a:pt x="16403" y="1024"/>
                </a:lnTo>
                <a:lnTo>
                  <a:pt x="16478" y="1005"/>
                </a:lnTo>
                <a:lnTo>
                  <a:pt x="16590" y="912"/>
                </a:lnTo>
                <a:lnTo>
                  <a:pt x="16627" y="856"/>
                </a:lnTo>
                <a:lnTo>
                  <a:pt x="16664" y="801"/>
                </a:lnTo>
                <a:lnTo>
                  <a:pt x="16683" y="726"/>
                </a:lnTo>
                <a:lnTo>
                  <a:pt x="16683" y="670"/>
                </a:lnTo>
                <a:lnTo>
                  <a:pt x="16664" y="596"/>
                </a:lnTo>
                <a:lnTo>
                  <a:pt x="16645" y="521"/>
                </a:lnTo>
                <a:lnTo>
                  <a:pt x="16608" y="465"/>
                </a:lnTo>
                <a:lnTo>
                  <a:pt x="16552" y="410"/>
                </a:lnTo>
                <a:lnTo>
                  <a:pt x="16496" y="372"/>
                </a:lnTo>
                <a:lnTo>
                  <a:pt x="16422" y="354"/>
                </a:lnTo>
                <a:lnTo>
                  <a:pt x="16347" y="335"/>
                </a:lnTo>
                <a:close/>
                <a:moveTo>
                  <a:pt x="84527" y="540"/>
                </a:moveTo>
                <a:lnTo>
                  <a:pt x="84490" y="559"/>
                </a:lnTo>
                <a:lnTo>
                  <a:pt x="84434" y="577"/>
                </a:lnTo>
                <a:lnTo>
                  <a:pt x="84397" y="614"/>
                </a:lnTo>
                <a:lnTo>
                  <a:pt x="84359" y="708"/>
                </a:lnTo>
                <a:lnTo>
                  <a:pt x="84341" y="801"/>
                </a:lnTo>
                <a:lnTo>
                  <a:pt x="84359" y="894"/>
                </a:lnTo>
                <a:lnTo>
                  <a:pt x="84397" y="987"/>
                </a:lnTo>
                <a:lnTo>
                  <a:pt x="84434" y="1024"/>
                </a:lnTo>
                <a:lnTo>
                  <a:pt x="84490" y="1043"/>
                </a:lnTo>
                <a:lnTo>
                  <a:pt x="84527" y="1061"/>
                </a:lnTo>
                <a:lnTo>
                  <a:pt x="84601" y="1080"/>
                </a:lnTo>
                <a:lnTo>
                  <a:pt x="84657" y="1061"/>
                </a:lnTo>
                <a:lnTo>
                  <a:pt x="84713" y="1043"/>
                </a:lnTo>
                <a:lnTo>
                  <a:pt x="84750" y="1024"/>
                </a:lnTo>
                <a:lnTo>
                  <a:pt x="84787" y="987"/>
                </a:lnTo>
                <a:lnTo>
                  <a:pt x="84843" y="894"/>
                </a:lnTo>
                <a:lnTo>
                  <a:pt x="84862" y="801"/>
                </a:lnTo>
                <a:lnTo>
                  <a:pt x="84843" y="708"/>
                </a:lnTo>
                <a:lnTo>
                  <a:pt x="84787" y="614"/>
                </a:lnTo>
                <a:lnTo>
                  <a:pt x="84750" y="577"/>
                </a:lnTo>
                <a:lnTo>
                  <a:pt x="84713" y="559"/>
                </a:lnTo>
                <a:lnTo>
                  <a:pt x="84657" y="540"/>
                </a:lnTo>
                <a:close/>
                <a:moveTo>
                  <a:pt x="6796" y="447"/>
                </a:moveTo>
                <a:lnTo>
                  <a:pt x="6722" y="465"/>
                </a:lnTo>
                <a:lnTo>
                  <a:pt x="6666" y="484"/>
                </a:lnTo>
                <a:lnTo>
                  <a:pt x="6592" y="521"/>
                </a:lnTo>
                <a:lnTo>
                  <a:pt x="6554" y="559"/>
                </a:lnTo>
                <a:lnTo>
                  <a:pt x="6517" y="614"/>
                </a:lnTo>
                <a:lnTo>
                  <a:pt x="6480" y="670"/>
                </a:lnTo>
                <a:lnTo>
                  <a:pt x="6461" y="745"/>
                </a:lnTo>
                <a:lnTo>
                  <a:pt x="6480" y="819"/>
                </a:lnTo>
                <a:lnTo>
                  <a:pt x="6517" y="931"/>
                </a:lnTo>
                <a:lnTo>
                  <a:pt x="6573" y="1024"/>
                </a:lnTo>
                <a:lnTo>
                  <a:pt x="6685" y="1080"/>
                </a:lnTo>
                <a:lnTo>
                  <a:pt x="6741" y="1099"/>
                </a:lnTo>
                <a:lnTo>
                  <a:pt x="6852" y="1099"/>
                </a:lnTo>
                <a:lnTo>
                  <a:pt x="6927" y="1061"/>
                </a:lnTo>
                <a:lnTo>
                  <a:pt x="6983" y="1024"/>
                </a:lnTo>
                <a:lnTo>
                  <a:pt x="7038" y="987"/>
                </a:lnTo>
                <a:lnTo>
                  <a:pt x="7076" y="931"/>
                </a:lnTo>
                <a:lnTo>
                  <a:pt x="7094" y="875"/>
                </a:lnTo>
                <a:lnTo>
                  <a:pt x="7113" y="801"/>
                </a:lnTo>
                <a:lnTo>
                  <a:pt x="7113" y="726"/>
                </a:lnTo>
                <a:lnTo>
                  <a:pt x="7076" y="614"/>
                </a:lnTo>
                <a:lnTo>
                  <a:pt x="7001" y="540"/>
                </a:lnTo>
                <a:lnTo>
                  <a:pt x="6908" y="465"/>
                </a:lnTo>
                <a:lnTo>
                  <a:pt x="6852" y="447"/>
                </a:lnTo>
                <a:close/>
                <a:moveTo>
                  <a:pt x="11507" y="465"/>
                </a:moveTo>
                <a:lnTo>
                  <a:pt x="11432" y="484"/>
                </a:lnTo>
                <a:lnTo>
                  <a:pt x="11358" y="484"/>
                </a:lnTo>
                <a:lnTo>
                  <a:pt x="11283" y="503"/>
                </a:lnTo>
                <a:lnTo>
                  <a:pt x="11228" y="540"/>
                </a:lnTo>
                <a:lnTo>
                  <a:pt x="11172" y="596"/>
                </a:lnTo>
                <a:lnTo>
                  <a:pt x="11134" y="652"/>
                </a:lnTo>
                <a:lnTo>
                  <a:pt x="11116" y="708"/>
                </a:lnTo>
                <a:lnTo>
                  <a:pt x="11097" y="782"/>
                </a:lnTo>
                <a:lnTo>
                  <a:pt x="11097" y="838"/>
                </a:lnTo>
                <a:lnTo>
                  <a:pt x="11116" y="912"/>
                </a:lnTo>
                <a:lnTo>
                  <a:pt x="11153" y="968"/>
                </a:lnTo>
                <a:lnTo>
                  <a:pt x="11190" y="1024"/>
                </a:lnTo>
                <a:lnTo>
                  <a:pt x="11246" y="1061"/>
                </a:lnTo>
                <a:lnTo>
                  <a:pt x="11321" y="1099"/>
                </a:lnTo>
                <a:lnTo>
                  <a:pt x="11376" y="1117"/>
                </a:lnTo>
                <a:lnTo>
                  <a:pt x="11451" y="1117"/>
                </a:lnTo>
                <a:lnTo>
                  <a:pt x="11581" y="1099"/>
                </a:lnTo>
                <a:lnTo>
                  <a:pt x="11637" y="1061"/>
                </a:lnTo>
                <a:lnTo>
                  <a:pt x="11693" y="1024"/>
                </a:lnTo>
                <a:lnTo>
                  <a:pt x="11749" y="987"/>
                </a:lnTo>
                <a:lnTo>
                  <a:pt x="11786" y="931"/>
                </a:lnTo>
                <a:lnTo>
                  <a:pt x="11823" y="875"/>
                </a:lnTo>
                <a:lnTo>
                  <a:pt x="11823" y="801"/>
                </a:lnTo>
                <a:lnTo>
                  <a:pt x="11842" y="745"/>
                </a:lnTo>
                <a:lnTo>
                  <a:pt x="11823" y="670"/>
                </a:lnTo>
                <a:lnTo>
                  <a:pt x="11805" y="614"/>
                </a:lnTo>
                <a:lnTo>
                  <a:pt x="11767" y="559"/>
                </a:lnTo>
                <a:lnTo>
                  <a:pt x="11730" y="503"/>
                </a:lnTo>
                <a:lnTo>
                  <a:pt x="11656" y="484"/>
                </a:lnTo>
                <a:lnTo>
                  <a:pt x="11581" y="465"/>
                </a:lnTo>
                <a:close/>
                <a:moveTo>
                  <a:pt x="2142" y="410"/>
                </a:moveTo>
                <a:lnTo>
                  <a:pt x="1993" y="484"/>
                </a:lnTo>
                <a:lnTo>
                  <a:pt x="1881" y="559"/>
                </a:lnTo>
                <a:lnTo>
                  <a:pt x="1825" y="614"/>
                </a:lnTo>
                <a:lnTo>
                  <a:pt x="1788" y="689"/>
                </a:lnTo>
                <a:lnTo>
                  <a:pt x="1770" y="745"/>
                </a:lnTo>
                <a:lnTo>
                  <a:pt x="1770" y="838"/>
                </a:lnTo>
                <a:lnTo>
                  <a:pt x="1788" y="912"/>
                </a:lnTo>
                <a:lnTo>
                  <a:pt x="1825" y="968"/>
                </a:lnTo>
                <a:lnTo>
                  <a:pt x="1863" y="1043"/>
                </a:lnTo>
                <a:lnTo>
                  <a:pt x="1918" y="1080"/>
                </a:lnTo>
                <a:lnTo>
                  <a:pt x="1993" y="1117"/>
                </a:lnTo>
                <a:lnTo>
                  <a:pt x="2049" y="1154"/>
                </a:lnTo>
                <a:lnTo>
                  <a:pt x="2123" y="1154"/>
                </a:lnTo>
                <a:lnTo>
                  <a:pt x="2216" y="1136"/>
                </a:lnTo>
                <a:lnTo>
                  <a:pt x="2347" y="1080"/>
                </a:lnTo>
                <a:lnTo>
                  <a:pt x="2458" y="987"/>
                </a:lnTo>
                <a:lnTo>
                  <a:pt x="2496" y="931"/>
                </a:lnTo>
                <a:lnTo>
                  <a:pt x="2533" y="875"/>
                </a:lnTo>
                <a:lnTo>
                  <a:pt x="2552" y="801"/>
                </a:lnTo>
                <a:lnTo>
                  <a:pt x="2552" y="726"/>
                </a:lnTo>
                <a:lnTo>
                  <a:pt x="2533" y="652"/>
                </a:lnTo>
                <a:lnTo>
                  <a:pt x="2514" y="577"/>
                </a:lnTo>
                <a:lnTo>
                  <a:pt x="2458" y="521"/>
                </a:lnTo>
                <a:lnTo>
                  <a:pt x="2421" y="465"/>
                </a:lnTo>
                <a:lnTo>
                  <a:pt x="2347" y="428"/>
                </a:lnTo>
                <a:lnTo>
                  <a:pt x="2291" y="410"/>
                </a:lnTo>
                <a:close/>
                <a:moveTo>
                  <a:pt x="32359" y="223"/>
                </a:moveTo>
                <a:lnTo>
                  <a:pt x="32285" y="261"/>
                </a:lnTo>
                <a:lnTo>
                  <a:pt x="32229" y="317"/>
                </a:lnTo>
                <a:lnTo>
                  <a:pt x="32191" y="372"/>
                </a:lnTo>
                <a:lnTo>
                  <a:pt x="32136" y="428"/>
                </a:lnTo>
                <a:lnTo>
                  <a:pt x="32061" y="465"/>
                </a:lnTo>
                <a:lnTo>
                  <a:pt x="32024" y="503"/>
                </a:lnTo>
                <a:lnTo>
                  <a:pt x="31987" y="559"/>
                </a:lnTo>
                <a:lnTo>
                  <a:pt x="31949" y="614"/>
                </a:lnTo>
                <a:lnTo>
                  <a:pt x="31931" y="670"/>
                </a:lnTo>
                <a:lnTo>
                  <a:pt x="31931" y="745"/>
                </a:lnTo>
                <a:lnTo>
                  <a:pt x="31949" y="819"/>
                </a:lnTo>
                <a:lnTo>
                  <a:pt x="31968" y="894"/>
                </a:lnTo>
                <a:lnTo>
                  <a:pt x="32005" y="950"/>
                </a:lnTo>
                <a:lnTo>
                  <a:pt x="32098" y="1061"/>
                </a:lnTo>
                <a:lnTo>
                  <a:pt x="32229" y="1136"/>
                </a:lnTo>
                <a:lnTo>
                  <a:pt x="32285" y="1173"/>
                </a:lnTo>
                <a:lnTo>
                  <a:pt x="32508" y="1173"/>
                </a:lnTo>
                <a:lnTo>
                  <a:pt x="32638" y="1117"/>
                </a:lnTo>
                <a:lnTo>
                  <a:pt x="32750" y="1043"/>
                </a:lnTo>
                <a:lnTo>
                  <a:pt x="32806" y="987"/>
                </a:lnTo>
                <a:lnTo>
                  <a:pt x="32824" y="912"/>
                </a:lnTo>
                <a:lnTo>
                  <a:pt x="32880" y="782"/>
                </a:lnTo>
                <a:lnTo>
                  <a:pt x="32880" y="633"/>
                </a:lnTo>
                <a:lnTo>
                  <a:pt x="32843" y="503"/>
                </a:lnTo>
                <a:lnTo>
                  <a:pt x="32806" y="410"/>
                </a:lnTo>
                <a:lnTo>
                  <a:pt x="32750" y="354"/>
                </a:lnTo>
                <a:lnTo>
                  <a:pt x="32694" y="298"/>
                </a:lnTo>
                <a:lnTo>
                  <a:pt x="32620" y="261"/>
                </a:lnTo>
                <a:lnTo>
                  <a:pt x="32527" y="223"/>
                </a:lnTo>
                <a:close/>
                <a:moveTo>
                  <a:pt x="91509" y="2029"/>
                </a:moveTo>
                <a:lnTo>
                  <a:pt x="91453" y="2048"/>
                </a:lnTo>
                <a:lnTo>
                  <a:pt x="91397" y="2067"/>
                </a:lnTo>
                <a:lnTo>
                  <a:pt x="91360" y="2104"/>
                </a:lnTo>
                <a:lnTo>
                  <a:pt x="91285" y="2216"/>
                </a:lnTo>
                <a:lnTo>
                  <a:pt x="91267" y="2271"/>
                </a:lnTo>
                <a:lnTo>
                  <a:pt x="91267" y="2327"/>
                </a:lnTo>
                <a:lnTo>
                  <a:pt x="91267" y="2383"/>
                </a:lnTo>
                <a:lnTo>
                  <a:pt x="91285" y="2439"/>
                </a:lnTo>
                <a:lnTo>
                  <a:pt x="91322" y="2495"/>
                </a:lnTo>
                <a:lnTo>
                  <a:pt x="91360" y="2532"/>
                </a:lnTo>
                <a:lnTo>
                  <a:pt x="91453" y="2588"/>
                </a:lnTo>
                <a:lnTo>
                  <a:pt x="91564" y="2625"/>
                </a:lnTo>
                <a:lnTo>
                  <a:pt x="91620" y="2625"/>
                </a:lnTo>
                <a:lnTo>
                  <a:pt x="91676" y="2607"/>
                </a:lnTo>
                <a:lnTo>
                  <a:pt x="91732" y="2569"/>
                </a:lnTo>
                <a:lnTo>
                  <a:pt x="91788" y="2532"/>
                </a:lnTo>
                <a:lnTo>
                  <a:pt x="91825" y="2476"/>
                </a:lnTo>
                <a:lnTo>
                  <a:pt x="91844" y="2439"/>
                </a:lnTo>
                <a:lnTo>
                  <a:pt x="91862" y="2365"/>
                </a:lnTo>
                <a:lnTo>
                  <a:pt x="91862" y="2309"/>
                </a:lnTo>
                <a:lnTo>
                  <a:pt x="91862" y="2253"/>
                </a:lnTo>
                <a:lnTo>
                  <a:pt x="91844" y="2197"/>
                </a:lnTo>
                <a:lnTo>
                  <a:pt x="91769" y="2104"/>
                </a:lnTo>
                <a:lnTo>
                  <a:pt x="91676" y="2048"/>
                </a:lnTo>
                <a:lnTo>
                  <a:pt x="91564" y="2029"/>
                </a:lnTo>
                <a:close/>
                <a:moveTo>
                  <a:pt x="727" y="2122"/>
                </a:moveTo>
                <a:lnTo>
                  <a:pt x="634" y="2141"/>
                </a:lnTo>
                <a:lnTo>
                  <a:pt x="541" y="2197"/>
                </a:lnTo>
                <a:lnTo>
                  <a:pt x="504" y="2234"/>
                </a:lnTo>
                <a:lnTo>
                  <a:pt x="485" y="2271"/>
                </a:lnTo>
                <a:lnTo>
                  <a:pt x="466" y="2327"/>
                </a:lnTo>
                <a:lnTo>
                  <a:pt x="448" y="2383"/>
                </a:lnTo>
                <a:lnTo>
                  <a:pt x="466" y="2458"/>
                </a:lnTo>
                <a:lnTo>
                  <a:pt x="485" y="2513"/>
                </a:lnTo>
                <a:lnTo>
                  <a:pt x="504" y="2551"/>
                </a:lnTo>
                <a:lnTo>
                  <a:pt x="541" y="2588"/>
                </a:lnTo>
                <a:lnTo>
                  <a:pt x="634" y="2644"/>
                </a:lnTo>
                <a:lnTo>
                  <a:pt x="820" y="2644"/>
                </a:lnTo>
                <a:lnTo>
                  <a:pt x="913" y="2588"/>
                </a:lnTo>
                <a:lnTo>
                  <a:pt x="950" y="2551"/>
                </a:lnTo>
                <a:lnTo>
                  <a:pt x="969" y="2513"/>
                </a:lnTo>
                <a:lnTo>
                  <a:pt x="988" y="2458"/>
                </a:lnTo>
                <a:lnTo>
                  <a:pt x="988" y="2383"/>
                </a:lnTo>
                <a:lnTo>
                  <a:pt x="988" y="2327"/>
                </a:lnTo>
                <a:lnTo>
                  <a:pt x="969" y="2271"/>
                </a:lnTo>
                <a:lnTo>
                  <a:pt x="950" y="2234"/>
                </a:lnTo>
                <a:lnTo>
                  <a:pt x="913" y="2197"/>
                </a:lnTo>
                <a:lnTo>
                  <a:pt x="820" y="2141"/>
                </a:lnTo>
                <a:lnTo>
                  <a:pt x="727" y="2122"/>
                </a:lnTo>
                <a:close/>
                <a:moveTo>
                  <a:pt x="690" y="3537"/>
                </a:moveTo>
                <a:lnTo>
                  <a:pt x="597" y="3575"/>
                </a:lnTo>
                <a:lnTo>
                  <a:pt x="541" y="3612"/>
                </a:lnTo>
                <a:lnTo>
                  <a:pt x="504" y="3649"/>
                </a:lnTo>
                <a:lnTo>
                  <a:pt x="448" y="3761"/>
                </a:lnTo>
                <a:lnTo>
                  <a:pt x="429" y="3817"/>
                </a:lnTo>
                <a:lnTo>
                  <a:pt x="429" y="3873"/>
                </a:lnTo>
                <a:lnTo>
                  <a:pt x="448" y="3928"/>
                </a:lnTo>
                <a:lnTo>
                  <a:pt x="466" y="3984"/>
                </a:lnTo>
                <a:lnTo>
                  <a:pt x="504" y="4022"/>
                </a:lnTo>
                <a:lnTo>
                  <a:pt x="541" y="4059"/>
                </a:lnTo>
                <a:lnTo>
                  <a:pt x="652" y="4115"/>
                </a:lnTo>
                <a:lnTo>
                  <a:pt x="820" y="4115"/>
                </a:lnTo>
                <a:lnTo>
                  <a:pt x="876" y="4077"/>
                </a:lnTo>
                <a:lnTo>
                  <a:pt x="913" y="4040"/>
                </a:lnTo>
                <a:lnTo>
                  <a:pt x="950" y="4003"/>
                </a:lnTo>
                <a:lnTo>
                  <a:pt x="988" y="3947"/>
                </a:lnTo>
                <a:lnTo>
                  <a:pt x="1006" y="3891"/>
                </a:lnTo>
                <a:lnTo>
                  <a:pt x="1006" y="3835"/>
                </a:lnTo>
                <a:lnTo>
                  <a:pt x="1006" y="3780"/>
                </a:lnTo>
                <a:lnTo>
                  <a:pt x="988" y="3724"/>
                </a:lnTo>
                <a:lnTo>
                  <a:pt x="969" y="3668"/>
                </a:lnTo>
                <a:lnTo>
                  <a:pt x="894" y="3593"/>
                </a:lnTo>
                <a:lnTo>
                  <a:pt x="801" y="3556"/>
                </a:lnTo>
                <a:lnTo>
                  <a:pt x="690" y="3537"/>
                </a:lnTo>
                <a:close/>
                <a:moveTo>
                  <a:pt x="91564" y="3705"/>
                </a:moveTo>
                <a:lnTo>
                  <a:pt x="91434" y="3742"/>
                </a:lnTo>
                <a:lnTo>
                  <a:pt x="91378" y="3761"/>
                </a:lnTo>
                <a:lnTo>
                  <a:pt x="91322" y="3798"/>
                </a:lnTo>
                <a:lnTo>
                  <a:pt x="91285" y="3854"/>
                </a:lnTo>
                <a:lnTo>
                  <a:pt x="91248" y="3910"/>
                </a:lnTo>
                <a:lnTo>
                  <a:pt x="91229" y="3966"/>
                </a:lnTo>
                <a:lnTo>
                  <a:pt x="91211" y="4059"/>
                </a:lnTo>
                <a:lnTo>
                  <a:pt x="91229" y="4133"/>
                </a:lnTo>
                <a:lnTo>
                  <a:pt x="91248" y="4208"/>
                </a:lnTo>
                <a:lnTo>
                  <a:pt x="91285" y="4264"/>
                </a:lnTo>
                <a:lnTo>
                  <a:pt x="91322" y="4301"/>
                </a:lnTo>
                <a:lnTo>
                  <a:pt x="91378" y="4338"/>
                </a:lnTo>
                <a:lnTo>
                  <a:pt x="91434" y="4375"/>
                </a:lnTo>
                <a:lnTo>
                  <a:pt x="91564" y="4394"/>
                </a:lnTo>
                <a:lnTo>
                  <a:pt x="91695" y="4375"/>
                </a:lnTo>
                <a:lnTo>
                  <a:pt x="91751" y="4338"/>
                </a:lnTo>
                <a:lnTo>
                  <a:pt x="91806" y="4301"/>
                </a:lnTo>
                <a:lnTo>
                  <a:pt x="91862" y="4264"/>
                </a:lnTo>
                <a:lnTo>
                  <a:pt x="91881" y="4208"/>
                </a:lnTo>
                <a:lnTo>
                  <a:pt x="91918" y="4133"/>
                </a:lnTo>
                <a:lnTo>
                  <a:pt x="91918" y="4059"/>
                </a:lnTo>
                <a:lnTo>
                  <a:pt x="91918" y="3966"/>
                </a:lnTo>
                <a:lnTo>
                  <a:pt x="91881" y="3910"/>
                </a:lnTo>
                <a:lnTo>
                  <a:pt x="91862" y="3854"/>
                </a:lnTo>
                <a:lnTo>
                  <a:pt x="91806" y="3798"/>
                </a:lnTo>
                <a:lnTo>
                  <a:pt x="91751" y="3761"/>
                </a:lnTo>
                <a:lnTo>
                  <a:pt x="91695" y="3742"/>
                </a:lnTo>
                <a:lnTo>
                  <a:pt x="91564" y="3705"/>
                </a:lnTo>
                <a:close/>
                <a:moveTo>
                  <a:pt x="783" y="5269"/>
                </a:moveTo>
                <a:lnTo>
                  <a:pt x="727" y="5288"/>
                </a:lnTo>
                <a:lnTo>
                  <a:pt x="690" y="5306"/>
                </a:lnTo>
                <a:lnTo>
                  <a:pt x="652" y="5362"/>
                </a:lnTo>
                <a:lnTo>
                  <a:pt x="634" y="5399"/>
                </a:lnTo>
                <a:lnTo>
                  <a:pt x="615" y="5437"/>
                </a:lnTo>
                <a:lnTo>
                  <a:pt x="615" y="5455"/>
                </a:lnTo>
                <a:lnTo>
                  <a:pt x="597" y="5455"/>
                </a:lnTo>
                <a:lnTo>
                  <a:pt x="578" y="5474"/>
                </a:lnTo>
                <a:lnTo>
                  <a:pt x="504" y="5548"/>
                </a:lnTo>
                <a:lnTo>
                  <a:pt x="466" y="5623"/>
                </a:lnTo>
                <a:lnTo>
                  <a:pt x="466" y="5716"/>
                </a:lnTo>
                <a:lnTo>
                  <a:pt x="504" y="5809"/>
                </a:lnTo>
                <a:lnTo>
                  <a:pt x="559" y="5883"/>
                </a:lnTo>
                <a:lnTo>
                  <a:pt x="652" y="5939"/>
                </a:lnTo>
                <a:lnTo>
                  <a:pt x="746" y="5939"/>
                </a:lnTo>
                <a:lnTo>
                  <a:pt x="857" y="5921"/>
                </a:lnTo>
                <a:lnTo>
                  <a:pt x="932" y="5883"/>
                </a:lnTo>
                <a:lnTo>
                  <a:pt x="988" y="5809"/>
                </a:lnTo>
                <a:lnTo>
                  <a:pt x="1025" y="5716"/>
                </a:lnTo>
                <a:lnTo>
                  <a:pt x="1043" y="5623"/>
                </a:lnTo>
                <a:lnTo>
                  <a:pt x="1043" y="5530"/>
                </a:lnTo>
                <a:lnTo>
                  <a:pt x="1025" y="5437"/>
                </a:lnTo>
                <a:lnTo>
                  <a:pt x="969" y="5362"/>
                </a:lnTo>
                <a:lnTo>
                  <a:pt x="913" y="5306"/>
                </a:lnTo>
                <a:lnTo>
                  <a:pt x="857" y="5269"/>
                </a:lnTo>
                <a:close/>
                <a:moveTo>
                  <a:pt x="91583" y="5474"/>
                </a:moveTo>
                <a:lnTo>
                  <a:pt x="91527" y="5492"/>
                </a:lnTo>
                <a:lnTo>
                  <a:pt x="91471" y="5530"/>
                </a:lnTo>
                <a:lnTo>
                  <a:pt x="91416" y="5567"/>
                </a:lnTo>
                <a:lnTo>
                  <a:pt x="91378" y="5623"/>
                </a:lnTo>
                <a:lnTo>
                  <a:pt x="91360" y="5697"/>
                </a:lnTo>
                <a:lnTo>
                  <a:pt x="91341" y="5753"/>
                </a:lnTo>
                <a:lnTo>
                  <a:pt x="91341" y="5827"/>
                </a:lnTo>
                <a:lnTo>
                  <a:pt x="91360" y="5883"/>
                </a:lnTo>
                <a:lnTo>
                  <a:pt x="91378" y="5939"/>
                </a:lnTo>
                <a:lnTo>
                  <a:pt x="91453" y="6014"/>
                </a:lnTo>
                <a:lnTo>
                  <a:pt x="91546" y="6088"/>
                </a:lnTo>
                <a:lnTo>
                  <a:pt x="91658" y="6107"/>
                </a:lnTo>
                <a:lnTo>
                  <a:pt x="91713" y="6088"/>
                </a:lnTo>
                <a:lnTo>
                  <a:pt x="91788" y="6070"/>
                </a:lnTo>
                <a:lnTo>
                  <a:pt x="91844" y="6032"/>
                </a:lnTo>
                <a:lnTo>
                  <a:pt x="91900" y="5995"/>
                </a:lnTo>
                <a:lnTo>
                  <a:pt x="91937" y="5939"/>
                </a:lnTo>
                <a:lnTo>
                  <a:pt x="91955" y="5883"/>
                </a:lnTo>
                <a:lnTo>
                  <a:pt x="91974" y="5809"/>
                </a:lnTo>
                <a:lnTo>
                  <a:pt x="91974" y="5734"/>
                </a:lnTo>
                <a:lnTo>
                  <a:pt x="91955" y="5679"/>
                </a:lnTo>
                <a:lnTo>
                  <a:pt x="91937" y="5641"/>
                </a:lnTo>
                <a:lnTo>
                  <a:pt x="91862" y="5548"/>
                </a:lnTo>
                <a:lnTo>
                  <a:pt x="91769" y="5492"/>
                </a:lnTo>
                <a:lnTo>
                  <a:pt x="91658" y="5474"/>
                </a:lnTo>
                <a:close/>
                <a:moveTo>
                  <a:pt x="708" y="6963"/>
                </a:moveTo>
                <a:lnTo>
                  <a:pt x="652" y="6982"/>
                </a:lnTo>
                <a:lnTo>
                  <a:pt x="578" y="7000"/>
                </a:lnTo>
                <a:lnTo>
                  <a:pt x="504" y="7038"/>
                </a:lnTo>
                <a:lnTo>
                  <a:pt x="448" y="7075"/>
                </a:lnTo>
                <a:lnTo>
                  <a:pt x="392" y="7131"/>
                </a:lnTo>
                <a:lnTo>
                  <a:pt x="355" y="7187"/>
                </a:lnTo>
                <a:lnTo>
                  <a:pt x="336" y="7261"/>
                </a:lnTo>
                <a:lnTo>
                  <a:pt x="317" y="7317"/>
                </a:lnTo>
                <a:lnTo>
                  <a:pt x="317" y="7391"/>
                </a:lnTo>
                <a:lnTo>
                  <a:pt x="317" y="7447"/>
                </a:lnTo>
                <a:lnTo>
                  <a:pt x="355" y="7503"/>
                </a:lnTo>
                <a:lnTo>
                  <a:pt x="373" y="7559"/>
                </a:lnTo>
                <a:lnTo>
                  <a:pt x="429" y="7615"/>
                </a:lnTo>
                <a:lnTo>
                  <a:pt x="466" y="7652"/>
                </a:lnTo>
                <a:lnTo>
                  <a:pt x="541" y="7689"/>
                </a:lnTo>
                <a:lnTo>
                  <a:pt x="597" y="7708"/>
                </a:lnTo>
                <a:lnTo>
                  <a:pt x="671" y="7727"/>
                </a:lnTo>
                <a:lnTo>
                  <a:pt x="746" y="7708"/>
                </a:lnTo>
                <a:lnTo>
                  <a:pt x="801" y="7689"/>
                </a:lnTo>
                <a:lnTo>
                  <a:pt x="876" y="7671"/>
                </a:lnTo>
                <a:lnTo>
                  <a:pt x="932" y="7615"/>
                </a:lnTo>
                <a:lnTo>
                  <a:pt x="969" y="7559"/>
                </a:lnTo>
                <a:lnTo>
                  <a:pt x="1006" y="7503"/>
                </a:lnTo>
                <a:lnTo>
                  <a:pt x="1025" y="7429"/>
                </a:lnTo>
                <a:lnTo>
                  <a:pt x="1025" y="7354"/>
                </a:lnTo>
                <a:lnTo>
                  <a:pt x="1025" y="7261"/>
                </a:lnTo>
                <a:lnTo>
                  <a:pt x="1006" y="7187"/>
                </a:lnTo>
                <a:lnTo>
                  <a:pt x="969" y="7112"/>
                </a:lnTo>
                <a:lnTo>
                  <a:pt x="913" y="7056"/>
                </a:lnTo>
                <a:lnTo>
                  <a:pt x="857" y="7000"/>
                </a:lnTo>
                <a:lnTo>
                  <a:pt x="783" y="6982"/>
                </a:lnTo>
                <a:lnTo>
                  <a:pt x="708" y="6963"/>
                </a:lnTo>
                <a:close/>
                <a:moveTo>
                  <a:pt x="91658" y="7242"/>
                </a:moveTo>
                <a:lnTo>
                  <a:pt x="91602" y="7261"/>
                </a:lnTo>
                <a:lnTo>
                  <a:pt x="91546" y="7298"/>
                </a:lnTo>
                <a:lnTo>
                  <a:pt x="91490" y="7336"/>
                </a:lnTo>
                <a:lnTo>
                  <a:pt x="91434" y="7391"/>
                </a:lnTo>
                <a:lnTo>
                  <a:pt x="91397" y="7466"/>
                </a:lnTo>
                <a:lnTo>
                  <a:pt x="91378" y="7540"/>
                </a:lnTo>
                <a:lnTo>
                  <a:pt x="91378" y="7596"/>
                </a:lnTo>
                <a:lnTo>
                  <a:pt x="91378" y="7671"/>
                </a:lnTo>
                <a:lnTo>
                  <a:pt x="91397" y="7745"/>
                </a:lnTo>
                <a:lnTo>
                  <a:pt x="91434" y="7801"/>
                </a:lnTo>
                <a:lnTo>
                  <a:pt x="91490" y="7857"/>
                </a:lnTo>
                <a:lnTo>
                  <a:pt x="91546" y="7913"/>
                </a:lnTo>
                <a:lnTo>
                  <a:pt x="91602" y="7931"/>
                </a:lnTo>
                <a:lnTo>
                  <a:pt x="91676" y="7950"/>
                </a:lnTo>
                <a:lnTo>
                  <a:pt x="91751" y="7969"/>
                </a:lnTo>
                <a:lnTo>
                  <a:pt x="91806" y="7950"/>
                </a:lnTo>
                <a:lnTo>
                  <a:pt x="91881" y="7931"/>
                </a:lnTo>
                <a:lnTo>
                  <a:pt x="91937" y="7913"/>
                </a:lnTo>
                <a:lnTo>
                  <a:pt x="91993" y="7857"/>
                </a:lnTo>
                <a:lnTo>
                  <a:pt x="92049" y="7801"/>
                </a:lnTo>
                <a:lnTo>
                  <a:pt x="92086" y="7745"/>
                </a:lnTo>
                <a:lnTo>
                  <a:pt x="92104" y="7671"/>
                </a:lnTo>
                <a:lnTo>
                  <a:pt x="92104" y="7596"/>
                </a:lnTo>
                <a:lnTo>
                  <a:pt x="92104" y="7522"/>
                </a:lnTo>
                <a:lnTo>
                  <a:pt x="92067" y="7466"/>
                </a:lnTo>
                <a:lnTo>
                  <a:pt x="92049" y="7391"/>
                </a:lnTo>
                <a:lnTo>
                  <a:pt x="91993" y="7336"/>
                </a:lnTo>
                <a:lnTo>
                  <a:pt x="91937" y="7298"/>
                </a:lnTo>
                <a:lnTo>
                  <a:pt x="91862" y="7261"/>
                </a:lnTo>
                <a:lnTo>
                  <a:pt x="91806" y="7242"/>
                </a:lnTo>
                <a:close/>
                <a:moveTo>
                  <a:pt x="91304" y="9030"/>
                </a:moveTo>
                <a:lnTo>
                  <a:pt x="91211" y="9048"/>
                </a:lnTo>
                <a:lnTo>
                  <a:pt x="91118" y="9104"/>
                </a:lnTo>
                <a:lnTo>
                  <a:pt x="91080" y="9142"/>
                </a:lnTo>
                <a:lnTo>
                  <a:pt x="91062" y="9179"/>
                </a:lnTo>
                <a:lnTo>
                  <a:pt x="91043" y="9235"/>
                </a:lnTo>
                <a:lnTo>
                  <a:pt x="91043" y="9290"/>
                </a:lnTo>
                <a:lnTo>
                  <a:pt x="91043" y="9365"/>
                </a:lnTo>
                <a:lnTo>
                  <a:pt x="91062" y="9421"/>
                </a:lnTo>
                <a:lnTo>
                  <a:pt x="91080" y="9458"/>
                </a:lnTo>
                <a:lnTo>
                  <a:pt x="91118" y="9495"/>
                </a:lnTo>
                <a:lnTo>
                  <a:pt x="91211" y="9551"/>
                </a:lnTo>
                <a:lnTo>
                  <a:pt x="91416" y="9551"/>
                </a:lnTo>
                <a:lnTo>
                  <a:pt x="91490" y="9495"/>
                </a:lnTo>
                <a:lnTo>
                  <a:pt x="91527" y="9458"/>
                </a:lnTo>
                <a:lnTo>
                  <a:pt x="91546" y="9421"/>
                </a:lnTo>
                <a:lnTo>
                  <a:pt x="91564" y="9365"/>
                </a:lnTo>
                <a:lnTo>
                  <a:pt x="91583" y="9290"/>
                </a:lnTo>
                <a:lnTo>
                  <a:pt x="91564" y="9235"/>
                </a:lnTo>
                <a:lnTo>
                  <a:pt x="91546" y="9179"/>
                </a:lnTo>
                <a:lnTo>
                  <a:pt x="91527" y="9142"/>
                </a:lnTo>
                <a:lnTo>
                  <a:pt x="91490" y="9104"/>
                </a:lnTo>
                <a:lnTo>
                  <a:pt x="91416" y="9048"/>
                </a:lnTo>
                <a:lnTo>
                  <a:pt x="91304" y="9030"/>
                </a:lnTo>
                <a:close/>
                <a:moveTo>
                  <a:pt x="429" y="8955"/>
                </a:moveTo>
                <a:lnTo>
                  <a:pt x="373" y="8993"/>
                </a:lnTo>
                <a:lnTo>
                  <a:pt x="317" y="9030"/>
                </a:lnTo>
                <a:lnTo>
                  <a:pt x="243" y="9104"/>
                </a:lnTo>
                <a:lnTo>
                  <a:pt x="206" y="9216"/>
                </a:lnTo>
                <a:lnTo>
                  <a:pt x="206" y="9328"/>
                </a:lnTo>
                <a:lnTo>
                  <a:pt x="261" y="9439"/>
                </a:lnTo>
                <a:lnTo>
                  <a:pt x="299" y="9477"/>
                </a:lnTo>
                <a:lnTo>
                  <a:pt x="336" y="9514"/>
                </a:lnTo>
                <a:lnTo>
                  <a:pt x="392" y="9551"/>
                </a:lnTo>
                <a:lnTo>
                  <a:pt x="448" y="9570"/>
                </a:lnTo>
                <a:lnTo>
                  <a:pt x="578" y="9570"/>
                </a:lnTo>
                <a:lnTo>
                  <a:pt x="634" y="9551"/>
                </a:lnTo>
                <a:lnTo>
                  <a:pt x="690" y="9514"/>
                </a:lnTo>
                <a:lnTo>
                  <a:pt x="727" y="9477"/>
                </a:lnTo>
                <a:lnTo>
                  <a:pt x="764" y="9421"/>
                </a:lnTo>
                <a:lnTo>
                  <a:pt x="801" y="9365"/>
                </a:lnTo>
                <a:lnTo>
                  <a:pt x="820" y="9309"/>
                </a:lnTo>
                <a:lnTo>
                  <a:pt x="820" y="9253"/>
                </a:lnTo>
                <a:lnTo>
                  <a:pt x="820" y="9197"/>
                </a:lnTo>
                <a:lnTo>
                  <a:pt x="801" y="9123"/>
                </a:lnTo>
                <a:lnTo>
                  <a:pt x="764" y="9067"/>
                </a:lnTo>
                <a:lnTo>
                  <a:pt x="727" y="9030"/>
                </a:lnTo>
                <a:lnTo>
                  <a:pt x="671" y="8993"/>
                </a:lnTo>
                <a:lnTo>
                  <a:pt x="615" y="8974"/>
                </a:lnTo>
                <a:lnTo>
                  <a:pt x="559" y="8955"/>
                </a:lnTo>
                <a:close/>
                <a:moveTo>
                  <a:pt x="671" y="10501"/>
                </a:moveTo>
                <a:lnTo>
                  <a:pt x="522" y="10538"/>
                </a:lnTo>
                <a:lnTo>
                  <a:pt x="448" y="10575"/>
                </a:lnTo>
                <a:lnTo>
                  <a:pt x="392" y="10612"/>
                </a:lnTo>
                <a:lnTo>
                  <a:pt x="355" y="10668"/>
                </a:lnTo>
                <a:lnTo>
                  <a:pt x="317" y="10743"/>
                </a:lnTo>
                <a:lnTo>
                  <a:pt x="299" y="10799"/>
                </a:lnTo>
                <a:lnTo>
                  <a:pt x="299" y="10873"/>
                </a:lnTo>
                <a:lnTo>
                  <a:pt x="299" y="10947"/>
                </a:lnTo>
                <a:lnTo>
                  <a:pt x="336" y="11022"/>
                </a:lnTo>
                <a:lnTo>
                  <a:pt x="355" y="11078"/>
                </a:lnTo>
                <a:lnTo>
                  <a:pt x="410" y="11134"/>
                </a:lnTo>
                <a:lnTo>
                  <a:pt x="466" y="11171"/>
                </a:lnTo>
                <a:lnTo>
                  <a:pt x="522" y="11189"/>
                </a:lnTo>
                <a:lnTo>
                  <a:pt x="578" y="11208"/>
                </a:lnTo>
                <a:lnTo>
                  <a:pt x="652" y="11227"/>
                </a:lnTo>
                <a:lnTo>
                  <a:pt x="708" y="11208"/>
                </a:lnTo>
                <a:lnTo>
                  <a:pt x="783" y="11189"/>
                </a:lnTo>
                <a:lnTo>
                  <a:pt x="839" y="11152"/>
                </a:lnTo>
                <a:lnTo>
                  <a:pt x="894" y="11096"/>
                </a:lnTo>
                <a:lnTo>
                  <a:pt x="950" y="11041"/>
                </a:lnTo>
                <a:lnTo>
                  <a:pt x="1006" y="10985"/>
                </a:lnTo>
                <a:lnTo>
                  <a:pt x="1043" y="10910"/>
                </a:lnTo>
                <a:lnTo>
                  <a:pt x="1062" y="10836"/>
                </a:lnTo>
                <a:lnTo>
                  <a:pt x="1062" y="10761"/>
                </a:lnTo>
                <a:lnTo>
                  <a:pt x="1043" y="10687"/>
                </a:lnTo>
                <a:lnTo>
                  <a:pt x="1006" y="10612"/>
                </a:lnTo>
                <a:lnTo>
                  <a:pt x="950" y="10575"/>
                </a:lnTo>
                <a:lnTo>
                  <a:pt x="894" y="10538"/>
                </a:lnTo>
                <a:lnTo>
                  <a:pt x="820" y="10519"/>
                </a:lnTo>
                <a:lnTo>
                  <a:pt x="671" y="10501"/>
                </a:lnTo>
                <a:close/>
                <a:moveTo>
                  <a:pt x="91490" y="10538"/>
                </a:moveTo>
                <a:lnTo>
                  <a:pt x="91416" y="10575"/>
                </a:lnTo>
                <a:lnTo>
                  <a:pt x="91360" y="10612"/>
                </a:lnTo>
                <a:lnTo>
                  <a:pt x="91304" y="10650"/>
                </a:lnTo>
                <a:lnTo>
                  <a:pt x="91267" y="10724"/>
                </a:lnTo>
                <a:lnTo>
                  <a:pt x="91229" y="10780"/>
                </a:lnTo>
                <a:lnTo>
                  <a:pt x="91211" y="10854"/>
                </a:lnTo>
                <a:lnTo>
                  <a:pt x="91211" y="10929"/>
                </a:lnTo>
                <a:lnTo>
                  <a:pt x="91229" y="10985"/>
                </a:lnTo>
                <a:lnTo>
                  <a:pt x="91248" y="11059"/>
                </a:lnTo>
                <a:lnTo>
                  <a:pt x="91341" y="11152"/>
                </a:lnTo>
                <a:lnTo>
                  <a:pt x="91434" y="11208"/>
                </a:lnTo>
                <a:lnTo>
                  <a:pt x="91509" y="11227"/>
                </a:lnTo>
                <a:lnTo>
                  <a:pt x="91564" y="11245"/>
                </a:lnTo>
                <a:lnTo>
                  <a:pt x="91639" y="11227"/>
                </a:lnTo>
                <a:lnTo>
                  <a:pt x="91713" y="11208"/>
                </a:lnTo>
                <a:lnTo>
                  <a:pt x="91769" y="11171"/>
                </a:lnTo>
                <a:lnTo>
                  <a:pt x="91825" y="11115"/>
                </a:lnTo>
                <a:lnTo>
                  <a:pt x="91862" y="11059"/>
                </a:lnTo>
                <a:lnTo>
                  <a:pt x="91900" y="10985"/>
                </a:lnTo>
                <a:lnTo>
                  <a:pt x="91918" y="10929"/>
                </a:lnTo>
                <a:lnTo>
                  <a:pt x="91918" y="10854"/>
                </a:lnTo>
                <a:lnTo>
                  <a:pt x="91900" y="10780"/>
                </a:lnTo>
                <a:lnTo>
                  <a:pt x="91881" y="10724"/>
                </a:lnTo>
                <a:lnTo>
                  <a:pt x="91844" y="10668"/>
                </a:lnTo>
                <a:lnTo>
                  <a:pt x="91806" y="10631"/>
                </a:lnTo>
                <a:lnTo>
                  <a:pt x="91695" y="10556"/>
                </a:lnTo>
                <a:lnTo>
                  <a:pt x="91564" y="10538"/>
                </a:lnTo>
                <a:close/>
                <a:moveTo>
                  <a:pt x="764" y="12083"/>
                </a:moveTo>
                <a:lnTo>
                  <a:pt x="690" y="12102"/>
                </a:lnTo>
                <a:lnTo>
                  <a:pt x="615" y="12120"/>
                </a:lnTo>
                <a:lnTo>
                  <a:pt x="541" y="12139"/>
                </a:lnTo>
                <a:lnTo>
                  <a:pt x="466" y="12176"/>
                </a:lnTo>
                <a:lnTo>
                  <a:pt x="392" y="12232"/>
                </a:lnTo>
                <a:lnTo>
                  <a:pt x="355" y="12307"/>
                </a:lnTo>
                <a:lnTo>
                  <a:pt x="317" y="12381"/>
                </a:lnTo>
                <a:lnTo>
                  <a:pt x="317" y="12456"/>
                </a:lnTo>
                <a:lnTo>
                  <a:pt x="336" y="12530"/>
                </a:lnTo>
                <a:lnTo>
                  <a:pt x="373" y="12604"/>
                </a:lnTo>
                <a:lnTo>
                  <a:pt x="429" y="12679"/>
                </a:lnTo>
                <a:lnTo>
                  <a:pt x="485" y="12716"/>
                </a:lnTo>
                <a:lnTo>
                  <a:pt x="578" y="12735"/>
                </a:lnTo>
                <a:lnTo>
                  <a:pt x="652" y="12753"/>
                </a:lnTo>
                <a:lnTo>
                  <a:pt x="671" y="12753"/>
                </a:lnTo>
                <a:lnTo>
                  <a:pt x="708" y="12735"/>
                </a:lnTo>
                <a:lnTo>
                  <a:pt x="801" y="12716"/>
                </a:lnTo>
                <a:lnTo>
                  <a:pt x="894" y="12660"/>
                </a:lnTo>
                <a:lnTo>
                  <a:pt x="950" y="12567"/>
                </a:lnTo>
                <a:lnTo>
                  <a:pt x="988" y="12493"/>
                </a:lnTo>
                <a:lnTo>
                  <a:pt x="1006" y="12400"/>
                </a:lnTo>
                <a:lnTo>
                  <a:pt x="988" y="12307"/>
                </a:lnTo>
                <a:lnTo>
                  <a:pt x="950" y="12213"/>
                </a:lnTo>
                <a:lnTo>
                  <a:pt x="894" y="12158"/>
                </a:lnTo>
                <a:lnTo>
                  <a:pt x="820" y="12120"/>
                </a:lnTo>
                <a:lnTo>
                  <a:pt x="764" y="12083"/>
                </a:lnTo>
                <a:close/>
                <a:moveTo>
                  <a:pt x="91602" y="12381"/>
                </a:moveTo>
                <a:lnTo>
                  <a:pt x="91546" y="12418"/>
                </a:lnTo>
                <a:lnTo>
                  <a:pt x="91490" y="12456"/>
                </a:lnTo>
                <a:lnTo>
                  <a:pt x="91416" y="12567"/>
                </a:lnTo>
                <a:lnTo>
                  <a:pt x="91360" y="12698"/>
                </a:lnTo>
                <a:lnTo>
                  <a:pt x="91341" y="12809"/>
                </a:lnTo>
                <a:lnTo>
                  <a:pt x="91360" y="12884"/>
                </a:lnTo>
                <a:lnTo>
                  <a:pt x="91378" y="12940"/>
                </a:lnTo>
                <a:lnTo>
                  <a:pt x="91416" y="12995"/>
                </a:lnTo>
                <a:lnTo>
                  <a:pt x="91471" y="13033"/>
                </a:lnTo>
                <a:lnTo>
                  <a:pt x="91527" y="13070"/>
                </a:lnTo>
                <a:lnTo>
                  <a:pt x="91583" y="13089"/>
                </a:lnTo>
                <a:lnTo>
                  <a:pt x="91639" y="13107"/>
                </a:lnTo>
                <a:lnTo>
                  <a:pt x="91695" y="13089"/>
                </a:lnTo>
                <a:lnTo>
                  <a:pt x="91769" y="13089"/>
                </a:lnTo>
                <a:lnTo>
                  <a:pt x="91806" y="13051"/>
                </a:lnTo>
                <a:lnTo>
                  <a:pt x="91862" y="13014"/>
                </a:lnTo>
                <a:lnTo>
                  <a:pt x="91900" y="12977"/>
                </a:lnTo>
                <a:lnTo>
                  <a:pt x="91937" y="12902"/>
                </a:lnTo>
                <a:lnTo>
                  <a:pt x="91955" y="12846"/>
                </a:lnTo>
                <a:lnTo>
                  <a:pt x="91955" y="12772"/>
                </a:lnTo>
                <a:lnTo>
                  <a:pt x="91955" y="12698"/>
                </a:lnTo>
                <a:lnTo>
                  <a:pt x="91900" y="12567"/>
                </a:lnTo>
                <a:lnTo>
                  <a:pt x="91825" y="12456"/>
                </a:lnTo>
                <a:lnTo>
                  <a:pt x="91769" y="12418"/>
                </a:lnTo>
                <a:lnTo>
                  <a:pt x="91713" y="12400"/>
                </a:lnTo>
                <a:lnTo>
                  <a:pt x="91658" y="12381"/>
                </a:lnTo>
                <a:close/>
                <a:moveTo>
                  <a:pt x="578" y="14206"/>
                </a:moveTo>
                <a:lnTo>
                  <a:pt x="522" y="14224"/>
                </a:lnTo>
                <a:lnTo>
                  <a:pt x="466" y="14261"/>
                </a:lnTo>
                <a:lnTo>
                  <a:pt x="410" y="14299"/>
                </a:lnTo>
                <a:lnTo>
                  <a:pt x="373" y="14355"/>
                </a:lnTo>
                <a:lnTo>
                  <a:pt x="355" y="14429"/>
                </a:lnTo>
                <a:lnTo>
                  <a:pt x="336" y="14485"/>
                </a:lnTo>
                <a:lnTo>
                  <a:pt x="336" y="14559"/>
                </a:lnTo>
                <a:lnTo>
                  <a:pt x="355" y="14615"/>
                </a:lnTo>
                <a:lnTo>
                  <a:pt x="392" y="14652"/>
                </a:lnTo>
                <a:lnTo>
                  <a:pt x="410" y="14708"/>
                </a:lnTo>
                <a:lnTo>
                  <a:pt x="466" y="14746"/>
                </a:lnTo>
                <a:lnTo>
                  <a:pt x="522" y="14783"/>
                </a:lnTo>
                <a:lnTo>
                  <a:pt x="578" y="14801"/>
                </a:lnTo>
                <a:lnTo>
                  <a:pt x="634" y="14801"/>
                </a:lnTo>
                <a:lnTo>
                  <a:pt x="746" y="14783"/>
                </a:lnTo>
                <a:lnTo>
                  <a:pt x="839" y="14727"/>
                </a:lnTo>
                <a:lnTo>
                  <a:pt x="894" y="14652"/>
                </a:lnTo>
                <a:lnTo>
                  <a:pt x="932" y="14541"/>
                </a:lnTo>
                <a:lnTo>
                  <a:pt x="932" y="14448"/>
                </a:lnTo>
                <a:lnTo>
                  <a:pt x="894" y="14336"/>
                </a:lnTo>
                <a:lnTo>
                  <a:pt x="820" y="14261"/>
                </a:lnTo>
                <a:lnTo>
                  <a:pt x="727" y="14206"/>
                </a:lnTo>
                <a:close/>
                <a:moveTo>
                  <a:pt x="91509" y="14187"/>
                </a:moveTo>
                <a:lnTo>
                  <a:pt x="91434" y="14206"/>
                </a:lnTo>
                <a:lnTo>
                  <a:pt x="91378" y="14243"/>
                </a:lnTo>
                <a:lnTo>
                  <a:pt x="91322" y="14280"/>
                </a:lnTo>
                <a:lnTo>
                  <a:pt x="91285" y="14336"/>
                </a:lnTo>
                <a:lnTo>
                  <a:pt x="91248" y="14392"/>
                </a:lnTo>
                <a:lnTo>
                  <a:pt x="91229" y="14448"/>
                </a:lnTo>
                <a:lnTo>
                  <a:pt x="91229" y="14522"/>
                </a:lnTo>
                <a:lnTo>
                  <a:pt x="91229" y="14597"/>
                </a:lnTo>
                <a:lnTo>
                  <a:pt x="91248" y="14652"/>
                </a:lnTo>
                <a:lnTo>
                  <a:pt x="91285" y="14708"/>
                </a:lnTo>
                <a:lnTo>
                  <a:pt x="91322" y="14764"/>
                </a:lnTo>
                <a:lnTo>
                  <a:pt x="91378" y="14801"/>
                </a:lnTo>
                <a:lnTo>
                  <a:pt x="91434" y="14839"/>
                </a:lnTo>
                <a:lnTo>
                  <a:pt x="91509" y="14857"/>
                </a:lnTo>
                <a:lnTo>
                  <a:pt x="91639" y="14857"/>
                </a:lnTo>
                <a:lnTo>
                  <a:pt x="91695" y="14839"/>
                </a:lnTo>
                <a:lnTo>
                  <a:pt x="91751" y="14801"/>
                </a:lnTo>
                <a:lnTo>
                  <a:pt x="91806" y="14764"/>
                </a:lnTo>
                <a:lnTo>
                  <a:pt x="91844" y="14708"/>
                </a:lnTo>
                <a:lnTo>
                  <a:pt x="91881" y="14652"/>
                </a:lnTo>
                <a:lnTo>
                  <a:pt x="91900" y="14597"/>
                </a:lnTo>
                <a:lnTo>
                  <a:pt x="91900" y="14522"/>
                </a:lnTo>
                <a:lnTo>
                  <a:pt x="91900" y="14448"/>
                </a:lnTo>
                <a:lnTo>
                  <a:pt x="91881" y="14392"/>
                </a:lnTo>
                <a:lnTo>
                  <a:pt x="91844" y="14336"/>
                </a:lnTo>
                <a:lnTo>
                  <a:pt x="91806" y="14280"/>
                </a:lnTo>
                <a:lnTo>
                  <a:pt x="91751" y="14243"/>
                </a:lnTo>
                <a:lnTo>
                  <a:pt x="91695" y="14206"/>
                </a:lnTo>
                <a:lnTo>
                  <a:pt x="91639" y="14187"/>
                </a:lnTo>
                <a:close/>
                <a:moveTo>
                  <a:pt x="91453" y="15825"/>
                </a:moveTo>
                <a:lnTo>
                  <a:pt x="91397" y="15863"/>
                </a:lnTo>
                <a:lnTo>
                  <a:pt x="91360" y="15900"/>
                </a:lnTo>
                <a:lnTo>
                  <a:pt x="91322" y="15956"/>
                </a:lnTo>
                <a:lnTo>
                  <a:pt x="91322" y="16012"/>
                </a:lnTo>
                <a:lnTo>
                  <a:pt x="91341" y="16067"/>
                </a:lnTo>
                <a:lnTo>
                  <a:pt x="91378" y="16123"/>
                </a:lnTo>
                <a:lnTo>
                  <a:pt x="91434" y="16142"/>
                </a:lnTo>
                <a:lnTo>
                  <a:pt x="91490" y="16161"/>
                </a:lnTo>
                <a:lnTo>
                  <a:pt x="91546" y="16142"/>
                </a:lnTo>
                <a:lnTo>
                  <a:pt x="91602" y="16105"/>
                </a:lnTo>
                <a:lnTo>
                  <a:pt x="91639" y="16049"/>
                </a:lnTo>
                <a:lnTo>
                  <a:pt x="91658" y="15974"/>
                </a:lnTo>
                <a:lnTo>
                  <a:pt x="91639" y="15918"/>
                </a:lnTo>
                <a:lnTo>
                  <a:pt x="91564" y="15844"/>
                </a:lnTo>
                <a:lnTo>
                  <a:pt x="91509" y="15825"/>
                </a:lnTo>
                <a:close/>
                <a:moveTo>
                  <a:pt x="522" y="15918"/>
                </a:moveTo>
                <a:lnTo>
                  <a:pt x="373" y="15937"/>
                </a:lnTo>
                <a:lnTo>
                  <a:pt x="243" y="15974"/>
                </a:lnTo>
                <a:lnTo>
                  <a:pt x="131" y="16067"/>
                </a:lnTo>
                <a:lnTo>
                  <a:pt x="57" y="16179"/>
                </a:lnTo>
                <a:lnTo>
                  <a:pt x="1" y="16309"/>
                </a:lnTo>
                <a:lnTo>
                  <a:pt x="1" y="16384"/>
                </a:lnTo>
                <a:lnTo>
                  <a:pt x="1" y="16458"/>
                </a:lnTo>
                <a:lnTo>
                  <a:pt x="19" y="16533"/>
                </a:lnTo>
                <a:lnTo>
                  <a:pt x="57" y="16607"/>
                </a:lnTo>
                <a:lnTo>
                  <a:pt x="131" y="16719"/>
                </a:lnTo>
                <a:lnTo>
                  <a:pt x="187" y="16775"/>
                </a:lnTo>
                <a:lnTo>
                  <a:pt x="261" y="16812"/>
                </a:lnTo>
                <a:lnTo>
                  <a:pt x="336" y="16849"/>
                </a:lnTo>
                <a:lnTo>
                  <a:pt x="410" y="16868"/>
                </a:lnTo>
                <a:lnTo>
                  <a:pt x="485" y="16868"/>
                </a:lnTo>
                <a:lnTo>
                  <a:pt x="559" y="16849"/>
                </a:lnTo>
                <a:lnTo>
                  <a:pt x="615" y="16812"/>
                </a:lnTo>
                <a:lnTo>
                  <a:pt x="690" y="16775"/>
                </a:lnTo>
                <a:lnTo>
                  <a:pt x="727" y="16719"/>
                </a:lnTo>
                <a:lnTo>
                  <a:pt x="783" y="16645"/>
                </a:lnTo>
                <a:lnTo>
                  <a:pt x="894" y="16551"/>
                </a:lnTo>
                <a:lnTo>
                  <a:pt x="932" y="16496"/>
                </a:lnTo>
                <a:lnTo>
                  <a:pt x="950" y="16421"/>
                </a:lnTo>
                <a:lnTo>
                  <a:pt x="969" y="16328"/>
                </a:lnTo>
                <a:lnTo>
                  <a:pt x="950" y="16254"/>
                </a:lnTo>
                <a:lnTo>
                  <a:pt x="932" y="16198"/>
                </a:lnTo>
                <a:lnTo>
                  <a:pt x="894" y="16123"/>
                </a:lnTo>
                <a:lnTo>
                  <a:pt x="857" y="16067"/>
                </a:lnTo>
                <a:lnTo>
                  <a:pt x="801" y="16012"/>
                </a:lnTo>
                <a:lnTo>
                  <a:pt x="727" y="15974"/>
                </a:lnTo>
                <a:lnTo>
                  <a:pt x="671" y="15956"/>
                </a:lnTo>
                <a:lnTo>
                  <a:pt x="522" y="15918"/>
                </a:lnTo>
                <a:close/>
                <a:moveTo>
                  <a:pt x="91732" y="17743"/>
                </a:moveTo>
                <a:lnTo>
                  <a:pt x="91676" y="17762"/>
                </a:lnTo>
                <a:lnTo>
                  <a:pt x="91602" y="17780"/>
                </a:lnTo>
                <a:lnTo>
                  <a:pt x="91546" y="17818"/>
                </a:lnTo>
                <a:lnTo>
                  <a:pt x="91509" y="17855"/>
                </a:lnTo>
                <a:lnTo>
                  <a:pt x="91471" y="17911"/>
                </a:lnTo>
                <a:lnTo>
                  <a:pt x="91434" y="17966"/>
                </a:lnTo>
                <a:lnTo>
                  <a:pt x="91434" y="18041"/>
                </a:lnTo>
                <a:lnTo>
                  <a:pt x="91434" y="18097"/>
                </a:lnTo>
                <a:lnTo>
                  <a:pt x="91434" y="18153"/>
                </a:lnTo>
                <a:lnTo>
                  <a:pt x="91453" y="18208"/>
                </a:lnTo>
                <a:lnTo>
                  <a:pt x="91527" y="18302"/>
                </a:lnTo>
                <a:lnTo>
                  <a:pt x="91620" y="18357"/>
                </a:lnTo>
                <a:lnTo>
                  <a:pt x="91732" y="18395"/>
                </a:lnTo>
                <a:lnTo>
                  <a:pt x="91806" y="18376"/>
                </a:lnTo>
                <a:lnTo>
                  <a:pt x="91862" y="18357"/>
                </a:lnTo>
                <a:lnTo>
                  <a:pt x="91918" y="18320"/>
                </a:lnTo>
                <a:lnTo>
                  <a:pt x="91974" y="18283"/>
                </a:lnTo>
                <a:lnTo>
                  <a:pt x="92011" y="18227"/>
                </a:lnTo>
                <a:lnTo>
                  <a:pt x="92030" y="18171"/>
                </a:lnTo>
                <a:lnTo>
                  <a:pt x="92049" y="18115"/>
                </a:lnTo>
                <a:lnTo>
                  <a:pt x="92049" y="18041"/>
                </a:lnTo>
                <a:lnTo>
                  <a:pt x="92049" y="17985"/>
                </a:lnTo>
                <a:lnTo>
                  <a:pt x="92030" y="17929"/>
                </a:lnTo>
                <a:lnTo>
                  <a:pt x="91955" y="17836"/>
                </a:lnTo>
                <a:lnTo>
                  <a:pt x="91862" y="17780"/>
                </a:lnTo>
                <a:lnTo>
                  <a:pt x="91732" y="17743"/>
                </a:lnTo>
                <a:close/>
                <a:moveTo>
                  <a:pt x="634" y="18097"/>
                </a:moveTo>
                <a:lnTo>
                  <a:pt x="578" y="18115"/>
                </a:lnTo>
                <a:lnTo>
                  <a:pt x="522" y="18115"/>
                </a:lnTo>
                <a:lnTo>
                  <a:pt x="466" y="18153"/>
                </a:lnTo>
                <a:lnTo>
                  <a:pt x="429" y="18190"/>
                </a:lnTo>
                <a:lnTo>
                  <a:pt x="373" y="18283"/>
                </a:lnTo>
                <a:lnTo>
                  <a:pt x="355" y="18339"/>
                </a:lnTo>
                <a:lnTo>
                  <a:pt x="355" y="18413"/>
                </a:lnTo>
                <a:lnTo>
                  <a:pt x="355" y="18469"/>
                </a:lnTo>
                <a:lnTo>
                  <a:pt x="373" y="18506"/>
                </a:lnTo>
                <a:lnTo>
                  <a:pt x="429" y="18599"/>
                </a:lnTo>
                <a:lnTo>
                  <a:pt x="522" y="18655"/>
                </a:lnTo>
                <a:lnTo>
                  <a:pt x="634" y="18693"/>
                </a:lnTo>
                <a:lnTo>
                  <a:pt x="690" y="18674"/>
                </a:lnTo>
                <a:lnTo>
                  <a:pt x="746" y="18674"/>
                </a:lnTo>
                <a:lnTo>
                  <a:pt x="839" y="18599"/>
                </a:lnTo>
                <a:lnTo>
                  <a:pt x="913" y="18506"/>
                </a:lnTo>
                <a:lnTo>
                  <a:pt x="932" y="18451"/>
                </a:lnTo>
                <a:lnTo>
                  <a:pt x="932" y="18395"/>
                </a:lnTo>
                <a:lnTo>
                  <a:pt x="932" y="18339"/>
                </a:lnTo>
                <a:lnTo>
                  <a:pt x="913" y="18283"/>
                </a:lnTo>
                <a:lnTo>
                  <a:pt x="839" y="18190"/>
                </a:lnTo>
                <a:lnTo>
                  <a:pt x="746" y="18134"/>
                </a:lnTo>
                <a:lnTo>
                  <a:pt x="634" y="18097"/>
                </a:lnTo>
                <a:close/>
                <a:moveTo>
                  <a:pt x="91676" y="19456"/>
                </a:moveTo>
                <a:lnTo>
                  <a:pt x="91602" y="19475"/>
                </a:lnTo>
                <a:lnTo>
                  <a:pt x="91527" y="19493"/>
                </a:lnTo>
                <a:lnTo>
                  <a:pt x="91471" y="19530"/>
                </a:lnTo>
                <a:lnTo>
                  <a:pt x="91378" y="19642"/>
                </a:lnTo>
                <a:lnTo>
                  <a:pt x="91322" y="19772"/>
                </a:lnTo>
                <a:lnTo>
                  <a:pt x="91304" y="19847"/>
                </a:lnTo>
                <a:lnTo>
                  <a:pt x="91304" y="19921"/>
                </a:lnTo>
                <a:lnTo>
                  <a:pt x="91322" y="19996"/>
                </a:lnTo>
                <a:lnTo>
                  <a:pt x="91341" y="20052"/>
                </a:lnTo>
                <a:lnTo>
                  <a:pt x="91378" y="20126"/>
                </a:lnTo>
                <a:lnTo>
                  <a:pt x="91434" y="20163"/>
                </a:lnTo>
                <a:lnTo>
                  <a:pt x="91490" y="20219"/>
                </a:lnTo>
                <a:lnTo>
                  <a:pt x="91546" y="20238"/>
                </a:lnTo>
                <a:lnTo>
                  <a:pt x="91620" y="20256"/>
                </a:lnTo>
                <a:lnTo>
                  <a:pt x="91695" y="20256"/>
                </a:lnTo>
                <a:lnTo>
                  <a:pt x="91751" y="20238"/>
                </a:lnTo>
                <a:lnTo>
                  <a:pt x="91825" y="20201"/>
                </a:lnTo>
                <a:lnTo>
                  <a:pt x="91881" y="20163"/>
                </a:lnTo>
                <a:lnTo>
                  <a:pt x="91937" y="20108"/>
                </a:lnTo>
                <a:lnTo>
                  <a:pt x="91974" y="20052"/>
                </a:lnTo>
                <a:lnTo>
                  <a:pt x="91993" y="19977"/>
                </a:lnTo>
                <a:lnTo>
                  <a:pt x="92011" y="19921"/>
                </a:lnTo>
                <a:lnTo>
                  <a:pt x="92011" y="19847"/>
                </a:lnTo>
                <a:lnTo>
                  <a:pt x="91993" y="19772"/>
                </a:lnTo>
                <a:lnTo>
                  <a:pt x="91955" y="19717"/>
                </a:lnTo>
                <a:lnTo>
                  <a:pt x="91881" y="19586"/>
                </a:lnTo>
                <a:lnTo>
                  <a:pt x="91825" y="19530"/>
                </a:lnTo>
                <a:lnTo>
                  <a:pt x="91751" y="19475"/>
                </a:lnTo>
                <a:lnTo>
                  <a:pt x="91676" y="19456"/>
                </a:lnTo>
                <a:close/>
                <a:moveTo>
                  <a:pt x="634" y="19772"/>
                </a:moveTo>
                <a:lnTo>
                  <a:pt x="522" y="19810"/>
                </a:lnTo>
                <a:lnTo>
                  <a:pt x="429" y="19884"/>
                </a:lnTo>
                <a:lnTo>
                  <a:pt x="392" y="19921"/>
                </a:lnTo>
                <a:lnTo>
                  <a:pt x="373" y="19977"/>
                </a:lnTo>
                <a:lnTo>
                  <a:pt x="355" y="20052"/>
                </a:lnTo>
                <a:lnTo>
                  <a:pt x="355" y="20108"/>
                </a:lnTo>
                <a:lnTo>
                  <a:pt x="355" y="20182"/>
                </a:lnTo>
                <a:lnTo>
                  <a:pt x="373" y="20238"/>
                </a:lnTo>
                <a:lnTo>
                  <a:pt x="410" y="20294"/>
                </a:lnTo>
                <a:lnTo>
                  <a:pt x="466" y="20350"/>
                </a:lnTo>
                <a:lnTo>
                  <a:pt x="522" y="20387"/>
                </a:lnTo>
                <a:lnTo>
                  <a:pt x="578" y="20405"/>
                </a:lnTo>
                <a:lnTo>
                  <a:pt x="634" y="20424"/>
                </a:lnTo>
                <a:lnTo>
                  <a:pt x="708" y="20424"/>
                </a:lnTo>
                <a:lnTo>
                  <a:pt x="764" y="20405"/>
                </a:lnTo>
                <a:lnTo>
                  <a:pt x="820" y="20387"/>
                </a:lnTo>
                <a:lnTo>
                  <a:pt x="876" y="20350"/>
                </a:lnTo>
                <a:lnTo>
                  <a:pt x="913" y="20312"/>
                </a:lnTo>
                <a:lnTo>
                  <a:pt x="950" y="20256"/>
                </a:lnTo>
                <a:lnTo>
                  <a:pt x="969" y="20201"/>
                </a:lnTo>
                <a:lnTo>
                  <a:pt x="988" y="20126"/>
                </a:lnTo>
                <a:lnTo>
                  <a:pt x="988" y="20070"/>
                </a:lnTo>
                <a:lnTo>
                  <a:pt x="969" y="20014"/>
                </a:lnTo>
                <a:lnTo>
                  <a:pt x="950" y="19940"/>
                </a:lnTo>
                <a:lnTo>
                  <a:pt x="913" y="19884"/>
                </a:lnTo>
                <a:lnTo>
                  <a:pt x="876" y="19847"/>
                </a:lnTo>
                <a:lnTo>
                  <a:pt x="820" y="19810"/>
                </a:lnTo>
                <a:lnTo>
                  <a:pt x="764" y="19791"/>
                </a:lnTo>
                <a:lnTo>
                  <a:pt x="634" y="19772"/>
                </a:lnTo>
                <a:close/>
                <a:moveTo>
                  <a:pt x="91602" y="21020"/>
                </a:moveTo>
                <a:lnTo>
                  <a:pt x="91527" y="21038"/>
                </a:lnTo>
                <a:lnTo>
                  <a:pt x="91453" y="21076"/>
                </a:lnTo>
                <a:lnTo>
                  <a:pt x="91397" y="21132"/>
                </a:lnTo>
                <a:lnTo>
                  <a:pt x="91360" y="21187"/>
                </a:lnTo>
                <a:lnTo>
                  <a:pt x="91322" y="21262"/>
                </a:lnTo>
                <a:lnTo>
                  <a:pt x="91304" y="21336"/>
                </a:lnTo>
                <a:lnTo>
                  <a:pt x="91322" y="21411"/>
                </a:lnTo>
                <a:lnTo>
                  <a:pt x="91322" y="21467"/>
                </a:lnTo>
                <a:lnTo>
                  <a:pt x="91360" y="21523"/>
                </a:lnTo>
                <a:lnTo>
                  <a:pt x="91397" y="21578"/>
                </a:lnTo>
                <a:lnTo>
                  <a:pt x="91453" y="21634"/>
                </a:lnTo>
                <a:lnTo>
                  <a:pt x="91509" y="21653"/>
                </a:lnTo>
                <a:lnTo>
                  <a:pt x="91564" y="21690"/>
                </a:lnTo>
                <a:lnTo>
                  <a:pt x="91695" y="21690"/>
                </a:lnTo>
                <a:lnTo>
                  <a:pt x="91751" y="21671"/>
                </a:lnTo>
                <a:lnTo>
                  <a:pt x="91862" y="21616"/>
                </a:lnTo>
                <a:lnTo>
                  <a:pt x="91937" y="21541"/>
                </a:lnTo>
                <a:lnTo>
                  <a:pt x="91974" y="21485"/>
                </a:lnTo>
                <a:lnTo>
                  <a:pt x="91993" y="21411"/>
                </a:lnTo>
                <a:lnTo>
                  <a:pt x="91993" y="21355"/>
                </a:lnTo>
                <a:lnTo>
                  <a:pt x="91993" y="21299"/>
                </a:lnTo>
                <a:lnTo>
                  <a:pt x="91937" y="21169"/>
                </a:lnTo>
                <a:lnTo>
                  <a:pt x="91862" y="21076"/>
                </a:lnTo>
                <a:lnTo>
                  <a:pt x="91806" y="21057"/>
                </a:lnTo>
                <a:lnTo>
                  <a:pt x="91751" y="21020"/>
                </a:lnTo>
                <a:close/>
                <a:moveTo>
                  <a:pt x="597" y="21504"/>
                </a:moveTo>
                <a:lnTo>
                  <a:pt x="559" y="21523"/>
                </a:lnTo>
                <a:lnTo>
                  <a:pt x="504" y="21541"/>
                </a:lnTo>
                <a:lnTo>
                  <a:pt x="410" y="21616"/>
                </a:lnTo>
                <a:lnTo>
                  <a:pt x="392" y="21671"/>
                </a:lnTo>
                <a:lnTo>
                  <a:pt x="373" y="21727"/>
                </a:lnTo>
                <a:lnTo>
                  <a:pt x="373" y="21820"/>
                </a:lnTo>
                <a:lnTo>
                  <a:pt x="429" y="21913"/>
                </a:lnTo>
                <a:lnTo>
                  <a:pt x="504" y="21988"/>
                </a:lnTo>
                <a:lnTo>
                  <a:pt x="597" y="22025"/>
                </a:lnTo>
                <a:lnTo>
                  <a:pt x="708" y="22025"/>
                </a:lnTo>
                <a:lnTo>
                  <a:pt x="783" y="21988"/>
                </a:lnTo>
                <a:lnTo>
                  <a:pt x="857" y="21913"/>
                </a:lnTo>
                <a:lnTo>
                  <a:pt x="894" y="21820"/>
                </a:lnTo>
                <a:lnTo>
                  <a:pt x="894" y="21727"/>
                </a:lnTo>
                <a:lnTo>
                  <a:pt x="876" y="21634"/>
                </a:lnTo>
                <a:lnTo>
                  <a:pt x="820" y="21560"/>
                </a:lnTo>
                <a:lnTo>
                  <a:pt x="764" y="21541"/>
                </a:lnTo>
                <a:lnTo>
                  <a:pt x="708" y="21523"/>
                </a:lnTo>
                <a:lnTo>
                  <a:pt x="652" y="21504"/>
                </a:lnTo>
                <a:close/>
                <a:moveTo>
                  <a:pt x="578" y="22844"/>
                </a:moveTo>
                <a:lnTo>
                  <a:pt x="522" y="22863"/>
                </a:lnTo>
                <a:lnTo>
                  <a:pt x="448" y="22919"/>
                </a:lnTo>
                <a:lnTo>
                  <a:pt x="373" y="23012"/>
                </a:lnTo>
                <a:lnTo>
                  <a:pt x="355" y="23105"/>
                </a:lnTo>
                <a:lnTo>
                  <a:pt x="355" y="23198"/>
                </a:lnTo>
                <a:lnTo>
                  <a:pt x="373" y="23254"/>
                </a:lnTo>
                <a:lnTo>
                  <a:pt x="410" y="23291"/>
                </a:lnTo>
                <a:lnTo>
                  <a:pt x="448" y="23328"/>
                </a:lnTo>
                <a:lnTo>
                  <a:pt x="504" y="23366"/>
                </a:lnTo>
                <a:lnTo>
                  <a:pt x="578" y="23384"/>
                </a:lnTo>
                <a:lnTo>
                  <a:pt x="634" y="23384"/>
                </a:lnTo>
                <a:lnTo>
                  <a:pt x="690" y="23366"/>
                </a:lnTo>
                <a:lnTo>
                  <a:pt x="746" y="23347"/>
                </a:lnTo>
                <a:lnTo>
                  <a:pt x="839" y="23291"/>
                </a:lnTo>
                <a:lnTo>
                  <a:pt x="876" y="23235"/>
                </a:lnTo>
                <a:lnTo>
                  <a:pt x="894" y="23198"/>
                </a:lnTo>
                <a:lnTo>
                  <a:pt x="913" y="23142"/>
                </a:lnTo>
                <a:lnTo>
                  <a:pt x="913" y="23105"/>
                </a:lnTo>
                <a:lnTo>
                  <a:pt x="876" y="23012"/>
                </a:lnTo>
                <a:lnTo>
                  <a:pt x="820" y="22937"/>
                </a:lnTo>
                <a:lnTo>
                  <a:pt x="746" y="22882"/>
                </a:lnTo>
                <a:lnTo>
                  <a:pt x="690" y="22863"/>
                </a:lnTo>
                <a:lnTo>
                  <a:pt x="634" y="22844"/>
                </a:lnTo>
                <a:close/>
                <a:moveTo>
                  <a:pt x="91602" y="23068"/>
                </a:moveTo>
                <a:lnTo>
                  <a:pt x="91527" y="23086"/>
                </a:lnTo>
                <a:lnTo>
                  <a:pt x="91453" y="23124"/>
                </a:lnTo>
                <a:lnTo>
                  <a:pt x="91397" y="23161"/>
                </a:lnTo>
                <a:lnTo>
                  <a:pt x="91341" y="23198"/>
                </a:lnTo>
                <a:lnTo>
                  <a:pt x="91285" y="23254"/>
                </a:lnTo>
                <a:lnTo>
                  <a:pt x="91267" y="23328"/>
                </a:lnTo>
                <a:lnTo>
                  <a:pt x="91248" y="23403"/>
                </a:lnTo>
                <a:lnTo>
                  <a:pt x="91248" y="23459"/>
                </a:lnTo>
                <a:lnTo>
                  <a:pt x="91267" y="23589"/>
                </a:lnTo>
                <a:lnTo>
                  <a:pt x="91304" y="23645"/>
                </a:lnTo>
                <a:lnTo>
                  <a:pt x="91341" y="23682"/>
                </a:lnTo>
                <a:lnTo>
                  <a:pt x="91397" y="23719"/>
                </a:lnTo>
                <a:lnTo>
                  <a:pt x="91453" y="23757"/>
                </a:lnTo>
                <a:lnTo>
                  <a:pt x="91509" y="23775"/>
                </a:lnTo>
                <a:lnTo>
                  <a:pt x="91564" y="23794"/>
                </a:lnTo>
                <a:lnTo>
                  <a:pt x="91695" y="23775"/>
                </a:lnTo>
                <a:lnTo>
                  <a:pt x="91751" y="23757"/>
                </a:lnTo>
                <a:lnTo>
                  <a:pt x="91806" y="23719"/>
                </a:lnTo>
                <a:lnTo>
                  <a:pt x="91862" y="23682"/>
                </a:lnTo>
                <a:lnTo>
                  <a:pt x="91900" y="23626"/>
                </a:lnTo>
                <a:lnTo>
                  <a:pt x="91918" y="23552"/>
                </a:lnTo>
                <a:lnTo>
                  <a:pt x="91937" y="23459"/>
                </a:lnTo>
                <a:lnTo>
                  <a:pt x="91955" y="23384"/>
                </a:lnTo>
                <a:lnTo>
                  <a:pt x="91955" y="23291"/>
                </a:lnTo>
                <a:lnTo>
                  <a:pt x="91937" y="23217"/>
                </a:lnTo>
                <a:lnTo>
                  <a:pt x="91900" y="23161"/>
                </a:lnTo>
                <a:lnTo>
                  <a:pt x="91825" y="23105"/>
                </a:lnTo>
                <a:lnTo>
                  <a:pt x="91751" y="23086"/>
                </a:lnTo>
                <a:lnTo>
                  <a:pt x="91676" y="23068"/>
                </a:lnTo>
                <a:close/>
                <a:moveTo>
                  <a:pt x="91546" y="24632"/>
                </a:moveTo>
                <a:lnTo>
                  <a:pt x="91471" y="24650"/>
                </a:lnTo>
                <a:lnTo>
                  <a:pt x="91416" y="24669"/>
                </a:lnTo>
                <a:lnTo>
                  <a:pt x="91360" y="24688"/>
                </a:lnTo>
                <a:lnTo>
                  <a:pt x="91304" y="24743"/>
                </a:lnTo>
                <a:lnTo>
                  <a:pt x="91267" y="24781"/>
                </a:lnTo>
                <a:lnTo>
                  <a:pt x="91248" y="24837"/>
                </a:lnTo>
                <a:lnTo>
                  <a:pt x="91229" y="24911"/>
                </a:lnTo>
                <a:lnTo>
                  <a:pt x="91229" y="24967"/>
                </a:lnTo>
                <a:lnTo>
                  <a:pt x="91229" y="25023"/>
                </a:lnTo>
                <a:lnTo>
                  <a:pt x="91248" y="25079"/>
                </a:lnTo>
                <a:lnTo>
                  <a:pt x="91322" y="25172"/>
                </a:lnTo>
                <a:lnTo>
                  <a:pt x="91416" y="25246"/>
                </a:lnTo>
                <a:lnTo>
                  <a:pt x="91546" y="25265"/>
                </a:lnTo>
                <a:lnTo>
                  <a:pt x="91602" y="25265"/>
                </a:lnTo>
                <a:lnTo>
                  <a:pt x="91676" y="25246"/>
                </a:lnTo>
                <a:lnTo>
                  <a:pt x="91713" y="25209"/>
                </a:lnTo>
                <a:lnTo>
                  <a:pt x="91769" y="25153"/>
                </a:lnTo>
                <a:lnTo>
                  <a:pt x="91806" y="25116"/>
                </a:lnTo>
                <a:lnTo>
                  <a:pt x="91844" y="25041"/>
                </a:lnTo>
                <a:lnTo>
                  <a:pt x="91844" y="24985"/>
                </a:lnTo>
                <a:lnTo>
                  <a:pt x="91844" y="24911"/>
                </a:lnTo>
                <a:lnTo>
                  <a:pt x="91844" y="24855"/>
                </a:lnTo>
                <a:lnTo>
                  <a:pt x="91825" y="24818"/>
                </a:lnTo>
                <a:lnTo>
                  <a:pt x="91751" y="24725"/>
                </a:lnTo>
                <a:lnTo>
                  <a:pt x="91658" y="24669"/>
                </a:lnTo>
                <a:lnTo>
                  <a:pt x="91546" y="24632"/>
                </a:lnTo>
                <a:close/>
                <a:moveTo>
                  <a:pt x="727" y="25060"/>
                </a:moveTo>
                <a:lnTo>
                  <a:pt x="652" y="25079"/>
                </a:lnTo>
                <a:lnTo>
                  <a:pt x="597" y="25097"/>
                </a:lnTo>
                <a:lnTo>
                  <a:pt x="541" y="25134"/>
                </a:lnTo>
                <a:lnTo>
                  <a:pt x="485" y="25172"/>
                </a:lnTo>
                <a:lnTo>
                  <a:pt x="448" y="25228"/>
                </a:lnTo>
                <a:lnTo>
                  <a:pt x="429" y="25302"/>
                </a:lnTo>
                <a:lnTo>
                  <a:pt x="410" y="25358"/>
                </a:lnTo>
                <a:lnTo>
                  <a:pt x="410" y="25432"/>
                </a:lnTo>
                <a:lnTo>
                  <a:pt x="429" y="25488"/>
                </a:lnTo>
                <a:lnTo>
                  <a:pt x="466" y="25563"/>
                </a:lnTo>
                <a:lnTo>
                  <a:pt x="504" y="25600"/>
                </a:lnTo>
                <a:lnTo>
                  <a:pt x="559" y="25656"/>
                </a:lnTo>
                <a:lnTo>
                  <a:pt x="615" y="25674"/>
                </a:lnTo>
                <a:lnTo>
                  <a:pt x="671" y="25693"/>
                </a:lnTo>
                <a:lnTo>
                  <a:pt x="801" y="25693"/>
                </a:lnTo>
                <a:lnTo>
                  <a:pt x="913" y="25637"/>
                </a:lnTo>
                <a:lnTo>
                  <a:pt x="988" y="25544"/>
                </a:lnTo>
                <a:lnTo>
                  <a:pt x="1025" y="25451"/>
                </a:lnTo>
                <a:lnTo>
                  <a:pt x="1043" y="25376"/>
                </a:lnTo>
                <a:lnTo>
                  <a:pt x="1025" y="25321"/>
                </a:lnTo>
                <a:lnTo>
                  <a:pt x="988" y="25228"/>
                </a:lnTo>
                <a:lnTo>
                  <a:pt x="913" y="25134"/>
                </a:lnTo>
                <a:lnTo>
                  <a:pt x="820" y="25079"/>
                </a:lnTo>
                <a:lnTo>
                  <a:pt x="727" y="25060"/>
                </a:lnTo>
                <a:close/>
                <a:moveTo>
                  <a:pt x="91658" y="26289"/>
                </a:moveTo>
                <a:lnTo>
                  <a:pt x="91546" y="26345"/>
                </a:lnTo>
                <a:lnTo>
                  <a:pt x="91434" y="26419"/>
                </a:lnTo>
                <a:lnTo>
                  <a:pt x="91397" y="26475"/>
                </a:lnTo>
                <a:lnTo>
                  <a:pt x="91378" y="26531"/>
                </a:lnTo>
                <a:lnTo>
                  <a:pt x="91360" y="26587"/>
                </a:lnTo>
                <a:lnTo>
                  <a:pt x="91341" y="26661"/>
                </a:lnTo>
                <a:lnTo>
                  <a:pt x="91360" y="26717"/>
                </a:lnTo>
                <a:lnTo>
                  <a:pt x="91378" y="26773"/>
                </a:lnTo>
                <a:lnTo>
                  <a:pt x="91416" y="26829"/>
                </a:lnTo>
                <a:lnTo>
                  <a:pt x="91453" y="26885"/>
                </a:lnTo>
                <a:lnTo>
                  <a:pt x="91509" y="26922"/>
                </a:lnTo>
                <a:lnTo>
                  <a:pt x="91564" y="26959"/>
                </a:lnTo>
                <a:lnTo>
                  <a:pt x="91620" y="26978"/>
                </a:lnTo>
                <a:lnTo>
                  <a:pt x="91676" y="26978"/>
                </a:lnTo>
                <a:lnTo>
                  <a:pt x="91751" y="26959"/>
                </a:lnTo>
                <a:lnTo>
                  <a:pt x="91825" y="26940"/>
                </a:lnTo>
                <a:lnTo>
                  <a:pt x="91881" y="26922"/>
                </a:lnTo>
                <a:lnTo>
                  <a:pt x="91918" y="26866"/>
                </a:lnTo>
                <a:lnTo>
                  <a:pt x="91974" y="26829"/>
                </a:lnTo>
                <a:lnTo>
                  <a:pt x="91993" y="26773"/>
                </a:lnTo>
                <a:lnTo>
                  <a:pt x="92030" y="26698"/>
                </a:lnTo>
                <a:lnTo>
                  <a:pt x="92030" y="26642"/>
                </a:lnTo>
                <a:lnTo>
                  <a:pt x="92030" y="26568"/>
                </a:lnTo>
                <a:lnTo>
                  <a:pt x="92011" y="26494"/>
                </a:lnTo>
                <a:lnTo>
                  <a:pt x="91993" y="26419"/>
                </a:lnTo>
                <a:lnTo>
                  <a:pt x="91937" y="26363"/>
                </a:lnTo>
                <a:lnTo>
                  <a:pt x="91881" y="26326"/>
                </a:lnTo>
                <a:lnTo>
                  <a:pt x="91825" y="26289"/>
                </a:lnTo>
                <a:close/>
                <a:moveTo>
                  <a:pt x="708" y="26829"/>
                </a:moveTo>
                <a:lnTo>
                  <a:pt x="634" y="26847"/>
                </a:lnTo>
                <a:lnTo>
                  <a:pt x="559" y="26866"/>
                </a:lnTo>
                <a:lnTo>
                  <a:pt x="504" y="26903"/>
                </a:lnTo>
                <a:lnTo>
                  <a:pt x="429" y="26959"/>
                </a:lnTo>
                <a:lnTo>
                  <a:pt x="392" y="27015"/>
                </a:lnTo>
                <a:lnTo>
                  <a:pt x="355" y="27089"/>
                </a:lnTo>
                <a:lnTo>
                  <a:pt x="317" y="27164"/>
                </a:lnTo>
                <a:lnTo>
                  <a:pt x="317" y="27238"/>
                </a:lnTo>
                <a:lnTo>
                  <a:pt x="336" y="27331"/>
                </a:lnTo>
                <a:lnTo>
                  <a:pt x="355" y="27406"/>
                </a:lnTo>
                <a:lnTo>
                  <a:pt x="373" y="27462"/>
                </a:lnTo>
                <a:lnTo>
                  <a:pt x="410" y="27518"/>
                </a:lnTo>
                <a:lnTo>
                  <a:pt x="466" y="27555"/>
                </a:lnTo>
                <a:lnTo>
                  <a:pt x="541" y="27592"/>
                </a:lnTo>
                <a:lnTo>
                  <a:pt x="597" y="27611"/>
                </a:lnTo>
                <a:lnTo>
                  <a:pt x="671" y="27611"/>
                </a:lnTo>
                <a:lnTo>
                  <a:pt x="746" y="27592"/>
                </a:lnTo>
                <a:lnTo>
                  <a:pt x="801" y="27573"/>
                </a:lnTo>
                <a:lnTo>
                  <a:pt x="857" y="27536"/>
                </a:lnTo>
                <a:lnTo>
                  <a:pt x="950" y="27424"/>
                </a:lnTo>
                <a:lnTo>
                  <a:pt x="1006" y="27294"/>
                </a:lnTo>
                <a:lnTo>
                  <a:pt x="1025" y="27238"/>
                </a:lnTo>
                <a:lnTo>
                  <a:pt x="1025" y="27164"/>
                </a:lnTo>
                <a:lnTo>
                  <a:pt x="1006" y="27108"/>
                </a:lnTo>
                <a:lnTo>
                  <a:pt x="988" y="27033"/>
                </a:lnTo>
                <a:lnTo>
                  <a:pt x="950" y="26978"/>
                </a:lnTo>
                <a:lnTo>
                  <a:pt x="894" y="26922"/>
                </a:lnTo>
                <a:lnTo>
                  <a:pt x="839" y="26866"/>
                </a:lnTo>
                <a:lnTo>
                  <a:pt x="783" y="26847"/>
                </a:lnTo>
                <a:lnTo>
                  <a:pt x="708" y="26829"/>
                </a:lnTo>
                <a:close/>
                <a:moveTo>
                  <a:pt x="91620" y="28262"/>
                </a:moveTo>
                <a:lnTo>
                  <a:pt x="91564" y="28281"/>
                </a:lnTo>
                <a:lnTo>
                  <a:pt x="91490" y="28318"/>
                </a:lnTo>
                <a:lnTo>
                  <a:pt x="91434" y="28355"/>
                </a:lnTo>
                <a:lnTo>
                  <a:pt x="91378" y="28430"/>
                </a:lnTo>
                <a:lnTo>
                  <a:pt x="91360" y="28486"/>
                </a:lnTo>
                <a:lnTo>
                  <a:pt x="91341" y="28560"/>
                </a:lnTo>
                <a:lnTo>
                  <a:pt x="91341" y="28635"/>
                </a:lnTo>
                <a:lnTo>
                  <a:pt x="91360" y="28709"/>
                </a:lnTo>
                <a:lnTo>
                  <a:pt x="91378" y="28784"/>
                </a:lnTo>
                <a:lnTo>
                  <a:pt x="91434" y="28858"/>
                </a:lnTo>
                <a:lnTo>
                  <a:pt x="91490" y="28914"/>
                </a:lnTo>
                <a:lnTo>
                  <a:pt x="91546" y="28951"/>
                </a:lnTo>
                <a:lnTo>
                  <a:pt x="91620" y="28970"/>
                </a:lnTo>
                <a:lnTo>
                  <a:pt x="91695" y="28988"/>
                </a:lnTo>
                <a:lnTo>
                  <a:pt x="91806" y="28970"/>
                </a:lnTo>
                <a:lnTo>
                  <a:pt x="91900" y="28933"/>
                </a:lnTo>
                <a:lnTo>
                  <a:pt x="91974" y="28877"/>
                </a:lnTo>
                <a:lnTo>
                  <a:pt x="92030" y="28802"/>
                </a:lnTo>
                <a:lnTo>
                  <a:pt x="92067" y="28690"/>
                </a:lnTo>
                <a:lnTo>
                  <a:pt x="92067" y="28579"/>
                </a:lnTo>
                <a:lnTo>
                  <a:pt x="92030" y="28486"/>
                </a:lnTo>
                <a:lnTo>
                  <a:pt x="91955" y="28374"/>
                </a:lnTo>
                <a:lnTo>
                  <a:pt x="91955" y="28393"/>
                </a:lnTo>
                <a:lnTo>
                  <a:pt x="91881" y="28318"/>
                </a:lnTo>
                <a:lnTo>
                  <a:pt x="91825" y="28281"/>
                </a:lnTo>
                <a:lnTo>
                  <a:pt x="91769" y="28281"/>
                </a:lnTo>
                <a:lnTo>
                  <a:pt x="91695" y="28262"/>
                </a:lnTo>
                <a:close/>
                <a:moveTo>
                  <a:pt x="671" y="28635"/>
                </a:moveTo>
                <a:lnTo>
                  <a:pt x="597" y="28653"/>
                </a:lnTo>
                <a:lnTo>
                  <a:pt x="541" y="28690"/>
                </a:lnTo>
                <a:lnTo>
                  <a:pt x="485" y="28728"/>
                </a:lnTo>
                <a:lnTo>
                  <a:pt x="448" y="28784"/>
                </a:lnTo>
                <a:lnTo>
                  <a:pt x="410" y="28839"/>
                </a:lnTo>
                <a:lnTo>
                  <a:pt x="392" y="28914"/>
                </a:lnTo>
                <a:lnTo>
                  <a:pt x="392" y="28970"/>
                </a:lnTo>
                <a:lnTo>
                  <a:pt x="410" y="29044"/>
                </a:lnTo>
                <a:lnTo>
                  <a:pt x="429" y="29100"/>
                </a:lnTo>
                <a:lnTo>
                  <a:pt x="466" y="29156"/>
                </a:lnTo>
                <a:lnTo>
                  <a:pt x="522" y="29193"/>
                </a:lnTo>
                <a:lnTo>
                  <a:pt x="578" y="29230"/>
                </a:lnTo>
                <a:lnTo>
                  <a:pt x="634" y="29268"/>
                </a:lnTo>
                <a:lnTo>
                  <a:pt x="746" y="29268"/>
                </a:lnTo>
                <a:lnTo>
                  <a:pt x="839" y="29249"/>
                </a:lnTo>
                <a:lnTo>
                  <a:pt x="932" y="29175"/>
                </a:lnTo>
                <a:lnTo>
                  <a:pt x="969" y="29137"/>
                </a:lnTo>
                <a:lnTo>
                  <a:pt x="1006" y="29100"/>
                </a:lnTo>
                <a:lnTo>
                  <a:pt x="1025" y="29044"/>
                </a:lnTo>
                <a:lnTo>
                  <a:pt x="1043" y="28970"/>
                </a:lnTo>
                <a:lnTo>
                  <a:pt x="1043" y="28914"/>
                </a:lnTo>
                <a:lnTo>
                  <a:pt x="1025" y="28858"/>
                </a:lnTo>
                <a:lnTo>
                  <a:pt x="950" y="28746"/>
                </a:lnTo>
                <a:lnTo>
                  <a:pt x="913" y="28709"/>
                </a:lnTo>
                <a:lnTo>
                  <a:pt x="857" y="28672"/>
                </a:lnTo>
                <a:lnTo>
                  <a:pt x="801" y="28653"/>
                </a:lnTo>
                <a:lnTo>
                  <a:pt x="727" y="28635"/>
                </a:lnTo>
                <a:close/>
                <a:moveTo>
                  <a:pt x="91490" y="30087"/>
                </a:moveTo>
                <a:lnTo>
                  <a:pt x="91416" y="30124"/>
                </a:lnTo>
                <a:lnTo>
                  <a:pt x="91360" y="30161"/>
                </a:lnTo>
                <a:lnTo>
                  <a:pt x="91322" y="30217"/>
                </a:lnTo>
                <a:lnTo>
                  <a:pt x="91229" y="30347"/>
                </a:lnTo>
                <a:lnTo>
                  <a:pt x="91192" y="30422"/>
                </a:lnTo>
                <a:lnTo>
                  <a:pt x="91192" y="30496"/>
                </a:lnTo>
                <a:lnTo>
                  <a:pt x="91192" y="30590"/>
                </a:lnTo>
                <a:lnTo>
                  <a:pt x="91211" y="30645"/>
                </a:lnTo>
                <a:lnTo>
                  <a:pt x="91248" y="30720"/>
                </a:lnTo>
                <a:lnTo>
                  <a:pt x="91285" y="30776"/>
                </a:lnTo>
                <a:lnTo>
                  <a:pt x="91341" y="30832"/>
                </a:lnTo>
                <a:lnTo>
                  <a:pt x="91397" y="30869"/>
                </a:lnTo>
                <a:lnTo>
                  <a:pt x="91471" y="30887"/>
                </a:lnTo>
                <a:lnTo>
                  <a:pt x="91546" y="30906"/>
                </a:lnTo>
                <a:lnTo>
                  <a:pt x="91639" y="30887"/>
                </a:lnTo>
                <a:lnTo>
                  <a:pt x="91713" y="30869"/>
                </a:lnTo>
                <a:lnTo>
                  <a:pt x="91769" y="30832"/>
                </a:lnTo>
                <a:lnTo>
                  <a:pt x="91825" y="30776"/>
                </a:lnTo>
                <a:lnTo>
                  <a:pt x="91862" y="30720"/>
                </a:lnTo>
                <a:lnTo>
                  <a:pt x="91900" y="30645"/>
                </a:lnTo>
                <a:lnTo>
                  <a:pt x="91918" y="30590"/>
                </a:lnTo>
                <a:lnTo>
                  <a:pt x="91918" y="30496"/>
                </a:lnTo>
                <a:lnTo>
                  <a:pt x="91918" y="30422"/>
                </a:lnTo>
                <a:lnTo>
                  <a:pt x="91881" y="30347"/>
                </a:lnTo>
                <a:lnTo>
                  <a:pt x="91806" y="30217"/>
                </a:lnTo>
                <a:lnTo>
                  <a:pt x="91751" y="30161"/>
                </a:lnTo>
                <a:lnTo>
                  <a:pt x="91695" y="30124"/>
                </a:lnTo>
                <a:lnTo>
                  <a:pt x="91620" y="30087"/>
                </a:lnTo>
                <a:close/>
                <a:moveTo>
                  <a:pt x="876" y="30608"/>
                </a:moveTo>
                <a:lnTo>
                  <a:pt x="801" y="30627"/>
                </a:lnTo>
                <a:lnTo>
                  <a:pt x="746" y="30645"/>
                </a:lnTo>
                <a:lnTo>
                  <a:pt x="690" y="30683"/>
                </a:lnTo>
                <a:lnTo>
                  <a:pt x="634" y="30738"/>
                </a:lnTo>
                <a:lnTo>
                  <a:pt x="597" y="30813"/>
                </a:lnTo>
                <a:lnTo>
                  <a:pt x="578" y="30887"/>
                </a:lnTo>
                <a:lnTo>
                  <a:pt x="597" y="30962"/>
                </a:lnTo>
                <a:lnTo>
                  <a:pt x="615" y="31036"/>
                </a:lnTo>
                <a:lnTo>
                  <a:pt x="652" y="31111"/>
                </a:lnTo>
                <a:lnTo>
                  <a:pt x="690" y="31167"/>
                </a:lnTo>
                <a:lnTo>
                  <a:pt x="746" y="31223"/>
                </a:lnTo>
                <a:lnTo>
                  <a:pt x="839" y="31260"/>
                </a:lnTo>
                <a:lnTo>
                  <a:pt x="857" y="31260"/>
                </a:lnTo>
                <a:lnTo>
                  <a:pt x="894" y="31316"/>
                </a:lnTo>
                <a:lnTo>
                  <a:pt x="932" y="31334"/>
                </a:lnTo>
                <a:lnTo>
                  <a:pt x="969" y="31316"/>
                </a:lnTo>
                <a:lnTo>
                  <a:pt x="1006" y="31297"/>
                </a:lnTo>
                <a:lnTo>
                  <a:pt x="1099" y="31241"/>
                </a:lnTo>
                <a:lnTo>
                  <a:pt x="1137" y="31204"/>
                </a:lnTo>
                <a:lnTo>
                  <a:pt x="1174" y="31148"/>
                </a:lnTo>
                <a:lnTo>
                  <a:pt x="1230" y="31036"/>
                </a:lnTo>
                <a:lnTo>
                  <a:pt x="1230" y="30962"/>
                </a:lnTo>
                <a:lnTo>
                  <a:pt x="1230" y="30906"/>
                </a:lnTo>
                <a:lnTo>
                  <a:pt x="1211" y="30832"/>
                </a:lnTo>
                <a:lnTo>
                  <a:pt x="1174" y="30757"/>
                </a:lnTo>
                <a:lnTo>
                  <a:pt x="1137" y="30720"/>
                </a:lnTo>
                <a:lnTo>
                  <a:pt x="1081" y="30664"/>
                </a:lnTo>
                <a:lnTo>
                  <a:pt x="1025" y="30627"/>
                </a:lnTo>
                <a:lnTo>
                  <a:pt x="950" y="30608"/>
                </a:lnTo>
                <a:close/>
                <a:moveTo>
                  <a:pt x="91620" y="31781"/>
                </a:moveTo>
                <a:lnTo>
                  <a:pt x="91564" y="31800"/>
                </a:lnTo>
                <a:lnTo>
                  <a:pt x="91527" y="31818"/>
                </a:lnTo>
                <a:lnTo>
                  <a:pt x="91471" y="31856"/>
                </a:lnTo>
                <a:lnTo>
                  <a:pt x="91434" y="31911"/>
                </a:lnTo>
                <a:lnTo>
                  <a:pt x="91397" y="32004"/>
                </a:lnTo>
                <a:lnTo>
                  <a:pt x="91397" y="32098"/>
                </a:lnTo>
                <a:lnTo>
                  <a:pt x="91434" y="32191"/>
                </a:lnTo>
                <a:lnTo>
                  <a:pt x="91509" y="32247"/>
                </a:lnTo>
                <a:lnTo>
                  <a:pt x="91546" y="32284"/>
                </a:lnTo>
                <a:lnTo>
                  <a:pt x="91602" y="32302"/>
                </a:lnTo>
                <a:lnTo>
                  <a:pt x="91695" y="32302"/>
                </a:lnTo>
                <a:lnTo>
                  <a:pt x="91769" y="32265"/>
                </a:lnTo>
                <a:lnTo>
                  <a:pt x="91844" y="32209"/>
                </a:lnTo>
                <a:lnTo>
                  <a:pt x="91900" y="32135"/>
                </a:lnTo>
                <a:lnTo>
                  <a:pt x="91918" y="32042"/>
                </a:lnTo>
                <a:lnTo>
                  <a:pt x="91900" y="31949"/>
                </a:lnTo>
                <a:lnTo>
                  <a:pt x="91881" y="31911"/>
                </a:lnTo>
                <a:lnTo>
                  <a:pt x="91844" y="31874"/>
                </a:lnTo>
                <a:lnTo>
                  <a:pt x="91788" y="31837"/>
                </a:lnTo>
                <a:lnTo>
                  <a:pt x="91732" y="31800"/>
                </a:lnTo>
                <a:lnTo>
                  <a:pt x="91676" y="31781"/>
                </a:lnTo>
                <a:close/>
                <a:moveTo>
                  <a:pt x="652" y="32340"/>
                </a:moveTo>
                <a:lnTo>
                  <a:pt x="578" y="32358"/>
                </a:lnTo>
                <a:lnTo>
                  <a:pt x="522" y="32377"/>
                </a:lnTo>
                <a:lnTo>
                  <a:pt x="466" y="32414"/>
                </a:lnTo>
                <a:lnTo>
                  <a:pt x="410" y="32451"/>
                </a:lnTo>
                <a:lnTo>
                  <a:pt x="355" y="32507"/>
                </a:lnTo>
                <a:lnTo>
                  <a:pt x="317" y="32563"/>
                </a:lnTo>
                <a:lnTo>
                  <a:pt x="299" y="32637"/>
                </a:lnTo>
                <a:lnTo>
                  <a:pt x="280" y="32693"/>
                </a:lnTo>
                <a:lnTo>
                  <a:pt x="299" y="32768"/>
                </a:lnTo>
                <a:lnTo>
                  <a:pt x="299" y="32824"/>
                </a:lnTo>
                <a:lnTo>
                  <a:pt x="336" y="32880"/>
                </a:lnTo>
                <a:lnTo>
                  <a:pt x="373" y="32935"/>
                </a:lnTo>
                <a:lnTo>
                  <a:pt x="410" y="32973"/>
                </a:lnTo>
                <a:lnTo>
                  <a:pt x="466" y="33010"/>
                </a:lnTo>
                <a:lnTo>
                  <a:pt x="541" y="33028"/>
                </a:lnTo>
                <a:lnTo>
                  <a:pt x="597" y="33047"/>
                </a:lnTo>
                <a:lnTo>
                  <a:pt x="671" y="33047"/>
                </a:lnTo>
                <a:lnTo>
                  <a:pt x="727" y="33028"/>
                </a:lnTo>
                <a:lnTo>
                  <a:pt x="801" y="32991"/>
                </a:lnTo>
                <a:lnTo>
                  <a:pt x="857" y="32954"/>
                </a:lnTo>
                <a:lnTo>
                  <a:pt x="894" y="32917"/>
                </a:lnTo>
                <a:lnTo>
                  <a:pt x="932" y="32861"/>
                </a:lnTo>
                <a:lnTo>
                  <a:pt x="969" y="32805"/>
                </a:lnTo>
                <a:lnTo>
                  <a:pt x="988" y="32731"/>
                </a:lnTo>
                <a:lnTo>
                  <a:pt x="988" y="32656"/>
                </a:lnTo>
                <a:lnTo>
                  <a:pt x="969" y="32582"/>
                </a:lnTo>
                <a:lnTo>
                  <a:pt x="950" y="32526"/>
                </a:lnTo>
                <a:lnTo>
                  <a:pt x="913" y="32470"/>
                </a:lnTo>
                <a:lnTo>
                  <a:pt x="857" y="32414"/>
                </a:lnTo>
                <a:lnTo>
                  <a:pt x="801" y="32377"/>
                </a:lnTo>
                <a:lnTo>
                  <a:pt x="727" y="32358"/>
                </a:lnTo>
                <a:lnTo>
                  <a:pt x="652" y="32340"/>
                </a:lnTo>
                <a:close/>
                <a:moveTo>
                  <a:pt x="91602" y="33401"/>
                </a:moveTo>
                <a:lnTo>
                  <a:pt x="91509" y="33457"/>
                </a:lnTo>
                <a:lnTo>
                  <a:pt x="91453" y="33531"/>
                </a:lnTo>
                <a:lnTo>
                  <a:pt x="91416" y="33606"/>
                </a:lnTo>
                <a:lnTo>
                  <a:pt x="91434" y="33699"/>
                </a:lnTo>
                <a:lnTo>
                  <a:pt x="91471" y="33792"/>
                </a:lnTo>
                <a:lnTo>
                  <a:pt x="91527" y="33848"/>
                </a:lnTo>
                <a:lnTo>
                  <a:pt x="91620" y="33866"/>
                </a:lnTo>
                <a:lnTo>
                  <a:pt x="91732" y="33866"/>
                </a:lnTo>
                <a:lnTo>
                  <a:pt x="91806" y="33829"/>
                </a:lnTo>
                <a:lnTo>
                  <a:pt x="91844" y="33755"/>
                </a:lnTo>
                <a:lnTo>
                  <a:pt x="91881" y="33680"/>
                </a:lnTo>
                <a:lnTo>
                  <a:pt x="91881" y="33587"/>
                </a:lnTo>
                <a:lnTo>
                  <a:pt x="91844" y="33513"/>
                </a:lnTo>
                <a:lnTo>
                  <a:pt x="91788" y="33438"/>
                </a:lnTo>
                <a:lnTo>
                  <a:pt x="91695" y="33401"/>
                </a:lnTo>
                <a:close/>
                <a:moveTo>
                  <a:pt x="708" y="34034"/>
                </a:moveTo>
                <a:lnTo>
                  <a:pt x="652" y="34052"/>
                </a:lnTo>
                <a:lnTo>
                  <a:pt x="597" y="34052"/>
                </a:lnTo>
                <a:lnTo>
                  <a:pt x="541" y="34090"/>
                </a:lnTo>
                <a:lnTo>
                  <a:pt x="504" y="34127"/>
                </a:lnTo>
                <a:lnTo>
                  <a:pt x="466" y="34164"/>
                </a:lnTo>
                <a:lnTo>
                  <a:pt x="429" y="34220"/>
                </a:lnTo>
                <a:lnTo>
                  <a:pt x="410" y="34276"/>
                </a:lnTo>
                <a:lnTo>
                  <a:pt x="410" y="34332"/>
                </a:lnTo>
                <a:lnTo>
                  <a:pt x="410" y="34388"/>
                </a:lnTo>
                <a:lnTo>
                  <a:pt x="429" y="34443"/>
                </a:lnTo>
                <a:lnTo>
                  <a:pt x="485" y="34537"/>
                </a:lnTo>
                <a:lnTo>
                  <a:pt x="578" y="34592"/>
                </a:lnTo>
                <a:lnTo>
                  <a:pt x="671" y="34630"/>
                </a:lnTo>
                <a:lnTo>
                  <a:pt x="746" y="34630"/>
                </a:lnTo>
                <a:lnTo>
                  <a:pt x="801" y="34611"/>
                </a:lnTo>
                <a:lnTo>
                  <a:pt x="857" y="34592"/>
                </a:lnTo>
                <a:lnTo>
                  <a:pt x="894" y="34555"/>
                </a:lnTo>
                <a:lnTo>
                  <a:pt x="932" y="34499"/>
                </a:lnTo>
                <a:lnTo>
                  <a:pt x="969" y="34462"/>
                </a:lnTo>
                <a:lnTo>
                  <a:pt x="988" y="34406"/>
                </a:lnTo>
                <a:lnTo>
                  <a:pt x="988" y="34332"/>
                </a:lnTo>
                <a:lnTo>
                  <a:pt x="988" y="34276"/>
                </a:lnTo>
                <a:lnTo>
                  <a:pt x="969" y="34220"/>
                </a:lnTo>
                <a:lnTo>
                  <a:pt x="913" y="34127"/>
                </a:lnTo>
                <a:lnTo>
                  <a:pt x="820" y="34071"/>
                </a:lnTo>
                <a:lnTo>
                  <a:pt x="708" y="34034"/>
                </a:lnTo>
                <a:close/>
                <a:moveTo>
                  <a:pt x="91620" y="35058"/>
                </a:moveTo>
                <a:lnTo>
                  <a:pt x="91490" y="35076"/>
                </a:lnTo>
                <a:lnTo>
                  <a:pt x="91434" y="35095"/>
                </a:lnTo>
                <a:lnTo>
                  <a:pt x="91378" y="35114"/>
                </a:lnTo>
                <a:lnTo>
                  <a:pt x="91341" y="35170"/>
                </a:lnTo>
                <a:lnTo>
                  <a:pt x="91304" y="35207"/>
                </a:lnTo>
                <a:lnTo>
                  <a:pt x="91267" y="35263"/>
                </a:lnTo>
                <a:lnTo>
                  <a:pt x="91248" y="35337"/>
                </a:lnTo>
                <a:lnTo>
                  <a:pt x="91248" y="35393"/>
                </a:lnTo>
                <a:lnTo>
                  <a:pt x="91267" y="35449"/>
                </a:lnTo>
                <a:lnTo>
                  <a:pt x="91285" y="35505"/>
                </a:lnTo>
                <a:lnTo>
                  <a:pt x="91322" y="35561"/>
                </a:lnTo>
                <a:lnTo>
                  <a:pt x="91360" y="35598"/>
                </a:lnTo>
                <a:lnTo>
                  <a:pt x="91416" y="35635"/>
                </a:lnTo>
                <a:lnTo>
                  <a:pt x="91471" y="35672"/>
                </a:lnTo>
                <a:lnTo>
                  <a:pt x="91658" y="35672"/>
                </a:lnTo>
                <a:lnTo>
                  <a:pt x="91713" y="35654"/>
                </a:lnTo>
                <a:lnTo>
                  <a:pt x="91769" y="35616"/>
                </a:lnTo>
                <a:lnTo>
                  <a:pt x="91806" y="35579"/>
                </a:lnTo>
                <a:lnTo>
                  <a:pt x="91844" y="35523"/>
                </a:lnTo>
                <a:lnTo>
                  <a:pt x="91881" y="35412"/>
                </a:lnTo>
                <a:lnTo>
                  <a:pt x="91862" y="35281"/>
                </a:lnTo>
                <a:lnTo>
                  <a:pt x="91844" y="35225"/>
                </a:lnTo>
                <a:lnTo>
                  <a:pt x="91825" y="35170"/>
                </a:lnTo>
                <a:lnTo>
                  <a:pt x="91788" y="35132"/>
                </a:lnTo>
                <a:lnTo>
                  <a:pt x="91732" y="35095"/>
                </a:lnTo>
                <a:lnTo>
                  <a:pt x="91620" y="35058"/>
                </a:lnTo>
                <a:close/>
                <a:moveTo>
                  <a:pt x="801" y="35821"/>
                </a:moveTo>
                <a:lnTo>
                  <a:pt x="708" y="35840"/>
                </a:lnTo>
                <a:lnTo>
                  <a:pt x="652" y="35858"/>
                </a:lnTo>
                <a:lnTo>
                  <a:pt x="615" y="35877"/>
                </a:lnTo>
                <a:lnTo>
                  <a:pt x="541" y="35970"/>
                </a:lnTo>
                <a:lnTo>
                  <a:pt x="504" y="36082"/>
                </a:lnTo>
                <a:lnTo>
                  <a:pt x="504" y="36138"/>
                </a:lnTo>
                <a:lnTo>
                  <a:pt x="504" y="36194"/>
                </a:lnTo>
                <a:lnTo>
                  <a:pt x="522" y="36249"/>
                </a:lnTo>
                <a:lnTo>
                  <a:pt x="559" y="36305"/>
                </a:lnTo>
                <a:lnTo>
                  <a:pt x="597" y="36342"/>
                </a:lnTo>
                <a:lnTo>
                  <a:pt x="634" y="36380"/>
                </a:lnTo>
                <a:lnTo>
                  <a:pt x="746" y="36417"/>
                </a:lnTo>
                <a:lnTo>
                  <a:pt x="857" y="36417"/>
                </a:lnTo>
                <a:lnTo>
                  <a:pt x="913" y="36398"/>
                </a:lnTo>
                <a:lnTo>
                  <a:pt x="969" y="36361"/>
                </a:lnTo>
                <a:lnTo>
                  <a:pt x="1006" y="36324"/>
                </a:lnTo>
                <a:lnTo>
                  <a:pt x="1043" y="36268"/>
                </a:lnTo>
                <a:lnTo>
                  <a:pt x="1062" y="36212"/>
                </a:lnTo>
                <a:lnTo>
                  <a:pt x="1081" y="36156"/>
                </a:lnTo>
                <a:lnTo>
                  <a:pt x="1081" y="36082"/>
                </a:lnTo>
                <a:lnTo>
                  <a:pt x="1062" y="36026"/>
                </a:lnTo>
                <a:lnTo>
                  <a:pt x="988" y="35914"/>
                </a:lnTo>
                <a:lnTo>
                  <a:pt x="913" y="35858"/>
                </a:lnTo>
                <a:lnTo>
                  <a:pt x="801" y="35821"/>
                </a:lnTo>
                <a:close/>
                <a:moveTo>
                  <a:pt x="91490" y="36827"/>
                </a:moveTo>
                <a:lnTo>
                  <a:pt x="91397" y="36864"/>
                </a:lnTo>
                <a:lnTo>
                  <a:pt x="91341" y="36920"/>
                </a:lnTo>
                <a:lnTo>
                  <a:pt x="91304" y="36957"/>
                </a:lnTo>
                <a:lnTo>
                  <a:pt x="91267" y="37031"/>
                </a:lnTo>
                <a:lnTo>
                  <a:pt x="91248" y="37087"/>
                </a:lnTo>
                <a:lnTo>
                  <a:pt x="91248" y="37162"/>
                </a:lnTo>
                <a:lnTo>
                  <a:pt x="91248" y="37218"/>
                </a:lnTo>
                <a:lnTo>
                  <a:pt x="91267" y="37292"/>
                </a:lnTo>
                <a:lnTo>
                  <a:pt x="91285" y="37348"/>
                </a:lnTo>
                <a:lnTo>
                  <a:pt x="91341" y="37404"/>
                </a:lnTo>
                <a:lnTo>
                  <a:pt x="91397" y="37460"/>
                </a:lnTo>
                <a:lnTo>
                  <a:pt x="91453" y="37497"/>
                </a:lnTo>
                <a:lnTo>
                  <a:pt x="91527" y="37515"/>
                </a:lnTo>
                <a:lnTo>
                  <a:pt x="91602" y="37515"/>
                </a:lnTo>
                <a:lnTo>
                  <a:pt x="91676" y="37497"/>
                </a:lnTo>
                <a:lnTo>
                  <a:pt x="91732" y="37460"/>
                </a:lnTo>
                <a:lnTo>
                  <a:pt x="91788" y="37422"/>
                </a:lnTo>
                <a:lnTo>
                  <a:pt x="91844" y="37366"/>
                </a:lnTo>
                <a:lnTo>
                  <a:pt x="91862" y="37292"/>
                </a:lnTo>
                <a:lnTo>
                  <a:pt x="91881" y="37236"/>
                </a:lnTo>
                <a:lnTo>
                  <a:pt x="91881" y="37162"/>
                </a:lnTo>
                <a:lnTo>
                  <a:pt x="91881" y="37087"/>
                </a:lnTo>
                <a:lnTo>
                  <a:pt x="91862" y="37031"/>
                </a:lnTo>
                <a:lnTo>
                  <a:pt x="91825" y="36957"/>
                </a:lnTo>
                <a:lnTo>
                  <a:pt x="91788" y="36901"/>
                </a:lnTo>
                <a:lnTo>
                  <a:pt x="91695" y="36845"/>
                </a:lnTo>
                <a:lnTo>
                  <a:pt x="91602" y="36827"/>
                </a:lnTo>
                <a:close/>
                <a:moveTo>
                  <a:pt x="597" y="37478"/>
                </a:moveTo>
                <a:lnTo>
                  <a:pt x="522" y="37497"/>
                </a:lnTo>
                <a:lnTo>
                  <a:pt x="466" y="37497"/>
                </a:lnTo>
                <a:lnTo>
                  <a:pt x="392" y="37534"/>
                </a:lnTo>
                <a:lnTo>
                  <a:pt x="336" y="37571"/>
                </a:lnTo>
                <a:lnTo>
                  <a:pt x="299" y="37627"/>
                </a:lnTo>
                <a:lnTo>
                  <a:pt x="261" y="37683"/>
                </a:lnTo>
                <a:lnTo>
                  <a:pt x="243" y="37739"/>
                </a:lnTo>
                <a:lnTo>
                  <a:pt x="224" y="37869"/>
                </a:lnTo>
                <a:lnTo>
                  <a:pt x="224" y="37944"/>
                </a:lnTo>
                <a:lnTo>
                  <a:pt x="243" y="37999"/>
                </a:lnTo>
                <a:lnTo>
                  <a:pt x="280" y="38074"/>
                </a:lnTo>
                <a:lnTo>
                  <a:pt x="317" y="38130"/>
                </a:lnTo>
                <a:lnTo>
                  <a:pt x="373" y="38167"/>
                </a:lnTo>
                <a:lnTo>
                  <a:pt x="429" y="38204"/>
                </a:lnTo>
                <a:lnTo>
                  <a:pt x="485" y="38223"/>
                </a:lnTo>
                <a:lnTo>
                  <a:pt x="615" y="38223"/>
                </a:lnTo>
                <a:lnTo>
                  <a:pt x="690" y="38186"/>
                </a:lnTo>
                <a:lnTo>
                  <a:pt x="746" y="38148"/>
                </a:lnTo>
                <a:lnTo>
                  <a:pt x="783" y="38093"/>
                </a:lnTo>
                <a:lnTo>
                  <a:pt x="820" y="38037"/>
                </a:lnTo>
                <a:lnTo>
                  <a:pt x="839" y="37962"/>
                </a:lnTo>
                <a:lnTo>
                  <a:pt x="839" y="37888"/>
                </a:lnTo>
                <a:lnTo>
                  <a:pt x="857" y="37832"/>
                </a:lnTo>
                <a:lnTo>
                  <a:pt x="876" y="37739"/>
                </a:lnTo>
                <a:lnTo>
                  <a:pt x="857" y="37664"/>
                </a:lnTo>
                <a:lnTo>
                  <a:pt x="820" y="37590"/>
                </a:lnTo>
                <a:lnTo>
                  <a:pt x="764" y="37553"/>
                </a:lnTo>
                <a:lnTo>
                  <a:pt x="708" y="37515"/>
                </a:lnTo>
                <a:lnTo>
                  <a:pt x="652" y="37497"/>
                </a:lnTo>
                <a:lnTo>
                  <a:pt x="597" y="37478"/>
                </a:lnTo>
                <a:close/>
                <a:moveTo>
                  <a:pt x="615" y="39005"/>
                </a:moveTo>
                <a:lnTo>
                  <a:pt x="559" y="39023"/>
                </a:lnTo>
                <a:lnTo>
                  <a:pt x="504" y="39042"/>
                </a:lnTo>
                <a:lnTo>
                  <a:pt x="410" y="39117"/>
                </a:lnTo>
                <a:lnTo>
                  <a:pt x="373" y="39154"/>
                </a:lnTo>
                <a:lnTo>
                  <a:pt x="336" y="39210"/>
                </a:lnTo>
                <a:lnTo>
                  <a:pt x="317" y="39266"/>
                </a:lnTo>
                <a:lnTo>
                  <a:pt x="317" y="39321"/>
                </a:lnTo>
                <a:lnTo>
                  <a:pt x="317" y="39396"/>
                </a:lnTo>
                <a:lnTo>
                  <a:pt x="336" y="39452"/>
                </a:lnTo>
                <a:lnTo>
                  <a:pt x="355" y="39508"/>
                </a:lnTo>
                <a:lnTo>
                  <a:pt x="410" y="39545"/>
                </a:lnTo>
                <a:lnTo>
                  <a:pt x="504" y="39619"/>
                </a:lnTo>
                <a:lnTo>
                  <a:pt x="597" y="39638"/>
                </a:lnTo>
                <a:lnTo>
                  <a:pt x="708" y="39619"/>
                </a:lnTo>
                <a:lnTo>
                  <a:pt x="801" y="39563"/>
                </a:lnTo>
                <a:lnTo>
                  <a:pt x="857" y="39526"/>
                </a:lnTo>
                <a:lnTo>
                  <a:pt x="876" y="39470"/>
                </a:lnTo>
                <a:lnTo>
                  <a:pt x="913" y="39414"/>
                </a:lnTo>
                <a:lnTo>
                  <a:pt x="913" y="39340"/>
                </a:lnTo>
                <a:lnTo>
                  <a:pt x="913" y="39284"/>
                </a:lnTo>
                <a:lnTo>
                  <a:pt x="894" y="39228"/>
                </a:lnTo>
                <a:lnTo>
                  <a:pt x="876" y="39172"/>
                </a:lnTo>
                <a:lnTo>
                  <a:pt x="820" y="39117"/>
                </a:lnTo>
                <a:lnTo>
                  <a:pt x="727" y="39042"/>
                </a:lnTo>
                <a:lnTo>
                  <a:pt x="671" y="39023"/>
                </a:lnTo>
                <a:lnTo>
                  <a:pt x="615" y="39005"/>
                </a:lnTo>
                <a:close/>
                <a:moveTo>
                  <a:pt x="91695" y="38949"/>
                </a:moveTo>
                <a:lnTo>
                  <a:pt x="91620" y="38968"/>
                </a:lnTo>
                <a:lnTo>
                  <a:pt x="91509" y="39042"/>
                </a:lnTo>
                <a:lnTo>
                  <a:pt x="91471" y="39098"/>
                </a:lnTo>
                <a:lnTo>
                  <a:pt x="91434" y="39154"/>
                </a:lnTo>
                <a:lnTo>
                  <a:pt x="91416" y="39210"/>
                </a:lnTo>
                <a:lnTo>
                  <a:pt x="91397" y="39284"/>
                </a:lnTo>
                <a:lnTo>
                  <a:pt x="91397" y="39340"/>
                </a:lnTo>
                <a:lnTo>
                  <a:pt x="91416" y="39396"/>
                </a:lnTo>
                <a:lnTo>
                  <a:pt x="91434" y="39470"/>
                </a:lnTo>
                <a:lnTo>
                  <a:pt x="91471" y="39526"/>
                </a:lnTo>
                <a:lnTo>
                  <a:pt x="91509" y="39563"/>
                </a:lnTo>
                <a:lnTo>
                  <a:pt x="91564" y="39601"/>
                </a:lnTo>
                <a:lnTo>
                  <a:pt x="91620" y="39638"/>
                </a:lnTo>
                <a:lnTo>
                  <a:pt x="91695" y="39657"/>
                </a:lnTo>
                <a:lnTo>
                  <a:pt x="91751" y="39657"/>
                </a:lnTo>
                <a:lnTo>
                  <a:pt x="91825" y="39638"/>
                </a:lnTo>
                <a:lnTo>
                  <a:pt x="91881" y="39619"/>
                </a:lnTo>
                <a:lnTo>
                  <a:pt x="91937" y="39601"/>
                </a:lnTo>
                <a:lnTo>
                  <a:pt x="91993" y="39545"/>
                </a:lnTo>
                <a:lnTo>
                  <a:pt x="92030" y="39489"/>
                </a:lnTo>
                <a:lnTo>
                  <a:pt x="92067" y="39433"/>
                </a:lnTo>
                <a:lnTo>
                  <a:pt x="92086" y="39359"/>
                </a:lnTo>
                <a:lnTo>
                  <a:pt x="92086" y="39303"/>
                </a:lnTo>
                <a:lnTo>
                  <a:pt x="92067" y="39228"/>
                </a:lnTo>
                <a:lnTo>
                  <a:pt x="92049" y="39172"/>
                </a:lnTo>
                <a:lnTo>
                  <a:pt x="92011" y="39098"/>
                </a:lnTo>
                <a:lnTo>
                  <a:pt x="91974" y="39042"/>
                </a:lnTo>
                <a:lnTo>
                  <a:pt x="91918" y="39005"/>
                </a:lnTo>
                <a:lnTo>
                  <a:pt x="91844" y="38968"/>
                </a:lnTo>
                <a:lnTo>
                  <a:pt x="91769" y="38949"/>
                </a:lnTo>
                <a:close/>
                <a:moveTo>
                  <a:pt x="597" y="40476"/>
                </a:moveTo>
                <a:lnTo>
                  <a:pt x="541" y="40494"/>
                </a:lnTo>
                <a:lnTo>
                  <a:pt x="485" y="40513"/>
                </a:lnTo>
                <a:lnTo>
                  <a:pt x="392" y="40587"/>
                </a:lnTo>
                <a:lnTo>
                  <a:pt x="317" y="40699"/>
                </a:lnTo>
                <a:lnTo>
                  <a:pt x="317" y="40755"/>
                </a:lnTo>
                <a:lnTo>
                  <a:pt x="299" y="40811"/>
                </a:lnTo>
                <a:lnTo>
                  <a:pt x="317" y="40885"/>
                </a:lnTo>
                <a:lnTo>
                  <a:pt x="336" y="40941"/>
                </a:lnTo>
                <a:lnTo>
                  <a:pt x="373" y="40997"/>
                </a:lnTo>
                <a:lnTo>
                  <a:pt x="410" y="41034"/>
                </a:lnTo>
                <a:lnTo>
                  <a:pt x="504" y="41090"/>
                </a:lnTo>
                <a:lnTo>
                  <a:pt x="615" y="41109"/>
                </a:lnTo>
                <a:lnTo>
                  <a:pt x="727" y="41090"/>
                </a:lnTo>
                <a:lnTo>
                  <a:pt x="783" y="41053"/>
                </a:lnTo>
                <a:lnTo>
                  <a:pt x="839" y="41016"/>
                </a:lnTo>
                <a:lnTo>
                  <a:pt x="876" y="40960"/>
                </a:lnTo>
                <a:lnTo>
                  <a:pt x="913" y="40904"/>
                </a:lnTo>
                <a:lnTo>
                  <a:pt x="913" y="40848"/>
                </a:lnTo>
                <a:lnTo>
                  <a:pt x="932" y="40774"/>
                </a:lnTo>
                <a:lnTo>
                  <a:pt x="913" y="40699"/>
                </a:lnTo>
                <a:lnTo>
                  <a:pt x="876" y="40643"/>
                </a:lnTo>
                <a:lnTo>
                  <a:pt x="801" y="40550"/>
                </a:lnTo>
                <a:lnTo>
                  <a:pt x="708" y="40494"/>
                </a:lnTo>
                <a:lnTo>
                  <a:pt x="652" y="40476"/>
                </a:lnTo>
                <a:close/>
                <a:moveTo>
                  <a:pt x="91732" y="40625"/>
                </a:moveTo>
                <a:lnTo>
                  <a:pt x="91676" y="40643"/>
                </a:lnTo>
                <a:lnTo>
                  <a:pt x="91620" y="40643"/>
                </a:lnTo>
                <a:lnTo>
                  <a:pt x="91564" y="40680"/>
                </a:lnTo>
                <a:lnTo>
                  <a:pt x="91509" y="40755"/>
                </a:lnTo>
                <a:lnTo>
                  <a:pt x="91471" y="40848"/>
                </a:lnTo>
                <a:lnTo>
                  <a:pt x="91471" y="40941"/>
                </a:lnTo>
                <a:lnTo>
                  <a:pt x="91490" y="41034"/>
                </a:lnTo>
                <a:lnTo>
                  <a:pt x="91527" y="41090"/>
                </a:lnTo>
                <a:lnTo>
                  <a:pt x="91564" y="41127"/>
                </a:lnTo>
                <a:lnTo>
                  <a:pt x="91658" y="41165"/>
                </a:lnTo>
                <a:lnTo>
                  <a:pt x="91769" y="41183"/>
                </a:lnTo>
                <a:lnTo>
                  <a:pt x="91825" y="41165"/>
                </a:lnTo>
                <a:lnTo>
                  <a:pt x="91881" y="41146"/>
                </a:lnTo>
                <a:lnTo>
                  <a:pt x="91918" y="41109"/>
                </a:lnTo>
                <a:lnTo>
                  <a:pt x="91955" y="41071"/>
                </a:lnTo>
                <a:lnTo>
                  <a:pt x="92011" y="40978"/>
                </a:lnTo>
                <a:lnTo>
                  <a:pt x="92011" y="40867"/>
                </a:lnTo>
                <a:lnTo>
                  <a:pt x="91974" y="40774"/>
                </a:lnTo>
                <a:lnTo>
                  <a:pt x="91937" y="40718"/>
                </a:lnTo>
                <a:lnTo>
                  <a:pt x="91900" y="40680"/>
                </a:lnTo>
                <a:lnTo>
                  <a:pt x="91844" y="40662"/>
                </a:lnTo>
                <a:lnTo>
                  <a:pt x="91788" y="40643"/>
                </a:lnTo>
                <a:lnTo>
                  <a:pt x="91732" y="40625"/>
                </a:lnTo>
                <a:close/>
                <a:moveTo>
                  <a:pt x="485" y="42207"/>
                </a:moveTo>
                <a:lnTo>
                  <a:pt x="429" y="42226"/>
                </a:lnTo>
                <a:lnTo>
                  <a:pt x="355" y="42263"/>
                </a:lnTo>
                <a:lnTo>
                  <a:pt x="317" y="42319"/>
                </a:lnTo>
                <a:lnTo>
                  <a:pt x="280" y="42375"/>
                </a:lnTo>
                <a:lnTo>
                  <a:pt x="243" y="42431"/>
                </a:lnTo>
                <a:lnTo>
                  <a:pt x="224" y="42505"/>
                </a:lnTo>
                <a:lnTo>
                  <a:pt x="243" y="42561"/>
                </a:lnTo>
                <a:lnTo>
                  <a:pt x="243" y="42635"/>
                </a:lnTo>
                <a:lnTo>
                  <a:pt x="280" y="42673"/>
                </a:lnTo>
                <a:lnTo>
                  <a:pt x="336" y="42766"/>
                </a:lnTo>
                <a:lnTo>
                  <a:pt x="448" y="42822"/>
                </a:lnTo>
                <a:lnTo>
                  <a:pt x="559" y="42859"/>
                </a:lnTo>
                <a:lnTo>
                  <a:pt x="634" y="42840"/>
                </a:lnTo>
                <a:lnTo>
                  <a:pt x="690" y="42822"/>
                </a:lnTo>
                <a:lnTo>
                  <a:pt x="746" y="42784"/>
                </a:lnTo>
                <a:lnTo>
                  <a:pt x="801" y="42747"/>
                </a:lnTo>
                <a:lnTo>
                  <a:pt x="839" y="42691"/>
                </a:lnTo>
                <a:lnTo>
                  <a:pt x="857" y="42617"/>
                </a:lnTo>
                <a:lnTo>
                  <a:pt x="876" y="42561"/>
                </a:lnTo>
                <a:lnTo>
                  <a:pt x="876" y="42486"/>
                </a:lnTo>
                <a:lnTo>
                  <a:pt x="857" y="42431"/>
                </a:lnTo>
                <a:lnTo>
                  <a:pt x="839" y="42375"/>
                </a:lnTo>
                <a:lnTo>
                  <a:pt x="764" y="42282"/>
                </a:lnTo>
                <a:lnTo>
                  <a:pt x="671" y="42226"/>
                </a:lnTo>
                <a:lnTo>
                  <a:pt x="559" y="42207"/>
                </a:lnTo>
                <a:close/>
                <a:moveTo>
                  <a:pt x="91583" y="42468"/>
                </a:moveTo>
                <a:lnTo>
                  <a:pt x="91527" y="42505"/>
                </a:lnTo>
                <a:lnTo>
                  <a:pt x="91471" y="42524"/>
                </a:lnTo>
                <a:lnTo>
                  <a:pt x="91416" y="42580"/>
                </a:lnTo>
                <a:lnTo>
                  <a:pt x="91378" y="42617"/>
                </a:lnTo>
                <a:lnTo>
                  <a:pt x="91341" y="42673"/>
                </a:lnTo>
                <a:lnTo>
                  <a:pt x="91322" y="42747"/>
                </a:lnTo>
                <a:lnTo>
                  <a:pt x="91304" y="42803"/>
                </a:lnTo>
                <a:lnTo>
                  <a:pt x="91322" y="42877"/>
                </a:lnTo>
                <a:lnTo>
                  <a:pt x="91341" y="42952"/>
                </a:lnTo>
                <a:lnTo>
                  <a:pt x="91378" y="43008"/>
                </a:lnTo>
                <a:lnTo>
                  <a:pt x="91416" y="43045"/>
                </a:lnTo>
                <a:lnTo>
                  <a:pt x="91471" y="43101"/>
                </a:lnTo>
                <a:lnTo>
                  <a:pt x="91527" y="43119"/>
                </a:lnTo>
                <a:lnTo>
                  <a:pt x="91583" y="43138"/>
                </a:lnTo>
                <a:lnTo>
                  <a:pt x="91658" y="43157"/>
                </a:lnTo>
                <a:lnTo>
                  <a:pt x="91713" y="43138"/>
                </a:lnTo>
                <a:lnTo>
                  <a:pt x="91788" y="43119"/>
                </a:lnTo>
                <a:lnTo>
                  <a:pt x="91844" y="43101"/>
                </a:lnTo>
                <a:lnTo>
                  <a:pt x="91900" y="43045"/>
                </a:lnTo>
                <a:lnTo>
                  <a:pt x="91937" y="43008"/>
                </a:lnTo>
                <a:lnTo>
                  <a:pt x="91974" y="42933"/>
                </a:lnTo>
                <a:lnTo>
                  <a:pt x="91993" y="42877"/>
                </a:lnTo>
                <a:lnTo>
                  <a:pt x="91993" y="42803"/>
                </a:lnTo>
                <a:lnTo>
                  <a:pt x="91993" y="42747"/>
                </a:lnTo>
                <a:lnTo>
                  <a:pt x="91974" y="42673"/>
                </a:lnTo>
                <a:lnTo>
                  <a:pt x="91937" y="42617"/>
                </a:lnTo>
                <a:lnTo>
                  <a:pt x="91900" y="42580"/>
                </a:lnTo>
                <a:lnTo>
                  <a:pt x="91844" y="42524"/>
                </a:lnTo>
                <a:lnTo>
                  <a:pt x="91788" y="42505"/>
                </a:lnTo>
                <a:lnTo>
                  <a:pt x="91713" y="42486"/>
                </a:lnTo>
                <a:lnTo>
                  <a:pt x="91658" y="42468"/>
                </a:lnTo>
                <a:close/>
                <a:moveTo>
                  <a:pt x="652" y="43790"/>
                </a:moveTo>
                <a:lnTo>
                  <a:pt x="615" y="43827"/>
                </a:lnTo>
                <a:lnTo>
                  <a:pt x="578" y="43864"/>
                </a:lnTo>
                <a:lnTo>
                  <a:pt x="559" y="43920"/>
                </a:lnTo>
                <a:lnTo>
                  <a:pt x="578" y="43976"/>
                </a:lnTo>
                <a:lnTo>
                  <a:pt x="615" y="44013"/>
                </a:lnTo>
                <a:lnTo>
                  <a:pt x="652" y="44032"/>
                </a:lnTo>
                <a:lnTo>
                  <a:pt x="708" y="44050"/>
                </a:lnTo>
                <a:lnTo>
                  <a:pt x="746" y="44032"/>
                </a:lnTo>
                <a:lnTo>
                  <a:pt x="783" y="44013"/>
                </a:lnTo>
                <a:lnTo>
                  <a:pt x="820" y="43976"/>
                </a:lnTo>
                <a:lnTo>
                  <a:pt x="839" y="43920"/>
                </a:lnTo>
                <a:lnTo>
                  <a:pt x="820" y="43864"/>
                </a:lnTo>
                <a:lnTo>
                  <a:pt x="783" y="43827"/>
                </a:lnTo>
                <a:lnTo>
                  <a:pt x="746" y="43790"/>
                </a:lnTo>
                <a:close/>
                <a:moveTo>
                  <a:pt x="91732" y="44050"/>
                </a:moveTo>
                <a:lnTo>
                  <a:pt x="91639" y="44069"/>
                </a:lnTo>
                <a:lnTo>
                  <a:pt x="91527" y="44125"/>
                </a:lnTo>
                <a:lnTo>
                  <a:pt x="91490" y="44162"/>
                </a:lnTo>
                <a:lnTo>
                  <a:pt x="91471" y="44218"/>
                </a:lnTo>
                <a:lnTo>
                  <a:pt x="91453" y="44274"/>
                </a:lnTo>
                <a:lnTo>
                  <a:pt x="91434" y="44330"/>
                </a:lnTo>
                <a:lnTo>
                  <a:pt x="91453" y="44404"/>
                </a:lnTo>
                <a:lnTo>
                  <a:pt x="91471" y="44460"/>
                </a:lnTo>
                <a:lnTo>
                  <a:pt x="91490" y="44516"/>
                </a:lnTo>
                <a:lnTo>
                  <a:pt x="91527" y="44553"/>
                </a:lnTo>
                <a:lnTo>
                  <a:pt x="91639" y="44609"/>
                </a:lnTo>
                <a:lnTo>
                  <a:pt x="91732" y="44628"/>
                </a:lnTo>
                <a:lnTo>
                  <a:pt x="91844" y="44609"/>
                </a:lnTo>
                <a:lnTo>
                  <a:pt x="91937" y="44553"/>
                </a:lnTo>
                <a:lnTo>
                  <a:pt x="91974" y="44516"/>
                </a:lnTo>
                <a:lnTo>
                  <a:pt x="92011" y="44460"/>
                </a:lnTo>
                <a:lnTo>
                  <a:pt x="92030" y="44404"/>
                </a:lnTo>
                <a:lnTo>
                  <a:pt x="92030" y="44330"/>
                </a:lnTo>
                <a:lnTo>
                  <a:pt x="92030" y="44274"/>
                </a:lnTo>
                <a:lnTo>
                  <a:pt x="92011" y="44218"/>
                </a:lnTo>
                <a:lnTo>
                  <a:pt x="91974" y="44162"/>
                </a:lnTo>
                <a:lnTo>
                  <a:pt x="91937" y="44125"/>
                </a:lnTo>
                <a:lnTo>
                  <a:pt x="91844" y="44069"/>
                </a:lnTo>
                <a:lnTo>
                  <a:pt x="91732" y="44050"/>
                </a:lnTo>
                <a:close/>
                <a:moveTo>
                  <a:pt x="708" y="45093"/>
                </a:moveTo>
                <a:lnTo>
                  <a:pt x="578" y="45112"/>
                </a:lnTo>
                <a:lnTo>
                  <a:pt x="522" y="45112"/>
                </a:lnTo>
                <a:lnTo>
                  <a:pt x="466" y="45149"/>
                </a:lnTo>
                <a:lnTo>
                  <a:pt x="429" y="45186"/>
                </a:lnTo>
                <a:lnTo>
                  <a:pt x="392" y="45242"/>
                </a:lnTo>
                <a:lnTo>
                  <a:pt x="355" y="45298"/>
                </a:lnTo>
                <a:lnTo>
                  <a:pt x="355" y="45372"/>
                </a:lnTo>
                <a:lnTo>
                  <a:pt x="355" y="45428"/>
                </a:lnTo>
                <a:lnTo>
                  <a:pt x="355" y="45484"/>
                </a:lnTo>
                <a:lnTo>
                  <a:pt x="392" y="45540"/>
                </a:lnTo>
                <a:lnTo>
                  <a:pt x="429" y="45577"/>
                </a:lnTo>
                <a:lnTo>
                  <a:pt x="522" y="45652"/>
                </a:lnTo>
                <a:lnTo>
                  <a:pt x="652" y="45689"/>
                </a:lnTo>
                <a:lnTo>
                  <a:pt x="708" y="45689"/>
                </a:lnTo>
                <a:lnTo>
                  <a:pt x="783" y="45670"/>
                </a:lnTo>
                <a:lnTo>
                  <a:pt x="839" y="45652"/>
                </a:lnTo>
                <a:lnTo>
                  <a:pt x="876" y="45614"/>
                </a:lnTo>
                <a:lnTo>
                  <a:pt x="932" y="45577"/>
                </a:lnTo>
                <a:lnTo>
                  <a:pt x="969" y="45540"/>
                </a:lnTo>
                <a:lnTo>
                  <a:pt x="988" y="45465"/>
                </a:lnTo>
                <a:lnTo>
                  <a:pt x="1006" y="45409"/>
                </a:lnTo>
                <a:lnTo>
                  <a:pt x="988" y="45354"/>
                </a:lnTo>
                <a:lnTo>
                  <a:pt x="988" y="45298"/>
                </a:lnTo>
                <a:lnTo>
                  <a:pt x="950" y="45242"/>
                </a:lnTo>
                <a:lnTo>
                  <a:pt x="913" y="45186"/>
                </a:lnTo>
                <a:lnTo>
                  <a:pt x="876" y="45149"/>
                </a:lnTo>
                <a:lnTo>
                  <a:pt x="820" y="45112"/>
                </a:lnTo>
                <a:lnTo>
                  <a:pt x="764" y="45093"/>
                </a:lnTo>
                <a:close/>
                <a:moveTo>
                  <a:pt x="91695" y="45093"/>
                </a:moveTo>
                <a:lnTo>
                  <a:pt x="91620" y="45112"/>
                </a:lnTo>
                <a:lnTo>
                  <a:pt x="91546" y="45130"/>
                </a:lnTo>
                <a:lnTo>
                  <a:pt x="91490" y="45167"/>
                </a:lnTo>
                <a:lnTo>
                  <a:pt x="91434" y="45223"/>
                </a:lnTo>
                <a:lnTo>
                  <a:pt x="91378" y="45279"/>
                </a:lnTo>
                <a:lnTo>
                  <a:pt x="91360" y="45354"/>
                </a:lnTo>
                <a:lnTo>
                  <a:pt x="91341" y="45428"/>
                </a:lnTo>
                <a:lnTo>
                  <a:pt x="91341" y="45503"/>
                </a:lnTo>
                <a:lnTo>
                  <a:pt x="91360" y="45558"/>
                </a:lnTo>
                <a:lnTo>
                  <a:pt x="91378" y="45614"/>
                </a:lnTo>
                <a:lnTo>
                  <a:pt x="91416" y="45670"/>
                </a:lnTo>
                <a:lnTo>
                  <a:pt x="91453" y="45726"/>
                </a:lnTo>
                <a:lnTo>
                  <a:pt x="91564" y="45782"/>
                </a:lnTo>
                <a:lnTo>
                  <a:pt x="91620" y="45800"/>
                </a:lnTo>
                <a:lnTo>
                  <a:pt x="91695" y="45819"/>
                </a:lnTo>
                <a:lnTo>
                  <a:pt x="91769" y="45800"/>
                </a:lnTo>
                <a:lnTo>
                  <a:pt x="91844" y="45782"/>
                </a:lnTo>
                <a:lnTo>
                  <a:pt x="91900" y="45745"/>
                </a:lnTo>
                <a:lnTo>
                  <a:pt x="91955" y="45689"/>
                </a:lnTo>
                <a:lnTo>
                  <a:pt x="91993" y="45633"/>
                </a:lnTo>
                <a:lnTo>
                  <a:pt x="92030" y="45558"/>
                </a:lnTo>
                <a:lnTo>
                  <a:pt x="92049" y="45484"/>
                </a:lnTo>
                <a:lnTo>
                  <a:pt x="92049" y="45409"/>
                </a:lnTo>
                <a:lnTo>
                  <a:pt x="92030" y="45354"/>
                </a:lnTo>
                <a:lnTo>
                  <a:pt x="92011" y="45298"/>
                </a:lnTo>
                <a:lnTo>
                  <a:pt x="91974" y="45242"/>
                </a:lnTo>
                <a:lnTo>
                  <a:pt x="91937" y="45186"/>
                </a:lnTo>
                <a:lnTo>
                  <a:pt x="91825" y="45130"/>
                </a:lnTo>
                <a:lnTo>
                  <a:pt x="91695" y="45093"/>
                </a:lnTo>
                <a:close/>
                <a:moveTo>
                  <a:pt x="504" y="46769"/>
                </a:moveTo>
                <a:lnTo>
                  <a:pt x="448" y="46787"/>
                </a:lnTo>
                <a:lnTo>
                  <a:pt x="392" y="46824"/>
                </a:lnTo>
                <a:lnTo>
                  <a:pt x="336" y="46862"/>
                </a:lnTo>
                <a:lnTo>
                  <a:pt x="280" y="46918"/>
                </a:lnTo>
                <a:lnTo>
                  <a:pt x="206" y="47066"/>
                </a:lnTo>
                <a:lnTo>
                  <a:pt x="187" y="47141"/>
                </a:lnTo>
                <a:lnTo>
                  <a:pt x="187" y="47215"/>
                </a:lnTo>
                <a:lnTo>
                  <a:pt x="187" y="47290"/>
                </a:lnTo>
                <a:lnTo>
                  <a:pt x="224" y="47364"/>
                </a:lnTo>
                <a:lnTo>
                  <a:pt x="261" y="47420"/>
                </a:lnTo>
                <a:lnTo>
                  <a:pt x="317" y="47476"/>
                </a:lnTo>
                <a:lnTo>
                  <a:pt x="392" y="47513"/>
                </a:lnTo>
                <a:lnTo>
                  <a:pt x="448" y="47532"/>
                </a:lnTo>
                <a:lnTo>
                  <a:pt x="522" y="47551"/>
                </a:lnTo>
                <a:lnTo>
                  <a:pt x="597" y="47532"/>
                </a:lnTo>
                <a:lnTo>
                  <a:pt x="652" y="47513"/>
                </a:lnTo>
                <a:lnTo>
                  <a:pt x="727" y="47476"/>
                </a:lnTo>
                <a:lnTo>
                  <a:pt x="783" y="47439"/>
                </a:lnTo>
                <a:lnTo>
                  <a:pt x="820" y="47383"/>
                </a:lnTo>
                <a:lnTo>
                  <a:pt x="894" y="47234"/>
                </a:lnTo>
                <a:lnTo>
                  <a:pt x="913" y="47160"/>
                </a:lnTo>
                <a:lnTo>
                  <a:pt x="913" y="47085"/>
                </a:lnTo>
                <a:lnTo>
                  <a:pt x="913" y="47011"/>
                </a:lnTo>
                <a:lnTo>
                  <a:pt x="876" y="46936"/>
                </a:lnTo>
                <a:lnTo>
                  <a:pt x="839" y="46880"/>
                </a:lnTo>
                <a:lnTo>
                  <a:pt x="764" y="46824"/>
                </a:lnTo>
                <a:lnTo>
                  <a:pt x="708" y="46787"/>
                </a:lnTo>
                <a:lnTo>
                  <a:pt x="634" y="46769"/>
                </a:lnTo>
                <a:close/>
                <a:moveTo>
                  <a:pt x="91658" y="47215"/>
                </a:moveTo>
                <a:lnTo>
                  <a:pt x="91546" y="47234"/>
                </a:lnTo>
                <a:lnTo>
                  <a:pt x="91471" y="47290"/>
                </a:lnTo>
                <a:lnTo>
                  <a:pt x="91434" y="47327"/>
                </a:lnTo>
                <a:lnTo>
                  <a:pt x="91397" y="47364"/>
                </a:lnTo>
                <a:lnTo>
                  <a:pt x="91397" y="47420"/>
                </a:lnTo>
                <a:lnTo>
                  <a:pt x="91378" y="47476"/>
                </a:lnTo>
                <a:lnTo>
                  <a:pt x="91397" y="47551"/>
                </a:lnTo>
                <a:lnTo>
                  <a:pt x="91397" y="47606"/>
                </a:lnTo>
                <a:lnTo>
                  <a:pt x="91434" y="47644"/>
                </a:lnTo>
                <a:lnTo>
                  <a:pt x="91471" y="47681"/>
                </a:lnTo>
                <a:lnTo>
                  <a:pt x="91546" y="47737"/>
                </a:lnTo>
                <a:lnTo>
                  <a:pt x="91751" y="47737"/>
                </a:lnTo>
                <a:lnTo>
                  <a:pt x="91844" y="47681"/>
                </a:lnTo>
                <a:lnTo>
                  <a:pt x="91881" y="47644"/>
                </a:lnTo>
                <a:lnTo>
                  <a:pt x="91900" y="47606"/>
                </a:lnTo>
                <a:lnTo>
                  <a:pt x="91918" y="47551"/>
                </a:lnTo>
                <a:lnTo>
                  <a:pt x="91918" y="47476"/>
                </a:lnTo>
                <a:lnTo>
                  <a:pt x="91918" y="47420"/>
                </a:lnTo>
                <a:lnTo>
                  <a:pt x="91900" y="47364"/>
                </a:lnTo>
                <a:lnTo>
                  <a:pt x="91881" y="47327"/>
                </a:lnTo>
                <a:lnTo>
                  <a:pt x="91844" y="47290"/>
                </a:lnTo>
                <a:lnTo>
                  <a:pt x="91751" y="47234"/>
                </a:lnTo>
                <a:lnTo>
                  <a:pt x="91658" y="47215"/>
                </a:lnTo>
                <a:close/>
                <a:moveTo>
                  <a:pt x="504" y="48295"/>
                </a:moveTo>
                <a:lnTo>
                  <a:pt x="429" y="48333"/>
                </a:lnTo>
                <a:lnTo>
                  <a:pt x="373" y="48407"/>
                </a:lnTo>
                <a:lnTo>
                  <a:pt x="355" y="48481"/>
                </a:lnTo>
                <a:lnTo>
                  <a:pt x="336" y="48556"/>
                </a:lnTo>
                <a:lnTo>
                  <a:pt x="336" y="48630"/>
                </a:lnTo>
                <a:lnTo>
                  <a:pt x="355" y="48705"/>
                </a:lnTo>
                <a:lnTo>
                  <a:pt x="373" y="48779"/>
                </a:lnTo>
                <a:lnTo>
                  <a:pt x="410" y="48835"/>
                </a:lnTo>
                <a:lnTo>
                  <a:pt x="466" y="48891"/>
                </a:lnTo>
                <a:lnTo>
                  <a:pt x="522" y="48928"/>
                </a:lnTo>
                <a:lnTo>
                  <a:pt x="597" y="48947"/>
                </a:lnTo>
                <a:lnTo>
                  <a:pt x="671" y="48928"/>
                </a:lnTo>
                <a:lnTo>
                  <a:pt x="746" y="48891"/>
                </a:lnTo>
                <a:lnTo>
                  <a:pt x="820" y="48835"/>
                </a:lnTo>
                <a:lnTo>
                  <a:pt x="857" y="48779"/>
                </a:lnTo>
                <a:lnTo>
                  <a:pt x="894" y="48705"/>
                </a:lnTo>
                <a:lnTo>
                  <a:pt x="913" y="48612"/>
                </a:lnTo>
                <a:lnTo>
                  <a:pt x="913" y="48519"/>
                </a:lnTo>
                <a:lnTo>
                  <a:pt x="876" y="48444"/>
                </a:lnTo>
                <a:lnTo>
                  <a:pt x="820" y="48370"/>
                </a:lnTo>
                <a:lnTo>
                  <a:pt x="746" y="48333"/>
                </a:lnTo>
                <a:lnTo>
                  <a:pt x="671" y="48295"/>
                </a:lnTo>
                <a:close/>
                <a:moveTo>
                  <a:pt x="91658" y="48630"/>
                </a:moveTo>
                <a:lnTo>
                  <a:pt x="91564" y="48649"/>
                </a:lnTo>
                <a:lnTo>
                  <a:pt x="91471" y="48705"/>
                </a:lnTo>
                <a:lnTo>
                  <a:pt x="91434" y="48742"/>
                </a:lnTo>
                <a:lnTo>
                  <a:pt x="91397" y="48798"/>
                </a:lnTo>
                <a:lnTo>
                  <a:pt x="91360" y="48891"/>
                </a:lnTo>
                <a:lnTo>
                  <a:pt x="91378" y="49003"/>
                </a:lnTo>
                <a:lnTo>
                  <a:pt x="91397" y="49059"/>
                </a:lnTo>
                <a:lnTo>
                  <a:pt x="91434" y="49114"/>
                </a:lnTo>
                <a:lnTo>
                  <a:pt x="91471" y="49152"/>
                </a:lnTo>
                <a:lnTo>
                  <a:pt x="91509" y="49170"/>
                </a:lnTo>
                <a:lnTo>
                  <a:pt x="91620" y="49208"/>
                </a:lnTo>
                <a:lnTo>
                  <a:pt x="91732" y="49208"/>
                </a:lnTo>
                <a:lnTo>
                  <a:pt x="91788" y="49189"/>
                </a:lnTo>
                <a:lnTo>
                  <a:pt x="91825" y="49152"/>
                </a:lnTo>
                <a:lnTo>
                  <a:pt x="91881" y="49114"/>
                </a:lnTo>
                <a:lnTo>
                  <a:pt x="91900" y="49059"/>
                </a:lnTo>
                <a:lnTo>
                  <a:pt x="91937" y="49003"/>
                </a:lnTo>
                <a:lnTo>
                  <a:pt x="91937" y="48947"/>
                </a:lnTo>
                <a:lnTo>
                  <a:pt x="91937" y="48872"/>
                </a:lnTo>
                <a:lnTo>
                  <a:pt x="91937" y="48817"/>
                </a:lnTo>
                <a:lnTo>
                  <a:pt x="91900" y="48761"/>
                </a:lnTo>
                <a:lnTo>
                  <a:pt x="91862" y="48723"/>
                </a:lnTo>
                <a:lnTo>
                  <a:pt x="91769" y="48668"/>
                </a:lnTo>
                <a:lnTo>
                  <a:pt x="91658" y="48630"/>
                </a:lnTo>
                <a:close/>
                <a:moveTo>
                  <a:pt x="26755" y="49990"/>
                </a:moveTo>
                <a:lnTo>
                  <a:pt x="26736" y="50008"/>
                </a:lnTo>
                <a:lnTo>
                  <a:pt x="26744" y="50004"/>
                </a:lnTo>
                <a:lnTo>
                  <a:pt x="26755" y="49990"/>
                </a:lnTo>
                <a:close/>
                <a:moveTo>
                  <a:pt x="48836" y="50027"/>
                </a:moveTo>
                <a:lnTo>
                  <a:pt x="48817" y="50045"/>
                </a:lnTo>
                <a:lnTo>
                  <a:pt x="48825" y="50040"/>
                </a:lnTo>
                <a:lnTo>
                  <a:pt x="48825" y="50040"/>
                </a:lnTo>
                <a:lnTo>
                  <a:pt x="48836" y="50027"/>
                </a:lnTo>
                <a:close/>
                <a:moveTo>
                  <a:pt x="39192" y="49952"/>
                </a:moveTo>
                <a:lnTo>
                  <a:pt x="39155" y="49971"/>
                </a:lnTo>
                <a:lnTo>
                  <a:pt x="39099" y="50008"/>
                </a:lnTo>
                <a:lnTo>
                  <a:pt x="39062" y="50045"/>
                </a:lnTo>
                <a:lnTo>
                  <a:pt x="39024" y="50083"/>
                </a:lnTo>
                <a:lnTo>
                  <a:pt x="38987" y="50194"/>
                </a:lnTo>
                <a:lnTo>
                  <a:pt x="38987" y="50250"/>
                </a:lnTo>
                <a:lnTo>
                  <a:pt x="39006" y="50306"/>
                </a:lnTo>
                <a:lnTo>
                  <a:pt x="39024" y="50362"/>
                </a:lnTo>
                <a:lnTo>
                  <a:pt x="39062" y="50418"/>
                </a:lnTo>
                <a:lnTo>
                  <a:pt x="39136" y="50474"/>
                </a:lnTo>
                <a:lnTo>
                  <a:pt x="39248" y="50492"/>
                </a:lnTo>
                <a:lnTo>
                  <a:pt x="39341" y="50492"/>
                </a:lnTo>
                <a:lnTo>
                  <a:pt x="39434" y="50455"/>
                </a:lnTo>
                <a:lnTo>
                  <a:pt x="39471" y="50399"/>
                </a:lnTo>
                <a:lnTo>
                  <a:pt x="39508" y="50362"/>
                </a:lnTo>
                <a:lnTo>
                  <a:pt x="39546" y="50250"/>
                </a:lnTo>
                <a:lnTo>
                  <a:pt x="39546" y="50194"/>
                </a:lnTo>
                <a:lnTo>
                  <a:pt x="39546" y="50157"/>
                </a:lnTo>
                <a:lnTo>
                  <a:pt x="39527" y="50101"/>
                </a:lnTo>
                <a:lnTo>
                  <a:pt x="39490" y="50045"/>
                </a:lnTo>
                <a:lnTo>
                  <a:pt x="39453" y="50008"/>
                </a:lnTo>
                <a:lnTo>
                  <a:pt x="39397" y="49971"/>
                </a:lnTo>
                <a:lnTo>
                  <a:pt x="39304" y="49952"/>
                </a:lnTo>
                <a:close/>
                <a:moveTo>
                  <a:pt x="42692" y="49915"/>
                </a:moveTo>
                <a:lnTo>
                  <a:pt x="42636" y="49934"/>
                </a:lnTo>
                <a:lnTo>
                  <a:pt x="42562" y="49952"/>
                </a:lnTo>
                <a:lnTo>
                  <a:pt x="42524" y="49971"/>
                </a:lnTo>
                <a:lnTo>
                  <a:pt x="42487" y="50008"/>
                </a:lnTo>
                <a:lnTo>
                  <a:pt x="42431" y="50101"/>
                </a:lnTo>
                <a:lnTo>
                  <a:pt x="42413" y="50213"/>
                </a:lnTo>
                <a:lnTo>
                  <a:pt x="42431" y="50325"/>
                </a:lnTo>
                <a:lnTo>
                  <a:pt x="42487" y="50418"/>
                </a:lnTo>
                <a:lnTo>
                  <a:pt x="42524" y="50455"/>
                </a:lnTo>
                <a:lnTo>
                  <a:pt x="42562" y="50492"/>
                </a:lnTo>
                <a:lnTo>
                  <a:pt x="42636" y="50511"/>
                </a:lnTo>
                <a:lnTo>
                  <a:pt x="42767" y="50511"/>
                </a:lnTo>
                <a:lnTo>
                  <a:pt x="42822" y="50492"/>
                </a:lnTo>
                <a:lnTo>
                  <a:pt x="42878" y="50455"/>
                </a:lnTo>
                <a:lnTo>
                  <a:pt x="42915" y="50418"/>
                </a:lnTo>
                <a:lnTo>
                  <a:pt x="42971" y="50325"/>
                </a:lnTo>
                <a:lnTo>
                  <a:pt x="42990" y="50213"/>
                </a:lnTo>
                <a:lnTo>
                  <a:pt x="42971" y="50101"/>
                </a:lnTo>
                <a:lnTo>
                  <a:pt x="42915" y="50008"/>
                </a:lnTo>
                <a:lnTo>
                  <a:pt x="42878" y="49971"/>
                </a:lnTo>
                <a:lnTo>
                  <a:pt x="42822" y="49952"/>
                </a:lnTo>
                <a:lnTo>
                  <a:pt x="42767" y="49934"/>
                </a:lnTo>
                <a:lnTo>
                  <a:pt x="42692" y="49915"/>
                </a:lnTo>
                <a:close/>
                <a:moveTo>
                  <a:pt x="16422" y="49896"/>
                </a:moveTo>
                <a:lnTo>
                  <a:pt x="16366" y="49915"/>
                </a:lnTo>
                <a:lnTo>
                  <a:pt x="16310" y="49915"/>
                </a:lnTo>
                <a:lnTo>
                  <a:pt x="16217" y="49990"/>
                </a:lnTo>
                <a:lnTo>
                  <a:pt x="16143" y="50083"/>
                </a:lnTo>
                <a:lnTo>
                  <a:pt x="16124" y="50194"/>
                </a:lnTo>
                <a:lnTo>
                  <a:pt x="16105" y="50250"/>
                </a:lnTo>
                <a:lnTo>
                  <a:pt x="16124" y="50325"/>
                </a:lnTo>
                <a:lnTo>
                  <a:pt x="16161" y="50381"/>
                </a:lnTo>
                <a:lnTo>
                  <a:pt x="16199" y="50436"/>
                </a:lnTo>
                <a:lnTo>
                  <a:pt x="16236" y="50474"/>
                </a:lnTo>
                <a:lnTo>
                  <a:pt x="16292" y="50511"/>
                </a:lnTo>
                <a:lnTo>
                  <a:pt x="16366" y="50529"/>
                </a:lnTo>
                <a:lnTo>
                  <a:pt x="16478" y="50529"/>
                </a:lnTo>
                <a:lnTo>
                  <a:pt x="16534" y="50511"/>
                </a:lnTo>
                <a:lnTo>
                  <a:pt x="16627" y="50455"/>
                </a:lnTo>
                <a:lnTo>
                  <a:pt x="16701" y="50362"/>
                </a:lnTo>
                <a:lnTo>
                  <a:pt x="16738" y="50250"/>
                </a:lnTo>
                <a:lnTo>
                  <a:pt x="16738" y="50194"/>
                </a:lnTo>
                <a:lnTo>
                  <a:pt x="16738" y="50120"/>
                </a:lnTo>
                <a:lnTo>
                  <a:pt x="16701" y="50064"/>
                </a:lnTo>
                <a:lnTo>
                  <a:pt x="16664" y="50008"/>
                </a:lnTo>
                <a:lnTo>
                  <a:pt x="16608" y="49971"/>
                </a:lnTo>
                <a:lnTo>
                  <a:pt x="16552" y="49934"/>
                </a:lnTo>
                <a:lnTo>
                  <a:pt x="16496" y="49915"/>
                </a:lnTo>
                <a:lnTo>
                  <a:pt x="16422" y="49896"/>
                </a:lnTo>
                <a:close/>
                <a:moveTo>
                  <a:pt x="32024" y="50064"/>
                </a:moveTo>
                <a:lnTo>
                  <a:pt x="31931" y="50083"/>
                </a:lnTo>
                <a:lnTo>
                  <a:pt x="31856" y="50120"/>
                </a:lnTo>
                <a:lnTo>
                  <a:pt x="31782" y="50213"/>
                </a:lnTo>
                <a:lnTo>
                  <a:pt x="31763" y="50250"/>
                </a:lnTo>
                <a:lnTo>
                  <a:pt x="31763" y="50306"/>
                </a:lnTo>
                <a:lnTo>
                  <a:pt x="31782" y="50381"/>
                </a:lnTo>
                <a:lnTo>
                  <a:pt x="31838" y="50474"/>
                </a:lnTo>
                <a:lnTo>
                  <a:pt x="31912" y="50529"/>
                </a:lnTo>
                <a:lnTo>
                  <a:pt x="32005" y="50548"/>
                </a:lnTo>
                <a:lnTo>
                  <a:pt x="32098" y="50511"/>
                </a:lnTo>
                <a:lnTo>
                  <a:pt x="32154" y="50474"/>
                </a:lnTo>
                <a:lnTo>
                  <a:pt x="32210" y="50399"/>
                </a:lnTo>
                <a:lnTo>
                  <a:pt x="32229" y="50325"/>
                </a:lnTo>
                <a:lnTo>
                  <a:pt x="32229" y="50232"/>
                </a:lnTo>
                <a:lnTo>
                  <a:pt x="32191" y="50157"/>
                </a:lnTo>
                <a:lnTo>
                  <a:pt x="32117" y="50101"/>
                </a:lnTo>
                <a:lnTo>
                  <a:pt x="32024" y="50064"/>
                </a:lnTo>
                <a:close/>
                <a:moveTo>
                  <a:pt x="30404" y="50045"/>
                </a:moveTo>
                <a:lnTo>
                  <a:pt x="30311" y="50064"/>
                </a:lnTo>
                <a:lnTo>
                  <a:pt x="30274" y="50083"/>
                </a:lnTo>
                <a:lnTo>
                  <a:pt x="30237" y="50120"/>
                </a:lnTo>
                <a:lnTo>
                  <a:pt x="30181" y="50176"/>
                </a:lnTo>
                <a:lnTo>
                  <a:pt x="30162" y="50232"/>
                </a:lnTo>
                <a:lnTo>
                  <a:pt x="30143" y="50287"/>
                </a:lnTo>
                <a:lnTo>
                  <a:pt x="30143" y="50343"/>
                </a:lnTo>
                <a:lnTo>
                  <a:pt x="30162" y="50381"/>
                </a:lnTo>
                <a:lnTo>
                  <a:pt x="30181" y="50436"/>
                </a:lnTo>
                <a:lnTo>
                  <a:pt x="30218" y="50492"/>
                </a:lnTo>
                <a:lnTo>
                  <a:pt x="30274" y="50529"/>
                </a:lnTo>
                <a:lnTo>
                  <a:pt x="30367" y="50567"/>
                </a:lnTo>
                <a:lnTo>
                  <a:pt x="30460" y="50548"/>
                </a:lnTo>
                <a:lnTo>
                  <a:pt x="30553" y="50529"/>
                </a:lnTo>
                <a:lnTo>
                  <a:pt x="30609" y="50455"/>
                </a:lnTo>
                <a:lnTo>
                  <a:pt x="30646" y="50418"/>
                </a:lnTo>
                <a:lnTo>
                  <a:pt x="30665" y="50362"/>
                </a:lnTo>
                <a:lnTo>
                  <a:pt x="30665" y="50269"/>
                </a:lnTo>
                <a:lnTo>
                  <a:pt x="30628" y="50194"/>
                </a:lnTo>
                <a:lnTo>
                  <a:pt x="30572" y="50120"/>
                </a:lnTo>
                <a:lnTo>
                  <a:pt x="30497" y="50064"/>
                </a:lnTo>
                <a:lnTo>
                  <a:pt x="30404" y="50045"/>
                </a:lnTo>
                <a:close/>
                <a:moveTo>
                  <a:pt x="37628" y="49878"/>
                </a:moveTo>
                <a:lnTo>
                  <a:pt x="37553" y="49896"/>
                </a:lnTo>
                <a:lnTo>
                  <a:pt x="37498" y="49915"/>
                </a:lnTo>
                <a:lnTo>
                  <a:pt x="37442" y="49971"/>
                </a:lnTo>
                <a:lnTo>
                  <a:pt x="37386" y="50008"/>
                </a:lnTo>
                <a:lnTo>
                  <a:pt x="37349" y="50064"/>
                </a:lnTo>
                <a:lnTo>
                  <a:pt x="37311" y="50138"/>
                </a:lnTo>
                <a:lnTo>
                  <a:pt x="37311" y="50213"/>
                </a:lnTo>
                <a:lnTo>
                  <a:pt x="37311" y="50269"/>
                </a:lnTo>
                <a:lnTo>
                  <a:pt x="37330" y="50343"/>
                </a:lnTo>
                <a:lnTo>
                  <a:pt x="37367" y="50399"/>
                </a:lnTo>
                <a:lnTo>
                  <a:pt x="37423" y="50455"/>
                </a:lnTo>
                <a:lnTo>
                  <a:pt x="37479" y="50511"/>
                </a:lnTo>
                <a:lnTo>
                  <a:pt x="37535" y="50529"/>
                </a:lnTo>
                <a:lnTo>
                  <a:pt x="37591" y="50548"/>
                </a:lnTo>
                <a:lnTo>
                  <a:pt x="37665" y="50567"/>
                </a:lnTo>
                <a:lnTo>
                  <a:pt x="37721" y="50567"/>
                </a:lnTo>
                <a:lnTo>
                  <a:pt x="37795" y="50548"/>
                </a:lnTo>
                <a:lnTo>
                  <a:pt x="37851" y="50511"/>
                </a:lnTo>
                <a:lnTo>
                  <a:pt x="37889" y="50474"/>
                </a:lnTo>
                <a:lnTo>
                  <a:pt x="37944" y="50436"/>
                </a:lnTo>
                <a:lnTo>
                  <a:pt x="37982" y="50381"/>
                </a:lnTo>
                <a:lnTo>
                  <a:pt x="38000" y="50325"/>
                </a:lnTo>
                <a:lnTo>
                  <a:pt x="38019" y="50250"/>
                </a:lnTo>
                <a:lnTo>
                  <a:pt x="38019" y="50176"/>
                </a:lnTo>
                <a:lnTo>
                  <a:pt x="38000" y="50120"/>
                </a:lnTo>
                <a:lnTo>
                  <a:pt x="37963" y="50045"/>
                </a:lnTo>
                <a:lnTo>
                  <a:pt x="37926" y="49990"/>
                </a:lnTo>
                <a:lnTo>
                  <a:pt x="37889" y="49952"/>
                </a:lnTo>
                <a:lnTo>
                  <a:pt x="37833" y="49915"/>
                </a:lnTo>
                <a:lnTo>
                  <a:pt x="37758" y="49878"/>
                </a:lnTo>
                <a:close/>
                <a:moveTo>
                  <a:pt x="48985" y="49971"/>
                </a:moveTo>
                <a:lnTo>
                  <a:pt x="48929" y="49990"/>
                </a:lnTo>
                <a:lnTo>
                  <a:pt x="48873" y="50008"/>
                </a:lnTo>
                <a:lnTo>
                  <a:pt x="48825" y="50040"/>
                </a:lnTo>
                <a:lnTo>
                  <a:pt x="48825" y="50040"/>
                </a:lnTo>
                <a:lnTo>
                  <a:pt x="48762" y="50120"/>
                </a:lnTo>
                <a:lnTo>
                  <a:pt x="48724" y="50176"/>
                </a:lnTo>
                <a:lnTo>
                  <a:pt x="48724" y="50232"/>
                </a:lnTo>
                <a:lnTo>
                  <a:pt x="48743" y="50287"/>
                </a:lnTo>
                <a:lnTo>
                  <a:pt x="48762" y="50343"/>
                </a:lnTo>
                <a:lnTo>
                  <a:pt x="48817" y="50362"/>
                </a:lnTo>
                <a:lnTo>
                  <a:pt x="48855" y="50381"/>
                </a:lnTo>
                <a:lnTo>
                  <a:pt x="48855" y="50399"/>
                </a:lnTo>
                <a:lnTo>
                  <a:pt x="48873" y="50399"/>
                </a:lnTo>
                <a:lnTo>
                  <a:pt x="48910" y="50418"/>
                </a:lnTo>
                <a:lnTo>
                  <a:pt x="48892" y="50418"/>
                </a:lnTo>
                <a:lnTo>
                  <a:pt x="48910" y="50436"/>
                </a:lnTo>
                <a:lnTo>
                  <a:pt x="48966" y="50492"/>
                </a:lnTo>
                <a:lnTo>
                  <a:pt x="49041" y="50548"/>
                </a:lnTo>
                <a:lnTo>
                  <a:pt x="49115" y="50567"/>
                </a:lnTo>
                <a:lnTo>
                  <a:pt x="49190" y="50548"/>
                </a:lnTo>
                <a:lnTo>
                  <a:pt x="49264" y="50529"/>
                </a:lnTo>
                <a:lnTo>
                  <a:pt x="49320" y="50492"/>
                </a:lnTo>
                <a:lnTo>
                  <a:pt x="49376" y="50418"/>
                </a:lnTo>
                <a:lnTo>
                  <a:pt x="49395" y="50343"/>
                </a:lnTo>
                <a:lnTo>
                  <a:pt x="49395" y="50269"/>
                </a:lnTo>
                <a:lnTo>
                  <a:pt x="49376" y="50194"/>
                </a:lnTo>
                <a:lnTo>
                  <a:pt x="49339" y="50120"/>
                </a:lnTo>
                <a:lnTo>
                  <a:pt x="49283" y="50064"/>
                </a:lnTo>
                <a:lnTo>
                  <a:pt x="49208" y="50027"/>
                </a:lnTo>
                <a:lnTo>
                  <a:pt x="49134" y="49990"/>
                </a:lnTo>
                <a:lnTo>
                  <a:pt x="49059" y="49971"/>
                </a:lnTo>
                <a:close/>
                <a:moveTo>
                  <a:pt x="5884" y="49859"/>
                </a:moveTo>
                <a:lnTo>
                  <a:pt x="5828" y="49878"/>
                </a:lnTo>
                <a:lnTo>
                  <a:pt x="5772" y="49915"/>
                </a:lnTo>
                <a:lnTo>
                  <a:pt x="5717" y="49952"/>
                </a:lnTo>
                <a:lnTo>
                  <a:pt x="5642" y="50045"/>
                </a:lnTo>
                <a:lnTo>
                  <a:pt x="5623" y="50120"/>
                </a:lnTo>
                <a:lnTo>
                  <a:pt x="5605" y="50176"/>
                </a:lnTo>
                <a:lnTo>
                  <a:pt x="5605" y="50250"/>
                </a:lnTo>
                <a:lnTo>
                  <a:pt x="5605" y="50325"/>
                </a:lnTo>
                <a:lnTo>
                  <a:pt x="5642" y="50399"/>
                </a:lnTo>
                <a:lnTo>
                  <a:pt x="5698" y="50455"/>
                </a:lnTo>
                <a:lnTo>
                  <a:pt x="5754" y="50511"/>
                </a:lnTo>
                <a:lnTo>
                  <a:pt x="5810" y="50548"/>
                </a:lnTo>
                <a:lnTo>
                  <a:pt x="5884" y="50567"/>
                </a:lnTo>
                <a:lnTo>
                  <a:pt x="5959" y="50585"/>
                </a:lnTo>
                <a:lnTo>
                  <a:pt x="6033" y="50585"/>
                </a:lnTo>
                <a:lnTo>
                  <a:pt x="6089" y="50567"/>
                </a:lnTo>
                <a:lnTo>
                  <a:pt x="6145" y="50529"/>
                </a:lnTo>
                <a:lnTo>
                  <a:pt x="6201" y="50492"/>
                </a:lnTo>
                <a:lnTo>
                  <a:pt x="6275" y="50381"/>
                </a:lnTo>
                <a:lnTo>
                  <a:pt x="6312" y="50325"/>
                </a:lnTo>
                <a:lnTo>
                  <a:pt x="6331" y="50250"/>
                </a:lnTo>
                <a:lnTo>
                  <a:pt x="6331" y="50176"/>
                </a:lnTo>
                <a:lnTo>
                  <a:pt x="6312" y="50101"/>
                </a:lnTo>
                <a:lnTo>
                  <a:pt x="6275" y="50045"/>
                </a:lnTo>
                <a:lnTo>
                  <a:pt x="6238" y="49971"/>
                </a:lnTo>
                <a:lnTo>
                  <a:pt x="6182" y="49934"/>
                </a:lnTo>
                <a:lnTo>
                  <a:pt x="6108" y="49878"/>
                </a:lnTo>
                <a:lnTo>
                  <a:pt x="6033" y="49859"/>
                </a:lnTo>
                <a:close/>
                <a:moveTo>
                  <a:pt x="45839" y="50027"/>
                </a:moveTo>
                <a:lnTo>
                  <a:pt x="45783" y="50045"/>
                </a:lnTo>
                <a:lnTo>
                  <a:pt x="45727" y="50064"/>
                </a:lnTo>
                <a:lnTo>
                  <a:pt x="45690" y="50083"/>
                </a:lnTo>
                <a:lnTo>
                  <a:pt x="45652" y="50120"/>
                </a:lnTo>
                <a:lnTo>
                  <a:pt x="45596" y="50213"/>
                </a:lnTo>
                <a:lnTo>
                  <a:pt x="45578" y="50306"/>
                </a:lnTo>
                <a:lnTo>
                  <a:pt x="45596" y="50399"/>
                </a:lnTo>
                <a:lnTo>
                  <a:pt x="45652" y="50492"/>
                </a:lnTo>
                <a:lnTo>
                  <a:pt x="45690" y="50529"/>
                </a:lnTo>
                <a:lnTo>
                  <a:pt x="45727" y="50548"/>
                </a:lnTo>
                <a:lnTo>
                  <a:pt x="45783" y="50567"/>
                </a:lnTo>
                <a:lnTo>
                  <a:pt x="45839" y="50585"/>
                </a:lnTo>
                <a:lnTo>
                  <a:pt x="45913" y="50567"/>
                </a:lnTo>
                <a:lnTo>
                  <a:pt x="45950" y="50548"/>
                </a:lnTo>
                <a:lnTo>
                  <a:pt x="46006" y="50529"/>
                </a:lnTo>
                <a:lnTo>
                  <a:pt x="46043" y="50492"/>
                </a:lnTo>
                <a:lnTo>
                  <a:pt x="46081" y="50399"/>
                </a:lnTo>
                <a:lnTo>
                  <a:pt x="46099" y="50306"/>
                </a:lnTo>
                <a:lnTo>
                  <a:pt x="46081" y="50213"/>
                </a:lnTo>
                <a:lnTo>
                  <a:pt x="46043" y="50120"/>
                </a:lnTo>
                <a:lnTo>
                  <a:pt x="46006" y="50083"/>
                </a:lnTo>
                <a:lnTo>
                  <a:pt x="45950" y="50064"/>
                </a:lnTo>
                <a:lnTo>
                  <a:pt x="45913" y="50045"/>
                </a:lnTo>
                <a:lnTo>
                  <a:pt x="45839" y="50027"/>
                </a:lnTo>
                <a:close/>
                <a:moveTo>
                  <a:pt x="47272" y="50008"/>
                </a:moveTo>
                <a:lnTo>
                  <a:pt x="47216" y="50027"/>
                </a:lnTo>
                <a:lnTo>
                  <a:pt x="47179" y="50045"/>
                </a:lnTo>
                <a:lnTo>
                  <a:pt x="47086" y="50101"/>
                </a:lnTo>
                <a:lnTo>
                  <a:pt x="47030" y="50194"/>
                </a:lnTo>
                <a:lnTo>
                  <a:pt x="46993" y="50287"/>
                </a:lnTo>
                <a:lnTo>
                  <a:pt x="47011" y="50399"/>
                </a:lnTo>
                <a:lnTo>
                  <a:pt x="47030" y="50455"/>
                </a:lnTo>
                <a:lnTo>
                  <a:pt x="47049" y="50492"/>
                </a:lnTo>
                <a:lnTo>
                  <a:pt x="47105" y="50529"/>
                </a:lnTo>
                <a:lnTo>
                  <a:pt x="47160" y="50567"/>
                </a:lnTo>
                <a:lnTo>
                  <a:pt x="47216" y="50585"/>
                </a:lnTo>
                <a:lnTo>
                  <a:pt x="47272" y="50585"/>
                </a:lnTo>
                <a:lnTo>
                  <a:pt x="47384" y="50567"/>
                </a:lnTo>
                <a:lnTo>
                  <a:pt x="47440" y="50548"/>
                </a:lnTo>
                <a:lnTo>
                  <a:pt x="47477" y="50511"/>
                </a:lnTo>
                <a:lnTo>
                  <a:pt x="47514" y="50474"/>
                </a:lnTo>
                <a:lnTo>
                  <a:pt x="47551" y="50418"/>
                </a:lnTo>
                <a:lnTo>
                  <a:pt x="47570" y="50362"/>
                </a:lnTo>
                <a:lnTo>
                  <a:pt x="47570" y="50306"/>
                </a:lnTo>
                <a:lnTo>
                  <a:pt x="47551" y="50194"/>
                </a:lnTo>
                <a:lnTo>
                  <a:pt x="47496" y="50101"/>
                </a:lnTo>
                <a:lnTo>
                  <a:pt x="47458" y="50064"/>
                </a:lnTo>
                <a:lnTo>
                  <a:pt x="47402" y="50045"/>
                </a:lnTo>
                <a:lnTo>
                  <a:pt x="47328" y="50027"/>
                </a:lnTo>
                <a:lnTo>
                  <a:pt x="47272" y="50008"/>
                </a:lnTo>
                <a:close/>
                <a:moveTo>
                  <a:pt x="74138" y="49934"/>
                </a:moveTo>
                <a:lnTo>
                  <a:pt x="74082" y="49952"/>
                </a:lnTo>
                <a:lnTo>
                  <a:pt x="74026" y="49971"/>
                </a:lnTo>
                <a:lnTo>
                  <a:pt x="73970" y="50008"/>
                </a:lnTo>
                <a:lnTo>
                  <a:pt x="73896" y="50101"/>
                </a:lnTo>
                <a:lnTo>
                  <a:pt x="73840" y="50213"/>
                </a:lnTo>
                <a:lnTo>
                  <a:pt x="73840" y="50269"/>
                </a:lnTo>
                <a:lnTo>
                  <a:pt x="73840" y="50343"/>
                </a:lnTo>
                <a:lnTo>
                  <a:pt x="73877" y="50436"/>
                </a:lnTo>
                <a:lnTo>
                  <a:pt x="73952" y="50511"/>
                </a:lnTo>
                <a:lnTo>
                  <a:pt x="74026" y="50567"/>
                </a:lnTo>
                <a:lnTo>
                  <a:pt x="74138" y="50585"/>
                </a:lnTo>
                <a:lnTo>
                  <a:pt x="74212" y="50585"/>
                </a:lnTo>
                <a:lnTo>
                  <a:pt x="74268" y="50567"/>
                </a:lnTo>
                <a:lnTo>
                  <a:pt x="74343" y="50529"/>
                </a:lnTo>
                <a:lnTo>
                  <a:pt x="74399" y="50492"/>
                </a:lnTo>
                <a:lnTo>
                  <a:pt x="74436" y="50436"/>
                </a:lnTo>
                <a:lnTo>
                  <a:pt x="74473" y="50381"/>
                </a:lnTo>
                <a:lnTo>
                  <a:pt x="74492" y="50343"/>
                </a:lnTo>
                <a:lnTo>
                  <a:pt x="74492" y="50325"/>
                </a:lnTo>
                <a:lnTo>
                  <a:pt x="74510" y="50306"/>
                </a:lnTo>
                <a:lnTo>
                  <a:pt x="74492" y="50306"/>
                </a:lnTo>
                <a:lnTo>
                  <a:pt x="74548" y="50287"/>
                </a:lnTo>
                <a:lnTo>
                  <a:pt x="74566" y="50250"/>
                </a:lnTo>
                <a:lnTo>
                  <a:pt x="74566" y="50213"/>
                </a:lnTo>
                <a:lnTo>
                  <a:pt x="74510" y="50120"/>
                </a:lnTo>
                <a:lnTo>
                  <a:pt x="74473" y="50064"/>
                </a:lnTo>
                <a:lnTo>
                  <a:pt x="74417" y="50027"/>
                </a:lnTo>
                <a:lnTo>
                  <a:pt x="74324" y="49971"/>
                </a:lnTo>
                <a:lnTo>
                  <a:pt x="74268" y="49952"/>
                </a:lnTo>
                <a:lnTo>
                  <a:pt x="74194" y="49934"/>
                </a:lnTo>
                <a:close/>
                <a:moveTo>
                  <a:pt x="24930" y="49915"/>
                </a:moveTo>
                <a:lnTo>
                  <a:pt x="24856" y="49934"/>
                </a:lnTo>
                <a:lnTo>
                  <a:pt x="24800" y="49952"/>
                </a:lnTo>
                <a:lnTo>
                  <a:pt x="24744" y="49990"/>
                </a:lnTo>
                <a:lnTo>
                  <a:pt x="24688" y="50045"/>
                </a:lnTo>
                <a:lnTo>
                  <a:pt x="24651" y="50120"/>
                </a:lnTo>
                <a:lnTo>
                  <a:pt x="24651" y="50194"/>
                </a:lnTo>
                <a:lnTo>
                  <a:pt x="24651" y="50269"/>
                </a:lnTo>
                <a:lnTo>
                  <a:pt x="24707" y="50418"/>
                </a:lnTo>
                <a:lnTo>
                  <a:pt x="24726" y="50474"/>
                </a:lnTo>
                <a:lnTo>
                  <a:pt x="24781" y="50511"/>
                </a:lnTo>
                <a:lnTo>
                  <a:pt x="24837" y="50548"/>
                </a:lnTo>
                <a:lnTo>
                  <a:pt x="24893" y="50585"/>
                </a:lnTo>
                <a:lnTo>
                  <a:pt x="24949" y="50604"/>
                </a:lnTo>
                <a:lnTo>
                  <a:pt x="25079" y="50604"/>
                </a:lnTo>
                <a:lnTo>
                  <a:pt x="25135" y="50585"/>
                </a:lnTo>
                <a:lnTo>
                  <a:pt x="25191" y="50548"/>
                </a:lnTo>
                <a:lnTo>
                  <a:pt x="25247" y="50511"/>
                </a:lnTo>
                <a:lnTo>
                  <a:pt x="25284" y="50455"/>
                </a:lnTo>
                <a:lnTo>
                  <a:pt x="25303" y="50399"/>
                </a:lnTo>
                <a:lnTo>
                  <a:pt x="25321" y="50343"/>
                </a:lnTo>
                <a:lnTo>
                  <a:pt x="25340" y="50287"/>
                </a:lnTo>
                <a:lnTo>
                  <a:pt x="25340" y="50213"/>
                </a:lnTo>
                <a:lnTo>
                  <a:pt x="25321" y="50157"/>
                </a:lnTo>
                <a:lnTo>
                  <a:pt x="25284" y="50101"/>
                </a:lnTo>
                <a:lnTo>
                  <a:pt x="25247" y="50045"/>
                </a:lnTo>
                <a:lnTo>
                  <a:pt x="25191" y="49990"/>
                </a:lnTo>
                <a:lnTo>
                  <a:pt x="25135" y="49952"/>
                </a:lnTo>
                <a:lnTo>
                  <a:pt x="25061" y="49934"/>
                </a:lnTo>
                <a:lnTo>
                  <a:pt x="25005" y="49915"/>
                </a:lnTo>
                <a:close/>
                <a:moveTo>
                  <a:pt x="86854" y="50343"/>
                </a:moveTo>
                <a:lnTo>
                  <a:pt x="86798" y="50362"/>
                </a:lnTo>
                <a:lnTo>
                  <a:pt x="86761" y="50381"/>
                </a:lnTo>
                <a:lnTo>
                  <a:pt x="86724" y="50436"/>
                </a:lnTo>
                <a:lnTo>
                  <a:pt x="86724" y="50474"/>
                </a:lnTo>
                <a:lnTo>
                  <a:pt x="86724" y="50529"/>
                </a:lnTo>
                <a:lnTo>
                  <a:pt x="86761" y="50567"/>
                </a:lnTo>
                <a:lnTo>
                  <a:pt x="86798" y="50604"/>
                </a:lnTo>
                <a:lnTo>
                  <a:pt x="86910" y="50604"/>
                </a:lnTo>
                <a:lnTo>
                  <a:pt x="86947" y="50567"/>
                </a:lnTo>
                <a:lnTo>
                  <a:pt x="86966" y="50529"/>
                </a:lnTo>
                <a:lnTo>
                  <a:pt x="86984" y="50474"/>
                </a:lnTo>
                <a:lnTo>
                  <a:pt x="86966" y="50436"/>
                </a:lnTo>
                <a:lnTo>
                  <a:pt x="86947" y="50381"/>
                </a:lnTo>
                <a:lnTo>
                  <a:pt x="86910" y="50362"/>
                </a:lnTo>
                <a:lnTo>
                  <a:pt x="86854" y="50343"/>
                </a:lnTo>
                <a:close/>
                <a:moveTo>
                  <a:pt x="4078" y="49990"/>
                </a:moveTo>
                <a:lnTo>
                  <a:pt x="4022" y="50008"/>
                </a:lnTo>
                <a:lnTo>
                  <a:pt x="3929" y="50064"/>
                </a:lnTo>
                <a:lnTo>
                  <a:pt x="3873" y="50157"/>
                </a:lnTo>
                <a:lnTo>
                  <a:pt x="3836" y="50269"/>
                </a:lnTo>
                <a:lnTo>
                  <a:pt x="3836" y="50343"/>
                </a:lnTo>
                <a:lnTo>
                  <a:pt x="3836" y="50399"/>
                </a:lnTo>
                <a:lnTo>
                  <a:pt x="3873" y="50455"/>
                </a:lnTo>
                <a:lnTo>
                  <a:pt x="3911" y="50511"/>
                </a:lnTo>
                <a:lnTo>
                  <a:pt x="3948" y="50567"/>
                </a:lnTo>
                <a:lnTo>
                  <a:pt x="4004" y="50585"/>
                </a:lnTo>
                <a:lnTo>
                  <a:pt x="4078" y="50623"/>
                </a:lnTo>
                <a:lnTo>
                  <a:pt x="4209" y="50623"/>
                </a:lnTo>
                <a:lnTo>
                  <a:pt x="4264" y="50604"/>
                </a:lnTo>
                <a:lnTo>
                  <a:pt x="4357" y="50548"/>
                </a:lnTo>
                <a:lnTo>
                  <a:pt x="4413" y="50455"/>
                </a:lnTo>
                <a:lnTo>
                  <a:pt x="4451" y="50343"/>
                </a:lnTo>
                <a:lnTo>
                  <a:pt x="4469" y="50269"/>
                </a:lnTo>
                <a:lnTo>
                  <a:pt x="4451" y="50213"/>
                </a:lnTo>
                <a:lnTo>
                  <a:pt x="4413" y="50157"/>
                </a:lnTo>
                <a:lnTo>
                  <a:pt x="4376" y="50101"/>
                </a:lnTo>
                <a:lnTo>
                  <a:pt x="4339" y="50045"/>
                </a:lnTo>
                <a:lnTo>
                  <a:pt x="4283" y="50008"/>
                </a:lnTo>
                <a:lnTo>
                  <a:pt x="4209" y="49990"/>
                </a:lnTo>
                <a:close/>
                <a:moveTo>
                  <a:pt x="11134" y="49990"/>
                </a:moveTo>
                <a:lnTo>
                  <a:pt x="11060" y="50008"/>
                </a:lnTo>
                <a:lnTo>
                  <a:pt x="10948" y="50064"/>
                </a:lnTo>
                <a:lnTo>
                  <a:pt x="10837" y="50120"/>
                </a:lnTo>
                <a:lnTo>
                  <a:pt x="10781" y="50176"/>
                </a:lnTo>
                <a:lnTo>
                  <a:pt x="10762" y="50232"/>
                </a:lnTo>
                <a:lnTo>
                  <a:pt x="10743" y="50287"/>
                </a:lnTo>
                <a:lnTo>
                  <a:pt x="10762" y="50362"/>
                </a:lnTo>
                <a:lnTo>
                  <a:pt x="10781" y="50418"/>
                </a:lnTo>
                <a:lnTo>
                  <a:pt x="10818" y="50474"/>
                </a:lnTo>
                <a:lnTo>
                  <a:pt x="10874" y="50529"/>
                </a:lnTo>
                <a:lnTo>
                  <a:pt x="10930" y="50567"/>
                </a:lnTo>
                <a:lnTo>
                  <a:pt x="11079" y="50604"/>
                </a:lnTo>
                <a:lnTo>
                  <a:pt x="11153" y="50623"/>
                </a:lnTo>
                <a:lnTo>
                  <a:pt x="11209" y="50623"/>
                </a:lnTo>
                <a:lnTo>
                  <a:pt x="11265" y="50604"/>
                </a:lnTo>
                <a:lnTo>
                  <a:pt x="11321" y="50567"/>
                </a:lnTo>
                <a:lnTo>
                  <a:pt x="11376" y="50529"/>
                </a:lnTo>
                <a:lnTo>
                  <a:pt x="11414" y="50474"/>
                </a:lnTo>
                <a:lnTo>
                  <a:pt x="11432" y="50418"/>
                </a:lnTo>
                <a:lnTo>
                  <a:pt x="11451" y="50362"/>
                </a:lnTo>
                <a:lnTo>
                  <a:pt x="11470" y="50306"/>
                </a:lnTo>
                <a:lnTo>
                  <a:pt x="11451" y="50250"/>
                </a:lnTo>
                <a:lnTo>
                  <a:pt x="11432" y="50176"/>
                </a:lnTo>
                <a:lnTo>
                  <a:pt x="11414" y="50120"/>
                </a:lnTo>
                <a:lnTo>
                  <a:pt x="11358" y="50083"/>
                </a:lnTo>
                <a:lnTo>
                  <a:pt x="11321" y="50045"/>
                </a:lnTo>
                <a:lnTo>
                  <a:pt x="11265" y="50008"/>
                </a:lnTo>
                <a:lnTo>
                  <a:pt x="11190" y="49990"/>
                </a:lnTo>
                <a:close/>
                <a:moveTo>
                  <a:pt x="26904" y="49896"/>
                </a:moveTo>
                <a:lnTo>
                  <a:pt x="26829" y="49952"/>
                </a:lnTo>
                <a:lnTo>
                  <a:pt x="26744" y="50004"/>
                </a:lnTo>
                <a:lnTo>
                  <a:pt x="26681" y="50083"/>
                </a:lnTo>
                <a:lnTo>
                  <a:pt x="26643" y="50138"/>
                </a:lnTo>
                <a:lnTo>
                  <a:pt x="26643" y="50176"/>
                </a:lnTo>
                <a:lnTo>
                  <a:pt x="26625" y="50287"/>
                </a:lnTo>
                <a:lnTo>
                  <a:pt x="26643" y="50381"/>
                </a:lnTo>
                <a:lnTo>
                  <a:pt x="26681" y="50474"/>
                </a:lnTo>
                <a:lnTo>
                  <a:pt x="26755" y="50548"/>
                </a:lnTo>
                <a:lnTo>
                  <a:pt x="26848" y="50604"/>
                </a:lnTo>
                <a:lnTo>
                  <a:pt x="26960" y="50623"/>
                </a:lnTo>
                <a:lnTo>
                  <a:pt x="27071" y="50604"/>
                </a:lnTo>
                <a:lnTo>
                  <a:pt x="27165" y="50567"/>
                </a:lnTo>
                <a:lnTo>
                  <a:pt x="27258" y="50511"/>
                </a:lnTo>
                <a:lnTo>
                  <a:pt x="27314" y="50418"/>
                </a:lnTo>
                <a:lnTo>
                  <a:pt x="27332" y="50306"/>
                </a:lnTo>
                <a:lnTo>
                  <a:pt x="27332" y="50213"/>
                </a:lnTo>
                <a:lnTo>
                  <a:pt x="27314" y="50101"/>
                </a:lnTo>
                <a:lnTo>
                  <a:pt x="27258" y="50027"/>
                </a:lnTo>
                <a:lnTo>
                  <a:pt x="27183" y="49952"/>
                </a:lnTo>
                <a:lnTo>
                  <a:pt x="27090" y="49896"/>
                </a:lnTo>
                <a:close/>
                <a:moveTo>
                  <a:pt x="43753" y="49915"/>
                </a:moveTo>
                <a:lnTo>
                  <a:pt x="43679" y="49934"/>
                </a:lnTo>
                <a:lnTo>
                  <a:pt x="43623" y="49971"/>
                </a:lnTo>
                <a:lnTo>
                  <a:pt x="43586" y="50008"/>
                </a:lnTo>
                <a:lnTo>
                  <a:pt x="43511" y="50101"/>
                </a:lnTo>
                <a:lnTo>
                  <a:pt x="43474" y="50157"/>
                </a:lnTo>
                <a:lnTo>
                  <a:pt x="43455" y="50232"/>
                </a:lnTo>
                <a:lnTo>
                  <a:pt x="43455" y="50306"/>
                </a:lnTo>
                <a:lnTo>
                  <a:pt x="43474" y="50381"/>
                </a:lnTo>
                <a:lnTo>
                  <a:pt x="43511" y="50436"/>
                </a:lnTo>
                <a:lnTo>
                  <a:pt x="43548" y="50511"/>
                </a:lnTo>
                <a:lnTo>
                  <a:pt x="43604" y="50548"/>
                </a:lnTo>
                <a:lnTo>
                  <a:pt x="43660" y="50585"/>
                </a:lnTo>
                <a:lnTo>
                  <a:pt x="43735" y="50623"/>
                </a:lnTo>
                <a:lnTo>
                  <a:pt x="43884" y="50623"/>
                </a:lnTo>
                <a:lnTo>
                  <a:pt x="43939" y="50604"/>
                </a:lnTo>
                <a:lnTo>
                  <a:pt x="43995" y="50567"/>
                </a:lnTo>
                <a:lnTo>
                  <a:pt x="44051" y="50529"/>
                </a:lnTo>
                <a:lnTo>
                  <a:pt x="44126" y="50436"/>
                </a:lnTo>
                <a:lnTo>
                  <a:pt x="44144" y="50362"/>
                </a:lnTo>
                <a:lnTo>
                  <a:pt x="44163" y="50306"/>
                </a:lnTo>
                <a:lnTo>
                  <a:pt x="44163" y="50232"/>
                </a:lnTo>
                <a:lnTo>
                  <a:pt x="44163" y="50157"/>
                </a:lnTo>
                <a:lnTo>
                  <a:pt x="44126" y="50083"/>
                </a:lnTo>
                <a:lnTo>
                  <a:pt x="44088" y="50027"/>
                </a:lnTo>
                <a:lnTo>
                  <a:pt x="44033" y="49990"/>
                </a:lnTo>
                <a:lnTo>
                  <a:pt x="43958" y="49934"/>
                </a:lnTo>
                <a:lnTo>
                  <a:pt x="43884" y="49915"/>
                </a:lnTo>
                <a:close/>
                <a:moveTo>
                  <a:pt x="14318" y="50306"/>
                </a:moveTo>
                <a:lnTo>
                  <a:pt x="14262" y="50325"/>
                </a:lnTo>
                <a:lnTo>
                  <a:pt x="14225" y="50381"/>
                </a:lnTo>
                <a:lnTo>
                  <a:pt x="14188" y="50455"/>
                </a:lnTo>
                <a:lnTo>
                  <a:pt x="14188" y="50511"/>
                </a:lnTo>
                <a:lnTo>
                  <a:pt x="14225" y="50567"/>
                </a:lnTo>
                <a:lnTo>
                  <a:pt x="14281" y="50623"/>
                </a:lnTo>
                <a:lnTo>
                  <a:pt x="14337" y="50641"/>
                </a:lnTo>
                <a:lnTo>
                  <a:pt x="14393" y="50641"/>
                </a:lnTo>
                <a:lnTo>
                  <a:pt x="14448" y="50604"/>
                </a:lnTo>
                <a:lnTo>
                  <a:pt x="14486" y="50567"/>
                </a:lnTo>
                <a:lnTo>
                  <a:pt x="14523" y="50492"/>
                </a:lnTo>
                <a:lnTo>
                  <a:pt x="14504" y="50436"/>
                </a:lnTo>
                <a:lnTo>
                  <a:pt x="14486" y="50381"/>
                </a:lnTo>
                <a:lnTo>
                  <a:pt x="14448" y="50343"/>
                </a:lnTo>
                <a:lnTo>
                  <a:pt x="14374" y="50306"/>
                </a:lnTo>
                <a:close/>
                <a:moveTo>
                  <a:pt x="19643" y="49971"/>
                </a:moveTo>
                <a:lnTo>
                  <a:pt x="19531" y="50027"/>
                </a:lnTo>
                <a:lnTo>
                  <a:pt x="19475" y="50064"/>
                </a:lnTo>
                <a:lnTo>
                  <a:pt x="19438" y="50101"/>
                </a:lnTo>
                <a:lnTo>
                  <a:pt x="19401" y="50176"/>
                </a:lnTo>
                <a:lnTo>
                  <a:pt x="19382" y="50250"/>
                </a:lnTo>
                <a:lnTo>
                  <a:pt x="19382" y="50306"/>
                </a:lnTo>
                <a:lnTo>
                  <a:pt x="19382" y="50381"/>
                </a:lnTo>
                <a:lnTo>
                  <a:pt x="19401" y="50455"/>
                </a:lnTo>
                <a:lnTo>
                  <a:pt x="19438" y="50511"/>
                </a:lnTo>
                <a:lnTo>
                  <a:pt x="19494" y="50567"/>
                </a:lnTo>
                <a:lnTo>
                  <a:pt x="19550" y="50604"/>
                </a:lnTo>
                <a:lnTo>
                  <a:pt x="19624" y="50641"/>
                </a:lnTo>
                <a:lnTo>
                  <a:pt x="19755" y="50641"/>
                </a:lnTo>
                <a:lnTo>
                  <a:pt x="19829" y="50623"/>
                </a:lnTo>
                <a:lnTo>
                  <a:pt x="19885" y="50604"/>
                </a:lnTo>
                <a:lnTo>
                  <a:pt x="19941" y="50548"/>
                </a:lnTo>
                <a:lnTo>
                  <a:pt x="19997" y="50511"/>
                </a:lnTo>
                <a:lnTo>
                  <a:pt x="20034" y="50436"/>
                </a:lnTo>
                <a:lnTo>
                  <a:pt x="20052" y="50381"/>
                </a:lnTo>
                <a:lnTo>
                  <a:pt x="20052" y="50325"/>
                </a:lnTo>
                <a:lnTo>
                  <a:pt x="20034" y="50194"/>
                </a:lnTo>
                <a:lnTo>
                  <a:pt x="19978" y="50083"/>
                </a:lnTo>
                <a:lnTo>
                  <a:pt x="19941" y="50045"/>
                </a:lnTo>
                <a:lnTo>
                  <a:pt x="19885" y="50008"/>
                </a:lnTo>
                <a:lnTo>
                  <a:pt x="19829" y="49990"/>
                </a:lnTo>
                <a:lnTo>
                  <a:pt x="19773" y="49971"/>
                </a:lnTo>
                <a:close/>
                <a:moveTo>
                  <a:pt x="41110" y="49971"/>
                </a:moveTo>
                <a:lnTo>
                  <a:pt x="41035" y="49990"/>
                </a:lnTo>
                <a:lnTo>
                  <a:pt x="40979" y="50027"/>
                </a:lnTo>
                <a:lnTo>
                  <a:pt x="40923" y="50064"/>
                </a:lnTo>
                <a:lnTo>
                  <a:pt x="40886" y="50120"/>
                </a:lnTo>
                <a:lnTo>
                  <a:pt x="40867" y="50176"/>
                </a:lnTo>
                <a:lnTo>
                  <a:pt x="40830" y="50232"/>
                </a:lnTo>
                <a:lnTo>
                  <a:pt x="40830" y="50306"/>
                </a:lnTo>
                <a:lnTo>
                  <a:pt x="40830" y="50381"/>
                </a:lnTo>
                <a:lnTo>
                  <a:pt x="40849" y="50436"/>
                </a:lnTo>
                <a:lnTo>
                  <a:pt x="40886" y="50492"/>
                </a:lnTo>
                <a:lnTo>
                  <a:pt x="40923" y="50548"/>
                </a:lnTo>
                <a:lnTo>
                  <a:pt x="40979" y="50585"/>
                </a:lnTo>
                <a:lnTo>
                  <a:pt x="41035" y="50623"/>
                </a:lnTo>
                <a:lnTo>
                  <a:pt x="41110" y="50641"/>
                </a:lnTo>
                <a:lnTo>
                  <a:pt x="41240" y="50641"/>
                </a:lnTo>
                <a:lnTo>
                  <a:pt x="41296" y="50623"/>
                </a:lnTo>
                <a:lnTo>
                  <a:pt x="41370" y="50585"/>
                </a:lnTo>
                <a:lnTo>
                  <a:pt x="41407" y="50548"/>
                </a:lnTo>
                <a:lnTo>
                  <a:pt x="41445" y="50492"/>
                </a:lnTo>
                <a:lnTo>
                  <a:pt x="41482" y="50436"/>
                </a:lnTo>
                <a:lnTo>
                  <a:pt x="41500" y="50381"/>
                </a:lnTo>
                <a:lnTo>
                  <a:pt x="41519" y="50306"/>
                </a:lnTo>
                <a:lnTo>
                  <a:pt x="41500" y="50232"/>
                </a:lnTo>
                <a:lnTo>
                  <a:pt x="41482" y="50176"/>
                </a:lnTo>
                <a:lnTo>
                  <a:pt x="41463" y="50120"/>
                </a:lnTo>
                <a:lnTo>
                  <a:pt x="41407" y="50064"/>
                </a:lnTo>
                <a:lnTo>
                  <a:pt x="41352" y="50027"/>
                </a:lnTo>
                <a:lnTo>
                  <a:pt x="41296" y="49990"/>
                </a:lnTo>
                <a:lnTo>
                  <a:pt x="41240" y="49971"/>
                </a:lnTo>
                <a:close/>
                <a:moveTo>
                  <a:pt x="18209" y="49952"/>
                </a:moveTo>
                <a:lnTo>
                  <a:pt x="18135" y="49971"/>
                </a:lnTo>
                <a:lnTo>
                  <a:pt x="18079" y="49990"/>
                </a:lnTo>
                <a:lnTo>
                  <a:pt x="17930" y="50083"/>
                </a:lnTo>
                <a:lnTo>
                  <a:pt x="17874" y="50138"/>
                </a:lnTo>
                <a:lnTo>
                  <a:pt x="17837" y="50213"/>
                </a:lnTo>
                <a:lnTo>
                  <a:pt x="17818" y="50287"/>
                </a:lnTo>
                <a:lnTo>
                  <a:pt x="17818" y="50362"/>
                </a:lnTo>
                <a:lnTo>
                  <a:pt x="17856" y="50436"/>
                </a:lnTo>
                <a:lnTo>
                  <a:pt x="17893" y="50492"/>
                </a:lnTo>
                <a:lnTo>
                  <a:pt x="18004" y="50585"/>
                </a:lnTo>
                <a:lnTo>
                  <a:pt x="18135" y="50641"/>
                </a:lnTo>
                <a:lnTo>
                  <a:pt x="18209" y="50660"/>
                </a:lnTo>
                <a:lnTo>
                  <a:pt x="18284" y="50660"/>
                </a:lnTo>
                <a:lnTo>
                  <a:pt x="18358" y="50641"/>
                </a:lnTo>
                <a:lnTo>
                  <a:pt x="18414" y="50623"/>
                </a:lnTo>
                <a:lnTo>
                  <a:pt x="18489" y="50567"/>
                </a:lnTo>
                <a:lnTo>
                  <a:pt x="18526" y="50529"/>
                </a:lnTo>
                <a:lnTo>
                  <a:pt x="18582" y="50474"/>
                </a:lnTo>
                <a:lnTo>
                  <a:pt x="18600" y="50399"/>
                </a:lnTo>
                <a:lnTo>
                  <a:pt x="18619" y="50325"/>
                </a:lnTo>
                <a:lnTo>
                  <a:pt x="18619" y="50269"/>
                </a:lnTo>
                <a:lnTo>
                  <a:pt x="18600" y="50194"/>
                </a:lnTo>
                <a:lnTo>
                  <a:pt x="18563" y="50120"/>
                </a:lnTo>
                <a:lnTo>
                  <a:pt x="18507" y="50064"/>
                </a:lnTo>
                <a:lnTo>
                  <a:pt x="18470" y="50027"/>
                </a:lnTo>
                <a:lnTo>
                  <a:pt x="18395" y="49990"/>
                </a:lnTo>
                <a:lnTo>
                  <a:pt x="18340" y="49971"/>
                </a:lnTo>
                <a:lnTo>
                  <a:pt x="18265" y="49952"/>
                </a:lnTo>
                <a:close/>
                <a:moveTo>
                  <a:pt x="65220" y="50120"/>
                </a:moveTo>
                <a:lnTo>
                  <a:pt x="65164" y="50138"/>
                </a:lnTo>
                <a:lnTo>
                  <a:pt x="65108" y="50157"/>
                </a:lnTo>
                <a:lnTo>
                  <a:pt x="65034" y="50213"/>
                </a:lnTo>
                <a:lnTo>
                  <a:pt x="64978" y="50306"/>
                </a:lnTo>
                <a:lnTo>
                  <a:pt x="64959" y="50362"/>
                </a:lnTo>
                <a:lnTo>
                  <a:pt x="64959" y="50418"/>
                </a:lnTo>
                <a:lnTo>
                  <a:pt x="64959" y="50474"/>
                </a:lnTo>
                <a:lnTo>
                  <a:pt x="64996" y="50511"/>
                </a:lnTo>
                <a:lnTo>
                  <a:pt x="65052" y="50604"/>
                </a:lnTo>
                <a:lnTo>
                  <a:pt x="65164" y="50641"/>
                </a:lnTo>
                <a:lnTo>
                  <a:pt x="65220" y="50660"/>
                </a:lnTo>
                <a:lnTo>
                  <a:pt x="65276" y="50660"/>
                </a:lnTo>
                <a:lnTo>
                  <a:pt x="65369" y="50623"/>
                </a:lnTo>
                <a:lnTo>
                  <a:pt x="65425" y="50548"/>
                </a:lnTo>
                <a:lnTo>
                  <a:pt x="65481" y="50455"/>
                </a:lnTo>
                <a:lnTo>
                  <a:pt x="65481" y="50362"/>
                </a:lnTo>
                <a:lnTo>
                  <a:pt x="65462" y="50269"/>
                </a:lnTo>
                <a:lnTo>
                  <a:pt x="65406" y="50194"/>
                </a:lnTo>
                <a:lnTo>
                  <a:pt x="65313" y="50138"/>
                </a:lnTo>
                <a:lnTo>
                  <a:pt x="65220" y="50120"/>
                </a:lnTo>
                <a:close/>
                <a:moveTo>
                  <a:pt x="61794" y="50101"/>
                </a:moveTo>
                <a:lnTo>
                  <a:pt x="61738" y="50120"/>
                </a:lnTo>
                <a:lnTo>
                  <a:pt x="61645" y="50176"/>
                </a:lnTo>
                <a:lnTo>
                  <a:pt x="61589" y="50269"/>
                </a:lnTo>
                <a:lnTo>
                  <a:pt x="61552" y="50381"/>
                </a:lnTo>
                <a:lnTo>
                  <a:pt x="61552" y="50436"/>
                </a:lnTo>
                <a:lnTo>
                  <a:pt x="61571" y="50492"/>
                </a:lnTo>
                <a:lnTo>
                  <a:pt x="61608" y="50548"/>
                </a:lnTo>
                <a:lnTo>
                  <a:pt x="61645" y="50585"/>
                </a:lnTo>
                <a:lnTo>
                  <a:pt x="61738" y="50660"/>
                </a:lnTo>
                <a:lnTo>
                  <a:pt x="61794" y="50678"/>
                </a:lnTo>
                <a:lnTo>
                  <a:pt x="61906" y="50678"/>
                </a:lnTo>
                <a:lnTo>
                  <a:pt x="61962" y="50660"/>
                </a:lnTo>
                <a:lnTo>
                  <a:pt x="62036" y="50604"/>
                </a:lnTo>
                <a:lnTo>
                  <a:pt x="62111" y="50511"/>
                </a:lnTo>
                <a:lnTo>
                  <a:pt x="62148" y="50418"/>
                </a:lnTo>
                <a:lnTo>
                  <a:pt x="62129" y="50343"/>
                </a:lnTo>
                <a:lnTo>
                  <a:pt x="62129" y="50287"/>
                </a:lnTo>
                <a:lnTo>
                  <a:pt x="62092" y="50232"/>
                </a:lnTo>
                <a:lnTo>
                  <a:pt x="62055" y="50194"/>
                </a:lnTo>
                <a:lnTo>
                  <a:pt x="62018" y="50157"/>
                </a:lnTo>
                <a:lnTo>
                  <a:pt x="61962" y="50120"/>
                </a:lnTo>
                <a:lnTo>
                  <a:pt x="61906" y="50101"/>
                </a:lnTo>
                <a:close/>
                <a:moveTo>
                  <a:pt x="63470" y="50045"/>
                </a:moveTo>
                <a:lnTo>
                  <a:pt x="63395" y="50064"/>
                </a:lnTo>
                <a:lnTo>
                  <a:pt x="63358" y="50101"/>
                </a:lnTo>
                <a:lnTo>
                  <a:pt x="63302" y="50138"/>
                </a:lnTo>
                <a:lnTo>
                  <a:pt x="63265" y="50194"/>
                </a:lnTo>
                <a:lnTo>
                  <a:pt x="63228" y="50306"/>
                </a:lnTo>
                <a:lnTo>
                  <a:pt x="63228" y="50362"/>
                </a:lnTo>
                <a:lnTo>
                  <a:pt x="63228" y="50436"/>
                </a:lnTo>
                <a:lnTo>
                  <a:pt x="63246" y="50492"/>
                </a:lnTo>
                <a:lnTo>
                  <a:pt x="63284" y="50548"/>
                </a:lnTo>
                <a:lnTo>
                  <a:pt x="63321" y="50585"/>
                </a:lnTo>
                <a:lnTo>
                  <a:pt x="63377" y="50641"/>
                </a:lnTo>
                <a:lnTo>
                  <a:pt x="63433" y="50660"/>
                </a:lnTo>
                <a:lnTo>
                  <a:pt x="63488" y="50678"/>
                </a:lnTo>
                <a:lnTo>
                  <a:pt x="63619" y="50678"/>
                </a:lnTo>
                <a:lnTo>
                  <a:pt x="63675" y="50660"/>
                </a:lnTo>
                <a:lnTo>
                  <a:pt x="63730" y="50623"/>
                </a:lnTo>
                <a:lnTo>
                  <a:pt x="63786" y="50585"/>
                </a:lnTo>
                <a:lnTo>
                  <a:pt x="63824" y="50529"/>
                </a:lnTo>
                <a:lnTo>
                  <a:pt x="63842" y="50474"/>
                </a:lnTo>
                <a:lnTo>
                  <a:pt x="63861" y="50418"/>
                </a:lnTo>
                <a:lnTo>
                  <a:pt x="63879" y="50362"/>
                </a:lnTo>
                <a:lnTo>
                  <a:pt x="63861" y="50287"/>
                </a:lnTo>
                <a:lnTo>
                  <a:pt x="63842" y="50232"/>
                </a:lnTo>
                <a:lnTo>
                  <a:pt x="63805" y="50176"/>
                </a:lnTo>
                <a:lnTo>
                  <a:pt x="63768" y="50120"/>
                </a:lnTo>
                <a:lnTo>
                  <a:pt x="63712" y="50083"/>
                </a:lnTo>
                <a:lnTo>
                  <a:pt x="63656" y="50064"/>
                </a:lnTo>
                <a:lnTo>
                  <a:pt x="63600" y="50045"/>
                </a:lnTo>
                <a:close/>
                <a:moveTo>
                  <a:pt x="79053" y="50101"/>
                </a:moveTo>
                <a:lnTo>
                  <a:pt x="78941" y="50120"/>
                </a:lnTo>
                <a:lnTo>
                  <a:pt x="78886" y="50157"/>
                </a:lnTo>
                <a:lnTo>
                  <a:pt x="78848" y="50194"/>
                </a:lnTo>
                <a:lnTo>
                  <a:pt x="78811" y="50232"/>
                </a:lnTo>
                <a:lnTo>
                  <a:pt x="78774" y="50287"/>
                </a:lnTo>
                <a:lnTo>
                  <a:pt x="78755" y="50399"/>
                </a:lnTo>
                <a:lnTo>
                  <a:pt x="78774" y="50492"/>
                </a:lnTo>
                <a:lnTo>
                  <a:pt x="78830" y="50585"/>
                </a:lnTo>
                <a:lnTo>
                  <a:pt x="78923" y="50641"/>
                </a:lnTo>
                <a:lnTo>
                  <a:pt x="78979" y="50660"/>
                </a:lnTo>
                <a:lnTo>
                  <a:pt x="79035" y="50678"/>
                </a:lnTo>
                <a:lnTo>
                  <a:pt x="79146" y="50678"/>
                </a:lnTo>
                <a:lnTo>
                  <a:pt x="79202" y="50641"/>
                </a:lnTo>
                <a:lnTo>
                  <a:pt x="79258" y="50623"/>
                </a:lnTo>
                <a:lnTo>
                  <a:pt x="79295" y="50567"/>
                </a:lnTo>
                <a:lnTo>
                  <a:pt x="79332" y="50511"/>
                </a:lnTo>
                <a:lnTo>
                  <a:pt x="79351" y="50455"/>
                </a:lnTo>
                <a:lnTo>
                  <a:pt x="79351" y="50399"/>
                </a:lnTo>
                <a:lnTo>
                  <a:pt x="79351" y="50343"/>
                </a:lnTo>
                <a:lnTo>
                  <a:pt x="79332" y="50287"/>
                </a:lnTo>
                <a:lnTo>
                  <a:pt x="79314" y="50232"/>
                </a:lnTo>
                <a:lnTo>
                  <a:pt x="79277" y="50194"/>
                </a:lnTo>
                <a:lnTo>
                  <a:pt x="79239" y="50157"/>
                </a:lnTo>
                <a:lnTo>
                  <a:pt x="79183" y="50120"/>
                </a:lnTo>
                <a:lnTo>
                  <a:pt x="79128" y="50101"/>
                </a:lnTo>
                <a:close/>
                <a:moveTo>
                  <a:pt x="690" y="50083"/>
                </a:moveTo>
                <a:lnTo>
                  <a:pt x="634" y="50101"/>
                </a:lnTo>
                <a:lnTo>
                  <a:pt x="578" y="50120"/>
                </a:lnTo>
                <a:lnTo>
                  <a:pt x="485" y="50176"/>
                </a:lnTo>
                <a:lnTo>
                  <a:pt x="410" y="50269"/>
                </a:lnTo>
                <a:lnTo>
                  <a:pt x="392" y="50381"/>
                </a:lnTo>
                <a:lnTo>
                  <a:pt x="392" y="50436"/>
                </a:lnTo>
                <a:lnTo>
                  <a:pt x="410" y="50492"/>
                </a:lnTo>
                <a:lnTo>
                  <a:pt x="429" y="50548"/>
                </a:lnTo>
                <a:lnTo>
                  <a:pt x="466" y="50604"/>
                </a:lnTo>
                <a:lnTo>
                  <a:pt x="522" y="50641"/>
                </a:lnTo>
                <a:lnTo>
                  <a:pt x="559" y="50660"/>
                </a:lnTo>
                <a:lnTo>
                  <a:pt x="615" y="50678"/>
                </a:lnTo>
                <a:lnTo>
                  <a:pt x="690" y="50697"/>
                </a:lnTo>
                <a:lnTo>
                  <a:pt x="746" y="50678"/>
                </a:lnTo>
                <a:lnTo>
                  <a:pt x="801" y="50660"/>
                </a:lnTo>
                <a:lnTo>
                  <a:pt x="894" y="50604"/>
                </a:lnTo>
                <a:lnTo>
                  <a:pt x="950" y="50511"/>
                </a:lnTo>
                <a:lnTo>
                  <a:pt x="988" y="50418"/>
                </a:lnTo>
                <a:lnTo>
                  <a:pt x="988" y="50343"/>
                </a:lnTo>
                <a:lnTo>
                  <a:pt x="969" y="50287"/>
                </a:lnTo>
                <a:lnTo>
                  <a:pt x="932" y="50232"/>
                </a:lnTo>
                <a:lnTo>
                  <a:pt x="894" y="50194"/>
                </a:lnTo>
                <a:lnTo>
                  <a:pt x="857" y="50157"/>
                </a:lnTo>
                <a:lnTo>
                  <a:pt x="801" y="50120"/>
                </a:lnTo>
                <a:lnTo>
                  <a:pt x="746" y="50101"/>
                </a:lnTo>
                <a:lnTo>
                  <a:pt x="690" y="50083"/>
                </a:lnTo>
                <a:close/>
                <a:moveTo>
                  <a:pt x="33662" y="50083"/>
                </a:moveTo>
                <a:lnTo>
                  <a:pt x="33606" y="50101"/>
                </a:lnTo>
                <a:lnTo>
                  <a:pt x="33551" y="50120"/>
                </a:lnTo>
                <a:lnTo>
                  <a:pt x="33495" y="50157"/>
                </a:lnTo>
                <a:lnTo>
                  <a:pt x="33457" y="50213"/>
                </a:lnTo>
                <a:lnTo>
                  <a:pt x="33439" y="50269"/>
                </a:lnTo>
                <a:lnTo>
                  <a:pt x="33420" y="50381"/>
                </a:lnTo>
                <a:lnTo>
                  <a:pt x="33439" y="50492"/>
                </a:lnTo>
                <a:lnTo>
                  <a:pt x="33457" y="50548"/>
                </a:lnTo>
                <a:lnTo>
                  <a:pt x="33495" y="50604"/>
                </a:lnTo>
                <a:lnTo>
                  <a:pt x="33551" y="50641"/>
                </a:lnTo>
                <a:lnTo>
                  <a:pt x="33606" y="50678"/>
                </a:lnTo>
                <a:lnTo>
                  <a:pt x="33662" y="50697"/>
                </a:lnTo>
                <a:lnTo>
                  <a:pt x="33793" y="50697"/>
                </a:lnTo>
                <a:lnTo>
                  <a:pt x="33848" y="50678"/>
                </a:lnTo>
                <a:lnTo>
                  <a:pt x="33904" y="50641"/>
                </a:lnTo>
                <a:lnTo>
                  <a:pt x="33942" y="50604"/>
                </a:lnTo>
                <a:lnTo>
                  <a:pt x="33979" y="50567"/>
                </a:lnTo>
                <a:lnTo>
                  <a:pt x="34016" y="50511"/>
                </a:lnTo>
                <a:lnTo>
                  <a:pt x="34035" y="50455"/>
                </a:lnTo>
                <a:lnTo>
                  <a:pt x="34035" y="50399"/>
                </a:lnTo>
                <a:lnTo>
                  <a:pt x="34035" y="50325"/>
                </a:lnTo>
                <a:lnTo>
                  <a:pt x="34016" y="50269"/>
                </a:lnTo>
                <a:lnTo>
                  <a:pt x="33979" y="50213"/>
                </a:lnTo>
                <a:lnTo>
                  <a:pt x="33942" y="50176"/>
                </a:lnTo>
                <a:lnTo>
                  <a:pt x="33904" y="50138"/>
                </a:lnTo>
                <a:lnTo>
                  <a:pt x="33848" y="50101"/>
                </a:lnTo>
                <a:lnTo>
                  <a:pt x="33793" y="50083"/>
                </a:lnTo>
                <a:close/>
                <a:moveTo>
                  <a:pt x="57903" y="50101"/>
                </a:moveTo>
                <a:lnTo>
                  <a:pt x="57791" y="50138"/>
                </a:lnTo>
                <a:lnTo>
                  <a:pt x="57717" y="50213"/>
                </a:lnTo>
                <a:lnTo>
                  <a:pt x="57680" y="50269"/>
                </a:lnTo>
                <a:lnTo>
                  <a:pt x="57661" y="50325"/>
                </a:lnTo>
                <a:lnTo>
                  <a:pt x="57661" y="50399"/>
                </a:lnTo>
                <a:lnTo>
                  <a:pt x="57661" y="50455"/>
                </a:lnTo>
                <a:lnTo>
                  <a:pt x="57680" y="50511"/>
                </a:lnTo>
                <a:lnTo>
                  <a:pt x="57717" y="50567"/>
                </a:lnTo>
                <a:lnTo>
                  <a:pt x="57754" y="50623"/>
                </a:lnTo>
                <a:lnTo>
                  <a:pt x="57810" y="50660"/>
                </a:lnTo>
                <a:lnTo>
                  <a:pt x="57866" y="50678"/>
                </a:lnTo>
                <a:lnTo>
                  <a:pt x="57922" y="50697"/>
                </a:lnTo>
                <a:lnTo>
                  <a:pt x="57996" y="50697"/>
                </a:lnTo>
                <a:lnTo>
                  <a:pt x="58052" y="50678"/>
                </a:lnTo>
                <a:lnTo>
                  <a:pt x="58108" y="50641"/>
                </a:lnTo>
                <a:lnTo>
                  <a:pt x="58164" y="50623"/>
                </a:lnTo>
                <a:lnTo>
                  <a:pt x="58201" y="50567"/>
                </a:lnTo>
                <a:lnTo>
                  <a:pt x="58238" y="50511"/>
                </a:lnTo>
                <a:lnTo>
                  <a:pt x="58257" y="50399"/>
                </a:lnTo>
                <a:lnTo>
                  <a:pt x="58238" y="50306"/>
                </a:lnTo>
                <a:lnTo>
                  <a:pt x="58182" y="50194"/>
                </a:lnTo>
                <a:lnTo>
                  <a:pt x="58108" y="50138"/>
                </a:lnTo>
                <a:lnTo>
                  <a:pt x="57996" y="50101"/>
                </a:lnTo>
                <a:close/>
                <a:moveTo>
                  <a:pt x="21654" y="50008"/>
                </a:moveTo>
                <a:lnTo>
                  <a:pt x="21579" y="50027"/>
                </a:lnTo>
                <a:lnTo>
                  <a:pt x="21523" y="50064"/>
                </a:lnTo>
                <a:lnTo>
                  <a:pt x="21467" y="50120"/>
                </a:lnTo>
                <a:lnTo>
                  <a:pt x="21430" y="50213"/>
                </a:lnTo>
                <a:lnTo>
                  <a:pt x="21430" y="50287"/>
                </a:lnTo>
                <a:lnTo>
                  <a:pt x="21430" y="50362"/>
                </a:lnTo>
                <a:lnTo>
                  <a:pt x="21449" y="50436"/>
                </a:lnTo>
                <a:lnTo>
                  <a:pt x="21486" y="50511"/>
                </a:lnTo>
                <a:lnTo>
                  <a:pt x="21523" y="50567"/>
                </a:lnTo>
                <a:lnTo>
                  <a:pt x="21561" y="50623"/>
                </a:lnTo>
                <a:lnTo>
                  <a:pt x="21616" y="50660"/>
                </a:lnTo>
                <a:lnTo>
                  <a:pt x="21691" y="50697"/>
                </a:lnTo>
                <a:lnTo>
                  <a:pt x="21747" y="50716"/>
                </a:lnTo>
                <a:lnTo>
                  <a:pt x="21821" y="50716"/>
                </a:lnTo>
                <a:lnTo>
                  <a:pt x="21933" y="50697"/>
                </a:lnTo>
                <a:lnTo>
                  <a:pt x="21989" y="50660"/>
                </a:lnTo>
                <a:lnTo>
                  <a:pt x="22045" y="50623"/>
                </a:lnTo>
                <a:lnTo>
                  <a:pt x="22082" y="50567"/>
                </a:lnTo>
                <a:lnTo>
                  <a:pt x="22119" y="50511"/>
                </a:lnTo>
                <a:lnTo>
                  <a:pt x="22138" y="50455"/>
                </a:lnTo>
                <a:lnTo>
                  <a:pt x="22156" y="50381"/>
                </a:lnTo>
                <a:lnTo>
                  <a:pt x="22138" y="50269"/>
                </a:lnTo>
                <a:lnTo>
                  <a:pt x="22119" y="50194"/>
                </a:lnTo>
                <a:lnTo>
                  <a:pt x="22082" y="50157"/>
                </a:lnTo>
                <a:lnTo>
                  <a:pt x="22026" y="50101"/>
                </a:lnTo>
                <a:lnTo>
                  <a:pt x="21989" y="50064"/>
                </a:lnTo>
                <a:lnTo>
                  <a:pt x="21914" y="50027"/>
                </a:lnTo>
                <a:lnTo>
                  <a:pt x="21821" y="50008"/>
                </a:lnTo>
                <a:close/>
                <a:moveTo>
                  <a:pt x="35505" y="50064"/>
                </a:moveTo>
                <a:lnTo>
                  <a:pt x="35375" y="50101"/>
                </a:lnTo>
                <a:lnTo>
                  <a:pt x="35319" y="50120"/>
                </a:lnTo>
                <a:lnTo>
                  <a:pt x="35282" y="50176"/>
                </a:lnTo>
                <a:lnTo>
                  <a:pt x="35245" y="50213"/>
                </a:lnTo>
                <a:lnTo>
                  <a:pt x="35208" y="50269"/>
                </a:lnTo>
                <a:lnTo>
                  <a:pt x="35189" y="50381"/>
                </a:lnTo>
                <a:lnTo>
                  <a:pt x="35189" y="50474"/>
                </a:lnTo>
                <a:lnTo>
                  <a:pt x="35245" y="50567"/>
                </a:lnTo>
                <a:lnTo>
                  <a:pt x="35319" y="50641"/>
                </a:lnTo>
                <a:lnTo>
                  <a:pt x="35375" y="50678"/>
                </a:lnTo>
                <a:lnTo>
                  <a:pt x="35450" y="50697"/>
                </a:lnTo>
                <a:lnTo>
                  <a:pt x="35524" y="50716"/>
                </a:lnTo>
                <a:lnTo>
                  <a:pt x="35599" y="50716"/>
                </a:lnTo>
                <a:lnTo>
                  <a:pt x="35654" y="50697"/>
                </a:lnTo>
                <a:lnTo>
                  <a:pt x="35729" y="50660"/>
                </a:lnTo>
                <a:lnTo>
                  <a:pt x="35785" y="50623"/>
                </a:lnTo>
                <a:lnTo>
                  <a:pt x="35822" y="50548"/>
                </a:lnTo>
                <a:lnTo>
                  <a:pt x="35859" y="50492"/>
                </a:lnTo>
                <a:lnTo>
                  <a:pt x="35878" y="50418"/>
                </a:lnTo>
                <a:lnTo>
                  <a:pt x="35859" y="50343"/>
                </a:lnTo>
                <a:lnTo>
                  <a:pt x="35841" y="50269"/>
                </a:lnTo>
                <a:lnTo>
                  <a:pt x="35803" y="50213"/>
                </a:lnTo>
                <a:lnTo>
                  <a:pt x="35766" y="50157"/>
                </a:lnTo>
                <a:lnTo>
                  <a:pt x="35710" y="50101"/>
                </a:lnTo>
                <a:lnTo>
                  <a:pt x="35636" y="50083"/>
                </a:lnTo>
                <a:lnTo>
                  <a:pt x="35505" y="50064"/>
                </a:lnTo>
                <a:close/>
                <a:moveTo>
                  <a:pt x="50828" y="49990"/>
                </a:moveTo>
                <a:lnTo>
                  <a:pt x="50754" y="50008"/>
                </a:lnTo>
                <a:lnTo>
                  <a:pt x="50679" y="50008"/>
                </a:lnTo>
                <a:lnTo>
                  <a:pt x="50586" y="50045"/>
                </a:lnTo>
                <a:lnTo>
                  <a:pt x="50530" y="50083"/>
                </a:lnTo>
                <a:lnTo>
                  <a:pt x="50474" y="50138"/>
                </a:lnTo>
                <a:lnTo>
                  <a:pt x="50437" y="50213"/>
                </a:lnTo>
                <a:lnTo>
                  <a:pt x="50419" y="50287"/>
                </a:lnTo>
                <a:lnTo>
                  <a:pt x="50419" y="50362"/>
                </a:lnTo>
                <a:lnTo>
                  <a:pt x="50437" y="50436"/>
                </a:lnTo>
                <a:lnTo>
                  <a:pt x="50474" y="50492"/>
                </a:lnTo>
                <a:lnTo>
                  <a:pt x="50512" y="50548"/>
                </a:lnTo>
                <a:lnTo>
                  <a:pt x="50567" y="50604"/>
                </a:lnTo>
                <a:lnTo>
                  <a:pt x="50623" y="50660"/>
                </a:lnTo>
                <a:lnTo>
                  <a:pt x="50679" y="50697"/>
                </a:lnTo>
                <a:lnTo>
                  <a:pt x="50754" y="50716"/>
                </a:lnTo>
                <a:lnTo>
                  <a:pt x="50884" y="50716"/>
                </a:lnTo>
                <a:lnTo>
                  <a:pt x="50940" y="50697"/>
                </a:lnTo>
                <a:lnTo>
                  <a:pt x="50996" y="50660"/>
                </a:lnTo>
                <a:lnTo>
                  <a:pt x="51052" y="50623"/>
                </a:lnTo>
                <a:lnTo>
                  <a:pt x="51107" y="50585"/>
                </a:lnTo>
                <a:lnTo>
                  <a:pt x="51126" y="50529"/>
                </a:lnTo>
                <a:lnTo>
                  <a:pt x="51163" y="50455"/>
                </a:lnTo>
                <a:lnTo>
                  <a:pt x="51163" y="50381"/>
                </a:lnTo>
                <a:lnTo>
                  <a:pt x="51163" y="50306"/>
                </a:lnTo>
                <a:lnTo>
                  <a:pt x="51163" y="50250"/>
                </a:lnTo>
                <a:lnTo>
                  <a:pt x="51126" y="50176"/>
                </a:lnTo>
                <a:lnTo>
                  <a:pt x="51089" y="50120"/>
                </a:lnTo>
                <a:lnTo>
                  <a:pt x="51033" y="50083"/>
                </a:lnTo>
                <a:lnTo>
                  <a:pt x="50977" y="50045"/>
                </a:lnTo>
                <a:lnTo>
                  <a:pt x="50903" y="50008"/>
                </a:lnTo>
                <a:lnTo>
                  <a:pt x="50828" y="49990"/>
                </a:lnTo>
                <a:close/>
                <a:moveTo>
                  <a:pt x="55799" y="50027"/>
                </a:moveTo>
                <a:lnTo>
                  <a:pt x="55706" y="50064"/>
                </a:lnTo>
                <a:lnTo>
                  <a:pt x="55613" y="50120"/>
                </a:lnTo>
                <a:lnTo>
                  <a:pt x="55557" y="50213"/>
                </a:lnTo>
                <a:lnTo>
                  <a:pt x="55539" y="50325"/>
                </a:lnTo>
                <a:lnTo>
                  <a:pt x="55557" y="50362"/>
                </a:lnTo>
                <a:lnTo>
                  <a:pt x="55576" y="50418"/>
                </a:lnTo>
                <a:lnTo>
                  <a:pt x="55613" y="50529"/>
                </a:lnTo>
                <a:lnTo>
                  <a:pt x="55632" y="50567"/>
                </a:lnTo>
                <a:lnTo>
                  <a:pt x="55669" y="50623"/>
                </a:lnTo>
                <a:lnTo>
                  <a:pt x="55762" y="50697"/>
                </a:lnTo>
                <a:lnTo>
                  <a:pt x="55818" y="50716"/>
                </a:lnTo>
                <a:lnTo>
                  <a:pt x="55874" y="50716"/>
                </a:lnTo>
                <a:lnTo>
                  <a:pt x="55967" y="50697"/>
                </a:lnTo>
                <a:lnTo>
                  <a:pt x="56078" y="50641"/>
                </a:lnTo>
                <a:lnTo>
                  <a:pt x="56153" y="50548"/>
                </a:lnTo>
                <a:lnTo>
                  <a:pt x="56172" y="50511"/>
                </a:lnTo>
                <a:lnTo>
                  <a:pt x="56190" y="50455"/>
                </a:lnTo>
                <a:lnTo>
                  <a:pt x="56209" y="50381"/>
                </a:lnTo>
                <a:lnTo>
                  <a:pt x="56209" y="50343"/>
                </a:lnTo>
                <a:lnTo>
                  <a:pt x="56190" y="50269"/>
                </a:lnTo>
                <a:lnTo>
                  <a:pt x="56153" y="50213"/>
                </a:lnTo>
                <a:lnTo>
                  <a:pt x="56116" y="50138"/>
                </a:lnTo>
                <a:lnTo>
                  <a:pt x="56023" y="50083"/>
                </a:lnTo>
                <a:lnTo>
                  <a:pt x="55911" y="50045"/>
                </a:lnTo>
                <a:lnTo>
                  <a:pt x="55799" y="50027"/>
                </a:lnTo>
                <a:close/>
                <a:moveTo>
                  <a:pt x="9180" y="50045"/>
                </a:moveTo>
                <a:lnTo>
                  <a:pt x="9124" y="50064"/>
                </a:lnTo>
                <a:lnTo>
                  <a:pt x="9068" y="50101"/>
                </a:lnTo>
                <a:lnTo>
                  <a:pt x="9012" y="50138"/>
                </a:lnTo>
                <a:lnTo>
                  <a:pt x="8937" y="50232"/>
                </a:lnTo>
                <a:lnTo>
                  <a:pt x="8919" y="50287"/>
                </a:lnTo>
                <a:lnTo>
                  <a:pt x="8900" y="50343"/>
                </a:lnTo>
                <a:lnTo>
                  <a:pt x="8900" y="50418"/>
                </a:lnTo>
                <a:lnTo>
                  <a:pt x="8919" y="50492"/>
                </a:lnTo>
                <a:lnTo>
                  <a:pt x="8937" y="50567"/>
                </a:lnTo>
                <a:lnTo>
                  <a:pt x="8993" y="50623"/>
                </a:lnTo>
                <a:lnTo>
                  <a:pt x="9049" y="50678"/>
                </a:lnTo>
                <a:lnTo>
                  <a:pt x="9105" y="50716"/>
                </a:lnTo>
                <a:lnTo>
                  <a:pt x="9180" y="50734"/>
                </a:lnTo>
                <a:lnTo>
                  <a:pt x="9310" y="50734"/>
                </a:lnTo>
                <a:lnTo>
                  <a:pt x="9366" y="50716"/>
                </a:lnTo>
                <a:lnTo>
                  <a:pt x="9422" y="50697"/>
                </a:lnTo>
                <a:lnTo>
                  <a:pt x="9477" y="50660"/>
                </a:lnTo>
                <a:lnTo>
                  <a:pt x="9552" y="50548"/>
                </a:lnTo>
                <a:lnTo>
                  <a:pt x="9589" y="50436"/>
                </a:lnTo>
                <a:lnTo>
                  <a:pt x="9589" y="50362"/>
                </a:lnTo>
                <a:lnTo>
                  <a:pt x="9589" y="50287"/>
                </a:lnTo>
                <a:lnTo>
                  <a:pt x="9552" y="50213"/>
                </a:lnTo>
                <a:lnTo>
                  <a:pt x="9515" y="50157"/>
                </a:lnTo>
                <a:lnTo>
                  <a:pt x="9459" y="50101"/>
                </a:lnTo>
                <a:lnTo>
                  <a:pt x="9384" y="50064"/>
                </a:lnTo>
                <a:lnTo>
                  <a:pt x="9328" y="50045"/>
                </a:lnTo>
                <a:close/>
                <a:moveTo>
                  <a:pt x="12885" y="50045"/>
                </a:moveTo>
                <a:lnTo>
                  <a:pt x="12810" y="50064"/>
                </a:lnTo>
                <a:lnTo>
                  <a:pt x="12754" y="50083"/>
                </a:lnTo>
                <a:lnTo>
                  <a:pt x="12698" y="50120"/>
                </a:lnTo>
                <a:lnTo>
                  <a:pt x="12642" y="50157"/>
                </a:lnTo>
                <a:lnTo>
                  <a:pt x="12605" y="50194"/>
                </a:lnTo>
                <a:lnTo>
                  <a:pt x="12568" y="50269"/>
                </a:lnTo>
                <a:lnTo>
                  <a:pt x="12549" y="50325"/>
                </a:lnTo>
                <a:lnTo>
                  <a:pt x="12549" y="50399"/>
                </a:lnTo>
                <a:lnTo>
                  <a:pt x="12549" y="50455"/>
                </a:lnTo>
                <a:lnTo>
                  <a:pt x="12568" y="50529"/>
                </a:lnTo>
                <a:lnTo>
                  <a:pt x="12605" y="50585"/>
                </a:lnTo>
                <a:lnTo>
                  <a:pt x="12642" y="50623"/>
                </a:lnTo>
                <a:lnTo>
                  <a:pt x="12698" y="50678"/>
                </a:lnTo>
                <a:lnTo>
                  <a:pt x="12754" y="50697"/>
                </a:lnTo>
                <a:lnTo>
                  <a:pt x="12810" y="50716"/>
                </a:lnTo>
                <a:lnTo>
                  <a:pt x="12885" y="50734"/>
                </a:lnTo>
                <a:lnTo>
                  <a:pt x="12959" y="50716"/>
                </a:lnTo>
                <a:lnTo>
                  <a:pt x="13015" y="50697"/>
                </a:lnTo>
                <a:lnTo>
                  <a:pt x="13071" y="50678"/>
                </a:lnTo>
                <a:lnTo>
                  <a:pt x="13127" y="50623"/>
                </a:lnTo>
                <a:lnTo>
                  <a:pt x="13164" y="50585"/>
                </a:lnTo>
                <a:lnTo>
                  <a:pt x="13201" y="50529"/>
                </a:lnTo>
                <a:lnTo>
                  <a:pt x="13220" y="50455"/>
                </a:lnTo>
                <a:lnTo>
                  <a:pt x="13220" y="50399"/>
                </a:lnTo>
                <a:lnTo>
                  <a:pt x="13220" y="50325"/>
                </a:lnTo>
                <a:lnTo>
                  <a:pt x="13201" y="50269"/>
                </a:lnTo>
                <a:lnTo>
                  <a:pt x="13164" y="50194"/>
                </a:lnTo>
                <a:lnTo>
                  <a:pt x="13127" y="50157"/>
                </a:lnTo>
                <a:lnTo>
                  <a:pt x="13071" y="50120"/>
                </a:lnTo>
                <a:lnTo>
                  <a:pt x="13015" y="50083"/>
                </a:lnTo>
                <a:lnTo>
                  <a:pt x="12940" y="50064"/>
                </a:lnTo>
                <a:lnTo>
                  <a:pt x="12885" y="50045"/>
                </a:lnTo>
                <a:close/>
                <a:moveTo>
                  <a:pt x="23311" y="50101"/>
                </a:moveTo>
                <a:lnTo>
                  <a:pt x="23255" y="50120"/>
                </a:lnTo>
                <a:lnTo>
                  <a:pt x="23199" y="50120"/>
                </a:lnTo>
                <a:lnTo>
                  <a:pt x="23106" y="50194"/>
                </a:lnTo>
                <a:lnTo>
                  <a:pt x="23031" y="50287"/>
                </a:lnTo>
                <a:lnTo>
                  <a:pt x="22994" y="50381"/>
                </a:lnTo>
                <a:lnTo>
                  <a:pt x="22994" y="50455"/>
                </a:lnTo>
                <a:lnTo>
                  <a:pt x="23013" y="50511"/>
                </a:lnTo>
                <a:lnTo>
                  <a:pt x="23050" y="50585"/>
                </a:lnTo>
                <a:lnTo>
                  <a:pt x="23087" y="50623"/>
                </a:lnTo>
                <a:lnTo>
                  <a:pt x="23124" y="50678"/>
                </a:lnTo>
                <a:lnTo>
                  <a:pt x="23180" y="50697"/>
                </a:lnTo>
                <a:lnTo>
                  <a:pt x="23236" y="50734"/>
                </a:lnTo>
                <a:lnTo>
                  <a:pt x="23366" y="50734"/>
                </a:lnTo>
                <a:lnTo>
                  <a:pt x="23422" y="50716"/>
                </a:lnTo>
                <a:lnTo>
                  <a:pt x="23515" y="50660"/>
                </a:lnTo>
                <a:lnTo>
                  <a:pt x="23590" y="50567"/>
                </a:lnTo>
                <a:lnTo>
                  <a:pt x="23627" y="50455"/>
                </a:lnTo>
                <a:lnTo>
                  <a:pt x="23627" y="50399"/>
                </a:lnTo>
                <a:lnTo>
                  <a:pt x="23609" y="50325"/>
                </a:lnTo>
                <a:lnTo>
                  <a:pt x="23590" y="50269"/>
                </a:lnTo>
                <a:lnTo>
                  <a:pt x="23553" y="50213"/>
                </a:lnTo>
                <a:lnTo>
                  <a:pt x="23497" y="50176"/>
                </a:lnTo>
                <a:lnTo>
                  <a:pt x="23441" y="50138"/>
                </a:lnTo>
                <a:lnTo>
                  <a:pt x="23385" y="50120"/>
                </a:lnTo>
                <a:lnTo>
                  <a:pt x="23311" y="50101"/>
                </a:lnTo>
                <a:close/>
                <a:moveTo>
                  <a:pt x="54217" y="49971"/>
                </a:moveTo>
                <a:lnTo>
                  <a:pt x="54142" y="49990"/>
                </a:lnTo>
                <a:lnTo>
                  <a:pt x="54068" y="50027"/>
                </a:lnTo>
                <a:lnTo>
                  <a:pt x="54012" y="50083"/>
                </a:lnTo>
                <a:lnTo>
                  <a:pt x="53993" y="50138"/>
                </a:lnTo>
                <a:lnTo>
                  <a:pt x="53975" y="50287"/>
                </a:lnTo>
                <a:lnTo>
                  <a:pt x="53975" y="50436"/>
                </a:lnTo>
                <a:lnTo>
                  <a:pt x="53993" y="50511"/>
                </a:lnTo>
                <a:lnTo>
                  <a:pt x="54030" y="50567"/>
                </a:lnTo>
                <a:lnTo>
                  <a:pt x="54068" y="50623"/>
                </a:lnTo>
                <a:lnTo>
                  <a:pt x="54124" y="50678"/>
                </a:lnTo>
                <a:lnTo>
                  <a:pt x="54179" y="50716"/>
                </a:lnTo>
                <a:lnTo>
                  <a:pt x="54254" y="50734"/>
                </a:lnTo>
                <a:lnTo>
                  <a:pt x="54403" y="50734"/>
                </a:lnTo>
                <a:lnTo>
                  <a:pt x="54459" y="50716"/>
                </a:lnTo>
                <a:lnTo>
                  <a:pt x="54533" y="50678"/>
                </a:lnTo>
                <a:lnTo>
                  <a:pt x="54570" y="50623"/>
                </a:lnTo>
                <a:lnTo>
                  <a:pt x="54626" y="50567"/>
                </a:lnTo>
                <a:lnTo>
                  <a:pt x="54645" y="50511"/>
                </a:lnTo>
                <a:lnTo>
                  <a:pt x="54663" y="50436"/>
                </a:lnTo>
                <a:lnTo>
                  <a:pt x="54663" y="50362"/>
                </a:lnTo>
                <a:lnTo>
                  <a:pt x="54663" y="50306"/>
                </a:lnTo>
                <a:lnTo>
                  <a:pt x="54626" y="50232"/>
                </a:lnTo>
                <a:lnTo>
                  <a:pt x="54589" y="50176"/>
                </a:lnTo>
                <a:lnTo>
                  <a:pt x="54496" y="50064"/>
                </a:lnTo>
                <a:lnTo>
                  <a:pt x="54366" y="49990"/>
                </a:lnTo>
                <a:lnTo>
                  <a:pt x="54291" y="49971"/>
                </a:lnTo>
                <a:close/>
                <a:moveTo>
                  <a:pt x="2328" y="50045"/>
                </a:moveTo>
                <a:lnTo>
                  <a:pt x="2272" y="50064"/>
                </a:lnTo>
                <a:lnTo>
                  <a:pt x="2198" y="50101"/>
                </a:lnTo>
                <a:lnTo>
                  <a:pt x="2161" y="50157"/>
                </a:lnTo>
                <a:lnTo>
                  <a:pt x="2123" y="50194"/>
                </a:lnTo>
                <a:lnTo>
                  <a:pt x="2086" y="50269"/>
                </a:lnTo>
                <a:lnTo>
                  <a:pt x="2067" y="50399"/>
                </a:lnTo>
                <a:lnTo>
                  <a:pt x="2086" y="50529"/>
                </a:lnTo>
                <a:lnTo>
                  <a:pt x="2123" y="50585"/>
                </a:lnTo>
                <a:lnTo>
                  <a:pt x="2161" y="50641"/>
                </a:lnTo>
                <a:lnTo>
                  <a:pt x="2198" y="50678"/>
                </a:lnTo>
                <a:lnTo>
                  <a:pt x="2272" y="50716"/>
                </a:lnTo>
                <a:lnTo>
                  <a:pt x="2328" y="50734"/>
                </a:lnTo>
                <a:lnTo>
                  <a:pt x="2421" y="50753"/>
                </a:lnTo>
                <a:lnTo>
                  <a:pt x="2496" y="50734"/>
                </a:lnTo>
                <a:lnTo>
                  <a:pt x="2570" y="50716"/>
                </a:lnTo>
                <a:lnTo>
                  <a:pt x="2626" y="50678"/>
                </a:lnTo>
                <a:lnTo>
                  <a:pt x="2663" y="50641"/>
                </a:lnTo>
                <a:lnTo>
                  <a:pt x="2700" y="50585"/>
                </a:lnTo>
                <a:lnTo>
                  <a:pt x="2738" y="50529"/>
                </a:lnTo>
                <a:lnTo>
                  <a:pt x="2756" y="50399"/>
                </a:lnTo>
                <a:lnTo>
                  <a:pt x="2738" y="50269"/>
                </a:lnTo>
                <a:lnTo>
                  <a:pt x="2700" y="50194"/>
                </a:lnTo>
                <a:lnTo>
                  <a:pt x="2663" y="50157"/>
                </a:lnTo>
                <a:lnTo>
                  <a:pt x="2626" y="50101"/>
                </a:lnTo>
                <a:lnTo>
                  <a:pt x="2570" y="50064"/>
                </a:lnTo>
                <a:lnTo>
                  <a:pt x="2496" y="50045"/>
                </a:lnTo>
                <a:close/>
                <a:moveTo>
                  <a:pt x="28915" y="50027"/>
                </a:moveTo>
                <a:lnTo>
                  <a:pt x="28822" y="50045"/>
                </a:lnTo>
                <a:lnTo>
                  <a:pt x="28747" y="50064"/>
                </a:lnTo>
                <a:lnTo>
                  <a:pt x="28617" y="50138"/>
                </a:lnTo>
                <a:lnTo>
                  <a:pt x="28561" y="50176"/>
                </a:lnTo>
                <a:lnTo>
                  <a:pt x="28505" y="50232"/>
                </a:lnTo>
                <a:lnTo>
                  <a:pt x="28468" y="50287"/>
                </a:lnTo>
                <a:lnTo>
                  <a:pt x="28449" y="50362"/>
                </a:lnTo>
                <a:lnTo>
                  <a:pt x="28449" y="50418"/>
                </a:lnTo>
                <a:lnTo>
                  <a:pt x="28468" y="50492"/>
                </a:lnTo>
                <a:lnTo>
                  <a:pt x="28486" y="50567"/>
                </a:lnTo>
                <a:lnTo>
                  <a:pt x="28542" y="50623"/>
                </a:lnTo>
                <a:lnTo>
                  <a:pt x="28654" y="50697"/>
                </a:lnTo>
                <a:lnTo>
                  <a:pt x="28729" y="50734"/>
                </a:lnTo>
                <a:lnTo>
                  <a:pt x="28803" y="50771"/>
                </a:lnTo>
                <a:lnTo>
                  <a:pt x="28971" y="50771"/>
                </a:lnTo>
                <a:lnTo>
                  <a:pt x="29026" y="50734"/>
                </a:lnTo>
                <a:lnTo>
                  <a:pt x="29101" y="50697"/>
                </a:lnTo>
                <a:lnTo>
                  <a:pt x="29157" y="50660"/>
                </a:lnTo>
                <a:lnTo>
                  <a:pt x="29213" y="50585"/>
                </a:lnTo>
                <a:lnTo>
                  <a:pt x="29231" y="50529"/>
                </a:lnTo>
                <a:lnTo>
                  <a:pt x="29250" y="50455"/>
                </a:lnTo>
                <a:lnTo>
                  <a:pt x="29250" y="50381"/>
                </a:lnTo>
                <a:lnTo>
                  <a:pt x="29250" y="50306"/>
                </a:lnTo>
                <a:lnTo>
                  <a:pt x="29213" y="50250"/>
                </a:lnTo>
                <a:lnTo>
                  <a:pt x="29175" y="50176"/>
                </a:lnTo>
                <a:lnTo>
                  <a:pt x="29138" y="50120"/>
                </a:lnTo>
                <a:lnTo>
                  <a:pt x="29082" y="50083"/>
                </a:lnTo>
                <a:lnTo>
                  <a:pt x="28989" y="50045"/>
                </a:lnTo>
                <a:lnTo>
                  <a:pt x="28915" y="50027"/>
                </a:lnTo>
                <a:close/>
                <a:moveTo>
                  <a:pt x="68608" y="50138"/>
                </a:moveTo>
                <a:lnTo>
                  <a:pt x="68553" y="50157"/>
                </a:lnTo>
                <a:lnTo>
                  <a:pt x="68459" y="50194"/>
                </a:lnTo>
                <a:lnTo>
                  <a:pt x="68366" y="50269"/>
                </a:lnTo>
                <a:lnTo>
                  <a:pt x="68329" y="50362"/>
                </a:lnTo>
                <a:lnTo>
                  <a:pt x="68292" y="50455"/>
                </a:lnTo>
                <a:lnTo>
                  <a:pt x="68311" y="50511"/>
                </a:lnTo>
                <a:lnTo>
                  <a:pt x="68311" y="50567"/>
                </a:lnTo>
                <a:lnTo>
                  <a:pt x="68348" y="50623"/>
                </a:lnTo>
                <a:lnTo>
                  <a:pt x="68385" y="50678"/>
                </a:lnTo>
                <a:lnTo>
                  <a:pt x="68441" y="50716"/>
                </a:lnTo>
                <a:lnTo>
                  <a:pt x="68497" y="50753"/>
                </a:lnTo>
                <a:lnTo>
                  <a:pt x="68553" y="50771"/>
                </a:lnTo>
                <a:lnTo>
                  <a:pt x="68627" y="50771"/>
                </a:lnTo>
                <a:lnTo>
                  <a:pt x="68701" y="50753"/>
                </a:lnTo>
                <a:lnTo>
                  <a:pt x="68757" y="50734"/>
                </a:lnTo>
                <a:lnTo>
                  <a:pt x="68813" y="50697"/>
                </a:lnTo>
                <a:lnTo>
                  <a:pt x="68869" y="50660"/>
                </a:lnTo>
                <a:lnTo>
                  <a:pt x="68906" y="50585"/>
                </a:lnTo>
                <a:lnTo>
                  <a:pt x="68925" y="50529"/>
                </a:lnTo>
                <a:lnTo>
                  <a:pt x="68925" y="50474"/>
                </a:lnTo>
                <a:lnTo>
                  <a:pt x="68925" y="50399"/>
                </a:lnTo>
                <a:lnTo>
                  <a:pt x="68906" y="50343"/>
                </a:lnTo>
                <a:lnTo>
                  <a:pt x="68869" y="50287"/>
                </a:lnTo>
                <a:lnTo>
                  <a:pt x="68832" y="50232"/>
                </a:lnTo>
                <a:lnTo>
                  <a:pt x="68776" y="50194"/>
                </a:lnTo>
                <a:lnTo>
                  <a:pt x="68720" y="50157"/>
                </a:lnTo>
                <a:lnTo>
                  <a:pt x="68664" y="50138"/>
                </a:lnTo>
                <a:close/>
                <a:moveTo>
                  <a:pt x="72146" y="50138"/>
                </a:moveTo>
                <a:lnTo>
                  <a:pt x="72090" y="50157"/>
                </a:lnTo>
                <a:lnTo>
                  <a:pt x="71978" y="50213"/>
                </a:lnTo>
                <a:lnTo>
                  <a:pt x="71941" y="50269"/>
                </a:lnTo>
                <a:lnTo>
                  <a:pt x="71904" y="50306"/>
                </a:lnTo>
                <a:lnTo>
                  <a:pt x="71867" y="50381"/>
                </a:lnTo>
                <a:lnTo>
                  <a:pt x="71867" y="50455"/>
                </a:lnTo>
                <a:lnTo>
                  <a:pt x="71867" y="50511"/>
                </a:lnTo>
                <a:lnTo>
                  <a:pt x="71885" y="50585"/>
                </a:lnTo>
                <a:lnTo>
                  <a:pt x="71922" y="50641"/>
                </a:lnTo>
                <a:lnTo>
                  <a:pt x="71960" y="50697"/>
                </a:lnTo>
                <a:lnTo>
                  <a:pt x="72015" y="50734"/>
                </a:lnTo>
                <a:lnTo>
                  <a:pt x="72071" y="50771"/>
                </a:lnTo>
                <a:lnTo>
                  <a:pt x="72276" y="50771"/>
                </a:lnTo>
                <a:lnTo>
                  <a:pt x="72332" y="50753"/>
                </a:lnTo>
                <a:lnTo>
                  <a:pt x="72388" y="50716"/>
                </a:lnTo>
                <a:lnTo>
                  <a:pt x="72425" y="50660"/>
                </a:lnTo>
                <a:lnTo>
                  <a:pt x="72462" y="50604"/>
                </a:lnTo>
                <a:lnTo>
                  <a:pt x="72481" y="50548"/>
                </a:lnTo>
                <a:lnTo>
                  <a:pt x="72500" y="50436"/>
                </a:lnTo>
                <a:lnTo>
                  <a:pt x="72481" y="50325"/>
                </a:lnTo>
                <a:lnTo>
                  <a:pt x="72406" y="50250"/>
                </a:lnTo>
                <a:lnTo>
                  <a:pt x="72369" y="50213"/>
                </a:lnTo>
                <a:lnTo>
                  <a:pt x="72313" y="50176"/>
                </a:lnTo>
                <a:lnTo>
                  <a:pt x="72258" y="50157"/>
                </a:lnTo>
                <a:lnTo>
                  <a:pt x="72202" y="50138"/>
                </a:lnTo>
                <a:close/>
                <a:moveTo>
                  <a:pt x="77564" y="50176"/>
                </a:moveTo>
                <a:lnTo>
                  <a:pt x="77508" y="50194"/>
                </a:lnTo>
                <a:lnTo>
                  <a:pt x="77452" y="50213"/>
                </a:lnTo>
                <a:lnTo>
                  <a:pt x="77359" y="50269"/>
                </a:lnTo>
                <a:lnTo>
                  <a:pt x="77303" y="50362"/>
                </a:lnTo>
                <a:lnTo>
                  <a:pt x="77266" y="50474"/>
                </a:lnTo>
                <a:lnTo>
                  <a:pt x="77266" y="50529"/>
                </a:lnTo>
                <a:lnTo>
                  <a:pt x="77284" y="50585"/>
                </a:lnTo>
                <a:lnTo>
                  <a:pt x="77322" y="50641"/>
                </a:lnTo>
                <a:lnTo>
                  <a:pt x="77359" y="50678"/>
                </a:lnTo>
                <a:lnTo>
                  <a:pt x="77396" y="50716"/>
                </a:lnTo>
                <a:lnTo>
                  <a:pt x="77452" y="50753"/>
                </a:lnTo>
                <a:lnTo>
                  <a:pt x="77508" y="50771"/>
                </a:lnTo>
                <a:lnTo>
                  <a:pt x="77620" y="50771"/>
                </a:lnTo>
                <a:lnTo>
                  <a:pt x="77675" y="50753"/>
                </a:lnTo>
                <a:lnTo>
                  <a:pt x="77768" y="50697"/>
                </a:lnTo>
                <a:lnTo>
                  <a:pt x="77824" y="50604"/>
                </a:lnTo>
                <a:lnTo>
                  <a:pt x="77862" y="50492"/>
                </a:lnTo>
                <a:lnTo>
                  <a:pt x="77862" y="50436"/>
                </a:lnTo>
                <a:lnTo>
                  <a:pt x="77843" y="50381"/>
                </a:lnTo>
                <a:lnTo>
                  <a:pt x="77824" y="50325"/>
                </a:lnTo>
                <a:lnTo>
                  <a:pt x="77787" y="50269"/>
                </a:lnTo>
                <a:lnTo>
                  <a:pt x="77731" y="50232"/>
                </a:lnTo>
                <a:lnTo>
                  <a:pt x="77694" y="50213"/>
                </a:lnTo>
                <a:lnTo>
                  <a:pt x="77620" y="50194"/>
                </a:lnTo>
                <a:lnTo>
                  <a:pt x="77564" y="50176"/>
                </a:lnTo>
                <a:close/>
                <a:moveTo>
                  <a:pt x="52671" y="50213"/>
                </a:moveTo>
                <a:lnTo>
                  <a:pt x="52597" y="50232"/>
                </a:lnTo>
                <a:lnTo>
                  <a:pt x="52541" y="50250"/>
                </a:lnTo>
                <a:lnTo>
                  <a:pt x="52504" y="50287"/>
                </a:lnTo>
                <a:lnTo>
                  <a:pt x="52448" y="50325"/>
                </a:lnTo>
                <a:lnTo>
                  <a:pt x="52429" y="50399"/>
                </a:lnTo>
                <a:lnTo>
                  <a:pt x="52411" y="50455"/>
                </a:lnTo>
                <a:lnTo>
                  <a:pt x="52411" y="50511"/>
                </a:lnTo>
                <a:lnTo>
                  <a:pt x="52411" y="50585"/>
                </a:lnTo>
                <a:lnTo>
                  <a:pt x="52467" y="50697"/>
                </a:lnTo>
                <a:lnTo>
                  <a:pt x="52504" y="50734"/>
                </a:lnTo>
                <a:lnTo>
                  <a:pt x="52541" y="50771"/>
                </a:lnTo>
                <a:lnTo>
                  <a:pt x="52597" y="50809"/>
                </a:lnTo>
                <a:lnTo>
                  <a:pt x="52653" y="50827"/>
                </a:lnTo>
                <a:lnTo>
                  <a:pt x="52727" y="50827"/>
                </a:lnTo>
                <a:lnTo>
                  <a:pt x="52783" y="50809"/>
                </a:lnTo>
                <a:lnTo>
                  <a:pt x="52839" y="50790"/>
                </a:lnTo>
                <a:lnTo>
                  <a:pt x="52895" y="50771"/>
                </a:lnTo>
                <a:lnTo>
                  <a:pt x="52932" y="50734"/>
                </a:lnTo>
                <a:lnTo>
                  <a:pt x="52969" y="50678"/>
                </a:lnTo>
                <a:lnTo>
                  <a:pt x="53006" y="50623"/>
                </a:lnTo>
                <a:lnTo>
                  <a:pt x="53025" y="50567"/>
                </a:lnTo>
                <a:lnTo>
                  <a:pt x="53025" y="50455"/>
                </a:lnTo>
                <a:lnTo>
                  <a:pt x="52969" y="50343"/>
                </a:lnTo>
                <a:lnTo>
                  <a:pt x="52895" y="50269"/>
                </a:lnTo>
                <a:lnTo>
                  <a:pt x="52858" y="50232"/>
                </a:lnTo>
                <a:lnTo>
                  <a:pt x="52802" y="50213"/>
                </a:lnTo>
                <a:close/>
                <a:moveTo>
                  <a:pt x="66281" y="50269"/>
                </a:moveTo>
                <a:lnTo>
                  <a:pt x="66225" y="50287"/>
                </a:lnTo>
                <a:lnTo>
                  <a:pt x="66188" y="50325"/>
                </a:lnTo>
                <a:lnTo>
                  <a:pt x="66132" y="50418"/>
                </a:lnTo>
                <a:lnTo>
                  <a:pt x="66095" y="50511"/>
                </a:lnTo>
                <a:lnTo>
                  <a:pt x="66076" y="50567"/>
                </a:lnTo>
                <a:lnTo>
                  <a:pt x="66095" y="50623"/>
                </a:lnTo>
                <a:lnTo>
                  <a:pt x="66095" y="50678"/>
                </a:lnTo>
                <a:lnTo>
                  <a:pt x="66132" y="50734"/>
                </a:lnTo>
                <a:lnTo>
                  <a:pt x="66207" y="50790"/>
                </a:lnTo>
                <a:lnTo>
                  <a:pt x="66300" y="50827"/>
                </a:lnTo>
                <a:lnTo>
                  <a:pt x="66411" y="50827"/>
                </a:lnTo>
                <a:lnTo>
                  <a:pt x="66449" y="50809"/>
                </a:lnTo>
                <a:lnTo>
                  <a:pt x="66505" y="50790"/>
                </a:lnTo>
                <a:lnTo>
                  <a:pt x="66542" y="50734"/>
                </a:lnTo>
                <a:lnTo>
                  <a:pt x="66579" y="50697"/>
                </a:lnTo>
                <a:lnTo>
                  <a:pt x="66598" y="50641"/>
                </a:lnTo>
                <a:lnTo>
                  <a:pt x="66616" y="50585"/>
                </a:lnTo>
                <a:lnTo>
                  <a:pt x="66598" y="50474"/>
                </a:lnTo>
                <a:lnTo>
                  <a:pt x="66542" y="50381"/>
                </a:lnTo>
                <a:lnTo>
                  <a:pt x="66467" y="50306"/>
                </a:lnTo>
                <a:lnTo>
                  <a:pt x="66411" y="50269"/>
                </a:lnTo>
                <a:close/>
                <a:moveTo>
                  <a:pt x="88250" y="50176"/>
                </a:moveTo>
                <a:lnTo>
                  <a:pt x="88195" y="50194"/>
                </a:lnTo>
                <a:lnTo>
                  <a:pt x="88139" y="50232"/>
                </a:lnTo>
                <a:lnTo>
                  <a:pt x="88101" y="50269"/>
                </a:lnTo>
                <a:lnTo>
                  <a:pt x="88064" y="50325"/>
                </a:lnTo>
                <a:lnTo>
                  <a:pt x="88046" y="50362"/>
                </a:lnTo>
                <a:lnTo>
                  <a:pt x="88027" y="50492"/>
                </a:lnTo>
                <a:lnTo>
                  <a:pt x="88046" y="50604"/>
                </a:lnTo>
                <a:lnTo>
                  <a:pt x="88101" y="50716"/>
                </a:lnTo>
                <a:lnTo>
                  <a:pt x="88139" y="50753"/>
                </a:lnTo>
                <a:lnTo>
                  <a:pt x="88176" y="50790"/>
                </a:lnTo>
                <a:lnTo>
                  <a:pt x="88250" y="50827"/>
                </a:lnTo>
                <a:lnTo>
                  <a:pt x="88381" y="50827"/>
                </a:lnTo>
                <a:lnTo>
                  <a:pt x="88437" y="50809"/>
                </a:lnTo>
                <a:lnTo>
                  <a:pt x="88492" y="50790"/>
                </a:lnTo>
                <a:lnTo>
                  <a:pt x="88530" y="50734"/>
                </a:lnTo>
                <a:lnTo>
                  <a:pt x="88586" y="50641"/>
                </a:lnTo>
                <a:lnTo>
                  <a:pt x="88623" y="50529"/>
                </a:lnTo>
                <a:lnTo>
                  <a:pt x="88623" y="50455"/>
                </a:lnTo>
                <a:lnTo>
                  <a:pt x="88604" y="50399"/>
                </a:lnTo>
                <a:lnTo>
                  <a:pt x="88586" y="50325"/>
                </a:lnTo>
                <a:lnTo>
                  <a:pt x="88548" y="50287"/>
                </a:lnTo>
                <a:lnTo>
                  <a:pt x="88492" y="50250"/>
                </a:lnTo>
                <a:lnTo>
                  <a:pt x="88455" y="50213"/>
                </a:lnTo>
                <a:lnTo>
                  <a:pt x="88381" y="50194"/>
                </a:lnTo>
                <a:lnTo>
                  <a:pt x="88325" y="50176"/>
                </a:lnTo>
                <a:close/>
                <a:moveTo>
                  <a:pt x="91527" y="50250"/>
                </a:moveTo>
                <a:lnTo>
                  <a:pt x="91453" y="50269"/>
                </a:lnTo>
                <a:lnTo>
                  <a:pt x="91397" y="50287"/>
                </a:lnTo>
                <a:lnTo>
                  <a:pt x="91341" y="50325"/>
                </a:lnTo>
                <a:lnTo>
                  <a:pt x="91285" y="50381"/>
                </a:lnTo>
                <a:lnTo>
                  <a:pt x="91248" y="50436"/>
                </a:lnTo>
                <a:lnTo>
                  <a:pt x="91229" y="50492"/>
                </a:lnTo>
                <a:lnTo>
                  <a:pt x="91229" y="50567"/>
                </a:lnTo>
                <a:lnTo>
                  <a:pt x="91229" y="50641"/>
                </a:lnTo>
                <a:lnTo>
                  <a:pt x="91248" y="50697"/>
                </a:lnTo>
                <a:lnTo>
                  <a:pt x="91285" y="50753"/>
                </a:lnTo>
                <a:lnTo>
                  <a:pt x="91322" y="50790"/>
                </a:lnTo>
                <a:lnTo>
                  <a:pt x="91378" y="50809"/>
                </a:lnTo>
                <a:lnTo>
                  <a:pt x="91453" y="50827"/>
                </a:lnTo>
                <a:lnTo>
                  <a:pt x="91583" y="50827"/>
                </a:lnTo>
                <a:lnTo>
                  <a:pt x="91564" y="50846"/>
                </a:lnTo>
                <a:lnTo>
                  <a:pt x="91676" y="50827"/>
                </a:lnTo>
                <a:lnTo>
                  <a:pt x="91769" y="50771"/>
                </a:lnTo>
                <a:lnTo>
                  <a:pt x="91844" y="50697"/>
                </a:lnTo>
                <a:lnTo>
                  <a:pt x="91862" y="50641"/>
                </a:lnTo>
                <a:lnTo>
                  <a:pt x="91862" y="50585"/>
                </a:lnTo>
                <a:lnTo>
                  <a:pt x="91862" y="50529"/>
                </a:lnTo>
                <a:lnTo>
                  <a:pt x="91844" y="50474"/>
                </a:lnTo>
                <a:lnTo>
                  <a:pt x="91788" y="50381"/>
                </a:lnTo>
                <a:lnTo>
                  <a:pt x="91751" y="50343"/>
                </a:lnTo>
                <a:lnTo>
                  <a:pt x="91695" y="50306"/>
                </a:lnTo>
                <a:lnTo>
                  <a:pt x="91658" y="50287"/>
                </a:lnTo>
                <a:lnTo>
                  <a:pt x="91602" y="50287"/>
                </a:lnTo>
                <a:lnTo>
                  <a:pt x="91527" y="50250"/>
                </a:lnTo>
                <a:close/>
                <a:moveTo>
                  <a:pt x="70414" y="50157"/>
                </a:moveTo>
                <a:lnTo>
                  <a:pt x="70340" y="50176"/>
                </a:lnTo>
                <a:lnTo>
                  <a:pt x="70284" y="50194"/>
                </a:lnTo>
                <a:lnTo>
                  <a:pt x="70210" y="50232"/>
                </a:lnTo>
                <a:lnTo>
                  <a:pt x="70154" y="50269"/>
                </a:lnTo>
                <a:lnTo>
                  <a:pt x="70098" y="50325"/>
                </a:lnTo>
                <a:lnTo>
                  <a:pt x="70079" y="50399"/>
                </a:lnTo>
                <a:lnTo>
                  <a:pt x="70079" y="50455"/>
                </a:lnTo>
                <a:lnTo>
                  <a:pt x="70079" y="50529"/>
                </a:lnTo>
                <a:lnTo>
                  <a:pt x="70098" y="50585"/>
                </a:lnTo>
                <a:lnTo>
                  <a:pt x="70135" y="50660"/>
                </a:lnTo>
                <a:lnTo>
                  <a:pt x="70172" y="50716"/>
                </a:lnTo>
                <a:lnTo>
                  <a:pt x="70228" y="50771"/>
                </a:lnTo>
                <a:lnTo>
                  <a:pt x="70284" y="50809"/>
                </a:lnTo>
                <a:lnTo>
                  <a:pt x="70358" y="50846"/>
                </a:lnTo>
                <a:lnTo>
                  <a:pt x="70414" y="50865"/>
                </a:lnTo>
                <a:lnTo>
                  <a:pt x="70507" y="50865"/>
                </a:lnTo>
                <a:lnTo>
                  <a:pt x="70582" y="50846"/>
                </a:lnTo>
                <a:lnTo>
                  <a:pt x="70656" y="50827"/>
                </a:lnTo>
                <a:lnTo>
                  <a:pt x="70731" y="50790"/>
                </a:lnTo>
                <a:lnTo>
                  <a:pt x="70787" y="50734"/>
                </a:lnTo>
                <a:lnTo>
                  <a:pt x="70805" y="50678"/>
                </a:lnTo>
                <a:lnTo>
                  <a:pt x="70843" y="50604"/>
                </a:lnTo>
                <a:lnTo>
                  <a:pt x="70843" y="50548"/>
                </a:lnTo>
                <a:lnTo>
                  <a:pt x="70843" y="50474"/>
                </a:lnTo>
                <a:lnTo>
                  <a:pt x="70824" y="50399"/>
                </a:lnTo>
                <a:lnTo>
                  <a:pt x="70787" y="50343"/>
                </a:lnTo>
                <a:lnTo>
                  <a:pt x="70731" y="50287"/>
                </a:lnTo>
                <a:lnTo>
                  <a:pt x="70675" y="50250"/>
                </a:lnTo>
                <a:lnTo>
                  <a:pt x="70619" y="50194"/>
                </a:lnTo>
                <a:lnTo>
                  <a:pt x="70563" y="50176"/>
                </a:lnTo>
                <a:lnTo>
                  <a:pt x="70489" y="50157"/>
                </a:lnTo>
                <a:close/>
                <a:moveTo>
                  <a:pt x="82200" y="50269"/>
                </a:moveTo>
                <a:lnTo>
                  <a:pt x="82144" y="50287"/>
                </a:lnTo>
                <a:lnTo>
                  <a:pt x="82032" y="50362"/>
                </a:lnTo>
                <a:lnTo>
                  <a:pt x="81958" y="50455"/>
                </a:lnTo>
                <a:lnTo>
                  <a:pt x="81939" y="50529"/>
                </a:lnTo>
                <a:lnTo>
                  <a:pt x="81939" y="50585"/>
                </a:lnTo>
                <a:lnTo>
                  <a:pt x="81958" y="50641"/>
                </a:lnTo>
                <a:lnTo>
                  <a:pt x="81976" y="50697"/>
                </a:lnTo>
                <a:lnTo>
                  <a:pt x="82051" y="50790"/>
                </a:lnTo>
                <a:lnTo>
                  <a:pt x="82106" y="50827"/>
                </a:lnTo>
                <a:lnTo>
                  <a:pt x="82162" y="50846"/>
                </a:lnTo>
                <a:lnTo>
                  <a:pt x="82218" y="50865"/>
                </a:lnTo>
                <a:lnTo>
                  <a:pt x="82274" y="50865"/>
                </a:lnTo>
                <a:lnTo>
                  <a:pt x="82386" y="50846"/>
                </a:lnTo>
                <a:lnTo>
                  <a:pt x="82442" y="50809"/>
                </a:lnTo>
                <a:lnTo>
                  <a:pt x="82479" y="50771"/>
                </a:lnTo>
                <a:lnTo>
                  <a:pt x="82516" y="50716"/>
                </a:lnTo>
                <a:lnTo>
                  <a:pt x="82553" y="50660"/>
                </a:lnTo>
                <a:lnTo>
                  <a:pt x="82572" y="50604"/>
                </a:lnTo>
                <a:lnTo>
                  <a:pt x="82572" y="50548"/>
                </a:lnTo>
                <a:lnTo>
                  <a:pt x="82535" y="50436"/>
                </a:lnTo>
                <a:lnTo>
                  <a:pt x="82479" y="50343"/>
                </a:lnTo>
                <a:lnTo>
                  <a:pt x="82442" y="50306"/>
                </a:lnTo>
                <a:lnTo>
                  <a:pt x="82386" y="50287"/>
                </a:lnTo>
                <a:lnTo>
                  <a:pt x="82311" y="50269"/>
                </a:lnTo>
                <a:close/>
                <a:moveTo>
                  <a:pt x="83689" y="50250"/>
                </a:moveTo>
                <a:lnTo>
                  <a:pt x="83633" y="50269"/>
                </a:lnTo>
                <a:lnTo>
                  <a:pt x="83577" y="50306"/>
                </a:lnTo>
                <a:lnTo>
                  <a:pt x="83521" y="50343"/>
                </a:lnTo>
                <a:lnTo>
                  <a:pt x="83484" y="50381"/>
                </a:lnTo>
                <a:lnTo>
                  <a:pt x="83447" y="50436"/>
                </a:lnTo>
                <a:lnTo>
                  <a:pt x="83428" y="50492"/>
                </a:lnTo>
                <a:lnTo>
                  <a:pt x="83410" y="50548"/>
                </a:lnTo>
                <a:lnTo>
                  <a:pt x="83410" y="50604"/>
                </a:lnTo>
                <a:lnTo>
                  <a:pt x="83447" y="50716"/>
                </a:lnTo>
                <a:lnTo>
                  <a:pt x="83521" y="50790"/>
                </a:lnTo>
                <a:lnTo>
                  <a:pt x="83633" y="50846"/>
                </a:lnTo>
                <a:lnTo>
                  <a:pt x="83689" y="50865"/>
                </a:lnTo>
                <a:lnTo>
                  <a:pt x="83819" y="50865"/>
                </a:lnTo>
                <a:lnTo>
                  <a:pt x="83875" y="50846"/>
                </a:lnTo>
                <a:lnTo>
                  <a:pt x="83931" y="50809"/>
                </a:lnTo>
                <a:lnTo>
                  <a:pt x="83968" y="50771"/>
                </a:lnTo>
                <a:lnTo>
                  <a:pt x="84006" y="50716"/>
                </a:lnTo>
                <a:lnTo>
                  <a:pt x="84024" y="50660"/>
                </a:lnTo>
                <a:lnTo>
                  <a:pt x="84043" y="50585"/>
                </a:lnTo>
                <a:lnTo>
                  <a:pt x="84043" y="50529"/>
                </a:lnTo>
                <a:lnTo>
                  <a:pt x="84024" y="50474"/>
                </a:lnTo>
                <a:lnTo>
                  <a:pt x="84006" y="50418"/>
                </a:lnTo>
                <a:lnTo>
                  <a:pt x="83968" y="50362"/>
                </a:lnTo>
                <a:lnTo>
                  <a:pt x="83931" y="50325"/>
                </a:lnTo>
                <a:lnTo>
                  <a:pt x="83875" y="50287"/>
                </a:lnTo>
                <a:lnTo>
                  <a:pt x="83819" y="50269"/>
                </a:lnTo>
                <a:lnTo>
                  <a:pt x="83763" y="50250"/>
                </a:lnTo>
                <a:close/>
                <a:moveTo>
                  <a:pt x="75814" y="50194"/>
                </a:moveTo>
                <a:lnTo>
                  <a:pt x="75758" y="50232"/>
                </a:lnTo>
                <a:lnTo>
                  <a:pt x="75702" y="50269"/>
                </a:lnTo>
                <a:lnTo>
                  <a:pt x="75646" y="50325"/>
                </a:lnTo>
                <a:lnTo>
                  <a:pt x="75609" y="50381"/>
                </a:lnTo>
                <a:lnTo>
                  <a:pt x="75572" y="50455"/>
                </a:lnTo>
                <a:lnTo>
                  <a:pt x="75572" y="50511"/>
                </a:lnTo>
                <a:lnTo>
                  <a:pt x="75572" y="50585"/>
                </a:lnTo>
                <a:lnTo>
                  <a:pt x="75609" y="50660"/>
                </a:lnTo>
                <a:lnTo>
                  <a:pt x="75627" y="50716"/>
                </a:lnTo>
                <a:lnTo>
                  <a:pt x="75683" y="50771"/>
                </a:lnTo>
                <a:lnTo>
                  <a:pt x="75739" y="50809"/>
                </a:lnTo>
                <a:lnTo>
                  <a:pt x="75795" y="50846"/>
                </a:lnTo>
                <a:lnTo>
                  <a:pt x="75851" y="50883"/>
                </a:lnTo>
                <a:lnTo>
                  <a:pt x="76056" y="50883"/>
                </a:lnTo>
                <a:lnTo>
                  <a:pt x="76111" y="50846"/>
                </a:lnTo>
                <a:lnTo>
                  <a:pt x="76167" y="50809"/>
                </a:lnTo>
                <a:lnTo>
                  <a:pt x="76223" y="50753"/>
                </a:lnTo>
                <a:lnTo>
                  <a:pt x="76242" y="50697"/>
                </a:lnTo>
                <a:lnTo>
                  <a:pt x="76279" y="50641"/>
                </a:lnTo>
                <a:lnTo>
                  <a:pt x="76279" y="50585"/>
                </a:lnTo>
                <a:lnTo>
                  <a:pt x="76279" y="50511"/>
                </a:lnTo>
                <a:lnTo>
                  <a:pt x="76223" y="50399"/>
                </a:lnTo>
                <a:lnTo>
                  <a:pt x="76149" y="50287"/>
                </a:lnTo>
                <a:lnTo>
                  <a:pt x="76093" y="50232"/>
                </a:lnTo>
                <a:lnTo>
                  <a:pt x="76037" y="50213"/>
                </a:lnTo>
                <a:lnTo>
                  <a:pt x="75963" y="50194"/>
                </a:lnTo>
                <a:close/>
                <a:moveTo>
                  <a:pt x="7597" y="50381"/>
                </a:moveTo>
                <a:lnTo>
                  <a:pt x="7541" y="50399"/>
                </a:lnTo>
                <a:lnTo>
                  <a:pt x="7504" y="50436"/>
                </a:lnTo>
                <a:lnTo>
                  <a:pt x="7467" y="50474"/>
                </a:lnTo>
                <a:lnTo>
                  <a:pt x="7411" y="50548"/>
                </a:lnTo>
                <a:lnTo>
                  <a:pt x="7392" y="50660"/>
                </a:lnTo>
                <a:lnTo>
                  <a:pt x="7411" y="50753"/>
                </a:lnTo>
                <a:lnTo>
                  <a:pt x="7467" y="50846"/>
                </a:lnTo>
                <a:lnTo>
                  <a:pt x="7504" y="50865"/>
                </a:lnTo>
                <a:lnTo>
                  <a:pt x="7541" y="50902"/>
                </a:lnTo>
                <a:lnTo>
                  <a:pt x="7597" y="50920"/>
                </a:lnTo>
                <a:lnTo>
                  <a:pt x="7727" y="50920"/>
                </a:lnTo>
                <a:lnTo>
                  <a:pt x="7765" y="50902"/>
                </a:lnTo>
                <a:lnTo>
                  <a:pt x="7820" y="50865"/>
                </a:lnTo>
                <a:lnTo>
                  <a:pt x="7858" y="50846"/>
                </a:lnTo>
                <a:lnTo>
                  <a:pt x="7895" y="50753"/>
                </a:lnTo>
                <a:lnTo>
                  <a:pt x="7914" y="50660"/>
                </a:lnTo>
                <a:lnTo>
                  <a:pt x="7895" y="50548"/>
                </a:lnTo>
                <a:lnTo>
                  <a:pt x="7858" y="50474"/>
                </a:lnTo>
                <a:lnTo>
                  <a:pt x="7820" y="50436"/>
                </a:lnTo>
                <a:lnTo>
                  <a:pt x="7765" y="50399"/>
                </a:lnTo>
                <a:lnTo>
                  <a:pt x="7727" y="50381"/>
                </a:lnTo>
                <a:close/>
                <a:moveTo>
                  <a:pt x="85458" y="50287"/>
                </a:moveTo>
                <a:lnTo>
                  <a:pt x="85402" y="50306"/>
                </a:lnTo>
                <a:lnTo>
                  <a:pt x="85346" y="50325"/>
                </a:lnTo>
                <a:lnTo>
                  <a:pt x="85253" y="50381"/>
                </a:lnTo>
                <a:lnTo>
                  <a:pt x="85178" y="50474"/>
                </a:lnTo>
                <a:lnTo>
                  <a:pt x="85141" y="50585"/>
                </a:lnTo>
                <a:lnTo>
                  <a:pt x="85141" y="50660"/>
                </a:lnTo>
                <a:lnTo>
                  <a:pt x="85160" y="50716"/>
                </a:lnTo>
                <a:lnTo>
                  <a:pt x="85178" y="50771"/>
                </a:lnTo>
                <a:lnTo>
                  <a:pt x="85216" y="50827"/>
                </a:lnTo>
                <a:lnTo>
                  <a:pt x="85272" y="50883"/>
                </a:lnTo>
                <a:lnTo>
                  <a:pt x="85327" y="50920"/>
                </a:lnTo>
                <a:lnTo>
                  <a:pt x="85402" y="50939"/>
                </a:lnTo>
                <a:lnTo>
                  <a:pt x="85514" y="50939"/>
                </a:lnTo>
                <a:lnTo>
                  <a:pt x="85569" y="50920"/>
                </a:lnTo>
                <a:lnTo>
                  <a:pt x="85681" y="50865"/>
                </a:lnTo>
                <a:lnTo>
                  <a:pt x="85737" y="50771"/>
                </a:lnTo>
                <a:lnTo>
                  <a:pt x="85774" y="50660"/>
                </a:lnTo>
                <a:lnTo>
                  <a:pt x="85793" y="50585"/>
                </a:lnTo>
                <a:lnTo>
                  <a:pt x="85774" y="50529"/>
                </a:lnTo>
                <a:lnTo>
                  <a:pt x="85737" y="50455"/>
                </a:lnTo>
                <a:lnTo>
                  <a:pt x="85700" y="50399"/>
                </a:lnTo>
                <a:lnTo>
                  <a:pt x="85663" y="50362"/>
                </a:lnTo>
                <a:lnTo>
                  <a:pt x="85588" y="50325"/>
                </a:lnTo>
                <a:lnTo>
                  <a:pt x="85532" y="50306"/>
                </a:lnTo>
                <a:lnTo>
                  <a:pt x="85458" y="50287"/>
                </a:lnTo>
                <a:close/>
                <a:moveTo>
                  <a:pt x="80636" y="50306"/>
                </a:moveTo>
                <a:lnTo>
                  <a:pt x="80580" y="50325"/>
                </a:lnTo>
                <a:lnTo>
                  <a:pt x="80524" y="50362"/>
                </a:lnTo>
                <a:lnTo>
                  <a:pt x="80487" y="50418"/>
                </a:lnTo>
                <a:lnTo>
                  <a:pt x="80449" y="50474"/>
                </a:lnTo>
                <a:lnTo>
                  <a:pt x="80431" y="50548"/>
                </a:lnTo>
                <a:lnTo>
                  <a:pt x="80412" y="50604"/>
                </a:lnTo>
                <a:lnTo>
                  <a:pt x="80431" y="50660"/>
                </a:lnTo>
                <a:lnTo>
                  <a:pt x="80449" y="50734"/>
                </a:lnTo>
                <a:lnTo>
                  <a:pt x="80468" y="50790"/>
                </a:lnTo>
                <a:lnTo>
                  <a:pt x="80505" y="50846"/>
                </a:lnTo>
                <a:lnTo>
                  <a:pt x="80561" y="50883"/>
                </a:lnTo>
                <a:lnTo>
                  <a:pt x="80673" y="50939"/>
                </a:lnTo>
                <a:lnTo>
                  <a:pt x="80803" y="50958"/>
                </a:lnTo>
                <a:lnTo>
                  <a:pt x="80934" y="50939"/>
                </a:lnTo>
                <a:lnTo>
                  <a:pt x="80989" y="50920"/>
                </a:lnTo>
                <a:lnTo>
                  <a:pt x="81045" y="50883"/>
                </a:lnTo>
                <a:lnTo>
                  <a:pt x="81101" y="50827"/>
                </a:lnTo>
                <a:lnTo>
                  <a:pt x="81138" y="50753"/>
                </a:lnTo>
                <a:lnTo>
                  <a:pt x="81157" y="50678"/>
                </a:lnTo>
                <a:lnTo>
                  <a:pt x="81157" y="50623"/>
                </a:lnTo>
                <a:lnTo>
                  <a:pt x="81138" y="50548"/>
                </a:lnTo>
                <a:lnTo>
                  <a:pt x="81120" y="50474"/>
                </a:lnTo>
                <a:lnTo>
                  <a:pt x="81064" y="50418"/>
                </a:lnTo>
                <a:lnTo>
                  <a:pt x="81008" y="50381"/>
                </a:lnTo>
                <a:lnTo>
                  <a:pt x="80934" y="50343"/>
                </a:lnTo>
                <a:lnTo>
                  <a:pt x="80859" y="50325"/>
                </a:lnTo>
                <a:lnTo>
                  <a:pt x="80785" y="50325"/>
                </a:lnTo>
                <a:lnTo>
                  <a:pt x="80710" y="50306"/>
                </a:lnTo>
                <a:close/>
                <a:moveTo>
                  <a:pt x="89945" y="50269"/>
                </a:moveTo>
                <a:lnTo>
                  <a:pt x="89870" y="50306"/>
                </a:lnTo>
                <a:lnTo>
                  <a:pt x="89814" y="50343"/>
                </a:lnTo>
                <a:lnTo>
                  <a:pt x="89759" y="50418"/>
                </a:lnTo>
                <a:lnTo>
                  <a:pt x="89721" y="50474"/>
                </a:lnTo>
                <a:lnTo>
                  <a:pt x="89703" y="50548"/>
                </a:lnTo>
                <a:lnTo>
                  <a:pt x="89703" y="50604"/>
                </a:lnTo>
                <a:lnTo>
                  <a:pt x="89703" y="50678"/>
                </a:lnTo>
                <a:lnTo>
                  <a:pt x="89721" y="50734"/>
                </a:lnTo>
                <a:lnTo>
                  <a:pt x="89759" y="50790"/>
                </a:lnTo>
                <a:lnTo>
                  <a:pt x="89796" y="50846"/>
                </a:lnTo>
                <a:lnTo>
                  <a:pt x="89852" y="50902"/>
                </a:lnTo>
                <a:lnTo>
                  <a:pt x="90001" y="50958"/>
                </a:lnTo>
                <a:lnTo>
                  <a:pt x="90075" y="50976"/>
                </a:lnTo>
                <a:lnTo>
                  <a:pt x="90149" y="50995"/>
                </a:lnTo>
                <a:lnTo>
                  <a:pt x="90224" y="50976"/>
                </a:lnTo>
                <a:lnTo>
                  <a:pt x="90280" y="50958"/>
                </a:lnTo>
                <a:lnTo>
                  <a:pt x="90354" y="50920"/>
                </a:lnTo>
                <a:lnTo>
                  <a:pt x="90410" y="50865"/>
                </a:lnTo>
                <a:lnTo>
                  <a:pt x="90447" y="50790"/>
                </a:lnTo>
                <a:lnTo>
                  <a:pt x="90466" y="50734"/>
                </a:lnTo>
                <a:lnTo>
                  <a:pt x="90485" y="50660"/>
                </a:lnTo>
                <a:lnTo>
                  <a:pt x="90466" y="50585"/>
                </a:lnTo>
                <a:lnTo>
                  <a:pt x="90447" y="50511"/>
                </a:lnTo>
                <a:lnTo>
                  <a:pt x="90410" y="50455"/>
                </a:lnTo>
                <a:lnTo>
                  <a:pt x="90373" y="50399"/>
                </a:lnTo>
                <a:lnTo>
                  <a:pt x="90317" y="50362"/>
                </a:lnTo>
                <a:lnTo>
                  <a:pt x="90168" y="50287"/>
                </a:lnTo>
                <a:lnTo>
                  <a:pt x="90094" y="50269"/>
                </a:lnTo>
                <a:close/>
                <a:moveTo>
                  <a:pt x="59783" y="50064"/>
                </a:moveTo>
                <a:lnTo>
                  <a:pt x="59709" y="50083"/>
                </a:lnTo>
                <a:lnTo>
                  <a:pt x="59634" y="50101"/>
                </a:lnTo>
                <a:lnTo>
                  <a:pt x="59579" y="50138"/>
                </a:lnTo>
                <a:lnTo>
                  <a:pt x="59523" y="50176"/>
                </a:lnTo>
                <a:lnTo>
                  <a:pt x="59467" y="50232"/>
                </a:lnTo>
                <a:lnTo>
                  <a:pt x="59430" y="50306"/>
                </a:lnTo>
                <a:lnTo>
                  <a:pt x="59392" y="50362"/>
                </a:lnTo>
                <a:lnTo>
                  <a:pt x="59374" y="50511"/>
                </a:lnTo>
                <a:lnTo>
                  <a:pt x="59374" y="50660"/>
                </a:lnTo>
                <a:lnTo>
                  <a:pt x="59430" y="50790"/>
                </a:lnTo>
                <a:lnTo>
                  <a:pt x="59523" y="50902"/>
                </a:lnTo>
                <a:lnTo>
                  <a:pt x="59634" y="50976"/>
                </a:lnTo>
                <a:lnTo>
                  <a:pt x="59765" y="51014"/>
                </a:lnTo>
                <a:lnTo>
                  <a:pt x="59839" y="51032"/>
                </a:lnTo>
                <a:lnTo>
                  <a:pt x="59914" y="51032"/>
                </a:lnTo>
                <a:lnTo>
                  <a:pt x="59988" y="51014"/>
                </a:lnTo>
                <a:lnTo>
                  <a:pt x="60044" y="50976"/>
                </a:lnTo>
                <a:lnTo>
                  <a:pt x="60174" y="50883"/>
                </a:lnTo>
                <a:lnTo>
                  <a:pt x="60230" y="50827"/>
                </a:lnTo>
                <a:lnTo>
                  <a:pt x="60267" y="50771"/>
                </a:lnTo>
                <a:lnTo>
                  <a:pt x="60305" y="50697"/>
                </a:lnTo>
                <a:lnTo>
                  <a:pt x="60305" y="50623"/>
                </a:lnTo>
                <a:lnTo>
                  <a:pt x="60305" y="50548"/>
                </a:lnTo>
                <a:lnTo>
                  <a:pt x="60305" y="50474"/>
                </a:lnTo>
                <a:lnTo>
                  <a:pt x="60267" y="50399"/>
                </a:lnTo>
                <a:lnTo>
                  <a:pt x="60230" y="50343"/>
                </a:lnTo>
                <a:lnTo>
                  <a:pt x="60174" y="50287"/>
                </a:lnTo>
                <a:lnTo>
                  <a:pt x="60100" y="50250"/>
                </a:lnTo>
                <a:lnTo>
                  <a:pt x="60007" y="50138"/>
                </a:lnTo>
                <a:lnTo>
                  <a:pt x="59932" y="50101"/>
                </a:lnTo>
                <a:lnTo>
                  <a:pt x="59858" y="50064"/>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30133333"/>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29"/>
        <p:cNvGrpSpPr/>
        <p:nvPr/>
      </p:nvGrpSpPr>
      <p:grpSpPr>
        <a:xfrm>
          <a:off x="0" y="0"/>
          <a:ext cx="0" cy="0"/>
          <a:chOff x="0" y="0"/>
          <a:chExt cx="0" cy="0"/>
        </a:xfrm>
      </p:grpSpPr>
      <p:sp>
        <p:nvSpPr>
          <p:cNvPr id="30" name="Google Shape;30;p6"/>
          <p:cNvSpPr/>
          <p:nvPr/>
        </p:nvSpPr>
        <p:spPr>
          <a:xfrm>
            <a:off x="156267" y="153633"/>
            <a:ext cx="11879411" cy="6550699"/>
          </a:xfrm>
          <a:custGeom>
            <a:avLst/>
            <a:gdLst/>
            <a:ahLst/>
            <a:cxnLst/>
            <a:rect l="l" t="t" r="r" b="b"/>
            <a:pathLst>
              <a:path w="92849" h="51200" extrusionOk="0">
                <a:moveTo>
                  <a:pt x="15026" y="1005"/>
                </a:moveTo>
                <a:lnTo>
                  <a:pt x="15026" y="1005"/>
                </a:lnTo>
                <a:lnTo>
                  <a:pt x="15026" y="1005"/>
                </a:lnTo>
                <a:close/>
                <a:moveTo>
                  <a:pt x="15026" y="1005"/>
                </a:moveTo>
                <a:lnTo>
                  <a:pt x="14970" y="1099"/>
                </a:lnTo>
                <a:lnTo>
                  <a:pt x="14978" y="1087"/>
                </a:lnTo>
                <a:lnTo>
                  <a:pt x="15026" y="1005"/>
                </a:lnTo>
                <a:close/>
                <a:moveTo>
                  <a:pt x="14970" y="1099"/>
                </a:moveTo>
                <a:lnTo>
                  <a:pt x="14970" y="1099"/>
                </a:lnTo>
                <a:lnTo>
                  <a:pt x="14970" y="1099"/>
                </a:lnTo>
                <a:close/>
                <a:moveTo>
                  <a:pt x="37907" y="112"/>
                </a:moveTo>
                <a:lnTo>
                  <a:pt x="37851" y="130"/>
                </a:lnTo>
                <a:lnTo>
                  <a:pt x="37758" y="168"/>
                </a:lnTo>
                <a:lnTo>
                  <a:pt x="37535" y="298"/>
                </a:lnTo>
                <a:lnTo>
                  <a:pt x="37274" y="503"/>
                </a:lnTo>
                <a:lnTo>
                  <a:pt x="37013" y="708"/>
                </a:lnTo>
                <a:lnTo>
                  <a:pt x="36771" y="931"/>
                </a:lnTo>
                <a:lnTo>
                  <a:pt x="36474" y="1210"/>
                </a:lnTo>
                <a:lnTo>
                  <a:pt x="36436" y="1266"/>
                </a:lnTo>
                <a:lnTo>
                  <a:pt x="36436" y="1285"/>
                </a:lnTo>
                <a:lnTo>
                  <a:pt x="36455" y="1285"/>
                </a:lnTo>
                <a:lnTo>
                  <a:pt x="36548" y="1266"/>
                </a:lnTo>
                <a:lnTo>
                  <a:pt x="36660" y="1210"/>
                </a:lnTo>
                <a:lnTo>
                  <a:pt x="36902" y="1099"/>
                </a:lnTo>
                <a:lnTo>
                  <a:pt x="37051" y="1005"/>
                </a:lnTo>
                <a:lnTo>
                  <a:pt x="37274" y="857"/>
                </a:lnTo>
                <a:lnTo>
                  <a:pt x="37591" y="633"/>
                </a:lnTo>
                <a:lnTo>
                  <a:pt x="37740" y="521"/>
                </a:lnTo>
                <a:lnTo>
                  <a:pt x="37851" y="391"/>
                </a:lnTo>
                <a:lnTo>
                  <a:pt x="37944" y="279"/>
                </a:lnTo>
                <a:lnTo>
                  <a:pt x="37963" y="242"/>
                </a:lnTo>
                <a:lnTo>
                  <a:pt x="37982" y="186"/>
                </a:lnTo>
                <a:lnTo>
                  <a:pt x="37963" y="130"/>
                </a:lnTo>
                <a:lnTo>
                  <a:pt x="37907" y="112"/>
                </a:lnTo>
                <a:close/>
                <a:moveTo>
                  <a:pt x="26885" y="1396"/>
                </a:moveTo>
                <a:lnTo>
                  <a:pt x="26867" y="1452"/>
                </a:lnTo>
                <a:lnTo>
                  <a:pt x="26885" y="1415"/>
                </a:lnTo>
                <a:lnTo>
                  <a:pt x="26885" y="1396"/>
                </a:lnTo>
                <a:close/>
                <a:moveTo>
                  <a:pt x="34537" y="149"/>
                </a:moveTo>
                <a:lnTo>
                  <a:pt x="34481" y="168"/>
                </a:lnTo>
                <a:lnTo>
                  <a:pt x="34388" y="205"/>
                </a:lnTo>
                <a:lnTo>
                  <a:pt x="34314" y="279"/>
                </a:lnTo>
                <a:lnTo>
                  <a:pt x="34109" y="466"/>
                </a:lnTo>
                <a:lnTo>
                  <a:pt x="33904" y="708"/>
                </a:lnTo>
                <a:lnTo>
                  <a:pt x="33532" y="1192"/>
                </a:lnTo>
                <a:lnTo>
                  <a:pt x="33364" y="1452"/>
                </a:lnTo>
                <a:lnTo>
                  <a:pt x="33625" y="1229"/>
                </a:lnTo>
                <a:lnTo>
                  <a:pt x="34072" y="838"/>
                </a:lnTo>
                <a:lnTo>
                  <a:pt x="34295" y="633"/>
                </a:lnTo>
                <a:lnTo>
                  <a:pt x="34481" y="428"/>
                </a:lnTo>
                <a:lnTo>
                  <a:pt x="34556" y="354"/>
                </a:lnTo>
                <a:lnTo>
                  <a:pt x="34593" y="279"/>
                </a:lnTo>
                <a:lnTo>
                  <a:pt x="34612" y="223"/>
                </a:lnTo>
                <a:lnTo>
                  <a:pt x="34593" y="186"/>
                </a:lnTo>
                <a:lnTo>
                  <a:pt x="34537" y="149"/>
                </a:lnTo>
                <a:close/>
                <a:moveTo>
                  <a:pt x="22361" y="242"/>
                </a:moveTo>
                <a:lnTo>
                  <a:pt x="22287" y="261"/>
                </a:lnTo>
                <a:lnTo>
                  <a:pt x="22193" y="317"/>
                </a:lnTo>
                <a:lnTo>
                  <a:pt x="22119" y="410"/>
                </a:lnTo>
                <a:lnTo>
                  <a:pt x="22045" y="503"/>
                </a:lnTo>
                <a:lnTo>
                  <a:pt x="21877" y="745"/>
                </a:lnTo>
                <a:lnTo>
                  <a:pt x="21747" y="1005"/>
                </a:lnTo>
                <a:lnTo>
                  <a:pt x="21654" y="1229"/>
                </a:lnTo>
                <a:lnTo>
                  <a:pt x="21560" y="1452"/>
                </a:lnTo>
                <a:lnTo>
                  <a:pt x="21784" y="1266"/>
                </a:lnTo>
                <a:lnTo>
                  <a:pt x="22138" y="912"/>
                </a:lnTo>
                <a:lnTo>
                  <a:pt x="22324" y="708"/>
                </a:lnTo>
                <a:lnTo>
                  <a:pt x="22454" y="540"/>
                </a:lnTo>
                <a:lnTo>
                  <a:pt x="22491" y="466"/>
                </a:lnTo>
                <a:lnTo>
                  <a:pt x="22529" y="391"/>
                </a:lnTo>
                <a:lnTo>
                  <a:pt x="22529" y="335"/>
                </a:lnTo>
                <a:lnTo>
                  <a:pt x="22510" y="298"/>
                </a:lnTo>
                <a:lnTo>
                  <a:pt x="22436" y="242"/>
                </a:lnTo>
                <a:close/>
                <a:moveTo>
                  <a:pt x="33364" y="1452"/>
                </a:moveTo>
                <a:lnTo>
                  <a:pt x="33364" y="1452"/>
                </a:lnTo>
                <a:lnTo>
                  <a:pt x="33364" y="1452"/>
                </a:lnTo>
                <a:close/>
                <a:moveTo>
                  <a:pt x="66858" y="242"/>
                </a:moveTo>
                <a:lnTo>
                  <a:pt x="66784" y="261"/>
                </a:lnTo>
                <a:lnTo>
                  <a:pt x="66691" y="317"/>
                </a:lnTo>
                <a:lnTo>
                  <a:pt x="66616" y="410"/>
                </a:lnTo>
                <a:lnTo>
                  <a:pt x="66542" y="503"/>
                </a:lnTo>
                <a:lnTo>
                  <a:pt x="66393" y="745"/>
                </a:lnTo>
                <a:lnTo>
                  <a:pt x="66262" y="1005"/>
                </a:lnTo>
                <a:lnTo>
                  <a:pt x="66151" y="1229"/>
                </a:lnTo>
                <a:lnTo>
                  <a:pt x="66076" y="1452"/>
                </a:lnTo>
                <a:lnTo>
                  <a:pt x="66281" y="1266"/>
                </a:lnTo>
                <a:lnTo>
                  <a:pt x="66653" y="912"/>
                </a:lnTo>
                <a:lnTo>
                  <a:pt x="66821" y="708"/>
                </a:lnTo>
                <a:lnTo>
                  <a:pt x="66951" y="540"/>
                </a:lnTo>
                <a:lnTo>
                  <a:pt x="67007" y="466"/>
                </a:lnTo>
                <a:lnTo>
                  <a:pt x="67026" y="391"/>
                </a:lnTo>
                <a:lnTo>
                  <a:pt x="67026" y="335"/>
                </a:lnTo>
                <a:lnTo>
                  <a:pt x="67007" y="298"/>
                </a:lnTo>
                <a:lnTo>
                  <a:pt x="66933" y="242"/>
                </a:lnTo>
                <a:close/>
                <a:moveTo>
                  <a:pt x="36771" y="354"/>
                </a:moveTo>
                <a:lnTo>
                  <a:pt x="36678" y="372"/>
                </a:lnTo>
                <a:lnTo>
                  <a:pt x="36585" y="428"/>
                </a:lnTo>
                <a:lnTo>
                  <a:pt x="36343" y="596"/>
                </a:lnTo>
                <a:lnTo>
                  <a:pt x="36101" y="801"/>
                </a:lnTo>
                <a:lnTo>
                  <a:pt x="35636" y="1229"/>
                </a:lnTo>
                <a:lnTo>
                  <a:pt x="35375" y="1471"/>
                </a:lnTo>
                <a:lnTo>
                  <a:pt x="35673" y="1303"/>
                </a:lnTo>
                <a:lnTo>
                  <a:pt x="36231" y="987"/>
                </a:lnTo>
                <a:lnTo>
                  <a:pt x="36511" y="801"/>
                </a:lnTo>
                <a:lnTo>
                  <a:pt x="36753" y="633"/>
                </a:lnTo>
                <a:lnTo>
                  <a:pt x="36827" y="559"/>
                </a:lnTo>
                <a:lnTo>
                  <a:pt x="36883" y="484"/>
                </a:lnTo>
                <a:lnTo>
                  <a:pt x="36920" y="428"/>
                </a:lnTo>
                <a:lnTo>
                  <a:pt x="36902" y="391"/>
                </a:lnTo>
                <a:lnTo>
                  <a:pt x="36846" y="354"/>
                </a:lnTo>
                <a:close/>
                <a:moveTo>
                  <a:pt x="61478" y="335"/>
                </a:moveTo>
                <a:lnTo>
                  <a:pt x="61384" y="372"/>
                </a:lnTo>
                <a:lnTo>
                  <a:pt x="61291" y="410"/>
                </a:lnTo>
                <a:lnTo>
                  <a:pt x="61217" y="484"/>
                </a:lnTo>
                <a:lnTo>
                  <a:pt x="61049" y="670"/>
                </a:lnTo>
                <a:lnTo>
                  <a:pt x="60900" y="875"/>
                </a:lnTo>
                <a:lnTo>
                  <a:pt x="60789" y="1099"/>
                </a:lnTo>
                <a:lnTo>
                  <a:pt x="60696" y="1285"/>
                </a:lnTo>
                <a:lnTo>
                  <a:pt x="60640" y="1415"/>
                </a:lnTo>
                <a:lnTo>
                  <a:pt x="60640" y="1471"/>
                </a:lnTo>
                <a:lnTo>
                  <a:pt x="60751" y="1396"/>
                </a:lnTo>
                <a:lnTo>
                  <a:pt x="60900" y="1266"/>
                </a:lnTo>
                <a:lnTo>
                  <a:pt x="61087" y="1099"/>
                </a:lnTo>
                <a:lnTo>
                  <a:pt x="61273" y="894"/>
                </a:lnTo>
                <a:lnTo>
                  <a:pt x="61440" y="689"/>
                </a:lnTo>
                <a:lnTo>
                  <a:pt x="61552" y="521"/>
                </a:lnTo>
                <a:lnTo>
                  <a:pt x="61589" y="447"/>
                </a:lnTo>
                <a:lnTo>
                  <a:pt x="61589" y="391"/>
                </a:lnTo>
                <a:lnTo>
                  <a:pt x="61589" y="354"/>
                </a:lnTo>
                <a:lnTo>
                  <a:pt x="61552" y="335"/>
                </a:lnTo>
                <a:close/>
                <a:moveTo>
                  <a:pt x="16962" y="335"/>
                </a:moveTo>
                <a:lnTo>
                  <a:pt x="16887" y="372"/>
                </a:lnTo>
                <a:lnTo>
                  <a:pt x="16794" y="410"/>
                </a:lnTo>
                <a:lnTo>
                  <a:pt x="16701" y="484"/>
                </a:lnTo>
                <a:lnTo>
                  <a:pt x="16552" y="670"/>
                </a:lnTo>
                <a:lnTo>
                  <a:pt x="16403" y="875"/>
                </a:lnTo>
                <a:lnTo>
                  <a:pt x="16273" y="1099"/>
                </a:lnTo>
                <a:lnTo>
                  <a:pt x="16198" y="1285"/>
                </a:lnTo>
                <a:lnTo>
                  <a:pt x="16143" y="1415"/>
                </a:lnTo>
                <a:lnTo>
                  <a:pt x="16143" y="1471"/>
                </a:lnTo>
                <a:lnTo>
                  <a:pt x="16236" y="1396"/>
                </a:lnTo>
                <a:lnTo>
                  <a:pt x="16403" y="1266"/>
                </a:lnTo>
                <a:lnTo>
                  <a:pt x="16589" y="1099"/>
                </a:lnTo>
                <a:lnTo>
                  <a:pt x="16776" y="894"/>
                </a:lnTo>
                <a:lnTo>
                  <a:pt x="16925" y="689"/>
                </a:lnTo>
                <a:lnTo>
                  <a:pt x="17055" y="521"/>
                </a:lnTo>
                <a:lnTo>
                  <a:pt x="17073" y="447"/>
                </a:lnTo>
                <a:lnTo>
                  <a:pt x="17092" y="391"/>
                </a:lnTo>
                <a:lnTo>
                  <a:pt x="17092" y="354"/>
                </a:lnTo>
                <a:lnTo>
                  <a:pt x="17055" y="335"/>
                </a:lnTo>
                <a:close/>
                <a:moveTo>
                  <a:pt x="46229" y="298"/>
                </a:moveTo>
                <a:lnTo>
                  <a:pt x="46174" y="317"/>
                </a:lnTo>
                <a:lnTo>
                  <a:pt x="46118" y="354"/>
                </a:lnTo>
                <a:lnTo>
                  <a:pt x="46062" y="428"/>
                </a:lnTo>
                <a:lnTo>
                  <a:pt x="45931" y="614"/>
                </a:lnTo>
                <a:lnTo>
                  <a:pt x="45801" y="857"/>
                </a:lnTo>
                <a:lnTo>
                  <a:pt x="45689" y="1099"/>
                </a:lnTo>
                <a:lnTo>
                  <a:pt x="45615" y="1303"/>
                </a:lnTo>
                <a:lnTo>
                  <a:pt x="45578" y="1434"/>
                </a:lnTo>
                <a:lnTo>
                  <a:pt x="45578" y="1471"/>
                </a:lnTo>
                <a:lnTo>
                  <a:pt x="45596" y="1471"/>
                </a:lnTo>
                <a:lnTo>
                  <a:pt x="45764" y="1266"/>
                </a:lnTo>
                <a:lnTo>
                  <a:pt x="46043" y="912"/>
                </a:lnTo>
                <a:lnTo>
                  <a:pt x="46174" y="708"/>
                </a:lnTo>
                <a:lnTo>
                  <a:pt x="46267" y="540"/>
                </a:lnTo>
                <a:lnTo>
                  <a:pt x="46304" y="391"/>
                </a:lnTo>
                <a:lnTo>
                  <a:pt x="46304" y="354"/>
                </a:lnTo>
                <a:lnTo>
                  <a:pt x="46285" y="317"/>
                </a:lnTo>
                <a:lnTo>
                  <a:pt x="46229" y="298"/>
                </a:lnTo>
                <a:close/>
                <a:moveTo>
                  <a:pt x="60640" y="1471"/>
                </a:moveTo>
                <a:lnTo>
                  <a:pt x="60640" y="1471"/>
                </a:lnTo>
                <a:lnTo>
                  <a:pt x="60640" y="1471"/>
                </a:lnTo>
                <a:close/>
                <a:moveTo>
                  <a:pt x="20201" y="372"/>
                </a:moveTo>
                <a:lnTo>
                  <a:pt x="20145" y="410"/>
                </a:lnTo>
                <a:lnTo>
                  <a:pt x="20071" y="466"/>
                </a:lnTo>
                <a:lnTo>
                  <a:pt x="19922" y="614"/>
                </a:lnTo>
                <a:lnTo>
                  <a:pt x="19773" y="819"/>
                </a:lnTo>
                <a:lnTo>
                  <a:pt x="19624" y="1043"/>
                </a:lnTo>
                <a:lnTo>
                  <a:pt x="19494" y="1247"/>
                </a:lnTo>
                <a:lnTo>
                  <a:pt x="19419" y="1415"/>
                </a:lnTo>
                <a:lnTo>
                  <a:pt x="19382" y="1508"/>
                </a:lnTo>
                <a:lnTo>
                  <a:pt x="19401" y="1508"/>
                </a:lnTo>
                <a:lnTo>
                  <a:pt x="19457" y="1471"/>
                </a:lnTo>
                <a:lnTo>
                  <a:pt x="19624" y="1322"/>
                </a:lnTo>
                <a:lnTo>
                  <a:pt x="19885" y="1080"/>
                </a:lnTo>
                <a:lnTo>
                  <a:pt x="20015" y="950"/>
                </a:lnTo>
                <a:lnTo>
                  <a:pt x="20183" y="763"/>
                </a:lnTo>
                <a:lnTo>
                  <a:pt x="20257" y="652"/>
                </a:lnTo>
                <a:lnTo>
                  <a:pt x="20313" y="559"/>
                </a:lnTo>
                <a:lnTo>
                  <a:pt x="20313" y="466"/>
                </a:lnTo>
                <a:lnTo>
                  <a:pt x="20313" y="428"/>
                </a:lnTo>
                <a:lnTo>
                  <a:pt x="20294" y="391"/>
                </a:lnTo>
                <a:lnTo>
                  <a:pt x="20257" y="372"/>
                </a:lnTo>
                <a:close/>
                <a:moveTo>
                  <a:pt x="38745" y="410"/>
                </a:moveTo>
                <a:lnTo>
                  <a:pt x="38652" y="428"/>
                </a:lnTo>
                <a:lnTo>
                  <a:pt x="38559" y="521"/>
                </a:lnTo>
                <a:lnTo>
                  <a:pt x="38447" y="614"/>
                </a:lnTo>
                <a:lnTo>
                  <a:pt x="38242" y="819"/>
                </a:lnTo>
                <a:lnTo>
                  <a:pt x="38131" y="950"/>
                </a:lnTo>
                <a:lnTo>
                  <a:pt x="38037" y="1080"/>
                </a:lnTo>
                <a:lnTo>
                  <a:pt x="37907" y="1285"/>
                </a:lnTo>
                <a:lnTo>
                  <a:pt x="37851" y="1396"/>
                </a:lnTo>
                <a:lnTo>
                  <a:pt x="37814" y="1471"/>
                </a:lnTo>
                <a:lnTo>
                  <a:pt x="37814" y="1508"/>
                </a:lnTo>
                <a:lnTo>
                  <a:pt x="37870" y="1508"/>
                </a:lnTo>
                <a:lnTo>
                  <a:pt x="38093" y="1322"/>
                </a:lnTo>
                <a:lnTo>
                  <a:pt x="38447" y="1005"/>
                </a:lnTo>
                <a:lnTo>
                  <a:pt x="38615" y="819"/>
                </a:lnTo>
                <a:lnTo>
                  <a:pt x="38764" y="652"/>
                </a:lnTo>
                <a:lnTo>
                  <a:pt x="38801" y="577"/>
                </a:lnTo>
                <a:lnTo>
                  <a:pt x="38838" y="521"/>
                </a:lnTo>
                <a:lnTo>
                  <a:pt x="38838" y="466"/>
                </a:lnTo>
                <a:lnTo>
                  <a:pt x="38819" y="428"/>
                </a:lnTo>
                <a:lnTo>
                  <a:pt x="38782" y="410"/>
                </a:lnTo>
                <a:close/>
                <a:moveTo>
                  <a:pt x="41966" y="149"/>
                </a:moveTo>
                <a:lnTo>
                  <a:pt x="41891" y="186"/>
                </a:lnTo>
                <a:lnTo>
                  <a:pt x="41798" y="242"/>
                </a:lnTo>
                <a:lnTo>
                  <a:pt x="41705" y="335"/>
                </a:lnTo>
                <a:lnTo>
                  <a:pt x="41612" y="447"/>
                </a:lnTo>
                <a:lnTo>
                  <a:pt x="41445" y="708"/>
                </a:lnTo>
                <a:lnTo>
                  <a:pt x="41277" y="987"/>
                </a:lnTo>
                <a:lnTo>
                  <a:pt x="41147" y="1247"/>
                </a:lnTo>
                <a:lnTo>
                  <a:pt x="41016" y="1508"/>
                </a:lnTo>
                <a:lnTo>
                  <a:pt x="41240" y="1285"/>
                </a:lnTo>
                <a:lnTo>
                  <a:pt x="41649" y="857"/>
                </a:lnTo>
                <a:lnTo>
                  <a:pt x="41836" y="633"/>
                </a:lnTo>
                <a:lnTo>
                  <a:pt x="42003" y="428"/>
                </a:lnTo>
                <a:lnTo>
                  <a:pt x="42115" y="261"/>
                </a:lnTo>
                <a:lnTo>
                  <a:pt x="42133" y="223"/>
                </a:lnTo>
                <a:lnTo>
                  <a:pt x="42133" y="186"/>
                </a:lnTo>
                <a:lnTo>
                  <a:pt x="42059" y="149"/>
                </a:lnTo>
                <a:close/>
                <a:moveTo>
                  <a:pt x="64699" y="372"/>
                </a:moveTo>
                <a:lnTo>
                  <a:pt x="64643" y="410"/>
                </a:lnTo>
                <a:lnTo>
                  <a:pt x="64587" y="466"/>
                </a:lnTo>
                <a:lnTo>
                  <a:pt x="64438" y="614"/>
                </a:lnTo>
                <a:lnTo>
                  <a:pt x="64270" y="819"/>
                </a:lnTo>
                <a:lnTo>
                  <a:pt x="64121" y="1043"/>
                </a:lnTo>
                <a:lnTo>
                  <a:pt x="64010" y="1247"/>
                </a:lnTo>
                <a:lnTo>
                  <a:pt x="63917" y="1415"/>
                </a:lnTo>
                <a:lnTo>
                  <a:pt x="63879" y="1508"/>
                </a:lnTo>
                <a:lnTo>
                  <a:pt x="63917" y="1508"/>
                </a:lnTo>
                <a:lnTo>
                  <a:pt x="63954" y="1471"/>
                </a:lnTo>
                <a:lnTo>
                  <a:pt x="64140" y="1322"/>
                </a:lnTo>
                <a:lnTo>
                  <a:pt x="64401" y="1080"/>
                </a:lnTo>
                <a:lnTo>
                  <a:pt x="64512" y="950"/>
                </a:lnTo>
                <a:lnTo>
                  <a:pt x="64680" y="763"/>
                </a:lnTo>
                <a:lnTo>
                  <a:pt x="64754" y="652"/>
                </a:lnTo>
                <a:lnTo>
                  <a:pt x="64810" y="559"/>
                </a:lnTo>
                <a:lnTo>
                  <a:pt x="64829" y="466"/>
                </a:lnTo>
                <a:lnTo>
                  <a:pt x="64810" y="428"/>
                </a:lnTo>
                <a:lnTo>
                  <a:pt x="64792" y="391"/>
                </a:lnTo>
                <a:lnTo>
                  <a:pt x="64754" y="372"/>
                </a:lnTo>
                <a:close/>
                <a:moveTo>
                  <a:pt x="2924" y="149"/>
                </a:moveTo>
                <a:lnTo>
                  <a:pt x="2812" y="186"/>
                </a:lnTo>
                <a:lnTo>
                  <a:pt x="2700" y="223"/>
                </a:lnTo>
                <a:lnTo>
                  <a:pt x="2607" y="298"/>
                </a:lnTo>
                <a:lnTo>
                  <a:pt x="2533" y="372"/>
                </a:lnTo>
                <a:lnTo>
                  <a:pt x="2440" y="466"/>
                </a:lnTo>
                <a:lnTo>
                  <a:pt x="2365" y="559"/>
                </a:lnTo>
                <a:lnTo>
                  <a:pt x="2235" y="782"/>
                </a:lnTo>
                <a:lnTo>
                  <a:pt x="2123" y="1005"/>
                </a:lnTo>
                <a:lnTo>
                  <a:pt x="2030" y="1229"/>
                </a:lnTo>
                <a:lnTo>
                  <a:pt x="1956" y="1396"/>
                </a:lnTo>
                <a:lnTo>
                  <a:pt x="1881" y="1527"/>
                </a:lnTo>
                <a:lnTo>
                  <a:pt x="2272" y="1080"/>
                </a:lnTo>
                <a:lnTo>
                  <a:pt x="2477" y="875"/>
                </a:lnTo>
                <a:lnTo>
                  <a:pt x="2682" y="670"/>
                </a:lnTo>
                <a:lnTo>
                  <a:pt x="2849" y="521"/>
                </a:lnTo>
                <a:lnTo>
                  <a:pt x="3054" y="335"/>
                </a:lnTo>
                <a:lnTo>
                  <a:pt x="3110" y="261"/>
                </a:lnTo>
                <a:lnTo>
                  <a:pt x="3129" y="223"/>
                </a:lnTo>
                <a:lnTo>
                  <a:pt x="3129" y="186"/>
                </a:lnTo>
                <a:lnTo>
                  <a:pt x="3110" y="168"/>
                </a:lnTo>
                <a:lnTo>
                  <a:pt x="3073" y="149"/>
                </a:lnTo>
                <a:close/>
                <a:moveTo>
                  <a:pt x="47421" y="149"/>
                </a:moveTo>
                <a:lnTo>
                  <a:pt x="47309" y="186"/>
                </a:lnTo>
                <a:lnTo>
                  <a:pt x="47216" y="223"/>
                </a:lnTo>
                <a:lnTo>
                  <a:pt x="47123" y="298"/>
                </a:lnTo>
                <a:lnTo>
                  <a:pt x="47030" y="372"/>
                </a:lnTo>
                <a:lnTo>
                  <a:pt x="46937" y="466"/>
                </a:lnTo>
                <a:lnTo>
                  <a:pt x="46881" y="559"/>
                </a:lnTo>
                <a:lnTo>
                  <a:pt x="46751" y="782"/>
                </a:lnTo>
                <a:lnTo>
                  <a:pt x="46639" y="1005"/>
                </a:lnTo>
                <a:lnTo>
                  <a:pt x="46546" y="1229"/>
                </a:lnTo>
                <a:lnTo>
                  <a:pt x="46453" y="1396"/>
                </a:lnTo>
                <a:lnTo>
                  <a:pt x="46378" y="1527"/>
                </a:lnTo>
                <a:lnTo>
                  <a:pt x="46769" y="1080"/>
                </a:lnTo>
                <a:lnTo>
                  <a:pt x="46974" y="875"/>
                </a:lnTo>
                <a:lnTo>
                  <a:pt x="47179" y="670"/>
                </a:lnTo>
                <a:lnTo>
                  <a:pt x="47346" y="521"/>
                </a:lnTo>
                <a:lnTo>
                  <a:pt x="47551" y="335"/>
                </a:lnTo>
                <a:lnTo>
                  <a:pt x="47607" y="261"/>
                </a:lnTo>
                <a:lnTo>
                  <a:pt x="47626" y="223"/>
                </a:lnTo>
                <a:lnTo>
                  <a:pt x="47626" y="186"/>
                </a:lnTo>
                <a:lnTo>
                  <a:pt x="47607" y="168"/>
                </a:lnTo>
                <a:lnTo>
                  <a:pt x="47570" y="149"/>
                </a:lnTo>
                <a:close/>
                <a:moveTo>
                  <a:pt x="16105" y="56"/>
                </a:moveTo>
                <a:lnTo>
                  <a:pt x="16050" y="75"/>
                </a:lnTo>
                <a:lnTo>
                  <a:pt x="15919" y="149"/>
                </a:lnTo>
                <a:lnTo>
                  <a:pt x="15789" y="261"/>
                </a:lnTo>
                <a:lnTo>
                  <a:pt x="15565" y="484"/>
                </a:lnTo>
                <a:lnTo>
                  <a:pt x="15416" y="614"/>
                </a:lnTo>
                <a:lnTo>
                  <a:pt x="15193" y="857"/>
                </a:lnTo>
                <a:lnTo>
                  <a:pt x="15063" y="968"/>
                </a:lnTo>
                <a:lnTo>
                  <a:pt x="14978" y="1087"/>
                </a:lnTo>
                <a:lnTo>
                  <a:pt x="14895" y="1229"/>
                </a:lnTo>
                <a:lnTo>
                  <a:pt x="14839" y="1359"/>
                </a:lnTo>
                <a:lnTo>
                  <a:pt x="14802" y="1471"/>
                </a:lnTo>
                <a:lnTo>
                  <a:pt x="14802" y="1508"/>
                </a:lnTo>
                <a:lnTo>
                  <a:pt x="14802" y="1527"/>
                </a:lnTo>
                <a:lnTo>
                  <a:pt x="14839" y="1508"/>
                </a:lnTo>
                <a:lnTo>
                  <a:pt x="14895" y="1490"/>
                </a:lnTo>
                <a:lnTo>
                  <a:pt x="15193" y="1247"/>
                </a:lnTo>
                <a:lnTo>
                  <a:pt x="15677" y="819"/>
                </a:lnTo>
                <a:lnTo>
                  <a:pt x="15919" y="596"/>
                </a:lnTo>
                <a:lnTo>
                  <a:pt x="16105" y="391"/>
                </a:lnTo>
                <a:lnTo>
                  <a:pt x="16161" y="298"/>
                </a:lnTo>
                <a:lnTo>
                  <a:pt x="16217" y="223"/>
                </a:lnTo>
                <a:lnTo>
                  <a:pt x="16236" y="149"/>
                </a:lnTo>
                <a:lnTo>
                  <a:pt x="16217" y="93"/>
                </a:lnTo>
                <a:lnTo>
                  <a:pt x="16180" y="75"/>
                </a:lnTo>
                <a:lnTo>
                  <a:pt x="16143" y="56"/>
                </a:lnTo>
                <a:close/>
                <a:moveTo>
                  <a:pt x="35543" y="261"/>
                </a:moveTo>
                <a:lnTo>
                  <a:pt x="35450" y="279"/>
                </a:lnTo>
                <a:lnTo>
                  <a:pt x="35338" y="335"/>
                </a:lnTo>
                <a:lnTo>
                  <a:pt x="35245" y="410"/>
                </a:lnTo>
                <a:lnTo>
                  <a:pt x="35133" y="503"/>
                </a:lnTo>
                <a:lnTo>
                  <a:pt x="34947" y="689"/>
                </a:lnTo>
                <a:lnTo>
                  <a:pt x="34798" y="838"/>
                </a:lnTo>
                <a:lnTo>
                  <a:pt x="34686" y="1005"/>
                </a:lnTo>
                <a:lnTo>
                  <a:pt x="34519" y="1247"/>
                </a:lnTo>
                <a:lnTo>
                  <a:pt x="34407" y="1471"/>
                </a:lnTo>
                <a:lnTo>
                  <a:pt x="34388" y="1527"/>
                </a:lnTo>
                <a:lnTo>
                  <a:pt x="34407" y="1527"/>
                </a:lnTo>
                <a:lnTo>
                  <a:pt x="35338" y="745"/>
                </a:lnTo>
                <a:lnTo>
                  <a:pt x="35505" y="614"/>
                </a:lnTo>
                <a:lnTo>
                  <a:pt x="35598" y="521"/>
                </a:lnTo>
                <a:lnTo>
                  <a:pt x="35692" y="447"/>
                </a:lnTo>
                <a:lnTo>
                  <a:pt x="35747" y="372"/>
                </a:lnTo>
                <a:lnTo>
                  <a:pt x="35747" y="335"/>
                </a:lnTo>
                <a:lnTo>
                  <a:pt x="35747" y="298"/>
                </a:lnTo>
                <a:lnTo>
                  <a:pt x="35729" y="279"/>
                </a:lnTo>
                <a:lnTo>
                  <a:pt x="35692" y="261"/>
                </a:lnTo>
                <a:close/>
                <a:moveTo>
                  <a:pt x="42971" y="261"/>
                </a:moveTo>
                <a:lnTo>
                  <a:pt x="42860" y="317"/>
                </a:lnTo>
                <a:lnTo>
                  <a:pt x="42748" y="410"/>
                </a:lnTo>
                <a:lnTo>
                  <a:pt x="42636" y="521"/>
                </a:lnTo>
                <a:lnTo>
                  <a:pt x="42450" y="763"/>
                </a:lnTo>
                <a:lnTo>
                  <a:pt x="42320" y="931"/>
                </a:lnTo>
                <a:lnTo>
                  <a:pt x="42264" y="1080"/>
                </a:lnTo>
                <a:lnTo>
                  <a:pt x="42171" y="1322"/>
                </a:lnTo>
                <a:lnTo>
                  <a:pt x="42152" y="1434"/>
                </a:lnTo>
                <a:lnTo>
                  <a:pt x="42152" y="1508"/>
                </a:lnTo>
                <a:lnTo>
                  <a:pt x="42152" y="1527"/>
                </a:lnTo>
                <a:lnTo>
                  <a:pt x="42171" y="1527"/>
                </a:lnTo>
                <a:lnTo>
                  <a:pt x="42245" y="1490"/>
                </a:lnTo>
                <a:lnTo>
                  <a:pt x="42487" y="1229"/>
                </a:lnTo>
                <a:lnTo>
                  <a:pt x="42655" y="1043"/>
                </a:lnTo>
                <a:lnTo>
                  <a:pt x="42841" y="838"/>
                </a:lnTo>
                <a:lnTo>
                  <a:pt x="42990" y="633"/>
                </a:lnTo>
                <a:lnTo>
                  <a:pt x="43102" y="466"/>
                </a:lnTo>
                <a:lnTo>
                  <a:pt x="43120" y="391"/>
                </a:lnTo>
                <a:lnTo>
                  <a:pt x="43139" y="335"/>
                </a:lnTo>
                <a:lnTo>
                  <a:pt x="43120" y="279"/>
                </a:lnTo>
                <a:lnTo>
                  <a:pt x="43064" y="261"/>
                </a:lnTo>
                <a:close/>
                <a:moveTo>
                  <a:pt x="46378" y="1527"/>
                </a:moveTo>
                <a:lnTo>
                  <a:pt x="46378" y="1527"/>
                </a:lnTo>
                <a:lnTo>
                  <a:pt x="46378" y="1527"/>
                </a:lnTo>
                <a:close/>
                <a:moveTo>
                  <a:pt x="60603" y="56"/>
                </a:moveTo>
                <a:lnTo>
                  <a:pt x="60547" y="75"/>
                </a:lnTo>
                <a:lnTo>
                  <a:pt x="60435" y="149"/>
                </a:lnTo>
                <a:lnTo>
                  <a:pt x="60305" y="261"/>
                </a:lnTo>
                <a:lnTo>
                  <a:pt x="60063" y="484"/>
                </a:lnTo>
                <a:lnTo>
                  <a:pt x="59914" y="614"/>
                </a:lnTo>
                <a:lnTo>
                  <a:pt x="59690" y="857"/>
                </a:lnTo>
                <a:lnTo>
                  <a:pt x="59579" y="968"/>
                </a:lnTo>
                <a:lnTo>
                  <a:pt x="59485" y="1099"/>
                </a:lnTo>
                <a:lnTo>
                  <a:pt x="59523" y="1005"/>
                </a:lnTo>
                <a:lnTo>
                  <a:pt x="59411" y="1229"/>
                </a:lnTo>
                <a:lnTo>
                  <a:pt x="59336" y="1359"/>
                </a:lnTo>
                <a:lnTo>
                  <a:pt x="59299" y="1471"/>
                </a:lnTo>
                <a:lnTo>
                  <a:pt x="59299" y="1508"/>
                </a:lnTo>
                <a:lnTo>
                  <a:pt x="59318" y="1527"/>
                </a:lnTo>
                <a:lnTo>
                  <a:pt x="59355" y="1508"/>
                </a:lnTo>
                <a:lnTo>
                  <a:pt x="59392" y="1490"/>
                </a:lnTo>
                <a:lnTo>
                  <a:pt x="59690" y="1247"/>
                </a:lnTo>
                <a:lnTo>
                  <a:pt x="60174" y="819"/>
                </a:lnTo>
                <a:lnTo>
                  <a:pt x="60416" y="596"/>
                </a:lnTo>
                <a:lnTo>
                  <a:pt x="60603" y="391"/>
                </a:lnTo>
                <a:lnTo>
                  <a:pt x="60677" y="298"/>
                </a:lnTo>
                <a:lnTo>
                  <a:pt x="60714" y="223"/>
                </a:lnTo>
                <a:lnTo>
                  <a:pt x="60733" y="149"/>
                </a:lnTo>
                <a:lnTo>
                  <a:pt x="60714" y="93"/>
                </a:lnTo>
                <a:lnTo>
                  <a:pt x="60696" y="75"/>
                </a:lnTo>
                <a:lnTo>
                  <a:pt x="60658" y="56"/>
                </a:lnTo>
                <a:close/>
                <a:moveTo>
                  <a:pt x="4004" y="242"/>
                </a:moveTo>
                <a:lnTo>
                  <a:pt x="3929" y="279"/>
                </a:lnTo>
                <a:lnTo>
                  <a:pt x="3836" y="335"/>
                </a:lnTo>
                <a:lnTo>
                  <a:pt x="3762" y="410"/>
                </a:lnTo>
                <a:lnTo>
                  <a:pt x="3594" y="614"/>
                </a:lnTo>
                <a:lnTo>
                  <a:pt x="3426" y="857"/>
                </a:lnTo>
                <a:lnTo>
                  <a:pt x="3278" y="1099"/>
                </a:lnTo>
                <a:lnTo>
                  <a:pt x="3166" y="1322"/>
                </a:lnTo>
                <a:lnTo>
                  <a:pt x="3035" y="1545"/>
                </a:lnTo>
                <a:lnTo>
                  <a:pt x="3296" y="1322"/>
                </a:lnTo>
                <a:lnTo>
                  <a:pt x="3520" y="1117"/>
                </a:lnTo>
                <a:lnTo>
                  <a:pt x="3724" y="912"/>
                </a:lnTo>
                <a:lnTo>
                  <a:pt x="3929" y="689"/>
                </a:lnTo>
                <a:lnTo>
                  <a:pt x="4078" y="484"/>
                </a:lnTo>
                <a:lnTo>
                  <a:pt x="4115" y="410"/>
                </a:lnTo>
                <a:lnTo>
                  <a:pt x="4134" y="335"/>
                </a:lnTo>
                <a:lnTo>
                  <a:pt x="4115" y="279"/>
                </a:lnTo>
                <a:lnTo>
                  <a:pt x="4078" y="261"/>
                </a:lnTo>
                <a:lnTo>
                  <a:pt x="4004" y="242"/>
                </a:lnTo>
                <a:close/>
                <a:moveTo>
                  <a:pt x="40756" y="447"/>
                </a:moveTo>
                <a:lnTo>
                  <a:pt x="40644" y="466"/>
                </a:lnTo>
                <a:lnTo>
                  <a:pt x="40569" y="484"/>
                </a:lnTo>
                <a:lnTo>
                  <a:pt x="40495" y="540"/>
                </a:lnTo>
                <a:lnTo>
                  <a:pt x="40421" y="596"/>
                </a:lnTo>
                <a:lnTo>
                  <a:pt x="40365" y="689"/>
                </a:lnTo>
                <a:lnTo>
                  <a:pt x="40309" y="763"/>
                </a:lnTo>
                <a:lnTo>
                  <a:pt x="40234" y="950"/>
                </a:lnTo>
                <a:lnTo>
                  <a:pt x="40179" y="1154"/>
                </a:lnTo>
                <a:lnTo>
                  <a:pt x="40141" y="1341"/>
                </a:lnTo>
                <a:lnTo>
                  <a:pt x="40104" y="1471"/>
                </a:lnTo>
                <a:lnTo>
                  <a:pt x="40067" y="1545"/>
                </a:lnTo>
                <a:lnTo>
                  <a:pt x="40067" y="1545"/>
                </a:lnTo>
                <a:lnTo>
                  <a:pt x="40309" y="1303"/>
                </a:lnTo>
                <a:lnTo>
                  <a:pt x="40476" y="1117"/>
                </a:lnTo>
                <a:lnTo>
                  <a:pt x="40663" y="931"/>
                </a:lnTo>
                <a:lnTo>
                  <a:pt x="40793" y="763"/>
                </a:lnTo>
                <a:lnTo>
                  <a:pt x="40849" y="670"/>
                </a:lnTo>
                <a:lnTo>
                  <a:pt x="40867" y="596"/>
                </a:lnTo>
                <a:lnTo>
                  <a:pt x="40886" y="540"/>
                </a:lnTo>
                <a:lnTo>
                  <a:pt x="40867" y="503"/>
                </a:lnTo>
                <a:lnTo>
                  <a:pt x="40830" y="466"/>
                </a:lnTo>
                <a:lnTo>
                  <a:pt x="40756" y="447"/>
                </a:lnTo>
                <a:close/>
                <a:moveTo>
                  <a:pt x="48501" y="242"/>
                </a:moveTo>
                <a:lnTo>
                  <a:pt x="48426" y="279"/>
                </a:lnTo>
                <a:lnTo>
                  <a:pt x="48352" y="335"/>
                </a:lnTo>
                <a:lnTo>
                  <a:pt x="48259" y="410"/>
                </a:lnTo>
                <a:lnTo>
                  <a:pt x="48091" y="614"/>
                </a:lnTo>
                <a:lnTo>
                  <a:pt x="47924" y="857"/>
                </a:lnTo>
                <a:lnTo>
                  <a:pt x="47775" y="1099"/>
                </a:lnTo>
                <a:lnTo>
                  <a:pt x="47663" y="1322"/>
                </a:lnTo>
                <a:lnTo>
                  <a:pt x="47551" y="1545"/>
                </a:lnTo>
                <a:lnTo>
                  <a:pt x="47551" y="1545"/>
                </a:lnTo>
                <a:lnTo>
                  <a:pt x="47812" y="1322"/>
                </a:lnTo>
                <a:lnTo>
                  <a:pt x="48017" y="1117"/>
                </a:lnTo>
                <a:lnTo>
                  <a:pt x="48240" y="912"/>
                </a:lnTo>
                <a:lnTo>
                  <a:pt x="48426" y="689"/>
                </a:lnTo>
                <a:lnTo>
                  <a:pt x="48575" y="484"/>
                </a:lnTo>
                <a:lnTo>
                  <a:pt x="48612" y="410"/>
                </a:lnTo>
                <a:lnTo>
                  <a:pt x="48631" y="335"/>
                </a:lnTo>
                <a:lnTo>
                  <a:pt x="48631" y="279"/>
                </a:lnTo>
                <a:lnTo>
                  <a:pt x="48575" y="261"/>
                </a:lnTo>
                <a:lnTo>
                  <a:pt x="48501" y="242"/>
                </a:lnTo>
                <a:close/>
                <a:moveTo>
                  <a:pt x="3035" y="1545"/>
                </a:moveTo>
                <a:lnTo>
                  <a:pt x="3035" y="1545"/>
                </a:lnTo>
                <a:lnTo>
                  <a:pt x="3035" y="1545"/>
                </a:lnTo>
                <a:close/>
                <a:moveTo>
                  <a:pt x="23683" y="168"/>
                </a:moveTo>
                <a:lnTo>
                  <a:pt x="23571" y="186"/>
                </a:lnTo>
                <a:lnTo>
                  <a:pt x="23478" y="242"/>
                </a:lnTo>
                <a:lnTo>
                  <a:pt x="23348" y="335"/>
                </a:lnTo>
                <a:lnTo>
                  <a:pt x="23236" y="447"/>
                </a:lnTo>
                <a:lnTo>
                  <a:pt x="22975" y="726"/>
                </a:lnTo>
                <a:lnTo>
                  <a:pt x="22752" y="1024"/>
                </a:lnTo>
                <a:lnTo>
                  <a:pt x="22566" y="1303"/>
                </a:lnTo>
                <a:lnTo>
                  <a:pt x="22454" y="1490"/>
                </a:lnTo>
                <a:lnTo>
                  <a:pt x="22436" y="1527"/>
                </a:lnTo>
                <a:lnTo>
                  <a:pt x="22436" y="1545"/>
                </a:lnTo>
                <a:lnTo>
                  <a:pt x="22566" y="1471"/>
                </a:lnTo>
                <a:lnTo>
                  <a:pt x="22752" y="1322"/>
                </a:lnTo>
                <a:lnTo>
                  <a:pt x="23217" y="912"/>
                </a:lnTo>
                <a:lnTo>
                  <a:pt x="23459" y="708"/>
                </a:lnTo>
                <a:lnTo>
                  <a:pt x="23664" y="503"/>
                </a:lnTo>
                <a:lnTo>
                  <a:pt x="23776" y="335"/>
                </a:lnTo>
                <a:lnTo>
                  <a:pt x="23813" y="279"/>
                </a:lnTo>
                <a:lnTo>
                  <a:pt x="23813" y="242"/>
                </a:lnTo>
                <a:lnTo>
                  <a:pt x="23795" y="205"/>
                </a:lnTo>
                <a:lnTo>
                  <a:pt x="23757" y="186"/>
                </a:lnTo>
                <a:lnTo>
                  <a:pt x="23720" y="168"/>
                </a:lnTo>
                <a:close/>
                <a:moveTo>
                  <a:pt x="68180" y="168"/>
                </a:moveTo>
                <a:lnTo>
                  <a:pt x="68087" y="186"/>
                </a:lnTo>
                <a:lnTo>
                  <a:pt x="67975" y="242"/>
                </a:lnTo>
                <a:lnTo>
                  <a:pt x="67864" y="335"/>
                </a:lnTo>
                <a:lnTo>
                  <a:pt x="67733" y="447"/>
                </a:lnTo>
                <a:lnTo>
                  <a:pt x="67491" y="726"/>
                </a:lnTo>
                <a:lnTo>
                  <a:pt x="67249" y="1024"/>
                </a:lnTo>
                <a:lnTo>
                  <a:pt x="67063" y="1303"/>
                </a:lnTo>
                <a:lnTo>
                  <a:pt x="66951" y="1490"/>
                </a:lnTo>
                <a:lnTo>
                  <a:pt x="66933" y="1527"/>
                </a:lnTo>
                <a:lnTo>
                  <a:pt x="66933" y="1545"/>
                </a:lnTo>
                <a:lnTo>
                  <a:pt x="66951" y="1545"/>
                </a:lnTo>
                <a:lnTo>
                  <a:pt x="67063" y="1471"/>
                </a:lnTo>
                <a:lnTo>
                  <a:pt x="67249" y="1322"/>
                </a:lnTo>
                <a:lnTo>
                  <a:pt x="67733" y="912"/>
                </a:lnTo>
                <a:lnTo>
                  <a:pt x="67957" y="708"/>
                </a:lnTo>
                <a:lnTo>
                  <a:pt x="68161" y="503"/>
                </a:lnTo>
                <a:lnTo>
                  <a:pt x="68292" y="335"/>
                </a:lnTo>
                <a:lnTo>
                  <a:pt x="68310" y="279"/>
                </a:lnTo>
                <a:lnTo>
                  <a:pt x="68310" y="242"/>
                </a:lnTo>
                <a:lnTo>
                  <a:pt x="68292" y="205"/>
                </a:lnTo>
                <a:lnTo>
                  <a:pt x="68255" y="186"/>
                </a:lnTo>
                <a:lnTo>
                  <a:pt x="68217" y="168"/>
                </a:lnTo>
                <a:close/>
                <a:moveTo>
                  <a:pt x="6163" y="279"/>
                </a:moveTo>
                <a:lnTo>
                  <a:pt x="6089" y="317"/>
                </a:lnTo>
                <a:lnTo>
                  <a:pt x="5996" y="391"/>
                </a:lnTo>
                <a:lnTo>
                  <a:pt x="5828" y="577"/>
                </a:lnTo>
                <a:lnTo>
                  <a:pt x="5661" y="819"/>
                </a:lnTo>
                <a:lnTo>
                  <a:pt x="5493" y="1080"/>
                </a:lnTo>
                <a:lnTo>
                  <a:pt x="5363" y="1322"/>
                </a:lnTo>
                <a:lnTo>
                  <a:pt x="5214" y="1583"/>
                </a:lnTo>
                <a:lnTo>
                  <a:pt x="5493" y="1359"/>
                </a:lnTo>
                <a:lnTo>
                  <a:pt x="5698" y="1192"/>
                </a:lnTo>
                <a:lnTo>
                  <a:pt x="5903" y="987"/>
                </a:lnTo>
                <a:lnTo>
                  <a:pt x="6089" y="801"/>
                </a:lnTo>
                <a:lnTo>
                  <a:pt x="6238" y="614"/>
                </a:lnTo>
                <a:lnTo>
                  <a:pt x="6294" y="521"/>
                </a:lnTo>
                <a:lnTo>
                  <a:pt x="6312" y="447"/>
                </a:lnTo>
                <a:lnTo>
                  <a:pt x="6312" y="372"/>
                </a:lnTo>
                <a:lnTo>
                  <a:pt x="6275" y="317"/>
                </a:lnTo>
                <a:lnTo>
                  <a:pt x="6219" y="279"/>
                </a:lnTo>
                <a:close/>
                <a:moveTo>
                  <a:pt x="7299" y="0"/>
                </a:moveTo>
                <a:lnTo>
                  <a:pt x="7225" y="19"/>
                </a:lnTo>
                <a:lnTo>
                  <a:pt x="7131" y="37"/>
                </a:lnTo>
                <a:lnTo>
                  <a:pt x="7057" y="93"/>
                </a:lnTo>
                <a:lnTo>
                  <a:pt x="6983" y="168"/>
                </a:lnTo>
                <a:lnTo>
                  <a:pt x="6908" y="279"/>
                </a:lnTo>
                <a:lnTo>
                  <a:pt x="6759" y="521"/>
                </a:lnTo>
                <a:lnTo>
                  <a:pt x="6629" y="801"/>
                </a:lnTo>
                <a:lnTo>
                  <a:pt x="6443" y="1322"/>
                </a:lnTo>
                <a:lnTo>
                  <a:pt x="6368" y="1490"/>
                </a:lnTo>
                <a:lnTo>
                  <a:pt x="6331" y="1583"/>
                </a:lnTo>
                <a:lnTo>
                  <a:pt x="6331" y="1583"/>
                </a:lnTo>
                <a:lnTo>
                  <a:pt x="6536" y="1359"/>
                </a:lnTo>
                <a:lnTo>
                  <a:pt x="6722" y="1117"/>
                </a:lnTo>
                <a:lnTo>
                  <a:pt x="7094" y="633"/>
                </a:lnTo>
                <a:lnTo>
                  <a:pt x="7187" y="503"/>
                </a:lnTo>
                <a:lnTo>
                  <a:pt x="7262" y="410"/>
                </a:lnTo>
                <a:lnTo>
                  <a:pt x="7336" y="279"/>
                </a:lnTo>
                <a:lnTo>
                  <a:pt x="7392" y="168"/>
                </a:lnTo>
                <a:lnTo>
                  <a:pt x="7392" y="130"/>
                </a:lnTo>
                <a:lnTo>
                  <a:pt x="7392" y="75"/>
                </a:lnTo>
                <a:lnTo>
                  <a:pt x="7373" y="37"/>
                </a:lnTo>
                <a:lnTo>
                  <a:pt x="7355" y="19"/>
                </a:lnTo>
                <a:lnTo>
                  <a:pt x="7299" y="0"/>
                </a:lnTo>
                <a:close/>
                <a:moveTo>
                  <a:pt x="14932" y="279"/>
                </a:moveTo>
                <a:lnTo>
                  <a:pt x="14877" y="298"/>
                </a:lnTo>
                <a:lnTo>
                  <a:pt x="14802" y="335"/>
                </a:lnTo>
                <a:lnTo>
                  <a:pt x="14709" y="410"/>
                </a:lnTo>
                <a:lnTo>
                  <a:pt x="14541" y="614"/>
                </a:lnTo>
                <a:lnTo>
                  <a:pt x="14355" y="857"/>
                </a:lnTo>
                <a:lnTo>
                  <a:pt x="14188" y="1117"/>
                </a:lnTo>
                <a:lnTo>
                  <a:pt x="14039" y="1359"/>
                </a:lnTo>
                <a:lnTo>
                  <a:pt x="13908" y="1583"/>
                </a:lnTo>
                <a:lnTo>
                  <a:pt x="14132" y="1378"/>
                </a:lnTo>
                <a:lnTo>
                  <a:pt x="14560" y="987"/>
                </a:lnTo>
                <a:lnTo>
                  <a:pt x="14746" y="782"/>
                </a:lnTo>
                <a:lnTo>
                  <a:pt x="14914" y="577"/>
                </a:lnTo>
                <a:lnTo>
                  <a:pt x="14970" y="503"/>
                </a:lnTo>
                <a:lnTo>
                  <a:pt x="14988" y="428"/>
                </a:lnTo>
                <a:lnTo>
                  <a:pt x="15007" y="354"/>
                </a:lnTo>
                <a:lnTo>
                  <a:pt x="14988" y="317"/>
                </a:lnTo>
                <a:lnTo>
                  <a:pt x="14932" y="279"/>
                </a:lnTo>
                <a:close/>
                <a:moveTo>
                  <a:pt x="50660" y="279"/>
                </a:moveTo>
                <a:lnTo>
                  <a:pt x="50586" y="317"/>
                </a:lnTo>
                <a:lnTo>
                  <a:pt x="50512" y="391"/>
                </a:lnTo>
                <a:lnTo>
                  <a:pt x="50344" y="577"/>
                </a:lnTo>
                <a:lnTo>
                  <a:pt x="50158" y="819"/>
                </a:lnTo>
                <a:lnTo>
                  <a:pt x="50009" y="1080"/>
                </a:lnTo>
                <a:lnTo>
                  <a:pt x="49860" y="1322"/>
                </a:lnTo>
                <a:lnTo>
                  <a:pt x="49711" y="1583"/>
                </a:lnTo>
                <a:lnTo>
                  <a:pt x="49990" y="1359"/>
                </a:lnTo>
                <a:lnTo>
                  <a:pt x="50195" y="1192"/>
                </a:lnTo>
                <a:lnTo>
                  <a:pt x="50400" y="987"/>
                </a:lnTo>
                <a:lnTo>
                  <a:pt x="50605" y="801"/>
                </a:lnTo>
                <a:lnTo>
                  <a:pt x="50735" y="614"/>
                </a:lnTo>
                <a:lnTo>
                  <a:pt x="50791" y="521"/>
                </a:lnTo>
                <a:lnTo>
                  <a:pt x="50809" y="447"/>
                </a:lnTo>
                <a:lnTo>
                  <a:pt x="50809" y="372"/>
                </a:lnTo>
                <a:lnTo>
                  <a:pt x="50772" y="317"/>
                </a:lnTo>
                <a:lnTo>
                  <a:pt x="50716" y="279"/>
                </a:lnTo>
                <a:close/>
                <a:moveTo>
                  <a:pt x="51796" y="0"/>
                </a:moveTo>
                <a:lnTo>
                  <a:pt x="51722" y="19"/>
                </a:lnTo>
                <a:lnTo>
                  <a:pt x="51647" y="37"/>
                </a:lnTo>
                <a:lnTo>
                  <a:pt x="51554" y="93"/>
                </a:lnTo>
                <a:lnTo>
                  <a:pt x="51480" y="168"/>
                </a:lnTo>
                <a:lnTo>
                  <a:pt x="51405" y="279"/>
                </a:lnTo>
                <a:lnTo>
                  <a:pt x="51256" y="521"/>
                </a:lnTo>
                <a:lnTo>
                  <a:pt x="51145" y="801"/>
                </a:lnTo>
                <a:lnTo>
                  <a:pt x="50940" y="1322"/>
                </a:lnTo>
                <a:lnTo>
                  <a:pt x="50884" y="1490"/>
                </a:lnTo>
                <a:lnTo>
                  <a:pt x="50828" y="1583"/>
                </a:lnTo>
                <a:lnTo>
                  <a:pt x="51033" y="1359"/>
                </a:lnTo>
                <a:lnTo>
                  <a:pt x="51238" y="1117"/>
                </a:lnTo>
                <a:lnTo>
                  <a:pt x="51591" y="633"/>
                </a:lnTo>
                <a:lnTo>
                  <a:pt x="51684" y="503"/>
                </a:lnTo>
                <a:lnTo>
                  <a:pt x="51759" y="410"/>
                </a:lnTo>
                <a:lnTo>
                  <a:pt x="51833" y="279"/>
                </a:lnTo>
                <a:lnTo>
                  <a:pt x="51889" y="168"/>
                </a:lnTo>
                <a:lnTo>
                  <a:pt x="51908" y="130"/>
                </a:lnTo>
                <a:lnTo>
                  <a:pt x="51908" y="75"/>
                </a:lnTo>
                <a:lnTo>
                  <a:pt x="51889" y="37"/>
                </a:lnTo>
                <a:lnTo>
                  <a:pt x="51852" y="19"/>
                </a:lnTo>
                <a:lnTo>
                  <a:pt x="51796" y="0"/>
                </a:lnTo>
                <a:close/>
                <a:moveTo>
                  <a:pt x="59430" y="279"/>
                </a:moveTo>
                <a:lnTo>
                  <a:pt x="59374" y="298"/>
                </a:lnTo>
                <a:lnTo>
                  <a:pt x="59299" y="335"/>
                </a:lnTo>
                <a:lnTo>
                  <a:pt x="59225" y="410"/>
                </a:lnTo>
                <a:lnTo>
                  <a:pt x="59039" y="614"/>
                </a:lnTo>
                <a:lnTo>
                  <a:pt x="58852" y="857"/>
                </a:lnTo>
                <a:lnTo>
                  <a:pt x="58685" y="1117"/>
                </a:lnTo>
                <a:lnTo>
                  <a:pt x="58536" y="1359"/>
                </a:lnTo>
                <a:lnTo>
                  <a:pt x="58406" y="1583"/>
                </a:lnTo>
                <a:lnTo>
                  <a:pt x="58648" y="1378"/>
                </a:lnTo>
                <a:lnTo>
                  <a:pt x="59057" y="987"/>
                </a:lnTo>
                <a:lnTo>
                  <a:pt x="59243" y="782"/>
                </a:lnTo>
                <a:lnTo>
                  <a:pt x="59411" y="577"/>
                </a:lnTo>
                <a:lnTo>
                  <a:pt x="59467" y="503"/>
                </a:lnTo>
                <a:lnTo>
                  <a:pt x="59504" y="428"/>
                </a:lnTo>
                <a:lnTo>
                  <a:pt x="59504" y="354"/>
                </a:lnTo>
                <a:lnTo>
                  <a:pt x="59485" y="317"/>
                </a:lnTo>
                <a:lnTo>
                  <a:pt x="59430" y="279"/>
                </a:lnTo>
                <a:close/>
                <a:moveTo>
                  <a:pt x="5214" y="1583"/>
                </a:moveTo>
                <a:lnTo>
                  <a:pt x="5214" y="1583"/>
                </a:lnTo>
                <a:lnTo>
                  <a:pt x="5214" y="1583"/>
                </a:lnTo>
                <a:close/>
                <a:moveTo>
                  <a:pt x="13908" y="1583"/>
                </a:moveTo>
                <a:lnTo>
                  <a:pt x="13908" y="1583"/>
                </a:lnTo>
                <a:lnTo>
                  <a:pt x="13908" y="1583"/>
                </a:lnTo>
                <a:close/>
                <a:moveTo>
                  <a:pt x="45243" y="298"/>
                </a:moveTo>
                <a:lnTo>
                  <a:pt x="45150" y="354"/>
                </a:lnTo>
                <a:lnTo>
                  <a:pt x="45038" y="447"/>
                </a:lnTo>
                <a:lnTo>
                  <a:pt x="44945" y="559"/>
                </a:lnTo>
                <a:lnTo>
                  <a:pt x="44759" y="801"/>
                </a:lnTo>
                <a:lnTo>
                  <a:pt x="44647" y="968"/>
                </a:lnTo>
                <a:lnTo>
                  <a:pt x="44554" y="1099"/>
                </a:lnTo>
                <a:lnTo>
                  <a:pt x="44442" y="1341"/>
                </a:lnTo>
                <a:lnTo>
                  <a:pt x="44349" y="1527"/>
                </a:lnTo>
                <a:lnTo>
                  <a:pt x="44349" y="1583"/>
                </a:lnTo>
                <a:lnTo>
                  <a:pt x="44386" y="1564"/>
                </a:lnTo>
                <a:lnTo>
                  <a:pt x="44591" y="1359"/>
                </a:lnTo>
                <a:lnTo>
                  <a:pt x="44963" y="968"/>
                </a:lnTo>
                <a:lnTo>
                  <a:pt x="45131" y="745"/>
                </a:lnTo>
                <a:lnTo>
                  <a:pt x="45261" y="559"/>
                </a:lnTo>
                <a:lnTo>
                  <a:pt x="45317" y="484"/>
                </a:lnTo>
                <a:lnTo>
                  <a:pt x="45336" y="410"/>
                </a:lnTo>
                <a:lnTo>
                  <a:pt x="45336" y="354"/>
                </a:lnTo>
                <a:lnTo>
                  <a:pt x="45317" y="317"/>
                </a:lnTo>
                <a:lnTo>
                  <a:pt x="45280" y="298"/>
                </a:lnTo>
                <a:close/>
                <a:moveTo>
                  <a:pt x="49711" y="1583"/>
                </a:moveTo>
                <a:lnTo>
                  <a:pt x="49711" y="1583"/>
                </a:lnTo>
                <a:lnTo>
                  <a:pt x="49711" y="1583"/>
                </a:lnTo>
                <a:close/>
                <a:moveTo>
                  <a:pt x="50828" y="1583"/>
                </a:moveTo>
                <a:lnTo>
                  <a:pt x="50828" y="1583"/>
                </a:lnTo>
                <a:lnTo>
                  <a:pt x="50828" y="1583"/>
                </a:lnTo>
                <a:close/>
                <a:moveTo>
                  <a:pt x="58406" y="1583"/>
                </a:moveTo>
                <a:lnTo>
                  <a:pt x="58406" y="1583"/>
                </a:lnTo>
                <a:lnTo>
                  <a:pt x="58406" y="1583"/>
                </a:lnTo>
                <a:close/>
                <a:moveTo>
                  <a:pt x="13704" y="261"/>
                </a:moveTo>
                <a:lnTo>
                  <a:pt x="13592" y="298"/>
                </a:lnTo>
                <a:lnTo>
                  <a:pt x="13517" y="354"/>
                </a:lnTo>
                <a:lnTo>
                  <a:pt x="13424" y="428"/>
                </a:lnTo>
                <a:lnTo>
                  <a:pt x="13350" y="521"/>
                </a:lnTo>
                <a:lnTo>
                  <a:pt x="13275" y="633"/>
                </a:lnTo>
                <a:lnTo>
                  <a:pt x="13145" y="857"/>
                </a:lnTo>
                <a:lnTo>
                  <a:pt x="13033" y="1099"/>
                </a:lnTo>
                <a:lnTo>
                  <a:pt x="12940" y="1322"/>
                </a:lnTo>
                <a:lnTo>
                  <a:pt x="12866" y="1508"/>
                </a:lnTo>
                <a:lnTo>
                  <a:pt x="12829" y="1601"/>
                </a:lnTo>
                <a:lnTo>
                  <a:pt x="12829" y="1601"/>
                </a:lnTo>
                <a:lnTo>
                  <a:pt x="13089" y="1322"/>
                </a:lnTo>
                <a:lnTo>
                  <a:pt x="13499" y="875"/>
                </a:lnTo>
                <a:lnTo>
                  <a:pt x="13685" y="652"/>
                </a:lnTo>
                <a:lnTo>
                  <a:pt x="13815" y="466"/>
                </a:lnTo>
                <a:lnTo>
                  <a:pt x="13853" y="391"/>
                </a:lnTo>
                <a:lnTo>
                  <a:pt x="13871" y="317"/>
                </a:lnTo>
                <a:lnTo>
                  <a:pt x="13853" y="279"/>
                </a:lnTo>
                <a:lnTo>
                  <a:pt x="13797" y="261"/>
                </a:lnTo>
                <a:close/>
                <a:moveTo>
                  <a:pt x="58201" y="261"/>
                </a:moveTo>
                <a:lnTo>
                  <a:pt x="58108" y="298"/>
                </a:lnTo>
                <a:lnTo>
                  <a:pt x="58015" y="354"/>
                </a:lnTo>
                <a:lnTo>
                  <a:pt x="57922" y="428"/>
                </a:lnTo>
                <a:lnTo>
                  <a:pt x="57847" y="521"/>
                </a:lnTo>
                <a:lnTo>
                  <a:pt x="57773" y="633"/>
                </a:lnTo>
                <a:lnTo>
                  <a:pt x="57642" y="857"/>
                </a:lnTo>
                <a:lnTo>
                  <a:pt x="57531" y="1099"/>
                </a:lnTo>
                <a:lnTo>
                  <a:pt x="57437" y="1322"/>
                </a:lnTo>
                <a:lnTo>
                  <a:pt x="57382" y="1508"/>
                </a:lnTo>
                <a:lnTo>
                  <a:pt x="57326" y="1601"/>
                </a:lnTo>
                <a:lnTo>
                  <a:pt x="57586" y="1322"/>
                </a:lnTo>
                <a:lnTo>
                  <a:pt x="57996" y="875"/>
                </a:lnTo>
                <a:lnTo>
                  <a:pt x="58182" y="652"/>
                </a:lnTo>
                <a:lnTo>
                  <a:pt x="58331" y="466"/>
                </a:lnTo>
                <a:lnTo>
                  <a:pt x="58368" y="391"/>
                </a:lnTo>
                <a:lnTo>
                  <a:pt x="58368" y="317"/>
                </a:lnTo>
                <a:lnTo>
                  <a:pt x="58350" y="279"/>
                </a:lnTo>
                <a:lnTo>
                  <a:pt x="58294" y="261"/>
                </a:lnTo>
                <a:close/>
                <a:moveTo>
                  <a:pt x="57326" y="1601"/>
                </a:moveTo>
                <a:lnTo>
                  <a:pt x="57326" y="1601"/>
                </a:lnTo>
                <a:lnTo>
                  <a:pt x="57326" y="1601"/>
                </a:lnTo>
                <a:close/>
                <a:moveTo>
                  <a:pt x="11618" y="298"/>
                </a:moveTo>
                <a:lnTo>
                  <a:pt x="11507" y="317"/>
                </a:lnTo>
                <a:lnTo>
                  <a:pt x="11414" y="372"/>
                </a:lnTo>
                <a:lnTo>
                  <a:pt x="11302" y="447"/>
                </a:lnTo>
                <a:lnTo>
                  <a:pt x="11209" y="540"/>
                </a:lnTo>
                <a:lnTo>
                  <a:pt x="11116" y="652"/>
                </a:lnTo>
                <a:lnTo>
                  <a:pt x="10948" y="875"/>
                </a:lnTo>
                <a:lnTo>
                  <a:pt x="10799" y="1136"/>
                </a:lnTo>
                <a:lnTo>
                  <a:pt x="10669" y="1359"/>
                </a:lnTo>
                <a:lnTo>
                  <a:pt x="10594" y="1527"/>
                </a:lnTo>
                <a:lnTo>
                  <a:pt x="10539" y="1620"/>
                </a:lnTo>
                <a:lnTo>
                  <a:pt x="10762" y="1396"/>
                </a:lnTo>
                <a:lnTo>
                  <a:pt x="11004" y="1192"/>
                </a:lnTo>
                <a:lnTo>
                  <a:pt x="11507" y="782"/>
                </a:lnTo>
                <a:lnTo>
                  <a:pt x="11637" y="670"/>
                </a:lnTo>
                <a:lnTo>
                  <a:pt x="11730" y="614"/>
                </a:lnTo>
                <a:lnTo>
                  <a:pt x="11805" y="540"/>
                </a:lnTo>
                <a:lnTo>
                  <a:pt x="11860" y="466"/>
                </a:lnTo>
                <a:lnTo>
                  <a:pt x="11860" y="428"/>
                </a:lnTo>
                <a:lnTo>
                  <a:pt x="11860" y="410"/>
                </a:lnTo>
                <a:lnTo>
                  <a:pt x="11860" y="372"/>
                </a:lnTo>
                <a:lnTo>
                  <a:pt x="11823" y="354"/>
                </a:lnTo>
                <a:lnTo>
                  <a:pt x="11711" y="298"/>
                </a:lnTo>
                <a:close/>
                <a:moveTo>
                  <a:pt x="18228" y="372"/>
                </a:moveTo>
                <a:lnTo>
                  <a:pt x="18172" y="391"/>
                </a:lnTo>
                <a:lnTo>
                  <a:pt x="18097" y="428"/>
                </a:lnTo>
                <a:lnTo>
                  <a:pt x="18004" y="503"/>
                </a:lnTo>
                <a:lnTo>
                  <a:pt x="17818" y="689"/>
                </a:lnTo>
                <a:lnTo>
                  <a:pt x="17632" y="931"/>
                </a:lnTo>
                <a:lnTo>
                  <a:pt x="17278" y="1396"/>
                </a:lnTo>
                <a:lnTo>
                  <a:pt x="17129" y="1620"/>
                </a:lnTo>
                <a:lnTo>
                  <a:pt x="17129" y="1620"/>
                </a:lnTo>
                <a:lnTo>
                  <a:pt x="17390" y="1434"/>
                </a:lnTo>
                <a:lnTo>
                  <a:pt x="17613" y="1266"/>
                </a:lnTo>
                <a:lnTo>
                  <a:pt x="17837" y="1061"/>
                </a:lnTo>
                <a:lnTo>
                  <a:pt x="18042" y="875"/>
                </a:lnTo>
                <a:lnTo>
                  <a:pt x="18191" y="670"/>
                </a:lnTo>
                <a:lnTo>
                  <a:pt x="18246" y="596"/>
                </a:lnTo>
                <a:lnTo>
                  <a:pt x="18284" y="521"/>
                </a:lnTo>
                <a:lnTo>
                  <a:pt x="18284" y="447"/>
                </a:lnTo>
                <a:lnTo>
                  <a:pt x="18265" y="391"/>
                </a:lnTo>
                <a:lnTo>
                  <a:pt x="18228" y="372"/>
                </a:lnTo>
                <a:close/>
                <a:moveTo>
                  <a:pt x="19140" y="298"/>
                </a:moveTo>
                <a:lnTo>
                  <a:pt x="19084" y="317"/>
                </a:lnTo>
                <a:lnTo>
                  <a:pt x="19010" y="372"/>
                </a:lnTo>
                <a:lnTo>
                  <a:pt x="18898" y="466"/>
                </a:lnTo>
                <a:lnTo>
                  <a:pt x="18805" y="577"/>
                </a:lnTo>
                <a:lnTo>
                  <a:pt x="18637" y="838"/>
                </a:lnTo>
                <a:lnTo>
                  <a:pt x="18526" y="1005"/>
                </a:lnTo>
                <a:lnTo>
                  <a:pt x="18377" y="1378"/>
                </a:lnTo>
                <a:lnTo>
                  <a:pt x="18321" y="1583"/>
                </a:lnTo>
                <a:lnTo>
                  <a:pt x="18321" y="1620"/>
                </a:lnTo>
                <a:lnTo>
                  <a:pt x="18340" y="1601"/>
                </a:lnTo>
                <a:lnTo>
                  <a:pt x="18582" y="1303"/>
                </a:lnTo>
                <a:lnTo>
                  <a:pt x="18917" y="894"/>
                </a:lnTo>
                <a:lnTo>
                  <a:pt x="19066" y="689"/>
                </a:lnTo>
                <a:lnTo>
                  <a:pt x="19177" y="503"/>
                </a:lnTo>
                <a:lnTo>
                  <a:pt x="19215" y="428"/>
                </a:lnTo>
                <a:lnTo>
                  <a:pt x="19215" y="372"/>
                </a:lnTo>
                <a:lnTo>
                  <a:pt x="19215" y="317"/>
                </a:lnTo>
                <a:lnTo>
                  <a:pt x="19177" y="298"/>
                </a:lnTo>
                <a:close/>
                <a:moveTo>
                  <a:pt x="56116" y="298"/>
                </a:moveTo>
                <a:lnTo>
                  <a:pt x="56004" y="317"/>
                </a:lnTo>
                <a:lnTo>
                  <a:pt x="55911" y="372"/>
                </a:lnTo>
                <a:lnTo>
                  <a:pt x="55818" y="447"/>
                </a:lnTo>
                <a:lnTo>
                  <a:pt x="55706" y="540"/>
                </a:lnTo>
                <a:lnTo>
                  <a:pt x="55613" y="652"/>
                </a:lnTo>
                <a:lnTo>
                  <a:pt x="55445" y="875"/>
                </a:lnTo>
                <a:lnTo>
                  <a:pt x="55296" y="1136"/>
                </a:lnTo>
                <a:lnTo>
                  <a:pt x="55185" y="1359"/>
                </a:lnTo>
                <a:lnTo>
                  <a:pt x="55092" y="1527"/>
                </a:lnTo>
                <a:lnTo>
                  <a:pt x="55036" y="1620"/>
                </a:lnTo>
                <a:lnTo>
                  <a:pt x="55036" y="1620"/>
                </a:lnTo>
                <a:lnTo>
                  <a:pt x="55259" y="1396"/>
                </a:lnTo>
                <a:lnTo>
                  <a:pt x="55501" y="1192"/>
                </a:lnTo>
                <a:lnTo>
                  <a:pt x="56004" y="782"/>
                </a:lnTo>
                <a:lnTo>
                  <a:pt x="56134" y="670"/>
                </a:lnTo>
                <a:lnTo>
                  <a:pt x="56227" y="614"/>
                </a:lnTo>
                <a:lnTo>
                  <a:pt x="56302" y="540"/>
                </a:lnTo>
                <a:lnTo>
                  <a:pt x="56358" y="466"/>
                </a:lnTo>
                <a:lnTo>
                  <a:pt x="56376" y="428"/>
                </a:lnTo>
                <a:lnTo>
                  <a:pt x="56376" y="410"/>
                </a:lnTo>
                <a:lnTo>
                  <a:pt x="56358" y="372"/>
                </a:lnTo>
                <a:lnTo>
                  <a:pt x="56320" y="354"/>
                </a:lnTo>
                <a:lnTo>
                  <a:pt x="56227" y="298"/>
                </a:lnTo>
                <a:close/>
                <a:moveTo>
                  <a:pt x="62725" y="372"/>
                </a:moveTo>
                <a:lnTo>
                  <a:pt x="62669" y="391"/>
                </a:lnTo>
                <a:lnTo>
                  <a:pt x="62595" y="428"/>
                </a:lnTo>
                <a:lnTo>
                  <a:pt x="62520" y="503"/>
                </a:lnTo>
                <a:lnTo>
                  <a:pt x="62334" y="689"/>
                </a:lnTo>
                <a:lnTo>
                  <a:pt x="62129" y="931"/>
                </a:lnTo>
                <a:lnTo>
                  <a:pt x="61775" y="1396"/>
                </a:lnTo>
                <a:lnTo>
                  <a:pt x="61627" y="1620"/>
                </a:lnTo>
                <a:lnTo>
                  <a:pt x="61906" y="1434"/>
                </a:lnTo>
                <a:lnTo>
                  <a:pt x="62111" y="1266"/>
                </a:lnTo>
                <a:lnTo>
                  <a:pt x="62334" y="1061"/>
                </a:lnTo>
                <a:lnTo>
                  <a:pt x="62539" y="875"/>
                </a:lnTo>
                <a:lnTo>
                  <a:pt x="62706" y="670"/>
                </a:lnTo>
                <a:lnTo>
                  <a:pt x="62762" y="596"/>
                </a:lnTo>
                <a:lnTo>
                  <a:pt x="62781" y="521"/>
                </a:lnTo>
                <a:lnTo>
                  <a:pt x="62799" y="447"/>
                </a:lnTo>
                <a:lnTo>
                  <a:pt x="62762" y="391"/>
                </a:lnTo>
                <a:lnTo>
                  <a:pt x="62725" y="372"/>
                </a:lnTo>
                <a:close/>
                <a:moveTo>
                  <a:pt x="63637" y="298"/>
                </a:moveTo>
                <a:lnTo>
                  <a:pt x="63600" y="317"/>
                </a:lnTo>
                <a:lnTo>
                  <a:pt x="63507" y="372"/>
                </a:lnTo>
                <a:lnTo>
                  <a:pt x="63414" y="466"/>
                </a:lnTo>
                <a:lnTo>
                  <a:pt x="63321" y="577"/>
                </a:lnTo>
                <a:lnTo>
                  <a:pt x="63135" y="838"/>
                </a:lnTo>
                <a:lnTo>
                  <a:pt x="63041" y="1005"/>
                </a:lnTo>
                <a:lnTo>
                  <a:pt x="62893" y="1378"/>
                </a:lnTo>
                <a:lnTo>
                  <a:pt x="62818" y="1583"/>
                </a:lnTo>
                <a:lnTo>
                  <a:pt x="62818" y="1620"/>
                </a:lnTo>
                <a:lnTo>
                  <a:pt x="62837" y="1601"/>
                </a:lnTo>
                <a:lnTo>
                  <a:pt x="63079" y="1303"/>
                </a:lnTo>
                <a:lnTo>
                  <a:pt x="63414" y="894"/>
                </a:lnTo>
                <a:lnTo>
                  <a:pt x="63581" y="689"/>
                </a:lnTo>
                <a:lnTo>
                  <a:pt x="63675" y="503"/>
                </a:lnTo>
                <a:lnTo>
                  <a:pt x="63712" y="428"/>
                </a:lnTo>
                <a:lnTo>
                  <a:pt x="63730" y="372"/>
                </a:lnTo>
                <a:lnTo>
                  <a:pt x="63712" y="317"/>
                </a:lnTo>
                <a:lnTo>
                  <a:pt x="63675" y="298"/>
                </a:lnTo>
                <a:close/>
                <a:moveTo>
                  <a:pt x="66002" y="112"/>
                </a:moveTo>
                <a:lnTo>
                  <a:pt x="65946" y="130"/>
                </a:lnTo>
                <a:lnTo>
                  <a:pt x="65890" y="149"/>
                </a:lnTo>
                <a:lnTo>
                  <a:pt x="65760" y="242"/>
                </a:lnTo>
                <a:lnTo>
                  <a:pt x="65611" y="372"/>
                </a:lnTo>
                <a:lnTo>
                  <a:pt x="65350" y="652"/>
                </a:lnTo>
                <a:lnTo>
                  <a:pt x="65220" y="801"/>
                </a:lnTo>
                <a:lnTo>
                  <a:pt x="65015" y="1061"/>
                </a:lnTo>
                <a:lnTo>
                  <a:pt x="64922" y="1192"/>
                </a:lnTo>
                <a:lnTo>
                  <a:pt x="64885" y="1266"/>
                </a:lnTo>
                <a:lnTo>
                  <a:pt x="64866" y="1341"/>
                </a:lnTo>
                <a:lnTo>
                  <a:pt x="64866" y="1303"/>
                </a:lnTo>
                <a:lnTo>
                  <a:pt x="64847" y="1341"/>
                </a:lnTo>
                <a:lnTo>
                  <a:pt x="64810" y="1471"/>
                </a:lnTo>
                <a:lnTo>
                  <a:pt x="64810" y="1545"/>
                </a:lnTo>
                <a:lnTo>
                  <a:pt x="64810" y="1601"/>
                </a:lnTo>
                <a:lnTo>
                  <a:pt x="64829" y="1620"/>
                </a:lnTo>
                <a:lnTo>
                  <a:pt x="64829" y="1601"/>
                </a:lnTo>
                <a:lnTo>
                  <a:pt x="64885" y="1564"/>
                </a:lnTo>
                <a:lnTo>
                  <a:pt x="65555" y="857"/>
                </a:lnTo>
                <a:lnTo>
                  <a:pt x="65778" y="614"/>
                </a:lnTo>
                <a:lnTo>
                  <a:pt x="65946" y="410"/>
                </a:lnTo>
                <a:lnTo>
                  <a:pt x="66058" y="242"/>
                </a:lnTo>
                <a:lnTo>
                  <a:pt x="66076" y="186"/>
                </a:lnTo>
                <a:lnTo>
                  <a:pt x="66076" y="149"/>
                </a:lnTo>
                <a:lnTo>
                  <a:pt x="66039" y="130"/>
                </a:lnTo>
                <a:lnTo>
                  <a:pt x="66002" y="112"/>
                </a:lnTo>
                <a:close/>
                <a:moveTo>
                  <a:pt x="10539" y="1620"/>
                </a:moveTo>
                <a:lnTo>
                  <a:pt x="10539" y="1620"/>
                </a:lnTo>
                <a:lnTo>
                  <a:pt x="10539" y="1620"/>
                </a:lnTo>
                <a:close/>
                <a:moveTo>
                  <a:pt x="18321" y="1620"/>
                </a:moveTo>
                <a:lnTo>
                  <a:pt x="18321" y="1620"/>
                </a:lnTo>
                <a:lnTo>
                  <a:pt x="18321" y="1620"/>
                </a:lnTo>
                <a:close/>
                <a:moveTo>
                  <a:pt x="21505" y="112"/>
                </a:moveTo>
                <a:lnTo>
                  <a:pt x="21449" y="130"/>
                </a:lnTo>
                <a:lnTo>
                  <a:pt x="21393" y="149"/>
                </a:lnTo>
                <a:lnTo>
                  <a:pt x="21263" y="242"/>
                </a:lnTo>
                <a:lnTo>
                  <a:pt x="21114" y="372"/>
                </a:lnTo>
                <a:lnTo>
                  <a:pt x="20853" y="652"/>
                </a:lnTo>
                <a:lnTo>
                  <a:pt x="20723" y="801"/>
                </a:lnTo>
                <a:lnTo>
                  <a:pt x="20518" y="1061"/>
                </a:lnTo>
                <a:lnTo>
                  <a:pt x="20425" y="1192"/>
                </a:lnTo>
                <a:lnTo>
                  <a:pt x="20388" y="1266"/>
                </a:lnTo>
                <a:lnTo>
                  <a:pt x="20369" y="1341"/>
                </a:lnTo>
                <a:lnTo>
                  <a:pt x="20369" y="1303"/>
                </a:lnTo>
                <a:lnTo>
                  <a:pt x="20350" y="1341"/>
                </a:lnTo>
                <a:lnTo>
                  <a:pt x="20313" y="1471"/>
                </a:lnTo>
                <a:lnTo>
                  <a:pt x="20313" y="1545"/>
                </a:lnTo>
                <a:lnTo>
                  <a:pt x="20313" y="1601"/>
                </a:lnTo>
                <a:lnTo>
                  <a:pt x="20313" y="1620"/>
                </a:lnTo>
                <a:lnTo>
                  <a:pt x="20332" y="1601"/>
                </a:lnTo>
                <a:lnTo>
                  <a:pt x="20388" y="1564"/>
                </a:lnTo>
                <a:lnTo>
                  <a:pt x="21058" y="857"/>
                </a:lnTo>
                <a:lnTo>
                  <a:pt x="21263" y="614"/>
                </a:lnTo>
                <a:lnTo>
                  <a:pt x="21449" y="410"/>
                </a:lnTo>
                <a:lnTo>
                  <a:pt x="21560" y="242"/>
                </a:lnTo>
                <a:lnTo>
                  <a:pt x="21579" y="186"/>
                </a:lnTo>
                <a:lnTo>
                  <a:pt x="21579" y="149"/>
                </a:lnTo>
                <a:lnTo>
                  <a:pt x="21542" y="130"/>
                </a:lnTo>
                <a:lnTo>
                  <a:pt x="21505" y="112"/>
                </a:lnTo>
                <a:close/>
                <a:moveTo>
                  <a:pt x="61627" y="1620"/>
                </a:moveTo>
                <a:lnTo>
                  <a:pt x="61627" y="1620"/>
                </a:lnTo>
                <a:lnTo>
                  <a:pt x="61627" y="1620"/>
                </a:lnTo>
                <a:close/>
                <a:moveTo>
                  <a:pt x="62818" y="1620"/>
                </a:moveTo>
                <a:lnTo>
                  <a:pt x="62818" y="1620"/>
                </a:lnTo>
                <a:lnTo>
                  <a:pt x="62818" y="1620"/>
                </a:lnTo>
                <a:close/>
                <a:moveTo>
                  <a:pt x="64829" y="1620"/>
                </a:moveTo>
                <a:lnTo>
                  <a:pt x="64829" y="1620"/>
                </a:lnTo>
                <a:lnTo>
                  <a:pt x="64829" y="1620"/>
                </a:lnTo>
                <a:close/>
                <a:moveTo>
                  <a:pt x="8304" y="279"/>
                </a:moveTo>
                <a:lnTo>
                  <a:pt x="8211" y="298"/>
                </a:lnTo>
                <a:lnTo>
                  <a:pt x="8137" y="335"/>
                </a:lnTo>
                <a:lnTo>
                  <a:pt x="8044" y="410"/>
                </a:lnTo>
                <a:lnTo>
                  <a:pt x="7951" y="503"/>
                </a:lnTo>
                <a:lnTo>
                  <a:pt x="7764" y="689"/>
                </a:lnTo>
                <a:lnTo>
                  <a:pt x="7653" y="838"/>
                </a:lnTo>
                <a:lnTo>
                  <a:pt x="7448" y="1080"/>
                </a:lnTo>
                <a:lnTo>
                  <a:pt x="7373" y="1229"/>
                </a:lnTo>
                <a:lnTo>
                  <a:pt x="7336" y="1285"/>
                </a:lnTo>
                <a:lnTo>
                  <a:pt x="7336" y="1359"/>
                </a:lnTo>
                <a:lnTo>
                  <a:pt x="7318" y="1415"/>
                </a:lnTo>
                <a:lnTo>
                  <a:pt x="7318" y="1545"/>
                </a:lnTo>
                <a:lnTo>
                  <a:pt x="7336" y="1601"/>
                </a:lnTo>
                <a:lnTo>
                  <a:pt x="7355" y="1638"/>
                </a:lnTo>
                <a:lnTo>
                  <a:pt x="7392" y="1620"/>
                </a:lnTo>
                <a:lnTo>
                  <a:pt x="7467" y="1583"/>
                </a:lnTo>
                <a:lnTo>
                  <a:pt x="7746" y="1303"/>
                </a:lnTo>
                <a:lnTo>
                  <a:pt x="7951" y="1099"/>
                </a:lnTo>
                <a:lnTo>
                  <a:pt x="8174" y="875"/>
                </a:lnTo>
                <a:lnTo>
                  <a:pt x="8342" y="652"/>
                </a:lnTo>
                <a:lnTo>
                  <a:pt x="8397" y="559"/>
                </a:lnTo>
                <a:lnTo>
                  <a:pt x="8435" y="466"/>
                </a:lnTo>
                <a:lnTo>
                  <a:pt x="8453" y="391"/>
                </a:lnTo>
                <a:lnTo>
                  <a:pt x="8435" y="335"/>
                </a:lnTo>
                <a:lnTo>
                  <a:pt x="8397" y="298"/>
                </a:lnTo>
                <a:lnTo>
                  <a:pt x="8304" y="279"/>
                </a:lnTo>
                <a:close/>
                <a:moveTo>
                  <a:pt x="10576" y="466"/>
                </a:moveTo>
                <a:lnTo>
                  <a:pt x="10520" y="484"/>
                </a:lnTo>
                <a:lnTo>
                  <a:pt x="10445" y="521"/>
                </a:lnTo>
                <a:lnTo>
                  <a:pt x="10352" y="577"/>
                </a:lnTo>
                <a:lnTo>
                  <a:pt x="10259" y="670"/>
                </a:lnTo>
                <a:lnTo>
                  <a:pt x="10054" y="894"/>
                </a:lnTo>
                <a:lnTo>
                  <a:pt x="9850" y="1154"/>
                </a:lnTo>
                <a:lnTo>
                  <a:pt x="9682" y="1396"/>
                </a:lnTo>
                <a:lnTo>
                  <a:pt x="9552" y="1601"/>
                </a:lnTo>
                <a:lnTo>
                  <a:pt x="9533" y="1638"/>
                </a:lnTo>
                <a:lnTo>
                  <a:pt x="9570" y="1601"/>
                </a:lnTo>
                <a:lnTo>
                  <a:pt x="9719" y="1452"/>
                </a:lnTo>
                <a:lnTo>
                  <a:pt x="10129" y="1154"/>
                </a:lnTo>
                <a:lnTo>
                  <a:pt x="10352" y="1005"/>
                </a:lnTo>
                <a:lnTo>
                  <a:pt x="10520" y="857"/>
                </a:lnTo>
                <a:lnTo>
                  <a:pt x="10594" y="782"/>
                </a:lnTo>
                <a:lnTo>
                  <a:pt x="10632" y="708"/>
                </a:lnTo>
                <a:lnTo>
                  <a:pt x="10669" y="633"/>
                </a:lnTo>
                <a:lnTo>
                  <a:pt x="10669" y="577"/>
                </a:lnTo>
                <a:lnTo>
                  <a:pt x="10632" y="503"/>
                </a:lnTo>
                <a:lnTo>
                  <a:pt x="10576" y="466"/>
                </a:lnTo>
                <a:close/>
                <a:moveTo>
                  <a:pt x="39843" y="205"/>
                </a:moveTo>
                <a:lnTo>
                  <a:pt x="39788" y="223"/>
                </a:lnTo>
                <a:lnTo>
                  <a:pt x="39676" y="298"/>
                </a:lnTo>
                <a:lnTo>
                  <a:pt x="39564" y="391"/>
                </a:lnTo>
                <a:lnTo>
                  <a:pt x="39359" y="614"/>
                </a:lnTo>
                <a:lnTo>
                  <a:pt x="39229" y="763"/>
                </a:lnTo>
                <a:lnTo>
                  <a:pt x="39117" y="968"/>
                </a:lnTo>
                <a:lnTo>
                  <a:pt x="38950" y="1285"/>
                </a:lnTo>
                <a:lnTo>
                  <a:pt x="38894" y="1452"/>
                </a:lnTo>
                <a:lnTo>
                  <a:pt x="38857" y="1564"/>
                </a:lnTo>
                <a:lnTo>
                  <a:pt x="38838" y="1638"/>
                </a:lnTo>
                <a:lnTo>
                  <a:pt x="38857" y="1638"/>
                </a:lnTo>
                <a:lnTo>
                  <a:pt x="38894" y="1620"/>
                </a:lnTo>
                <a:lnTo>
                  <a:pt x="39117" y="1396"/>
                </a:lnTo>
                <a:lnTo>
                  <a:pt x="39508" y="931"/>
                </a:lnTo>
                <a:lnTo>
                  <a:pt x="39713" y="689"/>
                </a:lnTo>
                <a:lnTo>
                  <a:pt x="39862" y="484"/>
                </a:lnTo>
                <a:lnTo>
                  <a:pt x="39974" y="317"/>
                </a:lnTo>
                <a:lnTo>
                  <a:pt x="39992" y="261"/>
                </a:lnTo>
                <a:lnTo>
                  <a:pt x="39974" y="223"/>
                </a:lnTo>
                <a:lnTo>
                  <a:pt x="39936" y="205"/>
                </a:lnTo>
                <a:close/>
                <a:moveTo>
                  <a:pt x="52802" y="279"/>
                </a:moveTo>
                <a:lnTo>
                  <a:pt x="52727" y="298"/>
                </a:lnTo>
                <a:lnTo>
                  <a:pt x="52634" y="335"/>
                </a:lnTo>
                <a:lnTo>
                  <a:pt x="52541" y="410"/>
                </a:lnTo>
                <a:lnTo>
                  <a:pt x="52448" y="503"/>
                </a:lnTo>
                <a:lnTo>
                  <a:pt x="52280" y="689"/>
                </a:lnTo>
                <a:lnTo>
                  <a:pt x="52150" y="838"/>
                </a:lnTo>
                <a:lnTo>
                  <a:pt x="51945" y="1080"/>
                </a:lnTo>
                <a:lnTo>
                  <a:pt x="51871" y="1229"/>
                </a:lnTo>
                <a:lnTo>
                  <a:pt x="51852" y="1285"/>
                </a:lnTo>
                <a:lnTo>
                  <a:pt x="51833" y="1359"/>
                </a:lnTo>
                <a:lnTo>
                  <a:pt x="51815" y="1415"/>
                </a:lnTo>
                <a:lnTo>
                  <a:pt x="51815" y="1545"/>
                </a:lnTo>
                <a:lnTo>
                  <a:pt x="51833" y="1601"/>
                </a:lnTo>
                <a:lnTo>
                  <a:pt x="51852" y="1638"/>
                </a:lnTo>
                <a:lnTo>
                  <a:pt x="51889" y="1620"/>
                </a:lnTo>
                <a:lnTo>
                  <a:pt x="51964" y="1583"/>
                </a:lnTo>
                <a:lnTo>
                  <a:pt x="52262" y="1303"/>
                </a:lnTo>
                <a:lnTo>
                  <a:pt x="52466" y="1099"/>
                </a:lnTo>
                <a:lnTo>
                  <a:pt x="52671" y="875"/>
                </a:lnTo>
                <a:lnTo>
                  <a:pt x="52839" y="652"/>
                </a:lnTo>
                <a:lnTo>
                  <a:pt x="52895" y="559"/>
                </a:lnTo>
                <a:lnTo>
                  <a:pt x="52951" y="466"/>
                </a:lnTo>
                <a:lnTo>
                  <a:pt x="52951" y="391"/>
                </a:lnTo>
                <a:lnTo>
                  <a:pt x="52951" y="335"/>
                </a:lnTo>
                <a:lnTo>
                  <a:pt x="52895" y="298"/>
                </a:lnTo>
                <a:lnTo>
                  <a:pt x="52802" y="279"/>
                </a:lnTo>
                <a:close/>
                <a:moveTo>
                  <a:pt x="55092" y="466"/>
                </a:moveTo>
                <a:lnTo>
                  <a:pt x="55017" y="484"/>
                </a:lnTo>
                <a:lnTo>
                  <a:pt x="54943" y="521"/>
                </a:lnTo>
                <a:lnTo>
                  <a:pt x="54850" y="577"/>
                </a:lnTo>
                <a:lnTo>
                  <a:pt x="54756" y="670"/>
                </a:lnTo>
                <a:lnTo>
                  <a:pt x="54552" y="894"/>
                </a:lnTo>
                <a:lnTo>
                  <a:pt x="54347" y="1154"/>
                </a:lnTo>
                <a:lnTo>
                  <a:pt x="54179" y="1396"/>
                </a:lnTo>
                <a:lnTo>
                  <a:pt x="54049" y="1601"/>
                </a:lnTo>
                <a:lnTo>
                  <a:pt x="54030" y="1638"/>
                </a:lnTo>
                <a:lnTo>
                  <a:pt x="54068" y="1601"/>
                </a:lnTo>
                <a:lnTo>
                  <a:pt x="54217" y="1452"/>
                </a:lnTo>
                <a:lnTo>
                  <a:pt x="54645" y="1154"/>
                </a:lnTo>
                <a:lnTo>
                  <a:pt x="54850" y="1005"/>
                </a:lnTo>
                <a:lnTo>
                  <a:pt x="55017" y="857"/>
                </a:lnTo>
                <a:lnTo>
                  <a:pt x="55092" y="782"/>
                </a:lnTo>
                <a:lnTo>
                  <a:pt x="55129" y="708"/>
                </a:lnTo>
                <a:lnTo>
                  <a:pt x="55166" y="633"/>
                </a:lnTo>
                <a:lnTo>
                  <a:pt x="55166" y="577"/>
                </a:lnTo>
                <a:lnTo>
                  <a:pt x="55129" y="503"/>
                </a:lnTo>
                <a:lnTo>
                  <a:pt x="55092" y="466"/>
                </a:lnTo>
                <a:close/>
                <a:moveTo>
                  <a:pt x="78960" y="223"/>
                </a:moveTo>
                <a:lnTo>
                  <a:pt x="78867" y="298"/>
                </a:lnTo>
                <a:lnTo>
                  <a:pt x="78755" y="391"/>
                </a:lnTo>
                <a:lnTo>
                  <a:pt x="78643" y="521"/>
                </a:lnTo>
                <a:lnTo>
                  <a:pt x="78420" y="801"/>
                </a:lnTo>
                <a:lnTo>
                  <a:pt x="78308" y="950"/>
                </a:lnTo>
                <a:lnTo>
                  <a:pt x="78197" y="1099"/>
                </a:lnTo>
                <a:lnTo>
                  <a:pt x="78029" y="1359"/>
                </a:lnTo>
                <a:lnTo>
                  <a:pt x="77973" y="1490"/>
                </a:lnTo>
                <a:lnTo>
                  <a:pt x="77917" y="1583"/>
                </a:lnTo>
                <a:lnTo>
                  <a:pt x="77917" y="1620"/>
                </a:lnTo>
                <a:lnTo>
                  <a:pt x="77917" y="1638"/>
                </a:lnTo>
                <a:lnTo>
                  <a:pt x="77936" y="1638"/>
                </a:lnTo>
                <a:lnTo>
                  <a:pt x="77973" y="1620"/>
                </a:lnTo>
                <a:lnTo>
                  <a:pt x="78066" y="1545"/>
                </a:lnTo>
                <a:lnTo>
                  <a:pt x="78234" y="1396"/>
                </a:lnTo>
                <a:lnTo>
                  <a:pt x="78420" y="1210"/>
                </a:lnTo>
                <a:lnTo>
                  <a:pt x="78643" y="968"/>
                </a:lnTo>
                <a:lnTo>
                  <a:pt x="78830" y="745"/>
                </a:lnTo>
                <a:lnTo>
                  <a:pt x="78979" y="521"/>
                </a:lnTo>
                <a:lnTo>
                  <a:pt x="79034" y="428"/>
                </a:lnTo>
                <a:lnTo>
                  <a:pt x="79053" y="354"/>
                </a:lnTo>
                <a:lnTo>
                  <a:pt x="79053" y="279"/>
                </a:lnTo>
                <a:lnTo>
                  <a:pt x="79034" y="242"/>
                </a:lnTo>
                <a:lnTo>
                  <a:pt x="78997" y="223"/>
                </a:lnTo>
                <a:close/>
                <a:moveTo>
                  <a:pt x="87785" y="428"/>
                </a:moveTo>
                <a:lnTo>
                  <a:pt x="87692" y="447"/>
                </a:lnTo>
                <a:lnTo>
                  <a:pt x="87580" y="484"/>
                </a:lnTo>
                <a:lnTo>
                  <a:pt x="87468" y="559"/>
                </a:lnTo>
                <a:lnTo>
                  <a:pt x="87338" y="633"/>
                </a:lnTo>
                <a:lnTo>
                  <a:pt x="87077" y="857"/>
                </a:lnTo>
                <a:lnTo>
                  <a:pt x="86817" y="1099"/>
                </a:lnTo>
                <a:lnTo>
                  <a:pt x="86593" y="1322"/>
                </a:lnTo>
                <a:lnTo>
                  <a:pt x="86426" y="1508"/>
                </a:lnTo>
                <a:lnTo>
                  <a:pt x="86351" y="1638"/>
                </a:lnTo>
                <a:lnTo>
                  <a:pt x="86444" y="1564"/>
                </a:lnTo>
                <a:lnTo>
                  <a:pt x="86631" y="1415"/>
                </a:lnTo>
                <a:lnTo>
                  <a:pt x="87189" y="1061"/>
                </a:lnTo>
                <a:lnTo>
                  <a:pt x="87729" y="708"/>
                </a:lnTo>
                <a:lnTo>
                  <a:pt x="87897" y="577"/>
                </a:lnTo>
                <a:lnTo>
                  <a:pt x="87934" y="521"/>
                </a:lnTo>
                <a:lnTo>
                  <a:pt x="87934" y="503"/>
                </a:lnTo>
                <a:lnTo>
                  <a:pt x="87878" y="447"/>
                </a:lnTo>
                <a:lnTo>
                  <a:pt x="87785" y="428"/>
                </a:lnTo>
                <a:close/>
                <a:moveTo>
                  <a:pt x="54030" y="1638"/>
                </a:moveTo>
                <a:lnTo>
                  <a:pt x="54030" y="1638"/>
                </a:lnTo>
                <a:lnTo>
                  <a:pt x="54030" y="1638"/>
                </a:lnTo>
                <a:close/>
                <a:moveTo>
                  <a:pt x="49543" y="335"/>
                </a:moveTo>
                <a:lnTo>
                  <a:pt x="49450" y="372"/>
                </a:lnTo>
                <a:lnTo>
                  <a:pt x="49376" y="428"/>
                </a:lnTo>
                <a:lnTo>
                  <a:pt x="49283" y="521"/>
                </a:lnTo>
                <a:lnTo>
                  <a:pt x="49134" y="708"/>
                </a:lnTo>
                <a:lnTo>
                  <a:pt x="48985" y="950"/>
                </a:lnTo>
                <a:lnTo>
                  <a:pt x="48724" y="1415"/>
                </a:lnTo>
                <a:lnTo>
                  <a:pt x="48650" y="1583"/>
                </a:lnTo>
                <a:lnTo>
                  <a:pt x="48594" y="1676"/>
                </a:lnTo>
                <a:lnTo>
                  <a:pt x="48873" y="1396"/>
                </a:lnTo>
                <a:lnTo>
                  <a:pt x="49320" y="950"/>
                </a:lnTo>
                <a:lnTo>
                  <a:pt x="49506" y="726"/>
                </a:lnTo>
                <a:lnTo>
                  <a:pt x="49655" y="521"/>
                </a:lnTo>
                <a:lnTo>
                  <a:pt x="49692" y="447"/>
                </a:lnTo>
                <a:lnTo>
                  <a:pt x="49692" y="391"/>
                </a:lnTo>
                <a:lnTo>
                  <a:pt x="49674" y="354"/>
                </a:lnTo>
                <a:lnTo>
                  <a:pt x="49618" y="335"/>
                </a:lnTo>
                <a:close/>
                <a:moveTo>
                  <a:pt x="86668" y="223"/>
                </a:moveTo>
                <a:lnTo>
                  <a:pt x="86593" y="242"/>
                </a:lnTo>
                <a:lnTo>
                  <a:pt x="86519" y="279"/>
                </a:lnTo>
                <a:lnTo>
                  <a:pt x="86426" y="372"/>
                </a:lnTo>
                <a:lnTo>
                  <a:pt x="86202" y="596"/>
                </a:lnTo>
                <a:lnTo>
                  <a:pt x="85979" y="875"/>
                </a:lnTo>
                <a:lnTo>
                  <a:pt x="85774" y="1154"/>
                </a:lnTo>
                <a:lnTo>
                  <a:pt x="85588" y="1415"/>
                </a:lnTo>
                <a:lnTo>
                  <a:pt x="85420" y="1676"/>
                </a:lnTo>
                <a:lnTo>
                  <a:pt x="85718" y="1452"/>
                </a:lnTo>
                <a:lnTo>
                  <a:pt x="85942" y="1247"/>
                </a:lnTo>
                <a:lnTo>
                  <a:pt x="86202" y="1005"/>
                </a:lnTo>
                <a:lnTo>
                  <a:pt x="86444" y="763"/>
                </a:lnTo>
                <a:lnTo>
                  <a:pt x="86631" y="540"/>
                </a:lnTo>
                <a:lnTo>
                  <a:pt x="86686" y="447"/>
                </a:lnTo>
                <a:lnTo>
                  <a:pt x="86724" y="372"/>
                </a:lnTo>
                <a:lnTo>
                  <a:pt x="86742" y="298"/>
                </a:lnTo>
                <a:lnTo>
                  <a:pt x="86724" y="242"/>
                </a:lnTo>
                <a:lnTo>
                  <a:pt x="86705" y="223"/>
                </a:lnTo>
                <a:close/>
                <a:moveTo>
                  <a:pt x="5028" y="335"/>
                </a:moveTo>
                <a:lnTo>
                  <a:pt x="4953" y="372"/>
                </a:lnTo>
                <a:lnTo>
                  <a:pt x="4879" y="428"/>
                </a:lnTo>
                <a:lnTo>
                  <a:pt x="4786" y="521"/>
                </a:lnTo>
                <a:lnTo>
                  <a:pt x="4637" y="708"/>
                </a:lnTo>
                <a:lnTo>
                  <a:pt x="4488" y="950"/>
                </a:lnTo>
                <a:lnTo>
                  <a:pt x="4227" y="1415"/>
                </a:lnTo>
                <a:lnTo>
                  <a:pt x="4134" y="1583"/>
                </a:lnTo>
                <a:lnTo>
                  <a:pt x="4078" y="1676"/>
                </a:lnTo>
                <a:lnTo>
                  <a:pt x="4376" y="1396"/>
                </a:lnTo>
                <a:lnTo>
                  <a:pt x="4804" y="950"/>
                </a:lnTo>
                <a:lnTo>
                  <a:pt x="5009" y="726"/>
                </a:lnTo>
                <a:lnTo>
                  <a:pt x="5158" y="521"/>
                </a:lnTo>
                <a:lnTo>
                  <a:pt x="5177" y="447"/>
                </a:lnTo>
                <a:lnTo>
                  <a:pt x="5195" y="391"/>
                </a:lnTo>
                <a:lnTo>
                  <a:pt x="5177" y="354"/>
                </a:lnTo>
                <a:lnTo>
                  <a:pt x="5121" y="335"/>
                </a:lnTo>
                <a:close/>
                <a:moveTo>
                  <a:pt x="85420" y="1676"/>
                </a:moveTo>
                <a:lnTo>
                  <a:pt x="85420" y="1676"/>
                </a:lnTo>
                <a:lnTo>
                  <a:pt x="85420" y="1676"/>
                </a:lnTo>
                <a:close/>
                <a:moveTo>
                  <a:pt x="91229" y="317"/>
                </a:moveTo>
                <a:lnTo>
                  <a:pt x="91173" y="335"/>
                </a:lnTo>
                <a:lnTo>
                  <a:pt x="91080" y="372"/>
                </a:lnTo>
                <a:lnTo>
                  <a:pt x="90987" y="428"/>
                </a:lnTo>
                <a:lnTo>
                  <a:pt x="90727" y="614"/>
                </a:lnTo>
                <a:lnTo>
                  <a:pt x="90429" y="857"/>
                </a:lnTo>
                <a:lnTo>
                  <a:pt x="89870" y="1359"/>
                </a:lnTo>
                <a:lnTo>
                  <a:pt x="89554" y="1676"/>
                </a:lnTo>
                <a:lnTo>
                  <a:pt x="89647" y="1638"/>
                </a:lnTo>
                <a:lnTo>
                  <a:pt x="89907" y="1490"/>
                </a:lnTo>
                <a:lnTo>
                  <a:pt x="90205" y="1303"/>
                </a:lnTo>
                <a:lnTo>
                  <a:pt x="90410" y="1173"/>
                </a:lnTo>
                <a:lnTo>
                  <a:pt x="90615" y="1024"/>
                </a:lnTo>
                <a:lnTo>
                  <a:pt x="90913" y="819"/>
                </a:lnTo>
                <a:lnTo>
                  <a:pt x="91062" y="689"/>
                </a:lnTo>
                <a:lnTo>
                  <a:pt x="91173" y="577"/>
                </a:lnTo>
                <a:lnTo>
                  <a:pt x="91248" y="466"/>
                </a:lnTo>
                <a:lnTo>
                  <a:pt x="91266" y="410"/>
                </a:lnTo>
                <a:lnTo>
                  <a:pt x="91266" y="354"/>
                </a:lnTo>
                <a:lnTo>
                  <a:pt x="91248" y="335"/>
                </a:lnTo>
                <a:lnTo>
                  <a:pt x="91229" y="317"/>
                </a:lnTo>
                <a:close/>
                <a:moveTo>
                  <a:pt x="12735" y="261"/>
                </a:moveTo>
                <a:lnTo>
                  <a:pt x="12661" y="298"/>
                </a:lnTo>
                <a:lnTo>
                  <a:pt x="12549" y="372"/>
                </a:lnTo>
                <a:lnTo>
                  <a:pt x="12456" y="484"/>
                </a:lnTo>
                <a:lnTo>
                  <a:pt x="12345" y="614"/>
                </a:lnTo>
                <a:lnTo>
                  <a:pt x="12121" y="912"/>
                </a:lnTo>
                <a:lnTo>
                  <a:pt x="11935" y="1210"/>
                </a:lnTo>
                <a:lnTo>
                  <a:pt x="11786" y="1490"/>
                </a:lnTo>
                <a:lnTo>
                  <a:pt x="11711" y="1657"/>
                </a:lnTo>
                <a:lnTo>
                  <a:pt x="11693" y="1694"/>
                </a:lnTo>
                <a:lnTo>
                  <a:pt x="11693" y="1694"/>
                </a:lnTo>
                <a:lnTo>
                  <a:pt x="11730" y="1676"/>
                </a:lnTo>
                <a:lnTo>
                  <a:pt x="11972" y="1452"/>
                </a:lnTo>
                <a:lnTo>
                  <a:pt x="12400" y="1024"/>
                </a:lnTo>
                <a:lnTo>
                  <a:pt x="12605" y="801"/>
                </a:lnTo>
                <a:lnTo>
                  <a:pt x="12773" y="596"/>
                </a:lnTo>
                <a:lnTo>
                  <a:pt x="12866" y="410"/>
                </a:lnTo>
                <a:lnTo>
                  <a:pt x="12884" y="354"/>
                </a:lnTo>
                <a:lnTo>
                  <a:pt x="12866" y="317"/>
                </a:lnTo>
                <a:lnTo>
                  <a:pt x="12847" y="279"/>
                </a:lnTo>
                <a:lnTo>
                  <a:pt x="12810" y="261"/>
                </a:lnTo>
                <a:close/>
                <a:moveTo>
                  <a:pt x="24763" y="223"/>
                </a:moveTo>
                <a:lnTo>
                  <a:pt x="24707" y="261"/>
                </a:lnTo>
                <a:lnTo>
                  <a:pt x="24595" y="335"/>
                </a:lnTo>
                <a:lnTo>
                  <a:pt x="24465" y="428"/>
                </a:lnTo>
                <a:lnTo>
                  <a:pt x="24241" y="670"/>
                </a:lnTo>
                <a:lnTo>
                  <a:pt x="24093" y="819"/>
                </a:lnTo>
                <a:lnTo>
                  <a:pt x="23869" y="1061"/>
                </a:lnTo>
                <a:lnTo>
                  <a:pt x="23776" y="1192"/>
                </a:lnTo>
                <a:lnTo>
                  <a:pt x="23683" y="1341"/>
                </a:lnTo>
                <a:lnTo>
                  <a:pt x="23590" y="1396"/>
                </a:lnTo>
                <a:lnTo>
                  <a:pt x="23515" y="1490"/>
                </a:lnTo>
                <a:lnTo>
                  <a:pt x="23497" y="1564"/>
                </a:lnTo>
                <a:lnTo>
                  <a:pt x="23497" y="1657"/>
                </a:lnTo>
                <a:lnTo>
                  <a:pt x="23515" y="1676"/>
                </a:lnTo>
                <a:lnTo>
                  <a:pt x="23515" y="1694"/>
                </a:lnTo>
                <a:lnTo>
                  <a:pt x="23590" y="1694"/>
                </a:lnTo>
                <a:lnTo>
                  <a:pt x="23850" y="1434"/>
                </a:lnTo>
                <a:lnTo>
                  <a:pt x="24316" y="987"/>
                </a:lnTo>
                <a:lnTo>
                  <a:pt x="24558" y="745"/>
                </a:lnTo>
                <a:lnTo>
                  <a:pt x="24744" y="521"/>
                </a:lnTo>
                <a:lnTo>
                  <a:pt x="24856" y="354"/>
                </a:lnTo>
                <a:lnTo>
                  <a:pt x="24893" y="298"/>
                </a:lnTo>
                <a:lnTo>
                  <a:pt x="24874" y="261"/>
                </a:lnTo>
                <a:lnTo>
                  <a:pt x="24856" y="223"/>
                </a:lnTo>
                <a:close/>
                <a:moveTo>
                  <a:pt x="57251" y="261"/>
                </a:moveTo>
                <a:lnTo>
                  <a:pt x="57158" y="298"/>
                </a:lnTo>
                <a:lnTo>
                  <a:pt x="57065" y="372"/>
                </a:lnTo>
                <a:lnTo>
                  <a:pt x="56953" y="484"/>
                </a:lnTo>
                <a:lnTo>
                  <a:pt x="56842" y="614"/>
                </a:lnTo>
                <a:lnTo>
                  <a:pt x="56637" y="912"/>
                </a:lnTo>
                <a:lnTo>
                  <a:pt x="56432" y="1210"/>
                </a:lnTo>
                <a:lnTo>
                  <a:pt x="56283" y="1490"/>
                </a:lnTo>
                <a:lnTo>
                  <a:pt x="56209" y="1657"/>
                </a:lnTo>
                <a:lnTo>
                  <a:pt x="56209" y="1694"/>
                </a:lnTo>
                <a:lnTo>
                  <a:pt x="56227" y="1676"/>
                </a:lnTo>
                <a:lnTo>
                  <a:pt x="56469" y="1452"/>
                </a:lnTo>
                <a:lnTo>
                  <a:pt x="56898" y="1024"/>
                </a:lnTo>
                <a:lnTo>
                  <a:pt x="57102" y="801"/>
                </a:lnTo>
                <a:lnTo>
                  <a:pt x="57270" y="596"/>
                </a:lnTo>
                <a:lnTo>
                  <a:pt x="57363" y="410"/>
                </a:lnTo>
                <a:lnTo>
                  <a:pt x="57382" y="354"/>
                </a:lnTo>
                <a:lnTo>
                  <a:pt x="57382" y="317"/>
                </a:lnTo>
                <a:lnTo>
                  <a:pt x="57344" y="279"/>
                </a:lnTo>
                <a:lnTo>
                  <a:pt x="57326" y="261"/>
                </a:lnTo>
                <a:close/>
                <a:moveTo>
                  <a:pt x="69260" y="223"/>
                </a:moveTo>
                <a:lnTo>
                  <a:pt x="69204" y="261"/>
                </a:lnTo>
                <a:lnTo>
                  <a:pt x="69092" y="335"/>
                </a:lnTo>
                <a:lnTo>
                  <a:pt x="68962" y="428"/>
                </a:lnTo>
                <a:lnTo>
                  <a:pt x="68739" y="670"/>
                </a:lnTo>
                <a:lnTo>
                  <a:pt x="68608" y="819"/>
                </a:lnTo>
                <a:lnTo>
                  <a:pt x="68385" y="1061"/>
                </a:lnTo>
                <a:lnTo>
                  <a:pt x="68273" y="1192"/>
                </a:lnTo>
                <a:lnTo>
                  <a:pt x="68180" y="1341"/>
                </a:lnTo>
                <a:lnTo>
                  <a:pt x="68087" y="1396"/>
                </a:lnTo>
                <a:lnTo>
                  <a:pt x="68031" y="1490"/>
                </a:lnTo>
                <a:lnTo>
                  <a:pt x="67994" y="1564"/>
                </a:lnTo>
                <a:lnTo>
                  <a:pt x="68013" y="1657"/>
                </a:lnTo>
                <a:lnTo>
                  <a:pt x="68013" y="1676"/>
                </a:lnTo>
                <a:lnTo>
                  <a:pt x="68031" y="1694"/>
                </a:lnTo>
                <a:lnTo>
                  <a:pt x="68087" y="1694"/>
                </a:lnTo>
                <a:lnTo>
                  <a:pt x="68366" y="1434"/>
                </a:lnTo>
                <a:lnTo>
                  <a:pt x="68832" y="987"/>
                </a:lnTo>
                <a:lnTo>
                  <a:pt x="69055" y="745"/>
                </a:lnTo>
                <a:lnTo>
                  <a:pt x="69241" y="521"/>
                </a:lnTo>
                <a:lnTo>
                  <a:pt x="69372" y="354"/>
                </a:lnTo>
                <a:lnTo>
                  <a:pt x="69390" y="298"/>
                </a:lnTo>
                <a:lnTo>
                  <a:pt x="69390" y="261"/>
                </a:lnTo>
                <a:lnTo>
                  <a:pt x="69353" y="223"/>
                </a:lnTo>
                <a:close/>
                <a:moveTo>
                  <a:pt x="9533" y="1638"/>
                </a:moveTo>
                <a:lnTo>
                  <a:pt x="9515" y="1657"/>
                </a:lnTo>
                <a:lnTo>
                  <a:pt x="9496" y="1713"/>
                </a:lnTo>
                <a:lnTo>
                  <a:pt x="9533" y="1638"/>
                </a:lnTo>
                <a:close/>
                <a:moveTo>
                  <a:pt x="33420" y="335"/>
                </a:moveTo>
                <a:lnTo>
                  <a:pt x="33364" y="354"/>
                </a:lnTo>
                <a:lnTo>
                  <a:pt x="33308" y="372"/>
                </a:lnTo>
                <a:lnTo>
                  <a:pt x="33178" y="466"/>
                </a:lnTo>
                <a:lnTo>
                  <a:pt x="33048" y="577"/>
                </a:lnTo>
                <a:lnTo>
                  <a:pt x="32806" y="838"/>
                </a:lnTo>
                <a:lnTo>
                  <a:pt x="32675" y="987"/>
                </a:lnTo>
                <a:lnTo>
                  <a:pt x="32564" y="1154"/>
                </a:lnTo>
                <a:lnTo>
                  <a:pt x="32415" y="1434"/>
                </a:lnTo>
                <a:lnTo>
                  <a:pt x="32322" y="1657"/>
                </a:lnTo>
                <a:lnTo>
                  <a:pt x="32322" y="1713"/>
                </a:lnTo>
                <a:lnTo>
                  <a:pt x="32359" y="1694"/>
                </a:lnTo>
                <a:lnTo>
                  <a:pt x="32601" y="1471"/>
                </a:lnTo>
                <a:lnTo>
                  <a:pt x="33029" y="1061"/>
                </a:lnTo>
                <a:lnTo>
                  <a:pt x="33234" y="857"/>
                </a:lnTo>
                <a:lnTo>
                  <a:pt x="33383" y="652"/>
                </a:lnTo>
                <a:lnTo>
                  <a:pt x="33457" y="559"/>
                </a:lnTo>
                <a:lnTo>
                  <a:pt x="33495" y="484"/>
                </a:lnTo>
                <a:lnTo>
                  <a:pt x="33513" y="428"/>
                </a:lnTo>
                <a:lnTo>
                  <a:pt x="33495" y="372"/>
                </a:lnTo>
                <a:lnTo>
                  <a:pt x="33457" y="354"/>
                </a:lnTo>
                <a:lnTo>
                  <a:pt x="33420" y="335"/>
                </a:lnTo>
                <a:close/>
                <a:moveTo>
                  <a:pt x="54030" y="1638"/>
                </a:moveTo>
                <a:lnTo>
                  <a:pt x="54012" y="1657"/>
                </a:lnTo>
                <a:lnTo>
                  <a:pt x="53993" y="1713"/>
                </a:lnTo>
                <a:lnTo>
                  <a:pt x="54030" y="1638"/>
                </a:lnTo>
                <a:close/>
                <a:moveTo>
                  <a:pt x="77917" y="335"/>
                </a:moveTo>
                <a:lnTo>
                  <a:pt x="77880" y="354"/>
                </a:lnTo>
                <a:lnTo>
                  <a:pt x="77806" y="372"/>
                </a:lnTo>
                <a:lnTo>
                  <a:pt x="77694" y="466"/>
                </a:lnTo>
                <a:lnTo>
                  <a:pt x="77545" y="577"/>
                </a:lnTo>
                <a:lnTo>
                  <a:pt x="77303" y="838"/>
                </a:lnTo>
                <a:lnTo>
                  <a:pt x="77173" y="987"/>
                </a:lnTo>
                <a:lnTo>
                  <a:pt x="77061" y="1154"/>
                </a:lnTo>
                <a:lnTo>
                  <a:pt x="76931" y="1434"/>
                </a:lnTo>
                <a:lnTo>
                  <a:pt x="76819" y="1657"/>
                </a:lnTo>
                <a:lnTo>
                  <a:pt x="76819" y="1713"/>
                </a:lnTo>
                <a:lnTo>
                  <a:pt x="76837" y="1713"/>
                </a:lnTo>
                <a:lnTo>
                  <a:pt x="76856" y="1694"/>
                </a:lnTo>
                <a:lnTo>
                  <a:pt x="77098" y="1471"/>
                </a:lnTo>
                <a:lnTo>
                  <a:pt x="77526" y="1061"/>
                </a:lnTo>
                <a:lnTo>
                  <a:pt x="77731" y="857"/>
                </a:lnTo>
                <a:lnTo>
                  <a:pt x="77899" y="652"/>
                </a:lnTo>
                <a:lnTo>
                  <a:pt x="77955" y="559"/>
                </a:lnTo>
                <a:lnTo>
                  <a:pt x="77992" y="484"/>
                </a:lnTo>
                <a:lnTo>
                  <a:pt x="78010" y="428"/>
                </a:lnTo>
                <a:lnTo>
                  <a:pt x="77992" y="372"/>
                </a:lnTo>
                <a:lnTo>
                  <a:pt x="77973" y="354"/>
                </a:lnTo>
                <a:lnTo>
                  <a:pt x="77917" y="335"/>
                </a:lnTo>
                <a:close/>
                <a:moveTo>
                  <a:pt x="80189" y="75"/>
                </a:moveTo>
                <a:lnTo>
                  <a:pt x="80133" y="93"/>
                </a:lnTo>
                <a:lnTo>
                  <a:pt x="80077" y="112"/>
                </a:lnTo>
                <a:lnTo>
                  <a:pt x="79965" y="205"/>
                </a:lnTo>
                <a:lnTo>
                  <a:pt x="79854" y="335"/>
                </a:lnTo>
                <a:lnTo>
                  <a:pt x="79649" y="596"/>
                </a:lnTo>
                <a:lnTo>
                  <a:pt x="79518" y="763"/>
                </a:lnTo>
                <a:lnTo>
                  <a:pt x="79407" y="894"/>
                </a:lnTo>
                <a:lnTo>
                  <a:pt x="79276" y="1024"/>
                </a:lnTo>
                <a:lnTo>
                  <a:pt x="79165" y="1136"/>
                </a:lnTo>
                <a:lnTo>
                  <a:pt x="79053" y="1266"/>
                </a:lnTo>
                <a:lnTo>
                  <a:pt x="78941" y="1415"/>
                </a:lnTo>
                <a:lnTo>
                  <a:pt x="78867" y="1545"/>
                </a:lnTo>
                <a:lnTo>
                  <a:pt x="78811" y="1657"/>
                </a:lnTo>
                <a:lnTo>
                  <a:pt x="78811" y="1694"/>
                </a:lnTo>
                <a:lnTo>
                  <a:pt x="78830" y="1713"/>
                </a:lnTo>
                <a:lnTo>
                  <a:pt x="78867" y="1694"/>
                </a:lnTo>
                <a:lnTo>
                  <a:pt x="78923" y="1657"/>
                </a:lnTo>
                <a:lnTo>
                  <a:pt x="79258" y="1396"/>
                </a:lnTo>
                <a:lnTo>
                  <a:pt x="79500" y="1173"/>
                </a:lnTo>
                <a:lnTo>
                  <a:pt x="79779" y="912"/>
                </a:lnTo>
                <a:lnTo>
                  <a:pt x="80021" y="652"/>
                </a:lnTo>
                <a:lnTo>
                  <a:pt x="80207" y="410"/>
                </a:lnTo>
                <a:lnTo>
                  <a:pt x="80263" y="298"/>
                </a:lnTo>
                <a:lnTo>
                  <a:pt x="80300" y="205"/>
                </a:lnTo>
                <a:lnTo>
                  <a:pt x="80300" y="130"/>
                </a:lnTo>
                <a:lnTo>
                  <a:pt x="80282" y="112"/>
                </a:lnTo>
                <a:lnTo>
                  <a:pt x="80263" y="93"/>
                </a:lnTo>
                <a:lnTo>
                  <a:pt x="80226" y="75"/>
                </a:lnTo>
                <a:close/>
                <a:moveTo>
                  <a:pt x="9570" y="168"/>
                </a:moveTo>
                <a:lnTo>
                  <a:pt x="9515" y="205"/>
                </a:lnTo>
                <a:lnTo>
                  <a:pt x="9459" y="223"/>
                </a:lnTo>
                <a:lnTo>
                  <a:pt x="9347" y="335"/>
                </a:lnTo>
                <a:lnTo>
                  <a:pt x="9217" y="466"/>
                </a:lnTo>
                <a:lnTo>
                  <a:pt x="8993" y="763"/>
                </a:lnTo>
                <a:lnTo>
                  <a:pt x="8844" y="950"/>
                </a:lnTo>
                <a:lnTo>
                  <a:pt x="8546" y="1266"/>
                </a:lnTo>
                <a:lnTo>
                  <a:pt x="8379" y="1452"/>
                </a:lnTo>
                <a:lnTo>
                  <a:pt x="8342" y="1527"/>
                </a:lnTo>
                <a:lnTo>
                  <a:pt x="8323" y="1564"/>
                </a:lnTo>
                <a:lnTo>
                  <a:pt x="8323" y="1620"/>
                </a:lnTo>
                <a:lnTo>
                  <a:pt x="8342" y="1694"/>
                </a:lnTo>
                <a:lnTo>
                  <a:pt x="8342" y="1713"/>
                </a:lnTo>
                <a:lnTo>
                  <a:pt x="8360" y="1732"/>
                </a:lnTo>
                <a:lnTo>
                  <a:pt x="8397" y="1732"/>
                </a:lnTo>
                <a:lnTo>
                  <a:pt x="8435" y="1694"/>
                </a:lnTo>
                <a:lnTo>
                  <a:pt x="8677" y="1434"/>
                </a:lnTo>
                <a:lnTo>
                  <a:pt x="9142" y="950"/>
                </a:lnTo>
                <a:lnTo>
                  <a:pt x="9366" y="689"/>
                </a:lnTo>
                <a:lnTo>
                  <a:pt x="9552" y="466"/>
                </a:lnTo>
                <a:lnTo>
                  <a:pt x="9664" y="279"/>
                </a:lnTo>
                <a:lnTo>
                  <a:pt x="9682" y="223"/>
                </a:lnTo>
                <a:lnTo>
                  <a:pt x="9664" y="186"/>
                </a:lnTo>
                <a:lnTo>
                  <a:pt x="9626" y="168"/>
                </a:lnTo>
                <a:close/>
                <a:moveTo>
                  <a:pt x="29082" y="354"/>
                </a:moveTo>
                <a:lnTo>
                  <a:pt x="28989" y="391"/>
                </a:lnTo>
                <a:lnTo>
                  <a:pt x="28896" y="466"/>
                </a:lnTo>
                <a:lnTo>
                  <a:pt x="28784" y="559"/>
                </a:lnTo>
                <a:lnTo>
                  <a:pt x="28673" y="670"/>
                </a:lnTo>
                <a:lnTo>
                  <a:pt x="28431" y="950"/>
                </a:lnTo>
                <a:lnTo>
                  <a:pt x="28207" y="1247"/>
                </a:lnTo>
                <a:lnTo>
                  <a:pt x="28040" y="1508"/>
                </a:lnTo>
                <a:lnTo>
                  <a:pt x="27928" y="1676"/>
                </a:lnTo>
                <a:lnTo>
                  <a:pt x="27909" y="1732"/>
                </a:lnTo>
                <a:lnTo>
                  <a:pt x="28188" y="1508"/>
                </a:lnTo>
                <a:lnTo>
                  <a:pt x="28654" y="1099"/>
                </a:lnTo>
                <a:lnTo>
                  <a:pt x="28896" y="875"/>
                </a:lnTo>
                <a:lnTo>
                  <a:pt x="29082" y="652"/>
                </a:lnTo>
                <a:lnTo>
                  <a:pt x="29212" y="503"/>
                </a:lnTo>
                <a:lnTo>
                  <a:pt x="29231" y="447"/>
                </a:lnTo>
                <a:lnTo>
                  <a:pt x="29231" y="391"/>
                </a:lnTo>
                <a:lnTo>
                  <a:pt x="29194" y="372"/>
                </a:lnTo>
                <a:lnTo>
                  <a:pt x="29157" y="354"/>
                </a:lnTo>
                <a:close/>
                <a:moveTo>
                  <a:pt x="32322" y="372"/>
                </a:moveTo>
                <a:lnTo>
                  <a:pt x="32210" y="391"/>
                </a:lnTo>
                <a:lnTo>
                  <a:pt x="32080" y="466"/>
                </a:lnTo>
                <a:lnTo>
                  <a:pt x="31968" y="540"/>
                </a:lnTo>
                <a:lnTo>
                  <a:pt x="31875" y="633"/>
                </a:lnTo>
                <a:lnTo>
                  <a:pt x="31670" y="857"/>
                </a:lnTo>
                <a:lnTo>
                  <a:pt x="31521" y="1043"/>
                </a:lnTo>
                <a:lnTo>
                  <a:pt x="31409" y="1210"/>
                </a:lnTo>
                <a:lnTo>
                  <a:pt x="31279" y="1452"/>
                </a:lnTo>
                <a:lnTo>
                  <a:pt x="31186" y="1657"/>
                </a:lnTo>
                <a:lnTo>
                  <a:pt x="31149" y="1732"/>
                </a:lnTo>
                <a:lnTo>
                  <a:pt x="31391" y="1490"/>
                </a:lnTo>
                <a:lnTo>
                  <a:pt x="31633" y="1266"/>
                </a:lnTo>
                <a:lnTo>
                  <a:pt x="32117" y="838"/>
                </a:lnTo>
                <a:lnTo>
                  <a:pt x="32247" y="708"/>
                </a:lnTo>
                <a:lnTo>
                  <a:pt x="32415" y="559"/>
                </a:lnTo>
                <a:lnTo>
                  <a:pt x="32471" y="466"/>
                </a:lnTo>
                <a:lnTo>
                  <a:pt x="32471" y="447"/>
                </a:lnTo>
                <a:lnTo>
                  <a:pt x="32471" y="410"/>
                </a:lnTo>
                <a:lnTo>
                  <a:pt x="32471" y="391"/>
                </a:lnTo>
                <a:lnTo>
                  <a:pt x="32433" y="372"/>
                </a:lnTo>
                <a:close/>
                <a:moveTo>
                  <a:pt x="54068" y="168"/>
                </a:moveTo>
                <a:lnTo>
                  <a:pt x="54030" y="205"/>
                </a:lnTo>
                <a:lnTo>
                  <a:pt x="53974" y="223"/>
                </a:lnTo>
                <a:lnTo>
                  <a:pt x="53844" y="335"/>
                </a:lnTo>
                <a:lnTo>
                  <a:pt x="53714" y="466"/>
                </a:lnTo>
                <a:lnTo>
                  <a:pt x="53490" y="763"/>
                </a:lnTo>
                <a:lnTo>
                  <a:pt x="53360" y="950"/>
                </a:lnTo>
                <a:lnTo>
                  <a:pt x="53062" y="1266"/>
                </a:lnTo>
                <a:lnTo>
                  <a:pt x="52895" y="1452"/>
                </a:lnTo>
                <a:lnTo>
                  <a:pt x="52839" y="1527"/>
                </a:lnTo>
                <a:lnTo>
                  <a:pt x="52820" y="1564"/>
                </a:lnTo>
                <a:lnTo>
                  <a:pt x="52820" y="1620"/>
                </a:lnTo>
                <a:lnTo>
                  <a:pt x="52839" y="1694"/>
                </a:lnTo>
                <a:lnTo>
                  <a:pt x="52857" y="1713"/>
                </a:lnTo>
                <a:lnTo>
                  <a:pt x="52876" y="1732"/>
                </a:lnTo>
                <a:lnTo>
                  <a:pt x="52895" y="1732"/>
                </a:lnTo>
                <a:lnTo>
                  <a:pt x="52932" y="1694"/>
                </a:lnTo>
                <a:lnTo>
                  <a:pt x="53193" y="1434"/>
                </a:lnTo>
                <a:lnTo>
                  <a:pt x="53639" y="950"/>
                </a:lnTo>
                <a:lnTo>
                  <a:pt x="53863" y="689"/>
                </a:lnTo>
                <a:lnTo>
                  <a:pt x="54049" y="466"/>
                </a:lnTo>
                <a:lnTo>
                  <a:pt x="54161" y="279"/>
                </a:lnTo>
                <a:lnTo>
                  <a:pt x="54179" y="223"/>
                </a:lnTo>
                <a:lnTo>
                  <a:pt x="54161" y="186"/>
                </a:lnTo>
                <a:lnTo>
                  <a:pt x="54123" y="168"/>
                </a:lnTo>
                <a:close/>
                <a:moveTo>
                  <a:pt x="73579" y="354"/>
                </a:moveTo>
                <a:lnTo>
                  <a:pt x="73505" y="391"/>
                </a:lnTo>
                <a:lnTo>
                  <a:pt x="73393" y="466"/>
                </a:lnTo>
                <a:lnTo>
                  <a:pt x="73281" y="559"/>
                </a:lnTo>
                <a:lnTo>
                  <a:pt x="73170" y="670"/>
                </a:lnTo>
                <a:lnTo>
                  <a:pt x="72928" y="950"/>
                </a:lnTo>
                <a:lnTo>
                  <a:pt x="72723" y="1247"/>
                </a:lnTo>
                <a:lnTo>
                  <a:pt x="72537" y="1508"/>
                </a:lnTo>
                <a:lnTo>
                  <a:pt x="72425" y="1676"/>
                </a:lnTo>
                <a:lnTo>
                  <a:pt x="72406" y="1732"/>
                </a:lnTo>
                <a:lnTo>
                  <a:pt x="72686" y="1508"/>
                </a:lnTo>
                <a:lnTo>
                  <a:pt x="73151" y="1099"/>
                </a:lnTo>
                <a:lnTo>
                  <a:pt x="73393" y="875"/>
                </a:lnTo>
                <a:lnTo>
                  <a:pt x="73579" y="652"/>
                </a:lnTo>
                <a:lnTo>
                  <a:pt x="73710" y="503"/>
                </a:lnTo>
                <a:lnTo>
                  <a:pt x="73728" y="447"/>
                </a:lnTo>
                <a:lnTo>
                  <a:pt x="73728" y="391"/>
                </a:lnTo>
                <a:lnTo>
                  <a:pt x="73691" y="372"/>
                </a:lnTo>
                <a:lnTo>
                  <a:pt x="73672" y="354"/>
                </a:lnTo>
                <a:close/>
                <a:moveTo>
                  <a:pt x="76819" y="372"/>
                </a:moveTo>
                <a:lnTo>
                  <a:pt x="76707" y="391"/>
                </a:lnTo>
                <a:lnTo>
                  <a:pt x="76595" y="466"/>
                </a:lnTo>
                <a:lnTo>
                  <a:pt x="76484" y="540"/>
                </a:lnTo>
                <a:lnTo>
                  <a:pt x="76372" y="633"/>
                </a:lnTo>
                <a:lnTo>
                  <a:pt x="76167" y="857"/>
                </a:lnTo>
                <a:lnTo>
                  <a:pt x="76018" y="1043"/>
                </a:lnTo>
                <a:lnTo>
                  <a:pt x="75907" y="1210"/>
                </a:lnTo>
                <a:lnTo>
                  <a:pt x="75776" y="1452"/>
                </a:lnTo>
                <a:lnTo>
                  <a:pt x="75683" y="1657"/>
                </a:lnTo>
                <a:lnTo>
                  <a:pt x="75665" y="1732"/>
                </a:lnTo>
                <a:lnTo>
                  <a:pt x="75888" y="1490"/>
                </a:lnTo>
                <a:lnTo>
                  <a:pt x="76130" y="1266"/>
                </a:lnTo>
                <a:lnTo>
                  <a:pt x="76614" y="838"/>
                </a:lnTo>
                <a:lnTo>
                  <a:pt x="76744" y="708"/>
                </a:lnTo>
                <a:lnTo>
                  <a:pt x="76912" y="559"/>
                </a:lnTo>
                <a:lnTo>
                  <a:pt x="76968" y="466"/>
                </a:lnTo>
                <a:lnTo>
                  <a:pt x="76986" y="447"/>
                </a:lnTo>
                <a:lnTo>
                  <a:pt x="76986" y="410"/>
                </a:lnTo>
                <a:lnTo>
                  <a:pt x="76968" y="391"/>
                </a:lnTo>
                <a:lnTo>
                  <a:pt x="76931" y="372"/>
                </a:lnTo>
                <a:close/>
                <a:moveTo>
                  <a:pt x="83391" y="261"/>
                </a:moveTo>
                <a:lnTo>
                  <a:pt x="83298" y="298"/>
                </a:lnTo>
                <a:lnTo>
                  <a:pt x="83186" y="372"/>
                </a:lnTo>
                <a:lnTo>
                  <a:pt x="83075" y="466"/>
                </a:lnTo>
                <a:lnTo>
                  <a:pt x="82963" y="596"/>
                </a:lnTo>
                <a:lnTo>
                  <a:pt x="82702" y="875"/>
                </a:lnTo>
                <a:lnTo>
                  <a:pt x="82479" y="1192"/>
                </a:lnTo>
                <a:lnTo>
                  <a:pt x="82293" y="1471"/>
                </a:lnTo>
                <a:lnTo>
                  <a:pt x="82162" y="1657"/>
                </a:lnTo>
                <a:lnTo>
                  <a:pt x="82125" y="1732"/>
                </a:lnTo>
                <a:lnTo>
                  <a:pt x="82255" y="1657"/>
                </a:lnTo>
                <a:lnTo>
                  <a:pt x="82460" y="1490"/>
                </a:lnTo>
                <a:lnTo>
                  <a:pt x="82702" y="1285"/>
                </a:lnTo>
                <a:lnTo>
                  <a:pt x="82963" y="1061"/>
                </a:lnTo>
                <a:lnTo>
                  <a:pt x="83205" y="819"/>
                </a:lnTo>
                <a:lnTo>
                  <a:pt x="83391" y="614"/>
                </a:lnTo>
                <a:lnTo>
                  <a:pt x="83466" y="521"/>
                </a:lnTo>
                <a:lnTo>
                  <a:pt x="83521" y="428"/>
                </a:lnTo>
                <a:lnTo>
                  <a:pt x="83540" y="354"/>
                </a:lnTo>
                <a:lnTo>
                  <a:pt x="83521" y="317"/>
                </a:lnTo>
                <a:lnTo>
                  <a:pt x="83503" y="279"/>
                </a:lnTo>
                <a:lnTo>
                  <a:pt x="83466" y="261"/>
                </a:lnTo>
                <a:close/>
                <a:moveTo>
                  <a:pt x="31112" y="447"/>
                </a:moveTo>
                <a:lnTo>
                  <a:pt x="31056" y="466"/>
                </a:lnTo>
                <a:lnTo>
                  <a:pt x="31000" y="503"/>
                </a:lnTo>
                <a:lnTo>
                  <a:pt x="30925" y="577"/>
                </a:lnTo>
                <a:lnTo>
                  <a:pt x="30776" y="782"/>
                </a:lnTo>
                <a:lnTo>
                  <a:pt x="30627" y="1024"/>
                </a:lnTo>
                <a:lnTo>
                  <a:pt x="30385" y="1508"/>
                </a:lnTo>
                <a:lnTo>
                  <a:pt x="30255" y="1750"/>
                </a:lnTo>
                <a:lnTo>
                  <a:pt x="30460" y="1527"/>
                </a:lnTo>
                <a:lnTo>
                  <a:pt x="30814" y="1136"/>
                </a:lnTo>
                <a:lnTo>
                  <a:pt x="30981" y="912"/>
                </a:lnTo>
                <a:lnTo>
                  <a:pt x="31112" y="708"/>
                </a:lnTo>
                <a:lnTo>
                  <a:pt x="31167" y="633"/>
                </a:lnTo>
                <a:lnTo>
                  <a:pt x="31186" y="559"/>
                </a:lnTo>
                <a:lnTo>
                  <a:pt x="31186" y="503"/>
                </a:lnTo>
                <a:lnTo>
                  <a:pt x="31167" y="466"/>
                </a:lnTo>
                <a:lnTo>
                  <a:pt x="31112" y="447"/>
                </a:lnTo>
                <a:close/>
                <a:moveTo>
                  <a:pt x="44200" y="298"/>
                </a:moveTo>
                <a:lnTo>
                  <a:pt x="44107" y="354"/>
                </a:lnTo>
                <a:lnTo>
                  <a:pt x="44014" y="428"/>
                </a:lnTo>
                <a:lnTo>
                  <a:pt x="43921" y="521"/>
                </a:lnTo>
                <a:lnTo>
                  <a:pt x="43828" y="633"/>
                </a:lnTo>
                <a:lnTo>
                  <a:pt x="43623" y="912"/>
                </a:lnTo>
                <a:lnTo>
                  <a:pt x="43455" y="1210"/>
                </a:lnTo>
                <a:lnTo>
                  <a:pt x="43306" y="1471"/>
                </a:lnTo>
                <a:lnTo>
                  <a:pt x="43157" y="1750"/>
                </a:lnTo>
                <a:lnTo>
                  <a:pt x="43809" y="1043"/>
                </a:lnTo>
                <a:lnTo>
                  <a:pt x="44200" y="577"/>
                </a:lnTo>
                <a:lnTo>
                  <a:pt x="44312" y="410"/>
                </a:lnTo>
                <a:lnTo>
                  <a:pt x="44349" y="354"/>
                </a:lnTo>
                <a:lnTo>
                  <a:pt x="44330" y="335"/>
                </a:lnTo>
                <a:lnTo>
                  <a:pt x="44312" y="317"/>
                </a:lnTo>
                <a:lnTo>
                  <a:pt x="44274" y="298"/>
                </a:lnTo>
                <a:close/>
                <a:moveTo>
                  <a:pt x="75627" y="447"/>
                </a:moveTo>
                <a:lnTo>
                  <a:pt x="75571" y="466"/>
                </a:lnTo>
                <a:lnTo>
                  <a:pt x="75497" y="503"/>
                </a:lnTo>
                <a:lnTo>
                  <a:pt x="75441" y="577"/>
                </a:lnTo>
                <a:lnTo>
                  <a:pt x="75292" y="782"/>
                </a:lnTo>
                <a:lnTo>
                  <a:pt x="75143" y="1024"/>
                </a:lnTo>
                <a:lnTo>
                  <a:pt x="74883" y="1508"/>
                </a:lnTo>
                <a:lnTo>
                  <a:pt x="74752" y="1750"/>
                </a:lnTo>
                <a:lnTo>
                  <a:pt x="74957" y="1527"/>
                </a:lnTo>
                <a:lnTo>
                  <a:pt x="75311" y="1136"/>
                </a:lnTo>
                <a:lnTo>
                  <a:pt x="75478" y="912"/>
                </a:lnTo>
                <a:lnTo>
                  <a:pt x="75609" y="708"/>
                </a:lnTo>
                <a:lnTo>
                  <a:pt x="75665" y="633"/>
                </a:lnTo>
                <a:lnTo>
                  <a:pt x="75683" y="559"/>
                </a:lnTo>
                <a:lnTo>
                  <a:pt x="75702" y="503"/>
                </a:lnTo>
                <a:lnTo>
                  <a:pt x="75665" y="466"/>
                </a:lnTo>
                <a:lnTo>
                  <a:pt x="75627" y="447"/>
                </a:lnTo>
                <a:close/>
                <a:moveTo>
                  <a:pt x="30255" y="1750"/>
                </a:moveTo>
                <a:lnTo>
                  <a:pt x="30255" y="1750"/>
                </a:lnTo>
                <a:lnTo>
                  <a:pt x="30255" y="1750"/>
                </a:lnTo>
                <a:close/>
                <a:moveTo>
                  <a:pt x="74752" y="1750"/>
                </a:moveTo>
                <a:lnTo>
                  <a:pt x="74752" y="1750"/>
                </a:lnTo>
                <a:lnTo>
                  <a:pt x="74752" y="1750"/>
                </a:lnTo>
                <a:close/>
                <a:moveTo>
                  <a:pt x="92290" y="298"/>
                </a:moveTo>
                <a:lnTo>
                  <a:pt x="92216" y="317"/>
                </a:lnTo>
                <a:lnTo>
                  <a:pt x="92123" y="354"/>
                </a:lnTo>
                <a:lnTo>
                  <a:pt x="92030" y="410"/>
                </a:lnTo>
                <a:lnTo>
                  <a:pt x="91769" y="596"/>
                </a:lnTo>
                <a:lnTo>
                  <a:pt x="91471" y="819"/>
                </a:lnTo>
                <a:lnTo>
                  <a:pt x="91192" y="1080"/>
                </a:lnTo>
                <a:lnTo>
                  <a:pt x="90931" y="1322"/>
                </a:lnTo>
                <a:lnTo>
                  <a:pt x="90633" y="1620"/>
                </a:lnTo>
                <a:lnTo>
                  <a:pt x="90596" y="1676"/>
                </a:lnTo>
                <a:lnTo>
                  <a:pt x="90578" y="1713"/>
                </a:lnTo>
                <a:lnTo>
                  <a:pt x="90596" y="1732"/>
                </a:lnTo>
                <a:lnTo>
                  <a:pt x="90615" y="1750"/>
                </a:lnTo>
                <a:lnTo>
                  <a:pt x="90689" y="1732"/>
                </a:lnTo>
                <a:lnTo>
                  <a:pt x="90820" y="1676"/>
                </a:lnTo>
                <a:lnTo>
                  <a:pt x="91006" y="1583"/>
                </a:lnTo>
                <a:lnTo>
                  <a:pt x="91024" y="1564"/>
                </a:lnTo>
                <a:lnTo>
                  <a:pt x="90969" y="1583"/>
                </a:lnTo>
                <a:lnTo>
                  <a:pt x="91118" y="1490"/>
                </a:lnTo>
                <a:lnTo>
                  <a:pt x="91266" y="1378"/>
                </a:lnTo>
                <a:lnTo>
                  <a:pt x="91397" y="1247"/>
                </a:lnTo>
                <a:lnTo>
                  <a:pt x="91527" y="1136"/>
                </a:lnTo>
                <a:lnTo>
                  <a:pt x="91732" y="987"/>
                </a:lnTo>
                <a:lnTo>
                  <a:pt x="92030" y="763"/>
                </a:lnTo>
                <a:lnTo>
                  <a:pt x="92179" y="633"/>
                </a:lnTo>
                <a:lnTo>
                  <a:pt x="92290" y="521"/>
                </a:lnTo>
                <a:lnTo>
                  <a:pt x="92328" y="466"/>
                </a:lnTo>
                <a:lnTo>
                  <a:pt x="92346" y="410"/>
                </a:lnTo>
                <a:lnTo>
                  <a:pt x="92365" y="372"/>
                </a:lnTo>
                <a:lnTo>
                  <a:pt x="92346" y="335"/>
                </a:lnTo>
                <a:lnTo>
                  <a:pt x="92290" y="298"/>
                </a:lnTo>
                <a:close/>
                <a:moveTo>
                  <a:pt x="25675" y="298"/>
                </a:moveTo>
                <a:lnTo>
                  <a:pt x="25638" y="317"/>
                </a:lnTo>
                <a:lnTo>
                  <a:pt x="25526" y="410"/>
                </a:lnTo>
                <a:lnTo>
                  <a:pt x="25433" y="521"/>
                </a:lnTo>
                <a:lnTo>
                  <a:pt x="25340" y="670"/>
                </a:lnTo>
                <a:lnTo>
                  <a:pt x="25154" y="968"/>
                </a:lnTo>
                <a:lnTo>
                  <a:pt x="25042" y="1154"/>
                </a:lnTo>
                <a:lnTo>
                  <a:pt x="24856" y="1527"/>
                </a:lnTo>
                <a:lnTo>
                  <a:pt x="24763" y="1732"/>
                </a:lnTo>
                <a:lnTo>
                  <a:pt x="24763" y="1769"/>
                </a:lnTo>
                <a:lnTo>
                  <a:pt x="24781" y="1750"/>
                </a:lnTo>
                <a:lnTo>
                  <a:pt x="25042" y="1471"/>
                </a:lnTo>
                <a:lnTo>
                  <a:pt x="25247" y="1229"/>
                </a:lnTo>
                <a:lnTo>
                  <a:pt x="25470" y="968"/>
                </a:lnTo>
                <a:lnTo>
                  <a:pt x="25638" y="726"/>
                </a:lnTo>
                <a:lnTo>
                  <a:pt x="25768" y="503"/>
                </a:lnTo>
                <a:lnTo>
                  <a:pt x="25805" y="428"/>
                </a:lnTo>
                <a:lnTo>
                  <a:pt x="25805" y="354"/>
                </a:lnTo>
                <a:lnTo>
                  <a:pt x="25768" y="317"/>
                </a:lnTo>
                <a:lnTo>
                  <a:pt x="25712" y="298"/>
                </a:lnTo>
                <a:close/>
                <a:moveTo>
                  <a:pt x="26848" y="298"/>
                </a:moveTo>
                <a:lnTo>
                  <a:pt x="26755" y="354"/>
                </a:lnTo>
                <a:lnTo>
                  <a:pt x="26643" y="466"/>
                </a:lnTo>
                <a:lnTo>
                  <a:pt x="26531" y="596"/>
                </a:lnTo>
                <a:lnTo>
                  <a:pt x="26327" y="875"/>
                </a:lnTo>
                <a:lnTo>
                  <a:pt x="26215" y="1043"/>
                </a:lnTo>
                <a:lnTo>
                  <a:pt x="26122" y="1210"/>
                </a:lnTo>
                <a:lnTo>
                  <a:pt x="25973" y="1490"/>
                </a:lnTo>
                <a:lnTo>
                  <a:pt x="25880" y="1713"/>
                </a:lnTo>
                <a:lnTo>
                  <a:pt x="25861" y="1769"/>
                </a:lnTo>
                <a:lnTo>
                  <a:pt x="25880" y="1769"/>
                </a:lnTo>
                <a:lnTo>
                  <a:pt x="26103" y="1527"/>
                </a:lnTo>
                <a:lnTo>
                  <a:pt x="26513" y="1061"/>
                </a:lnTo>
                <a:lnTo>
                  <a:pt x="26699" y="819"/>
                </a:lnTo>
                <a:lnTo>
                  <a:pt x="26848" y="596"/>
                </a:lnTo>
                <a:lnTo>
                  <a:pt x="26904" y="503"/>
                </a:lnTo>
                <a:lnTo>
                  <a:pt x="26941" y="410"/>
                </a:lnTo>
                <a:lnTo>
                  <a:pt x="26941" y="354"/>
                </a:lnTo>
                <a:lnTo>
                  <a:pt x="26922" y="317"/>
                </a:lnTo>
                <a:lnTo>
                  <a:pt x="26885" y="298"/>
                </a:lnTo>
                <a:close/>
                <a:moveTo>
                  <a:pt x="70172" y="298"/>
                </a:moveTo>
                <a:lnTo>
                  <a:pt x="70135" y="317"/>
                </a:lnTo>
                <a:lnTo>
                  <a:pt x="70042" y="410"/>
                </a:lnTo>
                <a:lnTo>
                  <a:pt x="69930" y="521"/>
                </a:lnTo>
                <a:lnTo>
                  <a:pt x="69837" y="670"/>
                </a:lnTo>
                <a:lnTo>
                  <a:pt x="69651" y="968"/>
                </a:lnTo>
                <a:lnTo>
                  <a:pt x="69539" y="1154"/>
                </a:lnTo>
                <a:lnTo>
                  <a:pt x="69353" y="1527"/>
                </a:lnTo>
                <a:lnTo>
                  <a:pt x="69279" y="1732"/>
                </a:lnTo>
                <a:lnTo>
                  <a:pt x="69260" y="1769"/>
                </a:lnTo>
                <a:lnTo>
                  <a:pt x="69297" y="1750"/>
                </a:lnTo>
                <a:lnTo>
                  <a:pt x="69558" y="1471"/>
                </a:lnTo>
                <a:lnTo>
                  <a:pt x="69763" y="1229"/>
                </a:lnTo>
                <a:lnTo>
                  <a:pt x="69967" y="968"/>
                </a:lnTo>
                <a:lnTo>
                  <a:pt x="70154" y="726"/>
                </a:lnTo>
                <a:lnTo>
                  <a:pt x="70265" y="503"/>
                </a:lnTo>
                <a:lnTo>
                  <a:pt x="70303" y="428"/>
                </a:lnTo>
                <a:lnTo>
                  <a:pt x="70303" y="354"/>
                </a:lnTo>
                <a:lnTo>
                  <a:pt x="70284" y="317"/>
                </a:lnTo>
                <a:lnTo>
                  <a:pt x="70209" y="298"/>
                </a:lnTo>
                <a:close/>
                <a:moveTo>
                  <a:pt x="71345" y="298"/>
                </a:moveTo>
                <a:lnTo>
                  <a:pt x="71252" y="354"/>
                </a:lnTo>
                <a:lnTo>
                  <a:pt x="71140" y="466"/>
                </a:lnTo>
                <a:lnTo>
                  <a:pt x="71029" y="596"/>
                </a:lnTo>
                <a:lnTo>
                  <a:pt x="70842" y="875"/>
                </a:lnTo>
                <a:lnTo>
                  <a:pt x="70731" y="1043"/>
                </a:lnTo>
                <a:lnTo>
                  <a:pt x="70619" y="1210"/>
                </a:lnTo>
                <a:lnTo>
                  <a:pt x="70489" y="1490"/>
                </a:lnTo>
                <a:lnTo>
                  <a:pt x="70377" y="1713"/>
                </a:lnTo>
                <a:lnTo>
                  <a:pt x="70358" y="1769"/>
                </a:lnTo>
                <a:lnTo>
                  <a:pt x="70377" y="1769"/>
                </a:lnTo>
                <a:lnTo>
                  <a:pt x="70600" y="1527"/>
                </a:lnTo>
                <a:lnTo>
                  <a:pt x="71010" y="1061"/>
                </a:lnTo>
                <a:lnTo>
                  <a:pt x="71196" y="819"/>
                </a:lnTo>
                <a:lnTo>
                  <a:pt x="71364" y="596"/>
                </a:lnTo>
                <a:lnTo>
                  <a:pt x="71401" y="503"/>
                </a:lnTo>
                <a:lnTo>
                  <a:pt x="71438" y="410"/>
                </a:lnTo>
                <a:lnTo>
                  <a:pt x="71457" y="354"/>
                </a:lnTo>
                <a:lnTo>
                  <a:pt x="71420" y="317"/>
                </a:lnTo>
                <a:lnTo>
                  <a:pt x="71401" y="298"/>
                </a:lnTo>
                <a:close/>
                <a:moveTo>
                  <a:pt x="82274" y="521"/>
                </a:moveTo>
                <a:lnTo>
                  <a:pt x="82218" y="540"/>
                </a:lnTo>
                <a:lnTo>
                  <a:pt x="82162" y="559"/>
                </a:lnTo>
                <a:lnTo>
                  <a:pt x="82032" y="614"/>
                </a:lnTo>
                <a:lnTo>
                  <a:pt x="81902" y="726"/>
                </a:lnTo>
                <a:lnTo>
                  <a:pt x="81641" y="931"/>
                </a:lnTo>
                <a:lnTo>
                  <a:pt x="81511" y="1061"/>
                </a:lnTo>
                <a:lnTo>
                  <a:pt x="81324" y="1266"/>
                </a:lnTo>
                <a:lnTo>
                  <a:pt x="81231" y="1378"/>
                </a:lnTo>
                <a:lnTo>
                  <a:pt x="81194" y="1434"/>
                </a:lnTo>
                <a:lnTo>
                  <a:pt x="81175" y="1471"/>
                </a:lnTo>
                <a:lnTo>
                  <a:pt x="81157" y="1527"/>
                </a:lnTo>
                <a:lnTo>
                  <a:pt x="81138" y="1657"/>
                </a:lnTo>
                <a:lnTo>
                  <a:pt x="81138" y="1713"/>
                </a:lnTo>
                <a:lnTo>
                  <a:pt x="81138" y="1750"/>
                </a:lnTo>
                <a:lnTo>
                  <a:pt x="81157" y="1769"/>
                </a:lnTo>
                <a:lnTo>
                  <a:pt x="81175" y="1750"/>
                </a:lnTo>
                <a:lnTo>
                  <a:pt x="81250" y="1694"/>
                </a:lnTo>
                <a:lnTo>
                  <a:pt x="81846" y="1117"/>
                </a:lnTo>
                <a:lnTo>
                  <a:pt x="82199" y="763"/>
                </a:lnTo>
                <a:lnTo>
                  <a:pt x="82311" y="633"/>
                </a:lnTo>
                <a:lnTo>
                  <a:pt x="82330" y="596"/>
                </a:lnTo>
                <a:lnTo>
                  <a:pt x="82330" y="559"/>
                </a:lnTo>
                <a:lnTo>
                  <a:pt x="82311" y="540"/>
                </a:lnTo>
                <a:lnTo>
                  <a:pt x="82274" y="521"/>
                </a:lnTo>
                <a:close/>
                <a:moveTo>
                  <a:pt x="89889" y="428"/>
                </a:moveTo>
                <a:lnTo>
                  <a:pt x="89796" y="466"/>
                </a:lnTo>
                <a:lnTo>
                  <a:pt x="89703" y="540"/>
                </a:lnTo>
                <a:lnTo>
                  <a:pt x="89591" y="633"/>
                </a:lnTo>
                <a:lnTo>
                  <a:pt x="89461" y="745"/>
                </a:lnTo>
                <a:lnTo>
                  <a:pt x="89218" y="1024"/>
                </a:lnTo>
                <a:lnTo>
                  <a:pt x="88995" y="1322"/>
                </a:lnTo>
                <a:lnTo>
                  <a:pt x="88809" y="1583"/>
                </a:lnTo>
                <a:lnTo>
                  <a:pt x="88697" y="1732"/>
                </a:lnTo>
                <a:lnTo>
                  <a:pt x="88697" y="1769"/>
                </a:lnTo>
                <a:lnTo>
                  <a:pt x="88716" y="1769"/>
                </a:lnTo>
                <a:lnTo>
                  <a:pt x="88995" y="1545"/>
                </a:lnTo>
                <a:lnTo>
                  <a:pt x="89461" y="1154"/>
                </a:lnTo>
                <a:lnTo>
                  <a:pt x="89684" y="950"/>
                </a:lnTo>
                <a:lnTo>
                  <a:pt x="89870" y="763"/>
                </a:lnTo>
                <a:lnTo>
                  <a:pt x="89982" y="596"/>
                </a:lnTo>
                <a:lnTo>
                  <a:pt x="90019" y="540"/>
                </a:lnTo>
                <a:lnTo>
                  <a:pt x="90019" y="484"/>
                </a:lnTo>
                <a:lnTo>
                  <a:pt x="89982" y="447"/>
                </a:lnTo>
                <a:lnTo>
                  <a:pt x="89963" y="428"/>
                </a:lnTo>
                <a:close/>
                <a:moveTo>
                  <a:pt x="88772" y="596"/>
                </a:moveTo>
                <a:lnTo>
                  <a:pt x="88660" y="652"/>
                </a:lnTo>
                <a:lnTo>
                  <a:pt x="88548" y="726"/>
                </a:lnTo>
                <a:lnTo>
                  <a:pt x="88437" y="838"/>
                </a:lnTo>
                <a:lnTo>
                  <a:pt x="88232" y="1080"/>
                </a:lnTo>
                <a:lnTo>
                  <a:pt x="88101" y="1229"/>
                </a:lnTo>
                <a:lnTo>
                  <a:pt x="87804" y="1564"/>
                </a:lnTo>
                <a:lnTo>
                  <a:pt x="87655" y="1732"/>
                </a:lnTo>
                <a:lnTo>
                  <a:pt x="87636" y="1787"/>
                </a:lnTo>
                <a:lnTo>
                  <a:pt x="87673" y="1787"/>
                </a:lnTo>
                <a:lnTo>
                  <a:pt x="87952" y="1601"/>
                </a:lnTo>
                <a:lnTo>
                  <a:pt x="88176" y="1452"/>
                </a:lnTo>
                <a:lnTo>
                  <a:pt x="88418" y="1266"/>
                </a:lnTo>
                <a:lnTo>
                  <a:pt x="88641" y="1061"/>
                </a:lnTo>
                <a:lnTo>
                  <a:pt x="88809" y="875"/>
                </a:lnTo>
                <a:lnTo>
                  <a:pt x="88846" y="801"/>
                </a:lnTo>
                <a:lnTo>
                  <a:pt x="88883" y="726"/>
                </a:lnTo>
                <a:lnTo>
                  <a:pt x="88883" y="652"/>
                </a:lnTo>
                <a:lnTo>
                  <a:pt x="88846" y="614"/>
                </a:lnTo>
                <a:lnTo>
                  <a:pt x="88809" y="596"/>
                </a:lnTo>
                <a:close/>
                <a:moveTo>
                  <a:pt x="27984" y="447"/>
                </a:moveTo>
                <a:lnTo>
                  <a:pt x="27928" y="466"/>
                </a:lnTo>
                <a:lnTo>
                  <a:pt x="27779" y="521"/>
                </a:lnTo>
                <a:lnTo>
                  <a:pt x="27611" y="614"/>
                </a:lnTo>
                <a:lnTo>
                  <a:pt x="27462" y="726"/>
                </a:lnTo>
                <a:lnTo>
                  <a:pt x="27332" y="838"/>
                </a:lnTo>
                <a:lnTo>
                  <a:pt x="27164" y="987"/>
                </a:lnTo>
                <a:lnTo>
                  <a:pt x="26997" y="1210"/>
                </a:lnTo>
                <a:lnTo>
                  <a:pt x="26922" y="1341"/>
                </a:lnTo>
                <a:lnTo>
                  <a:pt x="26885" y="1415"/>
                </a:lnTo>
                <a:lnTo>
                  <a:pt x="26885" y="1434"/>
                </a:lnTo>
                <a:lnTo>
                  <a:pt x="26829" y="1620"/>
                </a:lnTo>
                <a:lnTo>
                  <a:pt x="26829" y="1732"/>
                </a:lnTo>
                <a:lnTo>
                  <a:pt x="26829" y="1806"/>
                </a:lnTo>
                <a:lnTo>
                  <a:pt x="26829" y="1825"/>
                </a:lnTo>
                <a:lnTo>
                  <a:pt x="26848" y="1825"/>
                </a:lnTo>
                <a:lnTo>
                  <a:pt x="26885" y="1806"/>
                </a:lnTo>
                <a:lnTo>
                  <a:pt x="26922" y="1769"/>
                </a:lnTo>
                <a:lnTo>
                  <a:pt x="27146" y="1527"/>
                </a:lnTo>
                <a:lnTo>
                  <a:pt x="27555" y="1117"/>
                </a:lnTo>
                <a:lnTo>
                  <a:pt x="27946" y="726"/>
                </a:lnTo>
                <a:lnTo>
                  <a:pt x="28058" y="577"/>
                </a:lnTo>
                <a:lnTo>
                  <a:pt x="28114" y="521"/>
                </a:lnTo>
                <a:lnTo>
                  <a:pt x="28077" y="484"/>
                </a:lnTo>
                <a:lnTo>
                  <a:pt x="28040" y="447"/>
                </a:lnTo>
                <a:close/>
                <a:moveTo>
                  <a:pt x="72481" y="447"/>
                </a:moveTo>
                <a:lnTo>
                  <a:pt x="72425" y="466"/>
                </a:lnTo>
                <a:lnTo>
                  <a:pt x="72276" y="521"/>
                </a:lnTo>
                <a:lnTo>
                  <a:pt x="72127" y="614"/>
                </a:lnTo>
                <a:lnTo>
                  <a:pt x="71960" y="726"/>
                </a:lnTo>
                <a:lnTo>
                  <a:pt x="71829" y="838"/>
                </a:lnTo>
                <a:lnTo>
                  <a:pt x="71662" y="987"/>
                </a:lnTo>
                <a:lnTo>
                  <a:pt x="71494" y="1210"/>
                </a:lnTo>
                <a:lnTo>
                  <a:pt x="71420" y="1341"/>
                </a:lnTo>
                <a:lnTo>
                  <a:pt x="71382" y="1452"/>
                </a:lnTo>
                <a:lnTo>
                  <a:pt x="71382" y="1434"/>
                </a:lnTo>
                <a:lnTo>
                  <a:pt x="71345" y="1620"/>
                </a:lnTo>
                <a:lnTo>
                  <a:pt x="71327" y="1732"/>
                </a:lnTo>
                <a:lnTo>
                  <a:pt x="71327" y="1806"/>
                </a:lnTo>
                <a:lnTo>
                  <a:pt x="71345" y="1825"/>
                </a:lnTo>
                <a:lnTo>
                  <a:pt x="71364" y="1825"/>
                </a:lnTo>
                <a:lnTo>
                  <a:pt x="71382" y="1806"/>
                </a:lnTo>
                <a:lnTo>
                  <a:pt x="71420" y="1769"/>
                </a:lnTo>
                <a:lnTo>
                  <a:pt x="71643" y="1527"/>
                </a:lnTo>
                <a:lnTo>
                  <a:pt x="72053" y="1117"/>
                </a:lnTo>
                <a:lnTo>
                  <a:pt x="72444" y="726"/>
                </a:lnTo>
                <a:lnTo>
                  <a:pt x="72574" y="577"/>
                </a:lnTo>
                <a:lnTo>
                  <a:pt x="72611" y="521"/>
                </a:lnTo>
                <a:lnTo>
                  <a:pt x="72574" y="484"/>
                </a:lnTo>
                <a:lnTo>
                  <a:pt x="72537" y="447"/>
                </a:lnTo>
                <a:close/>
                <a:moveTo>
                  <a:pt x="84564" y="354"/>
                </a:moveTo>
                <a:lnTo>
                  <a:pt x="84490" y="372"/>
                </a:lnTo>
                <a:lnTo>
                  <a:pt x="84341" y="466"/>
                </a:lnTo>
                <a:lnTo>
                  <a:pt x="84173" y="577"/>
                </a:lnTo>
                <a:lnTo>
                  <a:pt x="83856" y="838"/>
                </a:lnTo>
                <a:lnTo>
                  <a:pt x="83689" y="1024"/>
                </a:lnTo>
                <a:lnTo>
                  <a:pt x="83521" y="1210"/>
                </a:lnTo>
                <a:lnTo>
                  <a:pt x="83335" y="1490"/>
                </a:lnTo>
                <a:lnTo>
                  <a:pt x="83205" y="1732"/>
                </a:lnTo>
                <a:lnTo>
                  <a:pt x="83168" y="1825"/>
                </a:lnTo>
                <a:lnTo>
                  <a:pt x="83466" y="1564"/>
                </a:lnTo>
                <a:lnTo>
                  <a:pt x="84005" y="1117"/>
                </a:lnTo>
                <a:lnTo>
                  <a:pt x="84285" y="875"/>
                </a:lnTo>
                <a:lnTo>
                  <a:pt x="84508" y="652"/>
                </a:lnTo>
                <a:lnTo>
                  <a:pt x="84657" y="484"/>
                </a:lnTo>
                <a:lnTo>
                  <a:pt x="84694" y="428"/>
                </a:lnTo>
                <a:lnTo>
                  <a:pt x="84694" y="391"/>
                </a:lnTo>
                <a:lnTo>
                  <a:pt x="84657" y="354"/>
                </a:lnTo>
                <a:close/>
                <a:moveTo>
                  <a:pt x="85607" y="391"/>
                </a:moveTo>
                <a:lnTo>
                  <a:pt x="85569" y="428"/>
                </a:lnTo>
                <a:lnTo>
                  <a:pt x="85402" y="596"/>
                </a:lnTo>
                <a:lnTo>
                  <a:pt x="84955" y="1080"/>
                </a:lnTo>
                <a:lnTo>
                  <a:pt x="84527" y="1601"/>
                </a:lnTo>
                <a:lnTo>
                  <a:pt x="84341" y="1825"/>
                </a:lnTo>
                <a:lnTo>
                  <a:pt x="84471" y="1750"/>
                </a:lnTo>
                <a:lnTo>
                  <a:pt x="84694" y="1620"/>
                </a:lnTo>
                <a:lnTo>
                  <a:pt x="84974" y="1415"/>
                </a:lnTo>
                <a:lnTo>
                  <a:pt x="85253" y="1192"/>
                </a:lnTo>
                <a:lnTo>
                  <a:pt x="85495" y="950"/>
                </a:lnTo>
                <a:lnTo>
                  <a:pt x="85588" y="838"/>
                </a:lnTo>
                <a:lnTo>
                  <a:pt x="85662" y="726"/>
                </a:lnTo>
                <a:lnTo>
                  <a:pt x="85718" y="633"/>
                </a:lnTo>
                <a:lnTo>
                  <a:pt x="85737" y="540"/>
                </a:lnTo>
                <a:lnTo>
                  <a:pt x="85718" y="447"/>
                </a:lnTo>
                <a:lnTo>
                  <a:pt x="85644" y="391"/>
                </a:lnTo>
                <a:close/>
                <a:moveTo>
                  <a:pt x="81213" y="391"/>
                </a:moveTo>
                <a:lnTo>
                  <a:pt x="81157" y="410"/>
                </a:lnTo>
                <a:lnTo>
                  <a:pt x="81101" y="447"/>
                </a:lnTo>
                <a:lnTo>
                  <a:pt x="80971" y="540"/>
                </a:lnTo>
                <a:lnTo>
                  <a:pt x="80822" y="689"/>
                </a:lnTo>
                <a:lnTo>
                  <a:pt x="80561" y="968"/>
                </a:lnTo>
                <a:lnTo>
                  <a:pt x="80412" y="1136"/>
                </a:lnTo>
                <a:lnTo>
                  <a:pt x="80207" y="1359"/>
                </a:lnTo>
                <a:lnTo>
                  <a:pt x="80114" y="1490"/>
                </a:lnTo>
                <a:lnTo>
                  <a:pt x="80040" y="1620"/>
                </a:lnTo>
                <a:lnTo>
                  <a:pt x="80040" y="1601"/>
                </a:lnTo>
                <a:lnTo>
                  <a:pt x="79984" y="1732"/>
                </a:lnTo>
                <a:lnTo>
                  <a:pt x="79965" y="1806"/>
                </a:lnTo>
                <a:lnTo>
                  <a:pt x="79965" y="1843"/>
                </a:lnTo>
                <a:lnTo>
                  <a:pt x="79965" y="1862"/>
                </a:lnTo>
                <a:lnTo>
                  <a:pt x="79984" y="1862"/>
                </a:lnTo>
                <a:lnTo>
                  <a:pt x="80040" y="1825"/>
                </a:lnTo>
                <a:lnTo>
                  <a:pt x="80300" y="1564"/>
                </a:lnTo>
                <a:lnTo>
                  <a:pt x="80747" y="1117"/>
                </a:lnTo>
                <a:lnTo>
                  <a:pt x="80971" y="875"/>
                </a:lnTo>
                <a:lnTo>
                  <a:pt x="81157" y="652"/>
                </a:lnTo>
                <a:lnTo>
                  <a:pt x="81287" y="503"/>
                </a:lnTo>
                <a:lnTo>
                  <a:pt x="81306" y="447"/>
                </a:lnTo>
                <a:lnTo>
                  <a:pt x="81306" y="410"/>
                </a:lnTo>
                <a:lnTo>
                  <a:pt x="81269" y="391"/>
                </a:lnTo>
                <a:close/>
                <a:moveTo>
                  <a:pt x="1527" y="298"/>
                </a:moveTo>
                <a:lnTo>
                  <a:pt x="1472" y="317"/>
                </a:lnTo>
                <a:lnTo>
                  <a:pt x="1378" y="372"/>
                </a:lnTo>
                <a:lnTo>
                  <a:pt x="1285" y="484"/>
                </a:lnTo>
                <a:lnTo>
                  <a:pt x="1174" y="633"/>
                </a:lnTo>
                <a:lnTo>
                  <a:pt x="969" y="931"/>
                </a:lnTo>
                <a:lnTo>
                  <a:pt x="857" y="1099"/>
                </a:lnTo>
                <a:lnTo>
                  <a:pt x="783" y="1266"/>
                </a:lnTo>
                <a:lnTo>
                  <a:pt x="652" y="1583"/>
                </a:lnTo>
                <a:lnTo>
                  <a:pt x="597" y="1713"/>
                </a:lnTo>
                <a:lnTo>
                  <a:pt x="559" y="1825"/>
                </a:lnTo>
                <a:lnTo>
                  <a:pt x="559" y="1862"/>
                </a:lnTo>
                <a:lnTo>
                  <a:pt x="578" y="1880"/>
                </a:lnTo>
                <a:lnTo>
                  <a:pt x="597" y="1880"/>
                </a:lnTo>
                <a:lnTo>
                  <a:pt x="634" y="1843"/>
                </a:lnTo>
                <a:lnTo>
                  <a:pt x="857" y="1583"/>
                </a:lnTo>
                <a:lnTo>
                  <a:pt x="1043" y="1359"/>
                </a:lnTo>
                <a:lnTo>
                  <a:pt x="1230" y="1117"/>
                </a:lnTo>
                <a:lnTo>
                  <a:pt x="1397" y="857"/>
                </a:lnTo>
                <a:lnTo>
                  <a:pt x="1509" y="614"/>
                </a:lnTo>
                <a:lnTo>
                  <a:pt x="1565" y="521"/>
                </a:lnTo>
                <a:lnTo>
                  <a:pt x="1583" y="428"/>
                </a:lnTo>
                <a:lnTo>
                  <a:pt x="1583" y="372"/>
                </a:lnTo>
                <a:lnTo>
                  <a:pt x="1546" y="317"/>
                </a:lnTo>
                <a:lnTo>
                  <a:pt x="1527" y="298"/>
                </a:lnTo>
                <a:close/>
                <a:moveTo>
                  <a:pt x="30255" y="466"/>
                </a:moveTo>
                <a:lnTo>
                  <a:pt x="30162" y="521"/>
                </a:lnTo>
                <a:lnTo>
                  <a:pt x="30050" y="614"/>
                </a:lnTo>
                <a:lnTo>
                  <a:pt x="29827" y="801"/>
                </a:lnTo>
                <a:lnTo>
                  <a:pt x="29734" y="912"/>
                </a:lnTo>
                <a:lnTo>
                  <a:pt x="29529" y="1117"/>
                </a:lnTo>
                <a:lnTo>
                  <a:pt x="29231" y="1415"/>
                </a:lnTo>
                <a:lnTo>
                  <a:pt x="29101" y="1583"/>
                </a:lnTo>
                <a:lnTo>
                  <a:pt x="28989" y="1732"/>
                </a:lnTo>
                <a:lnTo>
                  <a:pt x="28933" y="1843"/>
                </a:lnTo>
                <a:lnTo>
                  <a:pt x="28915" y="1880"/>
                </a:lnTo>
                <a:lnTo>
                  <a:pt x="28933" y="1918"/>
                </a:lnTo>
                <a:lnTo>
                  <a:pt x="28970" y="1936"/>
                </a:lnTo>
                <a:lnTo>
                  <a:pt x="29045" y="1918"/>
                </a:lnTo>
                <a:lnTo>
                  <a:pt x="29119" y="1880"/>
                </a:lnTo>
                <a:lnTo>
                  <a:pt x="29212" y="1825"/>
                </a:lnTo>
                <a:lnTo>
                  <a:pt x="29436" y="1638"/>
                </a:lnTo>
                <a:lnTo>
                  <a:pt x="29678" y="1396"/>
                </a:lnTo>
                <a:lnTo>
                  <a:pt x="29920" y="1136"/>
                </a:lnTo>
                <a:lnTo>
                  <a:pt x="30125" y="894"/>
                </a:lnTo>
                <a:lnTo>
                  <a:pt x="30255" y="670"/>
                </a:lnTo>
                <a:lnTo>
                  <a:pt x="30311" y="596"/>
                </a:lnTo>
                <a:lnTo>
                  <a:pt x="30330" y="540"/>
                </a:lnTo>
                <a:lnTo>
                  <a:pt x="30330" y="484"/>
                </a:lnTo>
                <a:lnTo>
                  <a:pt x="30311" y="466"/>
                </a:lnTo>
                <a:close/>
                <a:moveTo>
                  <a:pt x="74752" y="466"/>
                </a:moveTo>
                <a:lnTo>
                  <a:pt x="74659" y="521"/>
                </a:lnTo>
                <a:lnTo>
                  <a:pt x="74547" y="614"/>
                </a:lnTo>
                <a:lnTo>
                  <a:pt x="74343" y="801"/>
                </a:lnTo>
                <a:lnTo>
                  <a:pt x="74231" y="912"/>
                </a:lnTo>
                <a:lnTo>
                  <a:pt x="74026" y="1117"/>
                </a:lnTo>
                <a:lnTo>
                  <a:pt x="73728" y="1415"/>
                </a:lnTo>
                <a:lnTo>
                  <a:pt x="73598" y="1583"/>
                </a:lnTo>
                <a:lnTo>
                  <a:pt x="73486" y="1732"/>
                </a:lnTo>
                <a:lnTo>
                  <a:pt x="73430" y="1843"/>
                </a:lnTo>
                <a:lnTo>
                  <a:pt x="73412" y="1880"/>
                </a:lnTo>
                <a:lnTo>
                  <a:pt x="73430" y="1918"/>
                </a:lnTo>
                <a:lnTo>
                  <a:pt x="73486" y="1936"/>
                </a:lnTo>
                <a:lnTo>
                  <a:pt x="73542" y="1918"/>
                </a:lnTo>
                <a:lnTo>
                  <a:pt x="73635" y="1880"/>
                </a:lnTo>
                <a:lnTo>
                  <a:pt x="73728" y="1825"/>
                </a:lnTo>
                <a:lnTo>
                  <a:pt x="73952" y="1638"/>
                </a:lnTo>
                <a:lnTo>
                  <a:pt x="74175" y="1396"/>
                </a:lnTo>
                <a:lnTo>
                  <a:pt x="74417" y="1136"/>
                </a:lnTo>
                <a:lnTo>
                  <a:pt x="74622" y="894"/>
                </a:lnTo>
                <a:lnTo>
                  <a:pt x="74771" y="670"/>
                </a:lnTo>
                <a:lnTo>
                  <a:pt x="74808" y="596"/>
                </a:lnTo>
                <a:lnTo>
                  <a:pt x="74827" y="540"/>
                </a:lnTo>
                <a:lnTo>
                  <a:pt x="74827" y="484"/>
                </a:lnTo>
                <a:lnTo>
                  <a:pt x="74827" y="466"/>
                </a:lnTo>
                <a:close/>
                <a:moveTo>
                  <a:pt x="92328" y="1583"/>
                </a:moveTo>
                <a:lnTo>
                  <a:pt x="92104" y="1694"/>
                </a:lnTo>
                <a:lnTo>
                  <a:pt x="91713" y="1936"/>
                </a:lnTo>
                <a:lnTo>
                  <a:pt x="91509" y="2067"/>
                </a:lnTo>
                <a:lnTo>
                  <a:pt x="91360" y="2197"/>
                </a:lnTo>
                <a:lnTo>
                  <a:pt x="91248" y="2309"/>
                </a:lnTo>
                <a:lnTo>
                  <a:pt x="91248" y="2346"/>
                </a:lnTo>
                <a:lnTo>
                  <a:pt x="91248" y="2383"/>
                </a:lnTo>
                <a:lnTo>
                  <a:pt x="91266" y="2402"/>
                </a:lnTo>
                <a:lnTo>
                  <a:pt x="91304" y="2402"/>
                </a:lnTo>
                <a:lnTo>
                  <a:pt x="91397" y="2383"/>
                </a:lnTo>
                <a:lnTo>
                  <a:pt x="91509" y="2327"/>
                </a:lnTo>
                <a:lnTo>
                  <a:pt x="91620" y="2271"/>
                </a:lnTo>
                <a:lnTo>
                  <a:pt x="91844" y="2123"/>
                </a:lnTo>
                <a:lnTo>
                  <a:pt x="91974" y="2011"/>
                </a:lnTo>
                <a:lnTo>
                  <a:pt x="92067" y="1918"/>
                </a:lnTo>
                <a:lnTo>
                  <a:pt x="92253" y="1750"/>
                </a:lnTo>
                <a:lnTo>
                  <a:pt x="92365" y="1620"/>
                </a:lnTo>
                <a:lnTo>
                  <a:pt x="92384" y="1583"/>
                </a:lnTo>
                <a:close/>
                <a:moveTo>
                  <a:pt x="92346" y="2383"/>
                </a:moveTo>
                <a:lnTo>
                  <a:pt x="92272" y="2420"/>
                </a:lnTo>
                <a:lnTo>
                  <a:pt x="92179" y="2458"/>
                </a:lnTo>
                <a:lnTo>
                  <a:pt x="91955" y="2625"/>
                </a:lnTo>
                <a:lnTo>
                  <a:pt x="91713" y="2830"/>
                </a:lnTo>
                <a:lnTo>
                  <a:pt x="91471" y="3053"/>
                </a:lnTo>
                <a:lnTo>
                  <a:pt x="91266" y="3295"/>
                </a:lnTo>
                <a:lnTo>
                  <a:pt x="91118" y="3482"/>
                </a:lnTo>
                <a:lnTo>
                  <a:pt x="91062" y="3556"/>
                </a:lnTo>
                <a:lnTo>
                  <a:pt x="91043" y="3631"/>
                </a:lnTo>
                <a:lnTo>
                  <a:pt x="91043" y="3649"/>
                </a:lnTo>
                <a:lnTo>
                  <a:pt x="91080" y="3649"/>
                </a:lnTo>
                <a:lnTo>
                  <a:pt x="91248" y="3556"/>
                </a:lnTo>
                <a:lnTo>
                  <a:pt x="91471" y="3370"/>
                </a:lnTo>
                <a:lnTo>
                  <a:pt x="91751" y="3147"/>
                </a:lnTo>
                <a:lnTo>
                  <a:pt x="92253" y="2681"/>
                </a:lnTo>
                <a:lnTo>
                  <a:pt x="92402" y="2514"/>
                </a:lnTo>
                <a:lnTo>
                  <a:pt x="92458" y="2420"/>
                </a:lnTo>
                <a:lnTo>
                  <a:pt x="92421" y="2402"/>
                </a:lnTo>
                <a:lnTo>
                  <a:pt x="92346" y="2383"/>
                </a:lnTo>
                <a:close/>
                <a:moveTo>
                  <a:pt x="1509" y="2011"/>
                </a:moveTo>
                <a:lnTo>
                  <a:pt x="1416" y="2085"/>
                </a:lnTo>
                <a:lnTo>
                  <a:pt x="1304" y="2178"/>
                </a:lnTo>
                <a:lnTo>
                  <a:pt x="1192" y="2309"/>
                </a:lnTo>
                <a:lnTo>
                  <a:pt x="1006" y="2569"/>
                </a:lnTo>
                <a:lnTo>
                  <a:pt x="876" y="2756"/>
                </a:lnTo>
                <a:lnTo>
                  <a:pt x="615" y="3053"/>
                </a:lnTo>
                <a:lnTo>
                  <a:pt x="485" y="3221"/>
                </a:lnTo>
                <a:lnTo>
                  <a:pt x="392" y="3389"/>
                </a:lnTo>
                <a:lnTo>
                  <a:pt x="280" y="3612"/>
                </a:lnTo>
                <a:lnTo>
                  <a:pt x="224" y="3724"/>
                </a:lnTo>
                <a:lnTo>
                  <a:pt x="243" y="3742"/>
                </a:lnTo>
                <a:lnTo>
                  <a:pt x="280" y="3724"/>
                </a:lnTo>
                <a:lnTo>
                  <a:pt x="597" y="3389"/>
                </a:lnTo>
                <a:lnTo>
                  <a:pt x="1118" y="2830"/>
                </a:lnTo>
                <a:lnTo>
                  <a:pt x="1360" y="2551"/>
                </a:lnTo>
                <a:lnTo>
                  <a:pt x="1546" y="2290"/>
                </a:lnTo>
                <a:lnTo>
                  <a:pt x="1602" y="2178"/>
                </a:lnTo>
                <a:lnTo>
                  <a:pt x="1639" y="2104"/>
                </a:lnTo>
                <a:lnTo>
                  <a:pt x="1639" y="2048"/>
                </a:lnTo>
                <a:lnTo>
                  <a:pt x="1621" y="2029"/>
                </a:lnTo>
                <a:lnTo>
                  <a:pt x="1602" y="2011"/>
                </a:lnTo>
                <a:close/>
                <a:moveTo>
                  <a:pt x="1397" y="3258"/>
                </a:moveTo>
                <a:lnTo>
                  <a:pt x="1304" y="3295"/>
                </a:lnTo>
                <a:lnTo>
                  <a:pt x="1211" y="3389"/>
                </a:lnTo>
                <a:lnTo>
                  <a:pt x="1118" y="3500"/>
                </a:lnTo>
                <a:lnTo>
                  <a:pt x="932" y="3724"/>
                </a:lnTo>
                <a:lnTo>
                  <a:pt x="820" y="3873"/>
                </a:lnTo>
                <a:lnTo>
                  <a:pt x="448" y="4338"/>
                </a:lnTo>
                <a:lnTo>
                  <a:pt x="280" y="4580"/>
                </a:lnTo>
                <a:lnTo>
                  <a:pt x="243" y="4636"/>
                </a:lnTo>
                <a:lnTo>
                  <a:pt x="243" y="4655"/>
                </a:lnTo>
                <a:lnTo>
                  <a:pt x="261" y="4655"/>
                </a:lnTo>
                <a:lnTo>
                  <a:pt x="541" y="4431"/>
                </a:lnTo>
                <a:lnTo>
                  <a:pt x="764" y="4226"/>
                </a:lnTo>
                <a:lnTo>
                  <a:pt x="1025" y="3984"/>
                </a:lnTo>
                <a:lnTo>
                  <a:pt x="1248" y="3742"/>
                </a:lnTo>
                <a:lnTo>
                  <a:pt x="1434" y="3538"/>
                </a:lnTo>
                <a:lnTo>
                  <a:pt x="1490" y="3444"/>
                </a:lnTo>
                <a:lnTo>
                  <a:pt x="1509" y="3351"/>
                </a:lnTo>
                <a:lnTo>
                  <a:pt x="1509" y="3295"/>
                </a:lnTo>
                <a:lnTo>
                  <a:pt x="1472" y="3258"/>
                </a:lnTo>
                <a:close/>
                <a:moveTo>
                  <a:pt x="92421" y="3575"/>
                </a:moveTo>
                <a:lnTo>
                  <a:pt x="92123" y="3780"/>
                </a:lnTo>
                <a:lnTo>
                  <a:pt x="91899" y="3947"/>
                </a:lnTo>
                <a:lnTo>
                  <a:pt x="91657" y="4133"/>
                </a:lnTo>
                <a:lnTo>
                  <a:pt x="91453" y="4338"/>
                </a:lnTo>
                <a:lnTo>
                  <a:pt x="91285" y="4524"/>
                </a:lnTo>
                <a:lnTo>
                  <a:pt x="91248" y="4599"/>
                </a:lnTo>
                <a:lnTo>
                  <a:pt x="91211" y="4655"/>
                </a:lnTo>
                <a:lnTo>
                  <a:pt x="91229" y="4710"/>
                </a:lnTo>
                <a:lnTo>
                  <a:pt x="91266" y="4748"/>
                </a:lnTo>
                <a:lnTo>
                  <a:pt x="91341" y="4748"/>
                </a:lnTo>
                <a:lnTo>
                  <a:pt x="91415" y="4729"/>
                </a:lnTo>
                <a:lnTo>
                  <a:pt x="91509" y="4692"/>
                </a:lnTo>
                <a:lnTo>
                  <a:pt x="91602" y="4617"/>
                </a:lnTo>
                <a:lnTo>
                  <a:pt x="91788" y="4431"/>
                </a:lnTo>
                <a:lnTo>
                  <a:pt x="91974" y="4208"/>
                </a:lnTo>
                <a:lnTo>
                  <a:pt x="92142" y="3984"/>
                </a:lnTo>
                <a:lnTo>
                  <a:pt x="92290" y="3780"/>
                </a:lnTo>
                <a:lnTo>
                  <a:pt x="92421" y="3575"/>
                </a:lnTo>
                <a:close/>
                <a:moveTo>
                  <a:pt x="1230" y="4394"/>
                </a:moveTo>
                <a:lnTo>
                  <a:pt x="1174" y="4431"/>
                </a:lnTo>
                <a:lnTo>
                  <a:pt x="1043" y="4506"/>
                </a:lnTo>
                <a:lnTo>
                  <a:pt x="913" y="4617"/>
                </a:lnTo>
                <a:lnTo>
                  <a:pt x="690" y="4859"/>
                </a:lnTo>
                <a:lnTo>
                  <a:pt x="559" y="5008"/>
                </a:lnTo>
                <a:lnTo>
                  <a:pt x="466" y="5176"/>
                </a:lnTo>
                <a:lnTo>
                  <a:pt x="336" y="5418"/>
                </a:lnTo>
                <a:lnTo>
                  <a:pt x="261" y="5623"/>
                </a:lnTo>
                <a:lnTo>
                  <a:pt x="243" y="5679"/>
                </a:lnTo>
                <a:lnTo>
                  <a:pt x="261" y="5679"/>
                </a:lnTo>
                <a:lnTo>
                  <a:pt x="280" y="5660"/>
                </a:lnTo>
                <a:lnTo>
                  <a:pt x="503" y="5455"/>
                </a:lnTo>
                <a:lnTo>
                  <a:pt x="894" y="5064"/>
                </a:lnTo>
                <a:lnTo>
                  <a:pt x="1081" y="4859"/>
                </a:lnTo>
                <a:lnTo>
                  <a:pt x="1248" y="4673"/>
                </a:lnTo>
                <a:lnTo>
                  <a:pt x="1341" y="4524"/>
                </a:lnTo>
                <a:lnTo>
                  <a:pt x="1360" y="4468"/>
                </a:lnTo>
                <a:lnTo>
                  <a:pt x="1341" y="4431"/>
                </a:lnTo>
                <a:lnTo>
                  <a:pt x="1323" y="4394"/>
                </a:lnTo>
                <a:close/>
                <a:moveTo>
                  <a:pt x="92588" y="4617"/>
                </a:moveTo>
                <a:lnTo>
                  <a:pt x="92533" y="4636"/>
                </a:lnTo>
                <a:lnTo>
                  <a:pt x="92365" y="4729"/>
                </a:lnTo>
                <a:lnTo>
                  <a:pt x="92142" y="4878"/>
                </a:lnTo>
                <a:lnTo>
                  <a:pt x="91918" y="5064"/>
                </a:lnTo>
                <a:lnTo>
                  <a:pt x="91490" y="5474"/>
                </a:lnTo>
                <a:lnTo>
                  <a:pt x="91341" y="5623"/>
                </a:lnTo>
                <a:lnTo>
                  <a:pt x="91266" y="5697"/>
                </a:lnTo>
                <a:lnTo>
                  <a:pt x="91248" y="5753"/>
                </a:lnTo>
                <a:lnTo>
                  <a:pt x="91248" y="5790"/>
                </a:lnTo>
                <a:lnTo>
                  <a:pt x="91248" y="5809"/>
                </a:lnTo>
                <a:lnTo>
                  <a:pt x="91285" y="5809"/>
                </a:lnTo>
                <a:lnTo>
                  <a:pt x="91378" y="5772"/>
                </a:lnTo>
                <a:lnTo>
                  <a:pt x="91509" y="5679"/>
                </a:lnTo>
                <a:lnTo>
                  <a:pt x="91769" y="5492"/>
                </a:lnTo>
                <a:lnTo>
                  <a:pt x="91899" y="5381"/>
                </a:lnTo>
                <a:lnTo>
                  <a:pt x="92290" y="4990"/>
                </a:lnTo>
                <a:lnTo>
                  <a:pt x="92533" y="4748"/>
                </a:lnTo>
                <a:lnTo>
                  <a:pt x="92588" y="4673"/>
                </a:lnTo>
                <a:lnTo>
                  <a:pt x="92607" y="4636"/>
                </a:lnTo>
                <a:lnTo>
                  <a:pt x="92588" y="4617"/>
                </a:lnTo>
                <a:close/>
                <a:moveTo>
                  <a:pt x="92477" y="5772"/>
                </a:moveTo>
                <a:lnTo>
                  <a:pt x="92272" y="5902"/>
                </a:lnTo>
                <a:lnTo>
                  <a:pt x="92067" y="6032"/>
                </a:lnTo>
                <a:lnTo>
                  <a:pt x="91844" y="6163"/>
                </a:lnTo>
                <a:lnTo>
                  <a:pt x="91657" y="6330"/>
                </a:lnTo>
                <a:lnTo>
                  <a:pt x="91527" y="6442"/>
                </a:lnTo>
                <a:lnTo>
                  <a:pt x="91341" y="6647"/>
                </a:lnTo>
                <a:lnTo>
                  <a:pt x="91285" y="6758"/>
                </a:lnTo>
                <a:lnTo>
                  <a:pt x="91248" y="6833"/>
                </a:lnTo>
                <a:lnTo>
                  <a:pt x="91248" y="6870"/>
                </a:lnTo>
                <a:lnTo>
                  <a:pt x="91266" y="6889"/>
                </a:lnTo>
                <a:lnTo>
                  <a:pt x="91341" y="6889"/>
                </a:lnTo>
                <a:lnTo>
                  <a:pt x="91453" y="6852"/>
                </a:lnTo>
                <a:lnTo>
                  <a:pt x="91546" y="6814"/>
                </a:lnTo>
                <a:lnTo>
                  <a:pt x="91639" y="6758"/>
                </a:lnTo>
                <a:lnTo>
                  <a:pt x="91713" y="6703"/>
                </a:lnTo>
                <a:lnTo>
                  <a:pt x="91862" y="6535"/>
                </a:lnTo>
                <a:lnTo>
                  <a:pt x="91993" y="6367"/>
                </a:lnTo>
                <a:lnTo>
                  <a:pt x="92235" y="6032"/>
                </a:lnTo>
                <a:lnTo>
                  <a:pt x="92365" y="5883"/>
                </a:lnTo>
                <a:lnTo>
                  <a:pt x="92477" y="5772"/>
                </a:lnTo>
                <a:close/>
                <a:moveTo>
                  <a:pt x="1434" y="5343"/>
                </a:moveTo>
                <a:lnTo>
                  <a:pt x="1397" y="5381"/>
                </a:lnTo>
                <a:lnTo>
                  <a:pt x="1267" y="5548"/>
                </a:lnTo>
                <a:lnTo>
                  <a:pt x="894" y="6088"/>
                </a:lnTo>
                <a:lnTo>
                  <a:pt x="541" y="6647"/>
                </a:lnTo>
                <a:lnTo>
                  <a:pt x="410" y="6833"/>
                </a:lnTo>
                <a:lnTo>
                  <a:pt x="336" y="6926"/>
                </a:lnTo>
                <a:lnTo>
                  <a:pt x="448" y="6833"/>
                </a:lnTo>
                <a:lnTo>
                  <a:pt x="634" y="6665"/>
                </a:lnTo>
                <a:lnTo>
                  <a:pt x="876" y="6442"/>
                </a:lnTo>
                <a:lnTo>
                  <a:pt x="1118" y="6200"/>
                </a:lnTo>
                <a:lnTo>
                  <a:pt x="1323" y="5921"/>
                </a:lnTo>
                <a:lnTo>
                  <a:pt x="1416" y="5809"/>
                </a:lnTo>
                <a:lnTo>
                  <a:pt x="1472" y="5679"/>
                </a:lnTo>
                <a:lnTo>
                  <a:pt x="1527" y="5567"/>
                </a:lnTo>
                <a:lnTo>
                  <a:pt x="1527" y="5474"/>
                </a:lnTo>
                <a:lnTo>
                  <a:pt x="1527" y="5399"/>
                </a:lnTo>
                <a:lnTo>
                  <a:pt x="1472" y="5343"/>
                </a:lnTo>
                <a:close/>
                <a:moveTo>
                  <a:pt x="1639" y="6535"/>
                </a:moveTo>
                <a:lnTo>
                  <a:pt x="1509" y="6609"/>
                </a:lnTo>
                <a:lnTo>
                  <a:pt x="1323" y="6758"/>
                </a:lnTo>
                <a:lnTo>
                  <a:pt x="1081" y="6963"/>
                </a:lnTo>
                <a:lnTo>
                  <a:pt x="839" y="7205"/>
                </a:lnTo>
                <a:lnTo>
                  <a:pt x="615" y="7429"/>
                </a:lnTo>
                <a:lnTo>
                  <a:pt x="429" y="7652"/>
                </a:lnTo>
                <a:lnTo>
                  <a:pt x="299" y="7801"/>
                </a:lnTo>
                <a:lnTo>
                  <a:pt x="280" y="7857"/>
                </a:lnTo>
                <a:lnTo>
                  <a:pt x="280" y="7894"/>
                </a:lnTo>
                <a:lnTo>
                  <a:pt x="317" y="7913"/>
                </a:lnTo>
                <a:lnTo>
                  <a:pt x="354" y="7913"/>
                </a:lnTo>
                <a:lnTo>
                  <a:pt x="429" y="7894"/>
                </a:lnTo>
                <a:lnTo>
                  <a:pt x="522" y="7857"/>
                </a:lnTo>
                <a:lnTo>
                  <a:pt x="634" y="7782"/>
                </a:lnTo>
                <a:lnTo>
                  <a:pt x="857" y="7559"/>
                </a:lnTo>
                <a:lnTo>
                  <a:pt x="1099" y="7280"/>
                </a:lnTo>
                <a:lnTo>
                  <a:pt x="1341" y="7000"/>
                </a:lnTo>
                <a:lnTo>
                  <a:pt x="1509" y="6758"/>
                </a:lnTo>
                <a:lnTo>
                  <a:pt x="1621" y="6591"/>
                </a:lnTo>
                <a:lnTo>
                  <a:pt x="1658" y="6535"/>
                </a:lnTo>
                <a:close/>
                <a:moveTo>
                  <a:pt x="92495" y="6833"/>
                </a:moveTo>
                <a:lnTo>
                  <a:pt x="92421" y="6852"/>
                </a:lnTo>
                <a:lnTo>
                  <a:pt x="92216" y="6945"/>
                </a:lnTo>
                <a:lnTo>
                  <a:pt x="91937" y="7075"/>
                </a:lnTo>
                <a:lnTo>
                  <a:pt x="91639" y="7261"/>
                </a:lnTo>
                <a:lnTo>
                  <a:pt x="91341" y="7447"/>
                </a:lnTo>
                <a:lnTo>
                  <a:pt x="91118" y="7652"/>
                </a:lnTo>
                <a:lnTo>
                  <a:pt x="91043" y="7745"/>
                </a:lnTo>
                <a:lnTo>
                  <a:pt x="90987" y="7820"/>
                </a:lnTo>
                <a:lnTo>
                  <a:pt x="90969" y="7876"/>
                </a:lnTo>
                <a:lnTo>
                  <a:pt x="90969" y="7913"/>
                </a:lnTo>
                <a:lnTo>
                  <a:pt x="90987" y="7931"/>
                </a:lnTo>
                <a:lnTo>
                  <a:pt x="91043" y="7969"/>
                </a:lnTo>
                <a:lnTo>
                  <a:pt x="91118" y="7950"/>
                </a:lnTo>
                <a:lnTo>
                  <a:pt x="91211" y="7931"/>
                </a:lnTo>
                <a:lnTo>
                  <a:pt x="91322" y="7876"/>
                </a:lnTo>
                <a:lnTo>
                  <a:pt x="91583" y="7708"/>
                </a:lnTo>
                <a:lnTo>
                  <a:pt x="91862" y="7503"/>
                </a:lnTo>
                <a:lnTo>
                  <a:pt x="92123" y="7280"/>
                </a:lnTo>
                <a:lnTo>
                  <a:pt x="92328" y="7075"/>
                </a:lnTo>
                <a:lnTo>
                  <a:pt x="92477" y="6926"/>
                </a:lnTo>
                <a:lnTo>
                  <a:pt x="92533" y="6852"/>
                </a:lnTo>
                <a:lnTo>
                  <a:pt x="92495" y="6833"/>
                </a:lnTo>
                <a:close/>
                <a:moveTo>
                  <a:pt x="1434" y="7559"/>
                </a:moveTo>
                <a:lnTo>
                  <a:pt x="1360" y="7578"/>
                </a:lnTo>
                <a:lnTo>
                  <a:pt x="1211" y="7652"/>
                </a:lnTo>
                <a:lnTo>
                  <a:pt x="1043" y="7764"/>
                </a:lnTo>
                <a:lnTo>
                  <a:pt x="894" y="7876"/>
                </a:lnTo>
                <a:lnTo>
                  <a:pt x="764" y="8006"/>
                </a:lnTo>
                <a:lnTo>
                  <a:pt x="578" y="8173"/>
                </a:lnTo>
                <a:lnTo>
                  <a:pt x="373" y="8434"/>
                </a:lnTo>
                <a:lnTo>
                  <a:pt x="299" y="8564"/>
                </a:lnTo>
                <a:lnTo>
                  <a:pt x="224" y="8695"/>
                </a:lnTo>
                <a:lnTo>
                  <a:pt x="187" y="8918"/>
                </a:lnTo>
                <a:lnTo>
                  <a:pt x="187" y="9011"/>
                </a:lnTo>
                <a:lnTo>
                  <a:pt x="187" y="9030"/>
                </a:lnTo>
                <a:lnTo>
                  <a:pt x="206" y="9030"/>
                </a:lnTo>
                <a:lnTo>
                  <a:pt x="243" y="8974"/>
                </a:lnTo>
                <a:lnTo>
                  <a:pt x="485" y="8713"/>
                </a:lnTo>
                <a:lnTo>
                  <a:pt x="950" y="8266"/>
                </a:lnTo>
                <a:lnTo>
                  <a:pt x="1397" y="7838"/>
                </a:lnTo>
                <a:lnTo>
                  <a:pt x="1527" y="7689"/>
                </a:lnTo>
                <a:lnTo>
                  <a:pt x="1583" y="7633"/>
                </a:lnTo>
                <a:lnTo>
                  <a:pt x="1527" y="7578"/>
                </a:lnTo>
                <a:lnTo>
                  <a:pt x="1490" y="7559"/>
                </a:lnTo>
                <a:close/>
                <a:moveTo>
                  <a:pt x="92402" y="7876"/>
                </a:moveTo>
                <a:lnTo>
                  <a:pt x="92272" y="7931"/>
                </a:lnTo>
                <a:lnTo>
                  <a:pt x="92086" y="8080"/>
                </a:lnTo>
                <a:lnTo>
                  <a:pt x="91844" y="8248"/>
                </a:lnTo>
                <a:lnTo>
                  <a:pt x="91583" y="8453"/>
                </a:lnTo>
                <a:lnTo>
                  <a:pt x="91378" y="8676"/>
                </a:lnTo>
                <a:lnTo>
                  <a:pt x="91285" y="8769"/>
                </a:lnTo>
                <a:lnTo>
                  <a:pt x="91229" y="8862"/>
                </a:lnTo>
                <a:lnTo>
                  <a:pt x="91192" y="8955"/>
                </a:lnTo>
                <a:lnTo>
                  <a:pt x="91192" y="9030"/>
                </a:lnTo>
                <a:lnTo>
                  <a:pt x="91229" y="9086"/>
                </a:lnTo>
                <a:lnTo>
                  <a:pt x="91304" y="9123"/>
                </a:lnTo>
                <a:lnTo>
                  <a:pt x="91341" y="9142"/>
                </a:lnTo>
                <a:lnTo>
                  <a:pt x="91378" y="9123"/>
                </a:lnTo>
                <a:lnTo>
                  <a:pt x="91453" y="9086"/>
                </a:lnTo>
                <a:lnTo>
                  <a:pt x="91527" y="9030"/>
                </a:lnTo>
                <a:lnTo>
                  <a:pt x="91602" y="8937"/>
                </a:lnTo>
                <a:lnTo>
                  <a:pt x="91751" y="8769"/>
                </a:lnTo>
                <a:lnTo>
                  <a:pt x="91844" y="8639"/>
                </a:lnTo>
                <a:lnTo>
                  <a:pt x="91993" y="8471"/>
                </a:lnTo>
                <a:lnTo>
                  <a:pt x="92272" y="8192"/>
                </a:lnTo>
                <a:lnTo>
                  <a:pt x="92384" y="8062"/>
                </a:lnTo>
                <a:lnTo>
                  <a:pt x="92477" y="7950"/>
                </a:lnTo>
                <a:lnTo>
                  <a:pt x="92477" y="7913"/>
                </a:lnTo>
                <a:lnTo>
                  <a:pt x="92477" y="7876"/>
                </a:lnTo>
                <a:close/>
                <a:moveTo>
                  <a:pt x="1490" y="8564"/>
                </a:moveTo>
                <a:lnTo>
                  <a:pt x="1453" y="8583"/>
                </a:lnTo>
                <a:lnTo>
                  <a:pt x="1360" y="8695"/>
                </a:lnTo>
                <a:lnTo>
                  <a:pt x="1174" y="8881"/>
                </a:lnTo>
                <a:lnTo>
                  <a:pt x="727" y="9421"/>
                </a:lnTo>
                <a:lnTo>
                  <a:pt x="317" y="9942"/>
                </a:lnTo>
                <a:lnTo>
                  <a:pt x="187" y="10110"/>
                </a:lnTo>
                <a:lnTo>
                  <a:pt x="150" y="10184"/>
                </a:lnTo>
                <a:lnTo>
                  <a:pt x="168" y="10203"/>
                </a:lnTo>
                <a:lnTo>
                  <a:pt x="224" y="10203"/>
                </a:lnTo>
                <a:lnTo>
                  <a:pt x="336" y="10147"/>
                </a:lnTo>
                <a:lnTo>
                  <a:pt x="485" y="10035"/>
                </a:lnTo>
                <a:lnTo>
                  <a:pt x="652" y="9886"/>
                </a:lnTo>
                <a:lnTo>
                  <a:pt x="950" y="9588"/>
                </a:lnTo>
                <a:lnTo>
                  <a:pt x="1118" y="9402"/>
                </a:lnTo>
                <a:lnTo>
                  <a:pt x="1248" y="9197"/>
                </a:lnTo>
                <a:lnTo>
                  <a:pt x="1416" y="8881"/>
                </a:lnTo>
                <a:lnTo>
                  <a:pt x="1490" y="8732"/>
                </a:lnTo>
                <a:lnTo>
                  <a:pt x="1509" y="8620"/>
                </a:lnTo>
                <a:lnTo>
                  <a:pt x="1527" y="8583"/>
                </a:lnTo>
                <a:lnTo>
                  <a:pt x="1509" y="8564"/>
                </a:lnTo>
                <a:close/>
                <a:moveTo>
                  <a:pt x="92551" y="8881"/>
                </a:moveTo>
                <a:lnTo>
                  <a:pt x="92495" y="8918"/>
                </a:lnTo>
                <a:lnTo>
                  <a:pt x="92216" y="9142"/>
                </a:lnTo>
                <a:lnTo>
                  <a:pt x="91713" y="9551"/>
                </a:lnTo>
                <a:lnTo>
                  <a:pt x="91453" y="9756"/>
                </a:lnTo>
                <a:lnTo>
                  <a:pt x="91248" y="9961"/>
                </a:lnTo>
                <a:lnTo>
                  <a:pt x="91173" y="10054"/>
                </a:lnTo>
                <a:lnTo>
                  <a:pt x="91136" y="10128"/>
                </a:lnTo>
                <a:lnTo>
                  <a:pt x="91118" y="10203"/>
                </a:lnTo>
                <a:lnTo>
                  <a:pt x="91118" y="10259"/>
                </a:lnTo>
                <a:lnTo>
                  <a:pt x="91155" y="10277"/>
                </a:lnTo>
                <a:lnTo>
                  <a:pt x="91192" y="10277"/>
                </a:lnTo>
                <a:lnTo>
                  <a:pt x="91304" y="10221"/>
                </a:lnTo>
                <a:lnTo>
                  <a:pt x="91471" y="10110"/>
                </a:lnTo>
                <a:lnTo>
                  <a:pt x="91639" y="9961"/>
                </a:lnTo>
                <a:lnTo>
                  <a:pt x="91955" y="9663"/>
                </a:lnTo>
                <a:lnTo>
                  <a:pt x="92123" y="9495"/>
                </a:lnTo>
                <a:lnTo>
                  <a:pt x="92402" y="9272"/>
                </a:lnTo>
                <a:lnTo>
                  <a:pt x="92551" y="9123"/>
                </a:lnTo>
                <a:lnTo>
                  <a:pt x="92607" y="9067"/>
                </a:lnTo>
                <a:lnTo>
                  <a:pt x="92626" y="9030"/>
                </a:lnTo>
                <a:lnTo>
                  <a:pt x="92626" y="8974"/>
                </a:lnTo>
                <a:lnTo>
                  <a:pt x="92607" y="8918"/>
                </a:lnTo>
                <a:lnTo>
                  <a:pt x="92607" y="8900"/>
                </a:lnTo>
                <a:lnTo>
                  <a:pt x="92588" y="8881"/>
                </a:lnTo>
                <a:close/>
                <a:moveTo>
                  <a:pt x="1565" y="9737"/>
                </a:moveTo>
                <a:lnTo>
                  <a:pt x="1453" y="9812"/>
                </a:lnTo>
                <a:lnTo>
                  <a:pt x="1267" y="9979"/>
                </a:lnTo>
                <a:lnTo>
                  <a:pt x="1025" y="10184"/>
                </a:lnTo>
                <a:lnTo>
                  <a:pt x="783" y="10426"/>
                </a:lnTo>
                <a:lnTo>
                  <a:pt x="559" y="10668"/>
                </a:lnTo>
                <a:lnTo>
                  <a:pt x="373" y="10910"/>
                </a:lnTo>
                <a:lnTo>
                  <a:pt x="261" y="11078"/>
                </a:lnTo>
                <a:lnTo>
                  <a:pt x="224" y="11152"/>
                </a:lnTo>
                <a:lnTo>
                  <a:pt x="243" y="11190"/>
                </a:lnTo>
                <a:lnTo>
                  <a:pt x="261" y="11208"/>
                </a:lnTo>
                <a:lnTo>
                  <a:pt x="299" y="11227"/>
                </a:lnTo>
                <a:lnTo>
                  <a:pt x="373" y="11208"/>
                </a:lnTo>
                <a:lnTo>
                  <a:pt x="466" y="11171"/>
                </a:lnTo>
                <a:lnTo>
                  <a:pt x="578" y="11078"/>
                </a:lnTo>
                <a:lnTo>
                  <a:pt x="820" y="10836"/>
                </a:lnTo>
                <a:lnTo>
                  <a:pt x="1081" y="10538"/>
                </a:lnTo>
                <a:lnTo>
                  <a:pt x="1323" y="10240"/>
                </a:lnTo>
                <a:lnTo>
                  <a:pt x="1509" y="9961"/>
                </a:lnTo>
                <a:lnTo>
                  <a:pt x="1602" y="9775"/>
                </a:lnTo>
                <a:lnTo>
                  <a:pt x="1602" y="9737"/>
                </a:lnTo>
                <a:close/>
                <a:moveTo>
                  <a:pt x="92663" y="10110"/>
                </a:moveTo>
                <a:lnTo>
                  <a:pt x="92458" y="10166"/>
                </a:lnTo>
                <a:lnTo>
                  <a:pt x="92216" y="10240"/>
                </a:lnTo>
                <a:lnTo>
                  <a:pt x="91993" y="10426"/>
                </a:lnTo>
                <a:lnTo>
                  <a:pt x="91825" y="10594"/>
                </a:lnTo>
                <a:lnTo>
                  <a:pt x="91657" y="10761"/>
                </a:lnTo>
                <a:lnTo>
                  <a:pt x="91509" y="10947"/>
                </a:lnTo>
                <a:lnTo>
                  <a:pt x="91471" y="11022"/>
                </a:lnTo>
                <a:lnTo>
                  <a:pt x="91434" y="11096"/>
                </a:lnTo>
                <a:lnTo>
                  <a:pt x="91415" y="11152"/>
                </a:lnTo>
                <a:lnTo>
                  <a:pt x="91434" y="11208"/>
                </a:lnTo>
                <a:lnTo>
                  <a:pt x="91471" y="11245"/>
                </a:lnTo>
                <a:lnTo>
                  <a:pt x="91546" y="11264"/>
                </a:lnTo>
                <a:lnTo>
                  <a:pt x="91583" y="11245"/>
                </a:lnTo>
                <a:lnTo>
                  <a:pt x="91639" y="11227"/>
                </a:lnTo>
                <a:lnTo>
                  <a:pt x="91769" y="11115"/>
                </a:lnTo>
                <a:lnTo>
                  <a:pt x="91937" y="10947"/>
                </a:lnTo>
                <a:lnTo>
                  <a:pt x="92104" y="10761"/>
                </a:lnTo>
                <a:lnTo>
                  <a:pt x="92439" y="10370"/>
                </a:lnTo>
                <a:lnTo>
                  <a:pt x="92570" y="10203"/>
                </a:lnTo>
                <a:lnTo>
                  <a:pt x="92663" y="10110"/>
                </a:lnTo>
                <a:close/>
                <a:moveTo>
                  <a:pt x="1341" y="10910"/>
                </a:moveTo>
                <a:lnTo>
                  <a:pt x="1304" y="10947"/>
                </a:lnTo>
                <a:lnTo>
                  <a:pt x="969" y="11320"/>
                </a:lnTo>
                <a:lnTo>
                  <a:pt x="801" y="11506"/>
                </a:lnTo>
                <a:lnTo>
                  <a:pt x="634" y="11692"/>
                </a:lnTo>
                <a:lnTo>
                  <a:pt x="503" y="11804"/>
                </a:lnTo>
                <a:lnTo>
                  <a:pt x="336" y="11953"/>
                </a:lnTo>
                <a:lnTo>
                  <a:pt x="280" y="12027"/>
                </a:lnTo>
                <a:lnTo>
                  <a:pt x="243" y="12083"/>
                </a:lnTo>
                <a:lnTo>
                  <a:pt x="261" y="12120"/>
                </a:lnTo>
                <a:lnTo>
                  <a:pt x="280" y="12139"/>
                </a:lnTo>
                <a:lnTo>
                  <a:pt x="317" y="12158"/>
                </a:lnTo>
                <a:lnTo>
                  <a:pt x="373" y="12176"/>
                </a:lnTo>
                <a:lnTo>
                  <a:pt x="410" y="12158"/>
                </a:lnTo>
                <a:lnTo>
                  <a:pt x="466" y="12158"/>
                </a:lnTo>
                <a:lnTo>
                  <a:pt x="578" y="12083"/>
                </a:lnTo>
                <a:lnTo>
                  <a:pt x="690" y="11990"/>
                </a:lnTo>
                <a:lnTo>
                  <a:pt x="801" y="11878"/>
                </a:lnTo>
                <a:lnTo>
                  <a:pt x="1025" y="11636"/>
                </a:lnTo>
                <a:lnTo>
                  <a:pt x="1174" y="11469"/>
                </a:lnTo>
                <a:lnTo>
                  <a:pt x="1230" y="11338"/>
                </a:lnTo>
                <a:lnTo>
                  <a:pt x="1323" y="11115"/>
                </a:lnTo>
                <a:lnTo>
                  <a:pt x="1360" y="11003"/>
                </a:lnTo>
                <a:lnTo>
                  <a:pt x="1360" y="10929"/>
                </a:lnTo>
                <a:lnTo>
                  <a:pt x="1360" y="10910"/>
                </a:lnTo>
                <a:close/>
                <a:moveTo>
                  <a:pt x="92495" y="11041"/>
                </a:moveTo>
                <a:lnTo>
                  <a:pt x="92365" y="11096"/>
                </a:lnTo>
                <a:lnTo>
                  <a:pt x="92216" y="11208"/>
                </a:lnTo>
                <a:lnTo>
                  <a:pt x="92048" y="11320"/>
                </a:lnTo>
                <a:lnTo>
                  <a:pt x="91751" y="11599"/>
                </a:lnTo>
                <a:lnTo>
                  <a:pt x="91583" y="11767"/>
                </a:lnTo>
                <a:lnTo>
                  <a:pt x="91360" y="12027"/>
                </a:lnTo>
                <a:lnTo>
                  <a:pt x="91266" y="12195"/>
                </a:lnTo>
                <a:lnTo>
                  <a:pt x="91248" y="12251"/>
                </a:lnTo>
                <a:lnTo>
                  <a:pt x="91248" y="12307"/>
                </a:lnTo>
                <a:lnTo>
                  <a:pt x="91266" y="12381"/>
                </a:lnTo>
                <a:lnTo>
                  <a:pt x="91304" y="12456"/>
                </a:lnTo>
                <a:lnTo>
                  <a:pt x="91341" y="12474"/>
                </a:lnTo>
                <a:lnTo>
                  <a:pt x="91415" y="12474"/>
                </a:lnTo>
                <a:lnTo>
                  <a:pt x="91453" y="12437"/>
                </a:lnTo>
                <a:lnTo>
                  <a:pt x="92030" y="11711"/>
                </a:lnTo>
                <a:lnTo>
                  <a:pt x="92551" y="11059"/>
                </a:lnTo>
                <a:lnTo>
                  <a:pt x="92533" y="11041"/>
                </a:lnTo>
                <a:close/>
                <a:moveTo>
                  <a:pt x="1527" y="11953"/>
                </a:moveTo>
                <a:lnTo>
                  <a:pt x="1490" y="11971"/>
                </a:lnTo>
                <a:lnTo>
                  <a:pt x="1378" y="12027"/>
                </a:lnTo>
                <a:lnTo>
                  <a:pt x="1248" y="12120"/>
                </a:lnTo>
                <a:lnTo>
                  <a:pt x="1118" y="12251"/>
                </a:lnTo>
                <a:lnTo>
                  <a:pt x="857" y="12530"/>
                </a:lnTo>
                <a:lnTo>
                  <a:pt x="708" y="12679"/>
                </a:lnTo>
                <a:lnTo>
                  <a:pt x="392" y="13070"/>
                </a:lnTo>
                <a:lnTo>
                  <a:pt x="224" y="13275"/>
                </a:lnTo>
                <a:lnTo>
                  <a:pt x="206" y="13312"/>
                </a:lnTo>
                <a:lnTo>
                  <a:pt x="206" y="13331"/>
                </a:lnTo>
                <a:lnTo>
                  <a:pt x="224" y="13312"/>
                </a:lnTo>
                <a:lnTo>
                  <a:pt x="522" y="13107"/>
                </a:lnTo>
                <a:lnTo>
                  <a:pt x="764" y="12921"/>
                </a:lnTo>
                <a:lnTo>
                  <a:pt x="1025" y="12698"/>
                </a:lnTo>
                <a:lnTo>
                  <a:pt x="1267" y="12474"/>
                </a:lnTo>
                <a:lnTo>
                  <a:pt x="1453" y="12269"/>
                </a:lnTo>
                <a:lnTo>
                  <a:pt x="1527" y="12176"/>
                </a:lnTo>
                <a:lnTo>
                  <a:pt x="1565" y="12083"/>
                </a:lnTo>
                <a:lnTo>
                  <a:pt x="1583" y="12027"/>
                </a:lnTo>
                <a:lnTo>
                  <a:pt x="1546" y="11971"/>
                </a:lnTo>
                <a:lnTo>
                  <a:pt x="1527" y="11953"/>
                </a:lnTo>
                <a:close/>
                <a:moveTo>
                  <a:pt x="92551" y="12214"/>
                </a:moveTo>
                <a:lnTo>
                  <a:pt x="92421" y="12251"/>
                </a:lnTo>
                <a:lnTo>
                  <a:pt x="92272" y="12344"/>
                </a:lnTo>
                <a:lnTo>
                  <a:pt x="92104" y="12456"/>
                </a:lnTo>
                <a:lnTo>
                  <a:pt x="91806" y="12716"/>
                </a:lnTo>
                <a:lnTo>
                  <a:pt x="91620" y="12884"/>
                </a:lnTo>
                <a:lnTo>
                  <a:pt x="91509" y="13014"/>
                </a:lnTo>
                <a:lnTo>
                  <a:pt x="91341" y="13256"/>
                </a:lnTo>
                <a:lnTo>
                  <a:pt x="91266" y="13368"/>
                </a:lnTo>
                <a:lnTo>
                  <a:pt x="91248" y="13442"/>
                </a:lnTo>
                <a:lnTo>
                  <a:pt x="91248" y="13480"/>
                </a:lnTo>
                <a:lnTo>
                  <a:pt x="91285" y="13498"/>
                </a:lnTo>
                <a:lnTo>
                  <a:pt x="91341" y="13480"/>
                </a:lnTo>
                <a:lnTo>
                  <a:pt x="91434" y="13405"/>
                </a:lnTo>
                <a:lnTo>
                  <a:pt x="91602" y="13275"/>
                </a:lnTo>
                <a:lnTo>
                  <a:pt x="92048" y="12865"/>
                </a:lnTo>
                <a:lnTo>
                  <a:pt x="92290" y="12642"/>
                </a:lnTo>
                <a:lnTo>
                  <a:pt x="92477" y="12456"/>
                </a:lnTo>
                <a:lnTo>
                  <a:pt x="92588" y="12307"/>
                </a:lnTo>
                <a:lnTo>
                  <a:pt x="92626" y="12251"/>
                </a:lnTo>
                <a:lnTo>
                  <a:pt x="92626" y="12232"/>
                </a:lnTo>
                <a:lnTo>
                  <a:pt x="92588" y="12214"/>
                </a:lnTo>
                <a:close/>
                <a:moveTo>
                  <a:pt x="1788" y="12958"/>
                </a:moveTo>
                <a:lnTo>
                  <a:pt x="1751" y="12977"/>
                </a:lnTo>
                <a:lnTo>
                  <a:pt x="1676" y="12995"/>
                </a:lnTo>
                <a:lnTo>
                  <a:pt x="1546" y="13070"/>
                </a:lnTo>
                <a:lnTo>
                  <a:pt x="1416" y="13163"/>
                </a:lnTo>
                <a:lnTo>
                  <a:pt x="1155" y="13405"/>
                </a:lnTo>
                <a:lnTo>
                  <a:pt x="1006" y="13573"/>
                </a:lnTo>
                <a:lnTo>
                  <a:pt x="839" y="13722"/>
                </a:lnTo>
                <a:lnTo>
                  <a:pt x="578" y="14001"/>
                </a:lnTo>
                <a:lnTo>
                  <a:pt x="448" y="14150"/>
                </a:lnTo>
                <a:lnTo>
                  <a:pt x="354" y="14280"/>
                </a:lnTo>
                <a:lnTo>
                  <a:pt x="299" y="14392"/>
                </a:lnTo>
                <a:lnTo>
                  <a:pt x="299" y="14429"/>
                </a:lnTo>
                <a:lnTo>
                  <a:pt x="317" y="14448"/>
                </a:lnTo>
                <a:lnTo>
                  <a:pt x="354" y="14448"/>
                </a:lnTo>
                <a:lnTo>
                  <a:pt x="429" y="14410"/>
                </a:lnTo>
                <a:lnTo>
                  <a:pt x="615" y="14280"/>
                </a:lnTo>
                <a:lnTo>
                  <a:pt x="894" y="14075"/>
                </a:lnTo>
                <a:lnTo>
                  <a:pt x="1174" y="13815"/>
                </a:lnTo>
                <a:lnTo>
                  <a:pt x="1472" y="13554"/>
                </a:lnTo>
                <a:lnTo>
                  <a:pt x="1695" y="13312"/>
                </a:lnTo>
                <a:lnTo>
                  <a:pt x="1788" y="13200"/>
                </a:lnTo>
                <a:lnTo>
                  <a:pt x="1844" y="13126"/>
                </a:lnTo>
                <a:lnTo>
                  <a:pt x="1881" y="13051"/>
                </a:lnTo>
                <a:lnTo>
                  <a:pt x="1881" y="13014"/>
                </a:lnTo>
                <a:lnTo>
                  <a:pt x="1844" y="12977"/>
                </a:lnTo>
                <a:lnTo>
                  <a:pt x="1788" y="12958"/>
                </a:lnTo>
                <a:close/>
                <a:moveTo>
                  <a:pt x="92514" y="13331"/>
                </a:moveTo>
                <a:lnTo>
                  <a:pt x="92477" y="13349"/>
                </a:lnTo>
                <a:lnTo>
                  <a:pt x="92346" y="13386"/>
                </a:lnTo>
                <a:lnTo>
                  <a:pt x="92197" y="13461"/>
                </a:lnTo>
                <a:lnTo>
                  <a:pt x="92030" y="13573"/>
                </a:lnTo>
                <a:lnTo>
                  <a:pt x="91732" y="13777"/>
                </a:lnTo>
                <a:lnTo>
                  <a:pt x="91546" y="13926"/>
                </a:lnTo>
                <a:lnTo>
                  <a:pt x="91490" y="14001"/>
                </a:lnTo>
                <a:lnTo>
                  <a:pt x="91415" y="14094"/>
                </a:lnTo>
                <a:lnTo>
                  <a:pt x="91360" y="14224"/>
                </a:lnTo>
                <a:lnTo>
                  <a:pt x="91304" y="14355"/>
                </a:lnTo>
                <a:lnTo>
                  <a:pt x="91266" y="14466"/>
                </a:lnTo>
                <a:lnTo>
                  <a:pt x="91266" y="14541"/>
                </a:lnTo>
                <a:lnTo>
                  <a:pt x="91285" y="14559"/>
                </a:lnTo>
                <a:lnTo>
                  <a:pt x="91322" y="14541"/>
                </a:lnTo>
                <a:lnTo>
                  <a:pt x="91415" y="14485"/>
                </a:lnTo>
                <a:lnTo>
                  <a:pt x="92011" y="13908"/>
                </a:lnTo>
                <a:lnTo>
                  <a:pt x="92384" y="13535"/>
                </a:lnTo>
                <a:lnTo>
                  <a:pt x="92495" y="13405"/>
                </a:lnTo>
                <a:lnTo>
                  <a:pt x="92533" y="13349"/>
                </a:lnTo>
                <a:lnTo>
                  <a:pt x="92514" y="13331"/>
                </a:lnTo>
                <a:close/>
                <a:moveTo>
                  <a:pt x="1639" y="14206"/>
                </a:moveTo>
                <a:lnTo>
                  <a:pt x="1546" y="14262"/>
                </a:lnTo>
                <a:lnTo>
                  <a:pt x="1360" y="14392"/>
                </a:lnTo>
                <a:lnTo>
                  <a:pt x="1118" y="14559"/>
                </a:lnTo>
                <a:lnTo>
                  <a:pt x="857" y="14764"/>
                </a:lnTo>
                <a:lnTo>
                  <a:pt x="634" y="14969"/>
                </a:lnTo>
                <a:lnTo>
                  <a:pt x="448" y="15155"/>
                </a:lnTo>
                <a:lnTo>
                  <a:pt x="373" y="15230"/>
                </a:lnTo>
                <a:lnTo>
                  <a:pt x="336" y="15304"/>
                </a:lnTo>
                <a:lnTo>
                  <a:pt x="336" y="15360"/>
                </a:lnTo>
                <a:lnTo>
                  <a:pt x="354" y="15397"/>
                </a:lnTo>
                <a:lnTo>
                  <a:pt x="448" y="15397"/>
                </a:lnTo>
                <a:lnTo>
                  <a:pt x="559" y="15360"/>
                </a:lnTo>
                <a:lnTo>
                  <a:pt x="690" y="15267"/>
                </a:lnTo>
                <a:lnTo>
                  <a:pt x="820" y="15155"/>
                </a:lnTo>
                <a:lnTo>
                  <a:pt x="1081" y="14932"/>
                </a:lnTo>
                <a:lnTo>
                  <a:pt x="1230" y="14783"/>
                </a:lnTo>
                <a:lnTo>
                  <a:pt x="1341" y="14671"/>
                </a:lnTo>
                <a:lnTo>
                  <a:pt x="1546" y="14466"/>
                </a:lnTo>
                <a:lnTo>
                  <a:pt x="1639" y="14355"/>
                </a:lnTo>
                <a:lnTo>
                  <a:pt x="1695" y="14262"/>
                </a:lnTo>
                <a:lnTo>
                  <a:pt x="1714" y="14243"/>
                </a:lnTo>
                <a:lnTo>
                  <a:pt x="1695" y="14224"/>
                </a:lnTo>
                <a:lnTo>
                  <a:pt x="1676" y="14206"/>
                </a:lnTo>
                <a:close/>
                <a:moveTo>
                  <a:pt x="92477" y="14429"/>
                </a:moveTo>
                <a:lnTo>
                  <a:pt x="92216" y="14615"/>
                </a:lnTo>
                <a:lnTo>
                  <a:pt x="91751" y="14969"/>
                </a:lnTo>
                <a:lnTo>
                  <a:pt x="91527" y="15155"/>
                </a:lnTo>
                <a:lnTo>
                  <a:pt x="91360" y="15341"/>
                </a:lnTo>
                <a:lnTo>
                  <a:pt x="91285" y="15416"/>
                </a:lnTo>
                <a:lnTo>
                  <a:pt x="91248" y="15490"/>
                </a:lnTo>
                <a:lnTo>
                  <a:pt x="91229" y="15528"/>
                </a:lnTo>
                <a:lnTo>
                  <a:pt x="91248" y="15583"/>
                </a:lnTo>
                <a:lnTo>
                  <a:pt x="91304" y="15602"/>
                </a:lnTo>
                <a:lnTo>
                  <a:pt x="91378" y="15602"/>
                </a:lnTo>
                <a:lnTo>
                  <a:pt x="91471" y="15565"/>
                </a:lnTo>
                <a:lnTo>
                  <a:pt x="91546" y="15509"/>
                </a:lnTo>
                <a:lnTo>
                  <a:pt x="91751" y="15341"/>
                </a:lnTo>
                <a:lnTo>
                  <a:pt x="91955" y="15118"/>
                </a:lnTo>
                <a:lnTo>
                  <a:pt x="92142" y="14876"/>
                </a:lnTo>
                <a:lnTo>
                  <a:pt x="92309" y="14652"/>
                </a:lnTo>
                <a:lnTo>
                  <a:pt x="92477" y="14429"/>
                </a:lnTo>
                <a:close/>
                <a:moveTo>
                  <a:pt x="1490" y="15267"/>
                </a:moveTo>
                <a:lnTo>
                  <a:pt x="1397" y="15323"/>
                </a:lnTo>
                <a:lnTo>
                  <a:pt x="1230" y="15472"/>
                </a:lnTo>
                <a:lnTo>
                  <a:pt x="801" y="15863"/>
                </a:lnTo>
                <a:lnTo>
                  <a:pt x="578" y="16086"/>
                </a:lnTo>
                <a:lnTo>
                  <a:pt x="392" y="16272"/>
                </a:lnTo>
                <a:lnTo>
                  <a:pt x="280" y="16421"/>
                </a:lnTo>
                <a:lnTo>
                  <a:pt x="261" y="16477"/>
                </a:lnTo>
                <a:lnTo>
                  <a:pt x="261" y="16514"/>
                </a:lnTo>
                <a:lnTo>
                  <a:pt x="299" y="16533"/>
                </a:lnTo>
                <a:lnTo>
                  <a:pt x="336" y="16552"/>
                </a:lnTo>
                <a:lnTo>
                  <a:pt x="410" y="16552"/>
                </a:lnTo>
                <a:lnTo>
                  <a:pt x="503" y="16533"/>
                </a:lnTo>
                <a:lnTo>
                  <a:pt x="615" y="16458"/>
                </a:lnTo>
                <a:lnTo>
                  <a:pt x="745" y="16365"/>
                </a:lnTo>
                <a:lnTo>
                  <a:pt x="857" y="16254"/>
                </a:lnTo>
                <a:lnTo>
                  <a:pt x="1099" y="15993"/>
                </a:lnTo>
                <a:lnTo>
                  <a:pt x="1304" y="15714"/>
                </a:lnTo>
                <a:lnTo>
                  <a:pt x="1453" y="15453"/>
                </a:lnTo>
                <a:lnTo>
                  <a:pt x="1509" y="15360"/>
                </a:lnTo>
                <a:lnTo>
                  <a:pt x="1527" y="15304"/>
                </a:lnTo>
                <a:lnTo>
                  <a:pt x="1527" y="15267"/>
                </a:lnTo>
                <a:close/>
                <a:moveTo>
                  <a:pt x="92309" y="15379"/>
                </a:moveTo>
                <a:lnTo>
                  <a:pt x="92197" y="15434"/>
                </a:lnTo>
                <a:lnTo>
                  <a:pt x="92048" y="15546"/>
                </a:lnTo>
                <a:lnTo>
                  <a:pt x="91881" y="15676"/>
                </a:lnTo>
                <a:lnTo>
                  <a:pt x="91583" y="15974"/>
                </a:lnTo>
                <a:lnTo>
                  <a:pt x="91397" y="16161"/>
                </a:lnTo>
                <a:lnTo>
                  <a:pt x="91285" y="16309"/>
                </a:lnTo>
                <a:lnTo>
                  <a:pt x="91118" y="16570"/>
                </a:lnTo>
                <a:lnTo>
                  <a:pt x="91062" y="16700"/>
                </a:lnTo>
                <a:lnTo>
                  <a:pt x="91024" y="16794"/>
                </a:lnTo>
                <a:lnTo>
                  <a:pt x="91024" y="16812"/>
                </a:lnTo>
                <a:lnTo>
                  <a:pt x="91043" y="16831"/>
                </a:lnTo>
                <a:lnTo>
                  <a:pt x="91080" y="16831"/>
                </a:lnTo>
                <a:lnTo>
                  <a:pt x="91136" y="16812"/>
                </a:lnTo>
                <a:lnTo>
                  <a:pt x="91248" y="16738"/>
                </a:lnTo>
                <a:lnTo>
                  <a:pt x="91434" y="16570"/>
                </a:lnTo>
                <a:lnTo>
                  <a:pt x="91881" y="16105"/>
                </a:lnTo>
                <a:lnTo>
                  <a:pt x="92104" y="15863"/>
                </a:lnTo>
                <a:lnTo>
                  <a:pt x="92272" y="15639"/>
                </a:lnTo>
                <a:lnTo>
                  <a:pt x="92384" y="15472"/>
                </a:lnTo>
                <a:lnTo>
                  <a:pt x="92402" y="15416"/>
                </a:lnTo>
                <a:lnTo>
                  <a:pt x="92402" y="15397"/>
                </a:lnTo>
                <a:lnTo>
                  <a:pt x="92365" y="15379"/>
                </a:lnTo>
                <a:close/>
                <a:moveTo>
                  <a:pt x="1509" y="16272"/>
                </a:moveTo>
                <a:lnTo>
                  <a:pt x="1397" y="16365"/>
                </a:lnTo>
                <a:lnTo>
                  <a:pt x="1230" y="16533"/>
                </a:lnTo>
                <a:lnTo>
                  <a:pt x="801" y="17017"/>
                </a:lnTo>
                <a:lnTo>
                  <a:pt x="410" y="17482"/>
                </a:lnTo>
                <a:lnTo>
                  <a:pt x="280" y="17613"/>
                </a:lnTo>
                <a:lnTo>
                  <a:pt x="224" y="17669"/>
                </a:lnTo>
                <a:lnTo>
                  <a:pt x="261" y="17687"/>
                </a:lnTo>
                <a:lnTo>
                  <a:pt x="299" y="17687"/>
                </a:lnTo>
                <a:lnTo>
                  <a:pt x="410" y="17631"/>
                </a:lnTo>
                <a:lnTo>
                  <a:pt x="559" y="17538"/>
                </a:lnTo>
                <a:lnTo>
                  <a:pt x="708" y="17427"/>
                </a:lnTo>
                <a:lnTo>
                  <a:pt x="1025" y="17166"/>
                </a:lnTo>
                <a:lnTo>
                  <a:pt x="1192" y="16998"/>
                </a:lnTo>
                <a:lnTo>
                  <a:pt x="1304" y="16849"/>
                </a:lnTo>
                <a:lnTo>
                  <a:pt x="1472" y="16570"/>
                </a:lnTo>
                <a:lnTo>
                  <a:pt x="1546" y="16440"/>
                </a:lnTo>
                <a:lnTo>
                  <a:pt x="1583" y="16347"/>
                </a:lnTo>
                <a:lnTo>
                  <a:pt x="1583" y="16309"/>
                </a:lnTo>
                <a:lnTo>
                  <a:pt x="1583" y="16272"/>
                </a:lnTo>
                <a:close/>
                <a:moveTo>
                  <a:pt x="92328" y="16626"/>
                </a:moveTo>
                <a:lnTo>
                  <a:pt x="92253" y="16645"/>
                </a:lnTo>
                <a:lnTo>
                  <a:pt x="92179" y="16700"/>
                </a:lnTo>
                <a:lnTo>
                  <a:pt x="92011" y="16831"/>
                </a:lnTo>
                <a:lnTo>
                  <a:pt x="91806" y="16998"/>
                </a:lnTo>
                <a:lnTo>
                  <a:pt x="91639" y="17203"/>
                </a:lnTo>
                <a:lnTo>
                  <a:pt x="91471" y="17389"/>
                </a:lnTo>
                <a:lnTo>
                  <a:pt x="91360" y="17576"/>
                </a:lnTo>
                <a:lnTo>
                  <a:pt x="91341" y="17631"/>
                </a:lnTo>
                <a:lnTo>
                  <a:pt x="91322" y="17687"/>
                </a:lnTo>
                <a:lnTo>
                  <a:pt x="91341" y="17724"/>
                </a:lnTo>
                <a:lnTo>
                  <a:pt x="91453" y="17724"/>
                </a:lnTo>
                <a:lnTo>
                  <a:pt x="91527" y="17687"/>
                </a:lnTo>
                <a:lnTo>
                  <a:pt x="91676" y="17557"/>
                </a:lnTo>
                <a:lnTo>
                  <a:pt x="91844" y="17371"/>
                </a:lnTo>
                <a:lnTo>
                  <a:pt x="91993" y="17185"/>
                </a:lnTo>
                <a:lnTo>
                  <a:pt x="92142" y="16980"/>
                </a:lnTo>
                <a:lnTo>
                  <a:pt x="92235" y="16794"/>
                </a:lnTo>
                <a:lnTo>
                  <a:pt x="92309" y="16682"/>
                </a:lnTo>
                <a:lnTo>
                  <a:pt x="92328" y="16626"/>
                </a:lnTo>
                <a:close/>
                <a:moveTo>
                  <a:pt x="1397" y="17576"/>
                </a:moveTo>
                <a:lnTo>
                  <a:pt x="1323" y="17594"/>
                </a:lnTo>
                <a:lnTo>
                  <a:pt x="1230" y="17631"/>
                </a:lnTo>
                <a:lnTo>
                  <a:pt x="1025" y="17780"/>
                </a:lnTo>
                <a:lnTo>
                  <a:pt x="820" y="17967"/>
                </a:lnTo>
                <a:lnTo>
                  <a:pt x="429" y="18357"/>
                </a:lnTo>
                <a:lnTo>
                  <a:pt x="243" y="18562"/>
                </a:lnTo>
                <a:lnTo>
                  <a:pt x="503" y="18413"/>
                </a:lnTo>
                <a:lnTo>
                  <a:pt x="950" y="18115"/>
                </a:lnTo>
                <a:lnTo>
                  <a:pt x="1192" y="17967"/>
                </a:lnTo>
                <a:lnTo>
                  <a:pt x="1378" y="17818"/>
                </a:lnTo>
                <a:lnTo>
                  <a:pt x="1453" y="17743"/>
                </a:lnTo>
                <a:lnTo>
                  <a:pt x="1490" y="17687"/>
                </a:lnTo>
                <a:lnTo>
                  <a:pt x="1509" y="17631"/>
                </a:lnTo>
                <a:lnTo>
                  <a:pt x="1509" y="17594"/>
                </a:lnTo>
                <a:lnTo>
                  <a:pt x="1453" y="17576"/>
                </a:lnTo>
                <a:close/>
                <a:moveTo>
                  <a:pt x="92514" y="17669"/>
                </a:moveTo>
                <a:lnTo>
                  <a:pt x="92458" y="17687"/>
                </a:lnTo>
                <a:lnTo>
                  <a:pt x="92309" y="17799"/>
                </a:lnTo>
                <a:lnTo>
                  <a:pt x="92123" y="17948"/>
                </a:lnTo>
                <a:lnTo>
                  <a:pt x="91918" y="18153"/>
                </a:lnTo>
                <a:lnTo>
                  <a:pt x="91527" y="18544"/>
                </a:lnTo>
                <a:lnTo>
                  <a:pt x="91322" y="18786"/>
                </a:lnTo>
                <a:lnTo>
                  <a:pt x="91304" y="18804"/>
                </a:lnTo>
                <a:lnTo>
                  <a:pt x="91341" y="18804"/>
                </a:lnTo>
                <a:lnTo>
                  <a:pt x="91490" y="18730"/>
                </a:lnTo>
                <a:lnTo>
                  <a:pt x="91713" y="18581"/>
                </a:lnTo>
                <a:lnTo>
                  <a:pt x="91974" y="18376"/>
                </a:lnTo>
                <a:lnTo>
                  <a:pt x="92235" y="18171"/>
                </a:lnTo>
                <a:lnTo>
                  <a:pt x="92458" y="17948"/>
                </a:lnTo>
                <a:lnTo>
                  <a:pt x="92533" y="17855"/>
                </a:lnTo>
                <a:lnTo>
                  <a:pt x="92570" y="17780"/>
                </a:lnTo>
                <a:lnTo>
                  <a:pt x="92570" y="17706"/>
                </a:lnTo>
                <a:lnTo>
                  <a:pt x="92570" y="17687"/>
                </a:lnTo>
                <a:lnTo>
                  <a:pt x="92551" y="17669"/>
                </a:lnTo>
                <a:close/>
                <a:moveTo>
                  <a:pt x="1490" y="18506"/>
                </a:moveTo>
                <a:lnTo>
                  <a:pt x="1453" y="18525"/>
                </a:lnTo>
                <a:lnTo>
                  <a:pt x="1248" y="18618"/>
                </a:lnTo>
                <a:lnTo>
                  <a:pt x="987" y="18804"/>
                </a:lnTo>
                <a:lnTo>
                  <a:pt x="671" y="19009"/>
                </a:lnTo>
                <a:lnTo>
                  <a:pt x="373" y="19251"/>
                </a:lnTo>
                <a:lnTo>
                  <a:pt x="261" y="19363"/>
                </a:lnTo>
                <a:lnTo>
                  <a:pt x="150" y="19475"/>
                </a:lnTo>
                <a:lnTo>
                  <a:pt x="57" y="19586"/>
                </a:lnTo>
                <a:lnTo>
                  <a:pt x="19" y="19679"/>
                </a:lnTo>
                <a:lnTo>
                  <a:pt x="1" y="19772"/>
                </a:lnTo>
                <a:lnTo>
                  <a:pt x="19" y="19810"/>
                </a:lnTo>
                <a:lnTo>
                  <a:pt x="38" y="19828"/>
                </a:lnTo>
                <a:lnTo>
                  <a:pt x="75" y="19847"/>
                </a:lnTo>
                <a:lnTo>
                  <a:pt x="131" y="19828"/>
                </a:lnTo>
                <a:lnTo>
                  <a:pt x="299" y="19717"/>
                </a:lnTo>
                <a:lnTo>
                  <a:pt x="522" y="19530"/>
                </a:lnTo>
                <a:lnTo>
                  <a:pt x="783" y="19307"/>
                </a:lnTo>
                <a:lnTo>
                  <a:pt x="1043" y="19084"/>
                </a:lnTo>
                <a:lnTo>
                  <a:pt x="1267" y="18842"/>
                </a:lnTo>
                <a:lnTo>
                  <a:pt x="1434" y="18655"/>
                </a:lnTo>
                <a:lnTo>
                  <a:pt x="1490" y="18581"/>
                </a:lnTo>
                <a:lnTo>
                  <a:pt x="1509" y="18525"/>
                </a:lnTo>
                <a:lnTo>
                  <a:pt x="1509" y="18506"/>
                </a:lnTo>
                <a:close/>
                <a:moveTo>
                  <a:pt x="92477" y="18842"/>
                </a:moveTo>
                <a:lnTo>
                  <a:pt x="92365" y="18879"/>
                </a:lnTo>
                <a:lnTo>
                  <a:pt x="92197" y="18953"/>
                </a:lnTo>
                <a:lnTo>
                  <a:pt x="92030" y="19065"/>
                </a:lnTo>
                <a:lnTo>
                  <a:pt x="91713" y="19270"/>
                </a:lnTo>
                <a:lnTo>
                  <a:pt x="91546" y="19400"/>
                </a:lnTo>
                <a:lnTo>
                  <a:pt x="91509" y="19456"/>
                </a:lnTo>
                <a:lnTo>
                  <a:pt x="91453" y="19530"/>
                </a:lnTo>
                <a:lnTo>
                  <a:pt x="91341" y="19735"/>
                </a:lnTo>
                <a:lnTo>
                  <a:pt x="91304" y="19828"/>
                </a:lnTo>
                <a:lnTo>
                  <a:pt x="91304" y="19884"/>
                </a:lnTo>
                <a:lnTo>
                  <a:pt x="91304" y="19903"/>
                </a:lnTo>
                <a:lnTo>
                  <a:pt x="91322" y="19903"/>
                </a:lnTo>
                <a:lnTo>
                  <a:pt x="91415" y="19847"/>
                </a:lnTo>
                <a:lnTo>
                  <a:pt x="92011" y="19344"/>
                </a:lnTo>
                <a:lnTo>
                  <a:pt x="92384" y="19028"/>
                </a:lnTo>
                <a:lnTo>
                  <a:pt x="92495" y="18916"/>
                </a:lnTo>
                <a:lnTo>
                  <a:pt x="92551" y="18860"/>
                </a:lnTo>
                <a:lnTo>
                  <a:pt x="92514" y="18842"/>
                </a:lnTo>
                <a:close/>
                <a:moveTo>
                  <a:pt x="92439" y="19977"/>
                </a:moveTo>
                <a:lnTo>
                  <a:pt x="92309" y="19996"/>
                </a:lnTo>
                <a:lnTo>
                  <a:pt x="92142" y="20070"/>
                </a:lnTo>
                <a:lnTo>
                  <a:pt x="91974" y="20163"/>
                </a:lnTo>
                <a:lnTo>
                  <a:pt x="91788" y="20275"/>
                </a:lnTo>
                <a:lnTo>
                  <a:pt x="91639" y="20405"/>
                </a:lnTo>
                <a:lnTo>
                  <a:pt x="91490" y="20554"/>
                </a:lnTo>
                <a:lnTo>
                  <a:pt x="91378" y="20685"/>
                </a:lnTo>
                <a:lnTo>
                  <a:pt x="91304" y="20796"/>
                </a:lnTo>
                <a:lnTo>
                  <a:pt x="91285" y="20852"/>
                </a:lnTo>
                <a:lnTo>
                  <a:pt x="91304" y="20871"/>
                </a:lnTo>
                <a:lnTo>
                  <a:pt x="91360" y="20871"/>
                </a:lnTo>
                <a:lnTo>
                  <a:pt x="91434" y="20834"/>
                </a:lnTo>
                <a:lnTo>
                  <a:pt x="91639" y="20703"/>
                </a:lnTo>
                <a:lnTo>
                  <a:pt x="91862" y="20536"/>
                </a:lnTo>
                <a:lnTo>
                  <a:pt x="92104" y="20331"/>
                </a:lnTo>
                <a:lnTo>
                  <a:pt x="92290" y="20163"/>
                </a:lnTo>
                <a:lnTo>
                  <a:pt x="92421" y="20033"/>
                </a:lnTo>
                <a:lnTo>
                  <a:pt x="92458" y="19996"/>
                </a:lnTo>
                <a:lnTo>
                  <a:pt x="92439" y="19977"/>
                </a:lnTo>
                <a:close/>
                <a:moveTo>
                  <a:pt x="1509" y="19530"/>
                </a:moveTo>
                <a:lnTo>
                  <a:pt x="1490" y="19549"/>
                </a:lnTo>
                <a:lnTo>
                  <a:pt x="1378" y="19624"/>
                </a:lnTo>
                <a:lnTo>
                  <a:pt x="1211" y="19791"/>
                </a:lnTo>
                <a:lnTo>
                  <a:pt x="764" y="20257"/>
                </a:lnTo>
                <a:lnTo>
                  <a:pt x="373" y="20703"/>
                </a:lnTo>
                <a:lnTo>
                  <a:pt x="261" y="20852"/>
                </a:lnTo>
                <a:lnTo>
                  <a:pt x="224" y="20908"/>
                </a:lnTo>
                <a:lnTo>
                  <a:pt x="224" y="20927"/>
                </a:lnTo>
                <a:lnTo>
                  <a:pt x="261" y="20945"/>
                </a:lnTo>
                <a:lnTo>
                  <a:pt x="299" y="20945"/>
                </a:lnTo>
                <a:lnTo>
                  <a:pt x="410" y="20890"/>
                </a:lnTo>
                <a:lnTo>
                  <a:pt x="559" y="20796"/>
                </a:lnTo>
                <a:lnTo>
                  <a:pt x="690" y="20666"/>
                </a:lnTo>
                <a:lnTo>
                  <a:pt x="969" y="20405"/>
                </a:lnTo>
                <a:lnTo>
                  <a:pt x="1118" y="20238"/>
                </a:lnTo>
                <a:lnTo>
                  <a:pt x="1248" y="20070"/>
                </a:lnTo>
                <a:lnTo>
                  <a:pt x="1397" y="19810"/>
                </a:lnTo>
                <a:lnTo>
                  <a:pt x="1527" y="19586"/>
                </a:lnTo>
                <a:lnTo>
                  <a:pt x="1527" y="19530"/>
                </a:lnTo>
                <a:close/>
                <a:moveTo>
                  <a:pt x="1360" y="20666"/>
                </a:moveTo>
                <a:lnTo>
                  <a:pt x="1267" y="20741"/>
                </a:lnTo>
                <a:lnTo>
                  <a:pt x="1174" y="20852"/>
                </a:lnTo>
                <a:lnTo>
                  <a:pt x="1062" y="20983"/>
                </a:lnTo>
                <a:lnTo>
                  <a:pt x="857" y="21262"/>
                </a:lnTo>
                <a:lnTo>
                  <a:pt x="727" y="21411"/>
                </a:lnTo>
                <a:lnTo>
                  <a:pt x="615" y="21523"/>
                </a:lnTo>
                <a:lnTo>
                  <a:pt x="392" y="21746"/>
                </a:lnTo>
                <a:lnTo>
                  <a:pt x="299" y="21858"/>
                </a:lnTo>
                <a:lnTo>
                  <a:pt x="224" y="21932"/>
                </a:lnTo>
                <a:lnTo>
                  <a:pt x="206" y="21969"/>
                </a:lnTo>
                <a:lnTo>
                  <a:pt x="224" y="21988"/>
                </a:lnTo>
                <a:lnTo>
                  <a:pt x="280" y="21988"/>
                </a:lnTo>
                <a:lnTo>
                  <a:pt x="392" y="21914"/>
                </a:lnTo>
                <a:lnTo>
                  <a:pt x="615" y="21783"/>
                </a:lnTo>
                <a:lnTo>
                  <a:pt x="857" y="21597"/>
                </a:lnTo>
                <a:lnTo>
                  <a:pt x="1118" y="21374"/>
                </a:lnTo>
                <a:lnTo>
                  <a:pt x="1341" y="21150"/>
                </a:lnTo>
                <a:lnTo>
                  <a:pt x="1434" y="21038"/>
                </a:lnTo>
                <a:lnTo>
                  <a:pt x="1490" y="20945"/>
                </a:lnTo>
                <a:lnTo>
                  <a:pt x="1527" y="20852"/>
                </a:lnTo>
                <a:lnTo>
                  <a:pt x="1546" y="20778"/>
                </a:lnTo>
                <a:lnTo>
                  <a:pt x="1509" y="20703"/>
                </a:lnTo>
                <a:lnTo>
                  <a:pt x="1434" y="20666"/>
                </a:lnTo>
                <a:close/>
                <a:moveTo>
                  <a:pt x="92421" y="20871"/>
                </a:moveTo>
                <a:lnTo>
                  <a:pt x="92290" y="20908"/>
                </a:lnTo>
                <a:lnTo>
                  <a:pt x="92142" y="21001"/>
                </a:lnTo>
                <a:lnTo>
                  <a:pt x="91974" y="21113"/>
                </a:lnTo>
                <a:lnTo>
                  <a:pt x="91676" y="21374"/>
                </a:lnTo>
                <a:lnTo>
                  <a:pt x="91509" y="21504"/>
                </a:lnTo>
                <a:lnTo>
                  <a:pt x="91397" y="21671"/>
                </a:lnTo>
                <a:lnTo>
                  <a:pt x="91229" y="21932"/>
                </a:lnTo>
                <a:lnTo>
                  <a:pt x="91155" y="22044"/>
                </a:lnTo>
                <a:lnTo>
                  <a:pt x="91118" y="22137"/>
                </a:lnTo>
                <a:lnTo>
                  <a:pt x="91118" y="22174"/>
                </a:lnTo>
                <a:lnTo>
                  <a:pt x="91118" y="22193"/>
                </a:lnTo>
                <a:lnTo>
                  <a:pt x="91136" y="22193"/>
                </a:lnTo>
                <a:lnTo>
                  <a:pt x="91173" y="22174"/>
                </a:lnTo>
                <a:lnTo>
                  <a:pt x="91434" y="21951"/>
                </a:lnTo>
                <a:lnTo>
                  <a:pt x="91899" y="21523"/>
                </a:lnTo>
                <a:lnTo>
                  <a:pt x="92328" y="21094"/>
                </a:lnTo>
                <a:lnTo>
                  <a:pt x="92458" y="20945"/>
                </a:lnTo>
                <a:lnTo>
                  <a:pt x="92495" y="20890"/>
                </a:lnTo>
                <a:lnTo>
                  <a:pt x="92458" y="20871"/>
                </a:lnTo>
                <a:close/>
                <a:moveTo>
                  <a:pt x="1583" y="21820"/>
                </a:moveTo>
                <a:lnTo>
                  <a:pt x="1472" y="21858"/>
                </a:lnTo>
                <a:lnTo>
                  <a:pt x="1341" y="21932"/>
                </a:lnTo>
                <a:lnTo>
                  <a:pt x="1192" y="22025"/>
                </a:lnTo>
                <a:lnTo>
                  <a:pt x="932" y="22249"/>
                </a:lnTo>
                <a:lnTo>
                  <a:pt x="783" y="22379"/>
                </a:lnTo>
                <a:lnTo>
                  <a:pt x="652" y="22509"/>
                </a:lnTo>
                <a:lnTo>
                  <a:pt x="448" y="22733"/>
                </a:lnTo>
                <a:lnTo>
                  <a:pt x="280" y="22938"/>
                </a:lnTo>
                <a:lnTo>
                  <a:pt x="243" y="22993"/>
                </a:lnTo>
                <a:lnTo>
                  <a:pt x="261" y="22993"/>
                </a:lnTo>
                <a:lnTo>
                  <a:pt x="541" y="22807"/>
                </a:lnTo>
                <a:lnTo>
                  <a:pt x="1062" y="22472"/>
                </a:lnTo>
                <a:lnTo>
                  <a:pt x="1304" y="22286"/>
                </a:lnTo>
                <a:lnTo>
                  <a:pt x="1509" y="22100"/>
                </a:lnTo>
                <a:lnTo>
                  <a:pt x="1583" y="22025"/>
                </a:lnTo>
                <a:lnTo>
                  <a:pt x="1639" y="21951"/>
                </a:lnTo>
                <a:lnTo>
                  <a:pt x="1658" y="21895"/>
                </a:lnTo>
                <a:lnTo>
                  <a:pt x="1658" y="21839"/>
                </a:lnTo>
                <a:lnTo>
                  <a:pt x="1621" y="21820"/>
                </a:lnTo>
                <a:close/>
                <a:moveTo>
                  <a:pt x="92272" y="22044"/>
                </a:moveTo>
                <a:lnTo>
                  <a:pt x="92197" y="22062"/>
                </a:lnTo>
                <a:lnTo>
                  <a:pt x="92086" y="22118"/>
                </a:lnTo>
                <a:lnTo>
                  <a:pt x="91993" y="22193"/>
                </a:lnTo>
                <a:lnTo>
                  <a:pt x="91881" y="22286"/>
                </a:lnTo>
                <a:lnTo>
                  <a:pt x="91657" y="22509"/>
                </a:lnTo>
                <a:lnTo>
                  <a:pt x="91453" y="22751"/>
                </a:lnTo>
                <a:lnTo>
                  <a:pt x="91304" y="22956"/>
                </a:lnTo>
                <a:lnTo>
                  <a:pt x="91266" y="23049"/>
                </a:lnTo>
                <a:lnTo>
                  <a:pt x="91266" y="23105"/>
                </a:lnTo>
                <a:lnTo>
                  <a:pt x="91285" y="23124"/>
                </a:lnTo>
                <a:lnTo>
                  <a:pt x="91322" y="23124"/>
                </a:lnTo>
                <a:lnTo>
                  <a:pt x="91415" y="23086"/>
                </a:lnTo>
                <a:lnTo>
                  <a:pt x="91564" y="22975"/>
                </a:lnTo>
                <a:lnTo>
                  <a:pt x="91937" y="22640"/>
                </a:lnTo>
                <a:lnTo>
                  <a:pt x="92123" y="22472"/>
                </a:lnTo>
                <a:lnTo>
                  <a:pt x="92272" y="22305"/>
                </a:lnTo>
                <a:lnTo>
                  <a:pt x="92384" y="22193"/>
                </a:lnTo>
                <a:lnTo>
                  <a:pt x="92402" y="22137"/>
                </a:lnTo>
                <a:lnTo>
                  <a:pt x="92402" y="22100"/>
                </a:lnTo>
                <a:lnTo>
                  <a:pt x="92384" y="22081"/>
                </a:lnTo>
                <a:lnTo>
                  <a:pt x="92346" y="22062"/>
                </a:lnTo>
                <a:lnTo>
                  <a:pt x="92272" y="22044"/>
                </a:lnTo>
                <a:close/>
                <a:moveTo>
                  <a:pt x="1509" y="22900"/>
                </a:moveTo>
                <a:lnTo>
                  <a:pt x="1472" y="22919"/>
                </a:lnTo>
                <a:lnTo>
                  <a:pt x="1360" y="22975"/>
                </a:lnTo>
                <a:lnTo>
                  <a:pt x="1230" y="23068"/>
                </a:lnTo>
                <a:lnTo>
                  <a:pt x="1081" y="23180"/>
                </a:lnTo>
                <a:lnTo>
                  <a:pt x="839" y="23403"/>
                </a:lnTo>
                <a:lnTo>
                  <a:pt x="671" y="23571"/>
                </a:lnTo>
                <a:lnTo>
                  <a:pt x="392" y="23868"/>
                </a:lnTo>
                <a:lnTo>
                  <a:pt x="261" y="24055"/>
                </a:lnTo>
                <a:lnTo>
                  <a:pt x="243" y="24092"/>
                </a:lnTo>
                <a:lnTo>
                  <a:pt x="280" y="24073"/>
                </a:lnTo>
                <a:lnTo>
                  <a:pt x="615" y="23850"/>
                </a:lnTo>
                <a:lnTo>
                  <a:pt x="876" y="23682"/>
                </a:lnTo>
                <a:lnTo>
                  <a:pt x="1136" y="23496"/>
                </a:lnTo>
                <a:lnTo>
                  <a:pt x="1378" y="23310"/>
                </a:lnTo>
                <a:lnTo>
                  <a:pt x="1546" y="23124"/>
                </a:lnTo>
                <a:lnTo>
                  <a:pt x="1602" y="23049"/>
                </a:lnTo>
                <a:lnTo>
                  <a:pt x="1621" y="22993"/>
                </a:lnTo>
                <a:lnTo>
                  <a:pt x="1602" y="22938"/>
                </a:lnTo>
                <a:lnTo>
                  <a:pt x="1546" y="22919"/>
                </a:lnTo>
                <a:lnTo>
                  <a:pt x="1509" y="22900"/>
                </a:lnTo>
                <a:close/>
                <a:moveTo>
                  <a:pt x="92477" y="23031"/>
                </a:moveTo>
                <a:lnTo>
                  <a:pt x="92458" y="23049"/>
                </a:lnTo>
                <a:lnTo>
                  <a:pt x="92365" y="23086"/>
                </a:lnTo>
                <a:lnTo>
                  <a:pt x="92067" y="23273"/>
                </a:lnTo>
                <a:lnTo>
                  <a:pt x="91751" y="23496"/>
                </a:lnTo>
                <a:lnTo>
                  <a:pt x="91639" y="23589"/>
                </a:lnTo>
                <a:lnTo>
                  <a:pt x="91564" y="23645"/>
                </a:lnTo>
                <a:lnTo>
                  <a:pt x="91453" y="23831"/>
                </a:lnTo>
                <a:lnTo>
                  <a:pt x="91304" y="24110"/>
                </a:lnTo>
                <a:lnTo>
                  <a:pt x="91248" y="24241"/>
                </a:lnTo>
                <a:lnTo>
                  <a:pt x="91211" y="24352"/>
                </a:lnTo>
                <a:lnTo>
                  <a:pt x="91211" y="24408"/>
                </a:lnTo>
                <a:lnTo>
                  <a:pt x="91229" y="24427"/>
                </a:lnTo>
                <a:lnTo>
                  <a:pt x="91266" y="24408"/>
                </a:lnTo>
                <a:lnTo>
                  <a:pt x="91397" y="24297"/>
                </a:lnTo>
                <a:lnTo>
                  <a:pt x="91564" y="24148"/>
                </a:lnTo>
                <a:lnTo>
                  <a:pt x="91751" y="23980"/>
                </a:lnTo>
                <a:lnTo>
                  <a:pt x="91937" y="23775"/>
                </a:lnTo>
                <a:lnTo>
                  <a:pt x="92104" y="23571"/>
                </a:lnTo>
                <a:lnTo>
                  <a:pt x="92253" y="23384"/>
                </a:lnTo>
                <a:lnTo>
                  <a:pt x="92384" y="23198"/>
                </a:lnTo>
                <a:lnTo>
                  <a:pt x="92477" y="23031"/>
                </a:lnTo>
                <a:close/>
                <a:moveTo>
                  <a:pt x="1658" y="23868"/>
                </a:moveTo>
                <a:lnTo>
                  <a:pt x="1621" y="23887"/>
                </a:lnTo>
                <a:lnTo>
                  <a:pt x="1509" y="23962"/>
                </a:lnTo>
                <a:lnTo>
                  <a:pt x="1323" y="24129"/>
                </a:lnTo>
                <a:lnTo>
                  <a:pt x="857" y="24595"/>
                </a:lnTo>
                <a:lnTo>
                  <a:pt x="448" y="25041"/>
                </a:lnTo>
                <a:lnTo>
                  <a:pt x="317" y="25190"/>
                </a:lnTo>
                <a:lnTo>
                  <a:pt x="261" y="25265"/>
                </a:lnTo>
                <a:lnTo>
                  <a:pt x="336" y="25265"/>
                </a:lnTo>
                <a:lnTo>
                  <a:pt x="466" y="25209"/>
                </a:lnTo>
                <a:lnTo>
                  <a:pt x="615" y="25097"/>
                </a:lnTo>
                <a:lnTo>
                  <a:pt x="783" y="24967"/>
                </a:lnTo>
                <a:lnTo>
                  <a:pt x="1118" y="24688"/>
                </a:lnTo>
                <a:lnTo>
                  <a:pt x="1304" y="24520"/>
                </a:lnTo>
                <a:lnTo>
                  <a:pt x="1416" y="24371"/>
                </a:lnTo>
                <a:lnTo>
                  <a:pt x="1583" y="24129"/>
                </a:lnTo>
                <a:lnTo>
                  <a:pt x="1658" y="24017"/>
                </a:lnTo>
                <a:lnTo>
                  <a:pt x="1695" y="23924"/>
                </a:lnTo>
                <a:lnTo>
                  <a:pt x="1695" y="23887"/>
                </a:lnTo>
                <a:lnTo>
                  <a:pt x="1695" y="23868"/>
                </a:lnTo>
                <a:close/>
                <a:moveTo>
                  <a:pt x="92551" y="24092"/>
                </a:moveTo>
                <a:lnTo>
                  <a:pt x="92439" y="24148"/>
                </a:lnTo>
                <a:lnTo>
                  <a:pt x="92272" y="24259"/>
                </a:lnTo>
                <a:lnTo>
                  <a:pt x="92104" y="24390"/>
                </a:lnTo>
                <a:lnTo>
                  <a:pt x="91769" y="24669"/>
                </a:lnTo>
                <a:lnTo>
                  <a:pt x="91583" y="24837"/>
                </a:lnTo>
                <a:lnTo>
                  <a:pt x="91471" y="24986"/>
                </a:lnTo>
                <a:lnTo>
                  <a:pt x="91304" y="25228"/>
                </a:lnTo>
                <a:lnTo>
                  <a:pt x="91229" y="25339"/>
                </a:lnTo>
                <a:lnTo>
                  <a:pt x="91192" y="25432"/>
                </a:lnTo>
                <a:lnTo>
                  <a:pt x="91192" y="25470"/>
                </a:lnTo>
                <a:lnTo>
                  <a:pt x="91211" y="25488"/>
                </a:lnTo>
                <a:lnTo>
                  <a:pt x="91229" y="25488"/>
                </a:lnTo>
                <a:lnTo>
                  <a:pt x="91266" y="25470"/>
                </a:lnTo>
                <a:lnTo>
                  <a:pt x="91397" y="25395"/>
                </a:lnTo>
                <a:lnTo>
                  <a:pt x="91564" y="25228"/>
                </a:lnTo>
                <a:lnTo>
                  <a:pt x="92030" y="24762"/>
                </a:lnTo>
                <a:lnTo>
                  <a:pt x="92458" y="24315"/>
                </a:lnTo>
                <a:lnTo>
                  <a:pt x="92588" y="24166"/>
                </a:lnTo>
                <a:lnTo>
                  <a:pt x="92626" y="24110"/>
                </a:lnTo>
                <a:lnTo>
                  <a:pt x="92588" y="24092"/>
                </a:lnTo>
                <a:close/>
                <a:moveTo>
                  <a:pt x="1639" y="24948"/>
                </a:moveTo>
                <a:lnTo>
                  <a:pt x="1490" y="25060"/>
                </a:lnTo>
                <a:lnTo>
                  <a:pt x="1323" y="25209"/>
                </a:lnTo>
                <a:lnTo>
                  <a:pt x="1136" y="25376"/>
                </a:lnTo>
                <a:lnTo>
                  <a:pt x="969" y="25581"/>
                </a:lnTo>
                <a:lnTo>
                  <a:pt x="783" y="25786"/>
                </a:lnTo>
                <a:lnTo>
                  <a:pt x="634" y="25991"/>
                </a:lnTo>
                <a:lnTo>
                  <a:pt x="503" y="26158"/>
                </a:lnTo>
                <a:lnTo>
                  <a:pt x="410" y="26326"/>
                </a:lnTo>
                <a:lnTo>
                  <a:pt x="448" y="26326"/>
                </a:lnTo>
                <a:lnTo>
                  <a:pt x="541" y="26270"/>
                </a:lnTo>
                <a:lnTo>
                  <a:pt x="820" y="26084"/>
                </a:lnTo>
                <a:lnTo>
                  <a:pt x="1136" y="25879"/>
                </a:lnTo>
                <a:lnTo>
                  <a:pt x="1267" y="25786"/>
                </a:lnTo>
                <a:lnTo>
                  <a:pt x="1341" y="25712"/>
                </a:lnTo>
                <a:lnTo>
                  <a:pt x="1453" y="25525"/>
                </a:lnTo>
                <a:lnTo>
                  <a:pt x="1583" y="25246"/>
                </a:lnTo>
                <a:lnTo>
                  <a:pt x="1658" y="25116"/>
                </a:lnTo>
                <a:lnTo>
                  <a:pt x="1676" y="25004"/>
                </a:lnTo>
                <a:lnTo>
                  <a:pt x="1676" y="24948"/>
                </a:lnTo>
                <a:close/>
                <a:moveTo>
                  <a:pt x="92607" y="25283"/>
                </a:moveTo>
                <a:lnTo>
                  <a:pt x="92290" y="25507"/>
                </a:lnTo>
                <a:lnTo>
                  <a:pt x="92030" y="25674"/>
                </a:lnTo>
                <a:lnTo>
                  <a:pt x="91751" y="25861"/>
                </a:lnTo>
                <a:lnTo>
                  <a:pt x="91509" y="26047"/>
                </a:lnTo>
                <a:lnTo>
                  <a:pt x="91341" y="26233"/>
                </a:lnTo>
                <a:lnTo>
                  <a:pt x="91285" y="26307"/>
                </a:lnTo>
                <a:lnTo>
                  <a:pt x="91266" y="26363"/>
                </a:lnTo>
                <a:lnTo>
                  <a:pt x="91285" y="26419"/>
                </a:lnTo>
                <a:lnTo>
                  <a:pt x="91341" y="26438"/>
                </a:lnTo>
                <a:lnTo>
                  <a:pt x="91378" y="26456"/>
                </a:lnTo>
                <a:lnTo>
                  <a:pt x="91434" y="26438"/>
                </a:lnTo>
                <a:lnTo>
                  <a:pt x="91546" y="26382"/>
                </a:lnTo>
                <a:lnTo>
                  <a:pt x="91676" y="26289"/>
                </a:lnTo>
                <a:lnTo>
                  <a:pt x="91806" y="26177"/>
                </a:lnTo>
                <a:lnTo>
                  <a:pt x="92067" y="25954"/>
                </a:lnTo>
                <a:lnTo>
                  <a:pt x="92235" y="25805"/>
                </a:lnTo>
                <a:lnTo>
                  <a:pt x="92495" y="25488"/>
                </a:lnTo>
                <a:lnTo>
                  <a:pt x="92626" y="25321"/>
                </a:lnTo>
                <a:lnTo>
                  <a:pt x="92644" y="25283"/>
                </a:lnTo>
                <a:close/>
                <a:moveTo>
                  <a:pt x="1546" y="26233"/>
                </a:moveTo>
                <a:lnTo>
                  <a:pt x="1472" y="26252"/>
                </a:lnTo>
                <a:lnTo>
                  <a:pt x="1378" y="26307"/>
                </a:lnTo>
                <a:lnTo>
                  <a:pt x="1211" y="26456"/>
                </a:lnTo>
                <a:lnTo>
                  <a:pt x="1025" y="26661"/>
                </a:lnTo>
                <a:lnTo>
                  <a:pt x="690" y="27071"/>
                </a:lnTo>
                <a:lnTo>
                  <a:pt x="541" y="27276"/>
                </a:lnTo>
                <a:lnTo>
                  <a:pt x="820" y="27127"/>
                </a:lnTo>
                <a:lnTo>
                  <a:pt x="1043" y="26996"/>
                </a:lnTo>
                <a:lnTo>
                  <a:pt x="1267" y="26847"/>
                </a:lnTo>
                <a:lnTo>
                  <a:pt x="1472" y="26698"/>
                </a:lnTo>
                <a:lnTo>
                  <a:pt x="1565" y="26605"/>
                </a:lnTo>
                <a:lnTo>
                  <a:pt x="1621" y="26531"/>
                </a:lnTo>
                <a:lnTo>
                  <a:pt x="1676" y="26456"/>
                </a:lnTo>
                <a:lnTo>
                  <a:pt x="1695" y="26382"/>
                </a:lnTo>
                <a:lnTo>
                  <a:pt x="1695" y="26307"/>
                </a:lnTo>
                <a:lnTo>
                  <a:pt x="1658" y="26252"/>
                </a:lnTo>
                <a:lnTo>
                  <a:pt x="1602" y="26233"/>
                </a:lnTo>
                <a:close/>
                <a:moveTo>
                  <a:pt x="92626" y="26363"/>
                </a:moveTo>
                <a:lnTo>
                  <a:pt x="92346" y="26549"/>
                </a:lnTo>
                <a:lnTo>
                  <a:pt x="91844" y="26885"/>
                </a:lnTo>
                <a:lnTo>
                  <a:pt x="91583" y="27089"/>
                </a:lnTo>
                <a:lnTo>
                  <a:pt x="91378" y="27257"/>
                </a:lnTo>
                <a:lnTo>
                  <a:pt x="91304" y="27331"/>
                </a:lnTo>
                <a:lnTo>
                  <a:pt x="91248" y="27406"/>
                </a:lnTo>
                <a:lnTo>
                  <a:pt x="91229" y="27462"/>
                </a:lnTo>
                <a:lnTo>
                  <a:pt x="91248" y="27518"/>
                </a:lnTo>
                <a:lnTo>
                  <a:pt x="91266" y="27536"/>
                </a:lnTo>
                <a:lnTo>
                  <a:pt x="91322" y="27536"/>
                </a:lnTo>
                <a:lnTo>
                  <a:pt x="91415" y="27499"/>
                </a:lnTo>
                <a:lnTo>
                  <a:pt x="91564" y="27424"/>
                </a:lnTo>
                <a:lnTo>
                  <a:pt x="91695" y="27331"/>
                </a:lnTo>
                <a:lnTo>
                  <a:pt x="91955" y="27108"/>
                </a:lnTo>
                <a:lnTo>
                  <a:pt x="92104" y="26996"/>
                </a:lnTo>
                <a:lnTo>
                  <a:pt x="92253" y="26847"/>
                </a:lnTo>
                <a:lnTo>
                  <a:pt x="92458" y="26624"/>
                </a:lnTo>
                <a:lnTo>
                  <a:pt x="92607" y="26419"/>
                </a:lnTo>
                <a:lnTo>
                  <a:pt x="92644" y="26363"/>
                </a:lnTo>
                <a:close/>
                <a:moveTo>
                  <a:pt x="1751" y="27164"/>
                </a:moveTo>
                <a:lnTo>
                  <a:pt x="1714" y="27182"/>
                </a:lnTo>
                <a:lnTo>
                  <a:pt x="1453" y="27406"/>
                </a:lnTo>
                <a:lnTo>
                  <a:pt x="1006" y="27834"/>
                </a:lnTo>
                <a:lnTo>
                  <a:pt x="578" y="28262"/>
                </a:lnTo>
                <a:lnTo>
                  <a:pt x="448" y="28411"/>
                </a:lnTo>
                <a:lnTo>
                  <a:pt x="392" y="28467"/>
                </a:lnTo>
                <a:lnTo>
                  <a:pt x="429" y="28486"/>
                </a:lnTo>
                <a:lnTo>
                  <a:pt x="466" y="28486"/>
                </a:lnTo>
                <a:lnTo>
                  <a:pt x="597" y="28448"/>
                </a:lnTo>
                <a:lnTo>
                  <a:pt x="745" y="28355"/>
                </a:lnTo>
                <a:lnTo>
                  <a:pt x="913" y="28244"/>
                </a:lnTo>
                <a:lnTo>
                  <a:pt x="1211" y="28002"/>
                </a:lnTo>
                <a:lnTo>
                  <a:pt x="1378" y="27853"/>
                </a:lnTo>
                <a:lnTo>
                  <a:pt x="1509" y="27685"/>
                </a:lnTo>
                <a:lnTo>
                  <a:pt x="1676" y="27424"/>
                </a:lnTo>
                <a:lnTo>
                  <a:pt x="1732" y="27313"/>
                </a:lnTo>
                <a:lnTo>
                  <a:pt x="1788" y="27220"/>
                </a:lnTo>
                <a:lnTo>
                  <a:pt x="1788" y="27182"/>
                </a:lnTo>
                <a:lnTo>
                  <a:pt x="1769" y="27164"/>
                </a:lnTo>
                <a:close/>
                <a:moveTo>
                  <a:pt x="92626" y="27369"/>
                </a:moveTo>
                <a:lnTo>
                  <a:pt x="92495" y="27443"/>
                </a:lnTo>
                <a:lnTo>
                  <a:pt x="92290" y="27573"/>
                </a:lnTo>
                <a:lnTo>
                  <a:pt x="92030" y="27760"/>
                </a:lnTo>
                <a:lnTo>
                  <a:pt x="91769" y="27983"/>
                </a:lnTo>
                <a:lnTo>
                  <a:pt x="91546" y="28206"/>
                </a:lnTo>
                <a:lnTo>
                  <a:pt x="91471" y="28318"/>
                </a:lnTo>
                <a:lnTo>
                  <a:pt x="91397" y="28411"/>
                </a:lnTo>
                <a:lnTo>
                  <a:pt x="91360" y="28504"/>
                </a:lnTo>
                <a:lnTo>
                  <a:pt x="91360" y="28597"/>
                </a:lnTo>
                <a:lnTo>
                  <a:pt x="91378" y="28653"/>
                </a:lnTo>
                <a:lnTo>
                  <a:pt x="91453" y="28691"/>
                </a:lnTo>
                <a:lnTo>
                  <a:pt x="91527" y="28691"/>
                </a:lnTo>
                <a:lnTo>
                  <a:pt x="91620" y="28616"/>
                </a:lnTo>
                <a:lnTo>
                  <a:pt x="91732" y="28504"/>
                </a:lnTo>
                <a:lnTo>
                  <a:pt x="91844" y="28374"/>
                </a:lnTo>
                <a:lnTo>
                  <a:pt x="92030" y="28113"/>
                </a:lnTo>
                <a:lnTo>
                  <a:pt x="92160" y="27946"/>
                </a:lnTo>
                <a:lnTo>
                  <a:pt x="92290" y="27834"/>
                </a:lnTo>
                <a:lnTo>
                  <a:pt x="92514" y="27611"/>
                </a:lnTo>
                <a:lnTo>
                  <a:pt x="92607" y="27518"/>
                </a:lnTo>
                <a:lnTo>
                  <a:pt x="92663" y="27424"/>
                </a:lnTo>
                <a:lnTo>
                  <a:pt x="92681" y="27387"/>
                </a:lnTo>
                <a:lnTo>
                  <a:pt x="92681" y="27369"/>
                </a:lnTo>
                <a:close/>
                <a:moveTo>
                  <a:pt x="1527" y="28486"/>
                </a:moveTo>
                <a:lnTo>
                  <a:pt x="1453" y="28523"/>
                </a:lnTo>
                <a:lnTo>
                  <a:pt x="1267" y="28653"/>
                </a:lnTo>
                <a:lnTo>
                  <a:pt x="1025" y="28821"/>
                </a:lnTo>
                <a:lnTo>
                  <a:pt x="801" y="29026"/>
                </a:lnTo>
                <a:lnTo>
                  <a:pt x="597" y="29193"/>
                </a:lnTo>
                <a:lnTo>
                  <a:pt x="466" y="29324"/>
                </a:lnTo>
                <a:lnTo>
                  <a:pt x="448" y="29379"/>
                </a:lnTo>
                <a:lnTo>
                  <a:pt x="597" y="29361"/>
                </a:lnTo>
                <a:lnTo>
                  <a:pt x="745" y="29305"/>
                </a:lnTo>
                <a:lnTo>
                  <a:pt x="913" y="29193"/>
                </a:lnTo>
                <a:lnTo>
                  <a:pt x="1099" y="29081"/>
                </a:lnTo>
                <a:lnTo>
                  <a:pt x="1267" y="28951"/>
                </a:lnTo>
                <a:lnTo>
                  <a:pt x="1416" y="28802"/>
                </a:lnTo>
                <a:lnTo>
                  <a:pt x="1527" y="28672"/>
                </a:lnTo>
                <a:lnTo>
                  <a:pt x="1583" y="28560"/>
                </a:lnTo>
                <a:lnTo>
                  <a:pt x="1602" y="28504"/>
                </a:lnTo>
                <a:lnTo>
                  <a:pt x="1602" y="28486"/>
                </a:lnTo>
                <a:close/>
                <a:moveTo>
                  <a:pt x="92607" y="28411"/>
                </a:moveTo>
                <a:lnTo>
                  <a:pt x="92551" y="28430"/>
                </a:lnTo>
                <a:lnTo>
                  <a:pt x="92458" y="28486"/>
                </a:lnTo>
                <a:lnTo>
                  <a:pt x="92346" y="28560"/>
                </a:lnTo>
                <a:lnTo>
                  <a:pt x="92104" y="28765"/>
                </a:lnTo>
                <a:lnTo>
                  <a:pt x="91862" y="29007"/>
                </a:lnTo>
                <a:lnTo>
                  <a:pt x="91620" y="29268"/>
                </a:lnTo>
                <a:lnTo>
                  <a:pt x="91434" y="29510"/>
                </a:lnTo>
                <a:lnTo>
                  <a:pt x="91378" y="29621"/>
                </a:lnTo>
                <a:lnTo>
                  <a:pt x="91322" y="29714"/>
                </a:lnTo>
                <a:lnTo>
                  <a:pt x="91322" y="29770"/>
                </a:lnTo>
                <a:lnTo>
                  <a:pt x="91341" y="29808"/>
                </a:lnTo>
                <a:lnTo>
                  <a:pt x="91360" y="29826"/>
                </a:lnTo>
                <a:lnTo>
                  <a:pt x="91397" y="29826"/>
                </a:lnTo>
                <a:lnTo>
                  <a:pt x="91490" y="29770"/>
                </a:lnTo>
                <a:lnTo>
                  <a:pt x="91602" y="29677"/>
                </a:lnTo>
                <a:lnTo>
                  <a:pt x="91713" y="29566"/>
                </a:lnTo>
                <a:lnTo>
                  <a:pt x="91918" y="29324"/>
                </a:lnTo>
                <a:lnTo>
                  <a:pt x="92048" y="29156"/>
                </a:lnTo>
                <a:lnTo>
                  <a:pt x="92421" y="28802"/>
                </a:lnTo>
                <a:lnTo>
                  <a:pt x="92533" y="28691"/>
                </a:lnTo>
                <a:lnTo>
                  <a:pt x="92626" y="28579"/>
                </a:lnTo>
                <a:lnTo>
                  <a:pt x="92663" y="28486"/>
                </a:lnTo>
                <a:lnTo>
                  <a:pt x="92681" y="28448"/>
                </a:lnTo>
                <a:lnTo>
                  <a:pt x="92663" y="28430"/>
                </a:lnTo>
                <a:lnTo>
                  <a:pt x="92607" y="28411"/>
                </a:lnTo>
                <a:close/>
                <a:moveTo>
                  <a:pt x="1490" y="29510"/>
                </a:moveTo>
                <a:lnTo>
                  <a:pt x="1434" y="29528"/>
                </a:lnTo>
                <a:lnTo>
                  <a:pt x="1285" y="29640"/>
                </a:lnTo>
                <a:lnTo>
                  <a:pt x="1099" y="29789"/>
                </a:lnTo>
                <a:lnTo>
                  <a:pt x="894" y="29994"/>
                </a:lnTo>
                <a:lnTo>
                  <a:pt x="559" y="30348"/>
                </a:lnTo>
                <a:lnTo>
                  <a:pt x="429" y="30515"/>
                </a:lnTo>
                <a:lnTo>
                  <a:pt x="764" y="30348"/>
                </a:lnTo>
                <a:lnTo>
                  <a:pt x="1006" y="30199"/>
                </a:lnTo>
                <a:lnTo>
                  <a:pt x="1230" y="30050"/>
                </a:lnTo>
                <a:lnTo>
                  <a:pt x="1453" y="29882"/>
                </a:lnTo>
                <a:lnTo>
                  <a:pt x="1527" y="29808"/>
                </a:lnTo>
                <a:lnTo>
                  <a:pt x="1583" y="29733"/>
                </a:lnTo>
                <a:lnTo>
                  <a:pt x="1621" y="29659"/>
                </a:lnTo>
                <a:lnTo>
                  <a:pt x="1621" y="29603"/>
                </a:lnTo>
                <a:lnTo>
                  <a:pt x="1602" y="29547"/>
                </a:lnTo>
                <a:lnTo>
                  <a:pt x="1527" y="29510"/>
                </a:lnTo>
                <a:close/>
                <a:moveTo>
                  <a:pt x="92812" y="29472"/>
                </a:moveTo>
                <a:lnTo>
                  <a:pt x="92756" y="29510"/>
                </a:lnTo>
                <a:lnTo>
                  <a:pt x="92477" y="29752"/>
                </a:lnTo>
                <a:lnTo>
                  <a:pt x="91974" y="30180"/>
                </a:lnTo>
                <a:lnTo>
                  <a:pt x="91732" y="30422"/>
                </a:lnTo>
                <a:lnTo>
                  <a:pt x="91527" y="30627"/>
                </a:lnTo>
                <a:lnTo>
                  <a:pt x="91453" y="30720"/>
                </a:lnTo>
                <a:lnTo>
                  <a:pt x="91415" y="30794"/>
                </a:lnTo>
                <a:lnTo>
                  <a:pt x="91397" y="30869"/>
                </a:lnTo>
                <a:lnTo>
                  <a:pt x="91397" y="30906"/>
                </a:lnTo>
                <a:lnTo>
                  <a:pt x="91453" y="30925"/>
                </a:lnTo>
                <a:lnTo>
                  <a:pt x="91546" y="30925"/>
                </a:lnTo>
                <a:lnTo>
                  <a:pt x="91602" y="30887"/>
                </a:lnTo>
                <a:lnTo>
                  <a:pt x="91751" y="30813"/>
                </a:lnTo>
                <a:lnTo>
                  <a:pt x="91881" y="30701"/>
                </a:lnTo>
                <a:lnTo>
                  <a:pt x="92142" y="30441"/>
                </a:lnTo>
                <a:lnTo>
                  <a:pt x="92290" y="30273"/>
                </a:lnTo>
                <a:lnTo>
                  <a:pt x="92533" y="30050"/>
                </a:lnTo>
                <a:lnTo>
                  <a:pt x="92644" y="29938"/>
                </a:lnTo>
                <a:lnTo>
                  <a:pt x="92719" y="29826"/>
                </a:lnTo>
                <a:lnTo>
                  <a:pt x="92756" y="29752"/>
                </a:lnTo>
                <a:lnTo>
                  <a:pt x="92830" y="29603"/>
                </a:lnTo>
                <a:lnTo>
                  <a:pt x="92849" y="29547"/>
                </a:lnTo>
                <a:lnTo>
                  <a:pt x="92849" y="29491"/>
                </a:lnTo>
                <a:lnTo>
                  <a:pt x="92830" y="29472"/>
                </a:lnTo>
                <a:close/>
                <a:moveTo>
                  <a:pt x="1416" y="30459"/>
                </a:moveTo>
                <a:lnTo>
                  <a:pt x="1323" y="30496"/>
                </a:lnTo>
                <a:lnTo>
                  <a:pt x="1248" y="30552"/>
                </a:lnTo>
                <a:lnTo>
                  <a:pt x="1136" y="30645"/>
                </a:lnTo>
                <a:lnTo>
                  <a:pt x="1043" y="30738"/>
                </a:lnTo>
                <a:lnTo>
                  <a:pt x="857" y="30981"/>
                </a:lnTo>
                <a:lnTo>
                  <a:pt x="690" y="31223"/>
                </a:lnTo>
                <a:lnTo>
                  <a:pt x="541" y="31465"/>
                </a:lnTo>
                <a:lnTo>
                  <a:pt x="410" y="31688"/>
                </a:lnTo>
                <a:lnTo>
                  <a:pt x="634" y="31483"/>
                </a:lnTo>
                <a:lnTo>
                  <a:pt x="1062" y="31111"/>
                </a:lnTo>
                <a:lnTo>
                  <a:pt x="1285" y="30906"/>
                </a:lnTo>
                <a:lnTo>
                  <a:pt x="1453" y="30720"/>
                </a:lnTo>
                <a:lnTo>
                  <a:pt x="1565" y="30590"/>
                </a:lnTo>
                <a:lnTo>
                  <a:pt x="1583" y="30534"/>
                </a:lnTo>
                <a:lnTo>
                  <a:pt x="1565" y="30496"/>
                </a:lnTo>
                <a:lnTo>
                  <a:pt x="1490" y="30459"/>
                </a:lnTo>
                <a:close/>
                <a:moveTo>
                  <a:pt x="92644" y="30794"/>
                </a:moveTo>
                <a:lnTo>
                  <a:pt x="92402" y="30943"/>
                </a:lnTo>
                <a:lnTo>
                  <a:pt x="91937" y="31241"/>
                </a:lnTo>
                <a:lnTo>
                  <a:pt x="91713" y="31390"/>
                </a:lnTo>
                <a:lnTo>
                  <a:pt x="91509" y="31539"/>
                </a:lnTo>
                <a:lnTo>
                  <a:pt x="91453" y="31614"/>
                </a:lnTo>
                <a:lnTo>
                  <a:pt x="91397" y="31669"/>
                </a:lnTo>
                <a:lnTo>
                  <a:pt x="91378" y="31725"/>
                </a:lnTo>
                <a:lnTo>
                  <a:pt x="91397" y="31762"/>
                </a:lnTo>
                <a:lnTo>
                  <a:pt x="91434" y="31781"/>
                </a:lnTo>
                <a:lnTo>
                  <a:pt x="91509" y="31800"/>
                </a:lnTo>
                <a:lnTo>
                  <a:pt x="91583" y="31762"/>
                </a:lnTo>
                <a:lnTo>
                  <a:pt x="91657" y="31725"/>
                </a:lnTo>
                <a:lnTo>
                  <a:pt x="91862" y="31576"/>
                </a:lnTo>
                <a:lnTo>
                  <a:pt x="92086" y="31390"/>
                </a:lnTo>
                <a:lnTo>
                  <a:pt x="92458" y="30999"/>
                </a:lnTo>
                <a:lnTo>
                  <a:pt x="92644" y="30794"/>
                </a:lnTo>
                <a:close/>
                <a:moveTo>
                  <a:pt x="1565" y="31614"/>
                </a:moveTo>
                <a:lnTo>
                  <a:pt x="1509" y="31632"/>
                </a:lnTo>
                <a:lnTo>
                  <a:pt x="1397" y="31688"/>
                </a:lnTo>
                <a:lnTo>
                  <a:pt x="1248" y="31818"/>
                </a:lnTo>
                <a:lnTo>
                  <a:pt x="1062" y="31986"/>
                </a:lnTo>
                <a:lnTo>
                  <a:pt x="876" y="32172"/>
                </a:lnTo>
                <a:lnTo>
                  <a:pt x="727" y="32377"/>
                </a:lnTo>
                <a:lnTo>
                  <a:pt x="597" y="32544"/>
                </a:lnTo>
                <a:lnTo>
                  <a:pt x="559" y="32600"/>
                </a:lnTo>
                <a:lnTo>
                  <a:pt x="541" y="32656"/>
                </a:lnTo>
                <a:lnTo>
                  <a:pt x="541" y="32712"/>
                </a:lnTo>
                <a:lnTo>
                  <a:pt x="559" y="32731"/>
                </a:lnTo>
                <a:lnTo>
                  <a:pt x="652" y="32731"/>
                </a:lnTo>
                <a:lnTo>
                  <a:pt x="764" y="32675"/>
                </a:lnTo>
                <a:lnTo>
                  <a:pt x="876" y="32600"/>
                </a:lnTo>
                <a:lnTo>
                  <a:pt x="987" y="32507"/>
                </a:lnTo>
                <a:lnTo>
                  <a:pt x="1211" y="32284"/>
                </a:lnTo>
                <a:lnTo>
                  <a:pt x="1360" y="32135"/>
                </a:lnTo>
                <a:lnTo>
                  <a:pt x="1434" y="32042"/>
                </a:lnTo>
                <a:lnTo>
                  <a:pt x="1546" y="31837"/>
                </a:lnTo>
                <a:lnTo>
                  <a:pt x="1602" y="31744"/>
                </a:lnTo>
                <a:lnTo>
                  <a:pt x="1621" y="31669"/>
                </a:lnTo>
                <a:lnTo>
                  <a:pt x="1621" y="31651"/>
                </a:lnTo>
                <a:lnTo>
                  <a:pt x="1602" y="31632"/>
                </a:lnTo>
                <a:lnTo>
                  <a:pt x="1565" y="31614"/>
                </a:lnTo>
                <a:close/>
                <a:moveTo>
                  <a:pt x="92607" y="31669"/>
                </a:moveTo>
                <a:lnTo>
                  <a:pt x="92290" y="31911"/>
                </a:lnTo>
                <a:lnTo>
                  <a:pt x="92030" y="32116"/>
                </a:lnTo>
                <a:lnTo>
                  <a:pt x="91769" y="32358"/>
                </a:lnTo>
                <a:lnTo>
                  <a:pt x="91527" y="32600"/>
                </a:lnTo>
                <a:lnTo>
                  <a:pt x="91415" y="32712"/>
                </a:lnTo>
                <a:lnTo>
                  <a:pt x="91341" y="32824"/>
                </a:lnTo>
                <a:lnTo>
                  <a:pt x="91285" y="32917"/>
                </a:lnTo>
                <a:lnTo>
                  <a:pt x="91266" y="32991"/>
                </a:lnTo>
                <a:lnTo>
                  <a:pt x="91285" y="33047"/>
                </a:lnTo>
                <a:lnTo>
                  <a:pt x="91341" y="33066"/>
                </a:lnTo>
                <a:lnTo>
                  <a:pt x="91415" y="33066"/>
                </a:lnTo>
                <a:lnTo>
                  <a:pt x="91471" y="33029"/>
                </a:lnTo>
                <a:lnTo>
                  <a:pt x="91564" y="32973"/>
                </a:lnTo>
                <a:lnTo>
                  <a:pt x="91657" y="32898"/>
                </a:lnTo>
                <a:lnTo>
                  <a:pt x="91844" y="32675"/>
                </a:lnTo>
                <a:lnTo>
                  <a:pt x="92048" y="32414"/>
                </a:lnTo>
                <a:lnTo>
                  <a:pt x="92421" y="31930"/>
                </a:lnTo>
                <a:lnTo>
                  <a:pt x="92551" y="31762"/>
                </a:lnTo>
                <a:lnTo>
                  <a:pt x="92607" y="31669"/>
                </a:lnTo>
                <a:close/>
                <a:moveTo>
                  <a:pt x="1807" y="32526"/>
                </a:moveTo>
                <a:lnTo>
                  <a:pt x="1769" y="32544"/>
                </a:lnTo>
                <a:lnTo>
                  <a:pt x="1639" y="32619"/>
                </a:lnTo>
                <a:lnTo>
                  <a:pt x="1453" y="32786"/>
                </a:lnTo>
                <a:lnTo>
                  <a:pt x="1006" y="33252"/>
                </a:lnTo>
                <a:lnTo>
                  <a:pt x="783" y="33494"/>
                </a:lnTo>
                <a:lnTo>
                  <a:pt x="615" y="33717"/>
                </a:lnTo>
                <a:lnTo>
                  <a:pt x="503" y="33885"/>
                </a:lnTo>
                <a:lnTo>
                  <a:pt x="485" y="33941"/>
                </a:lnTo>
                <a:lnTo>
                  <a:pt x="485" y="33959"/>
                </a:lnTo>
                <a:lnTo>
                  <a:pt x="522" y="33978"/>
                </a:lnTo>
                <a:lnTo>
                  <a:pt x="578" y="33978"/>
                </a:lnTo>
                <a:lnTo>
                  <a:pt x="708" y="33922"/>
                </a:lnTo>
                <a:lnTo>
                  <a:pt x="857" y="33810"/>
                </a:lnTo>
                <a:lnTo>
                  <a:pt x="1006" y="33680"/>
                </a:lnTo>
                <a:lnTo>
                  <a:pt x="1304" y="33382"/>
                </a:lnTo>
                <a:lnTo>
                  <a:pt x="1490" y="33196"/>
                </a:lnTo>
                <a:lnTo>
                  <a:pt x="1602" y="33047"/>
                </a:lnTo>
                <a:lnTo>
                  <a:pt x="1769" y="32786"/>
                </a:lnTo>
                <a:lnTo>
                  <a:pt x="1825" y="32656"/>
                </a:lnTo>
                <a:lnTo>
                  <a:pt x="1863" y="32563"/>
                </a:lnTo>
                <a:lnTo>
                  <a:pt x="1863" y="32544"/>
                </a:lnTo>
                <a:lnTo>
                  <a:pt x="1844" y="32526"/>
                </a:lnTo>
                <a:close/>
                <a:moveTo>
                  <a:pt x="92570" y="32824"/>
                </a:moveTo>
                <a:lnTo>
                  <a:pt x="92533" y="32842"/>
                </a:lnTo>
                <a:lnTo>
                  <a:pt x="92253" y="33029"/>
                </a:lnTo>
                <a:lnTo>
                  <a:pt x="92030" y="33196"/>
                </a:lnTo>
                <a:lnTo>
                  <a:pt x="91769" y="33401"/>
                </a:lnTo>
                <a:lnTo>
                  <a:pt x="91546" y="33624"/>
                </a:lnTo>
                <a:lnTo>
                  <a:pt x="91360" y="33810"/>
                </a:lnTo>
                <a:lnTo>
                  <a:pt x="91304" y="33904"/>
                </a:lnTo>
                <a:lnTo>
                  <a:pt x="91266" y="33978"/>
                </a:lnTo>
                <a:lnTo>
                  <a:pt x="91266" y="34034"/>
                </a:lnTo>
                <a:lnTo>
                  <a:pt x="91304" y="34090"/>
                </a:lnTo>
                <a:lnTo>
                  <a:pt x="91341" y="34108"/>
                </a:lnTo>
                <a:lnTo>
                  <a:pt x="91397" y="34090"/>
                </a:lnTo>
                <a:lnTo>
                  <a:pt x="91509" y="34053"/>
                </a:lnTo>
                <a:lnTo>
                  <a:pt x="91620" y="33959"/>
                </a:lnTo>
                <a:lnTo>
                  <a:pt x="91751" y="33848"/>
                </a:lnTo>
                <a:lnTo>
                  <a:pt x="91974" y="33606"/>
                </a:lnTo>
                <a:lnTo>
                  <a:pt x="92104" y="33457"/>
                </a:lnTo>
                <a:lnTo>
                  <a:pt x="92235" y="33308"/>
                </a:lnTo>
                <a:lnTo>
                  <a:pt x="92421" y="33084"/>
                </a:lnTo>
                <a:lnTo>
                  <a:pt x="92570" y="32880"/>
                </a:lnTo>
                <a:lnTo>
                  <a:pt x="92588" y="32824"/>
                </a:lnTo>
                <a:close/>
                <a:moveTo>
                  <a:pt x="1509" y="33755"/>
                </a:moveTo>
                <a:lnTo>
                  <a:pt x="1434" y="33792"/>
                </a:lnTo>
                <a:lnTo>
                  <a:pt x="1341" y="33848"/>
                </a:lnTo>
                <a:lnTo>
                  <a:pt x="1136" y="34034"/>
                </a:lnTo>
                <a:lnTo>
                  <a:pt x="950" y="34257"/>
                </a:lnTo>
                <a:lnTo>
                  <a:pt x="745" y="34481"/>
                </a:lnTo>
                <a:lnTo>
                  <a:pt x="597" y="34704"/>
                </a:lnTo>
                <a:lnTo>
                  <a:pt x="429" y="34928"/>
                </a:lnTo>
                <a:lnTo>
                  <a:pt x="671" y="34741"/>
                </a:lnTo>
                <a:lnTo>
                  <a:pt x="1136" y="34388"/>
                </a:lnTo>
                <a:lnTo>
                  <a:pt x="1360" y="34201"/>
                </a:lnTo>
                <a:lnTo>
                  <a:pt x="1546" y="34015"/>
                </a:lnTo>
                <a:lnTo>
                  <a:pt x="1602" y="33941"/>
                </a:lnTo>
                <a:lnTo>
                  <a:pt x="1639" y="33885"/>
                </a:lnTo>
                <a:lnTo>
                  <a:pt x="1658" y="33829"/>
                </a:lnTo>
                <a:lnTo>
                  <a:pt x="1639" y="33792"/>
                </a:lnTo>
                <a:lnTo>
                  <a:pt x="1583" y="33755"/>
                </a:lnTo>
                <a:close/>
                <a:moveTo>
                  <a:pt x="92328" y="33904"/>
                </a:moveTo>
                <a:lnTo>
                  <a:pt x="92067" y="34108"/>
                </a:lnTo>
                <a:lnTo>
                  <a:pt x="91620" y="34518"/>
                </a:lnTo>
                <a:lnTo>
                  <a:pt x="91397" y="34723"/>
                </a:lnTo>
                <a:lnTo>
                  <a:pt x="91211" y="34928"/>
                </a:lnTo>
                <a:lnTo>
                  <a:pt x="91155" y="35002"/>
                </a:lnTo>
                <a:lnTo>
                  <a:pt x="91118" y="35076"/>
                </a:lnTo>
                <a:lnTo>
                  <a:pt x="91099" y="35132"/>
                </a:lnTo>
                <a:lnTo>
                  <a:pt x="91118" y="35188"/>
                </a:lnTo>
                <a:lnTo>
                  <a:pt x="91155" y="35207"/>
                </a:lnTo>
                <a:lnTo>
                  <a:pt x="91229" y="35188"/>
                </a:lnTo>
                <a:lnTo>
                  <a:pt x="91304" y="35151"/>
                </a:lnTo>
                <a:lnTo>
                  <a:pt x="91397" y="35076"/>
                </a:lnTo>
                <a:lnTo>
                  <a:pt x="91583" y="34890"/>
                </a:lnTo>
                <a:lnTo>
                  <a:pt x="91788" y="34630"/>
                </a:lnTo>
                <a:lnTo>
                  <a:pt x="92160" y="34146"/>
                </a:lnTo>
                <a:lnTo>
                  <a:pt x="92328" y="33904"/>
                </a:lnTo>
                <a:close/>
                <a:moveTo>
                  <a:pt x="1583" y="34816"/>
                </a:moveTo>
                <a:lnTo>
                  <a:pt x="1472" y="34872"/>
                </a:lnTo>
                <a:lnTo>
                  <a:pt x="876" y="35449"/>
                </a:lnTo>
                <a:lnTo>
                  <a:pt x="503" y="35821"/>
                </a:lnTo>
                <a:lnTo>
                  <a:pt x="392" y="35952"/>
                </a:lnTo>
                <a:lnTo>
                  <a:pt x="354" y="36007"/>
                </a:lnTo>
                <a:lnTo>
                  <a:pt x="392" y="36026"/>
                </a:lnTo>
                <a:lnTo>
                  <a:pt x="429" y="36026"/>
                </a:lnTo>
                <a:lnTo>
                  <a:pt x="541" y="35970"/>
                </a:lnTo>
                <a:lnTo>
                  <a:pt x="690" y="35896"/>
                </a:lnTo>
                <a:lnTo>
                  <a:pt x="857" y="35784"/>
                </a:lnTo>
                <a:lnTo>
                  <a:pt x="1174" y="35579"/>
                </a:lnTo>
                <a:lnTo>
                  <a:pt x="1341" y="35430"/>
                </a:lnTo>
                <a:lnTo>
                  <a:pt x="1397" y="35374"/>
                </a:lnTo>
                <a:lnTo>
                  <a:pt x="1472" y="35263"/>
                </a:lnTo>
                <a:lnTo>
                  <a:pt x="1546" y="35132"/>
                </a:lnTo>
                <a:lnTo>
                  <a:pt x="1602" y="35002"/>
                </a:lnTo>
                <a:lnTo>
                  <a:pt x="1621" y="34890"/>
                </a:lnTo>
                <a:lnTo>
                  <a:pt x="1621" y="34816"/>
                </a:lnTo>
                <a:close/>
                <a:moveTo>
                  <a:pt x="92402" y="34909"/>
                </a:moveTo>
                <a:lnTo>
                  <a:pt x="92290" y="35002"/>
                </a:lnTo>
                <a:lnTo>
                  <a:pt x="92086" y="35151"/>
                </a:lnTo>
                <a:lnTo>
                  <a:pt x="91844" y="35374"/>
                </a:lnTo>
                <a:lnTo>
                  <a:pt x="91602" y="35635"/>
                </a:lnTo>
                <a:lnTo>
                  <a:pt x="91378" y="35877"/>
                </a:lnTo>
                <a:lnTo>
                  <a:pt x="91304" y="35989"/>
                </a:lnTo>
                <a:lnTo>
                  <a:pt x="91229" y="36100"/>
                </a:lnTo>
                <a:lnTo>
                  <a:pt x="91192" y="36194"/>
                </a:lnTo>
                <a:lnTo>
                  <a:pt x="91173" y="36268"/>
                </a:lnTo>
                <a:lnTo>
                  <a:pt x="91192" y="36324"/>
                </a:lnTo>
                <a:lnTo>
                  <a:pt x="91266" y="36343"/>
                </a:lnTo>
                <a:lnTo>
                  <a:pt x="91304" y="36343"/>
                </a:lnTo>
                <a:lnTo>
                  <a:pt x="91341" y="36324"/>
                </a:lnTo>
                <a:lnTo>
                  <a:pt x="91434" y="36268"/>
                </a:lnTo>
                <a:lnTo>
                  <a:pt x="91527" y="36156"/>
                </a:lnTo>
                <a:lnTo>
                  <a:pt x="91639" y="36026"/>
                </a:lnTo>
                <a:lnTo>
                  <a:pt x="91806" y="35765"/>
                </a:lnTo>
                <a:lnTo>
                  <a:pt x="91937" y="35579"/>
                </a:lnTo>
                <a:lnTo>
                  <a:pt x="92235" y="35188"/>
                </a:lnTo>
                <a:lnTo>
                  <a:pt x="92384" y="34983"/>
                </a:lnTo>
                <a:lnTo>
                  <a:pt x="92421" y="34909"/>
                </a:lnTo>
                <a:close/>
                <a:moveTo>
                  <a:pt x="1546" y="35877"/>
                </a:moveTo>
                <a:lnTo>
                  <a:pt x="1453" y="35952"/>
                </a:lnTo>
                <a:lnTo>
                  <a:pt x="1285" y="36082"/>
                </a:lnTo>
                <a:lnTo>
                  <a:pt x="839" y="36491"/>
                </a:lnTo>
                <a:lnTo>
                  <a:pt x="615" y="36715"/>
                </a:lnTo>
                <a:lnTo>
                  <a:pt x="429" y="36901"/>
                </a:lnTo>
                <a:lnTo>
                  <a:pt x="299" y="37050"/>
                </a:lnTo>
                <a:lnTo>
                  <a:pt x="280" y="37106"/>
                </a:lnTo>
                <a:lnTo>
                  <a:pt x="280" y="37124"/>
                </a:lnTo>
                <a:lnTo>
                  <a:pt x="299" y="37143"/>
                </a:lnTo>
                <a:lnTo>
                  <a:pt x="354" y="37143"/>
                </a:lnTo>
                <a:lnTo>
                  <a:pt x="466" y="37106"/>
                </a:lnTo>
                <a:lnTo>
                  <a:pt x="615" y="37013"/>
                </a:lnTo>
                <a:lnTo>
                  <a:pt x="783" y="36901"/>
                </a:lnTo>
                <a:lnTo>
                  <a:pt x="1099" y="36640"/>
                </a:lnTo>
                <a:lnTo>
                  <a:pt x="1285" y="36473"/>
                </a:lnTo>
                <a:lnTo>
                  <a:pt x="1397" y="36343"/>
                </a:lnTo>
                <a:lnTo>
                  <a:pt x="1565" y="36119"/>
                </a:lnTo>
                <a:lnTo>
                  <a:pt x="1621" y="36007"/>
                </a:lnTo>
                <a:lnTo>
                  <a:pt x="1658" y="35914"/>
                </a:lnTo>
                <a:lnTo>
                  <a:pt x="1658" y="35877"/>
                </a:lnTo>
                <a:close/>
                <a:moveTo>
                  <a:pt x="92365" y="35952"/>
                </a:moveTo>
                <a:lnTo>
                  <a:pt x="92123" y="36212"/>
                </a:lnTo>
                <a:lnTo>
                  <a:pt x="91713" y="36696"/>
                </a:lnTo>
                <a:lnTo>
                  <a:pt x="91527" y="36957"/>
                </a:lnTo>
                <a:lnTo>
                  <a:pt x="91378" y="37180"/>
                </a:lnTo>
                <a:lnTo>
                  <a:pt x="91322" y="37292"/>
                </a:lnTo>
                <a:lnTo>
                  <a:pt x="91304" y="37367"/>
                </a:lnTo>
                <a:lnTo>
                  <a:pt x="91285" y="37441"/>
                </a:lnTo>
                <a:lnTo>
                  <a:pt x="91322" y="37497"/>
                </a:lnTo>
                <a:lnTo>
                  <a:pt x="91378" y="37515"/>
                </a:lnTo>
                <a:lnTo>
                  <a:pt x="91434" y="37497"/>
                </a:lnTo>
                <a:lnTo>
                  <a:pt x="91509" y="37441"/>
                </a:lnTo>
                <a:lnTo>
                  <a:pt x="91583" y="37348"/>
                </a:lnTo>
                <a:lnTo>
                  <a:pt x="91751" y="37106"/>
                </a:lnTo>
                <a:lnTo>
                  <a:pt x="91918" y="36808"/>
                </a:lnTo>
                <a:lnTo>
                  <a:pt x="92216" y="36231"/>
                </a:lnTo>
                <a:lnTo>
                  <a:pt x="92365" y="35952"/>
                </a:lnTo>
                <a:close/>
                <a:moveTo>
                  <a:pt x="1472" y="36882"/>
                </a:moveTo>
                <a:lnTo>
                  <a:pt x="1434" y="36920"/>
                </a:lnTo>
                <a:lnTo>
                  <a:pt x="857" y="37646"/>
                </a:lnTo>
                <a:lnTo>
                  <a:pt x="336" y="38297"/>
                </a:lnTo>
                <a:lnTo>
                  <a:pt x="373" y="38316"/>
                </a:lnTo>
                <a:lnTo>
                  <a:pt x="410" y="38316"/>
                </a:lnTo>
                <a:lnTo>
                  <a:pt x="522" y="38260"/>
                </a:lnTo>
                <a:lnTo>
                  <a:pt x="671" y="38167"/>
                </a:lnTo>
                <a:lnTo>
                  <a:pt x="839" y="38037"/>
                </a:lnTo>
                <a:lnTo>
                  <a:pt x="1136" y="37757"/>
                </a:lnTo>
                <a:lnTo>
                  <a:pt x="1323" y="37590"/>
                </a:lnTo>
                <a:lnTo>
                  <a:pt x="1527" y="37329"/>
                </a:lnTo>
                <a:lnTo>
                  <a:pt x="1621" y="37162"/>
                </a:lnTo>
                <a:lnTo>
                  <a:pt x="1658" y="37106"/>
                </a:lnTo>
                <a:lnTo>
                  <a:pt x="1658" y="37050"/>
                </a:lnTo>
                <a:lnTo>
                  <a:pt x="1621" y="36976"/>
                </a:lnTo>
                <a:lnTo>
                  <a:pt x="1583" y="36901"/>
                </a:lnTo>
                <a:lnTo>
                  <a:pt x="1546" y="36882"/>
                </a:lnTo>
                <a:close/>
                <a:moveTo>
                  <a:pt x="92179" y="37087"/>
                </a:moveTo>
                <a:lnTo>
                  <a:pt x="92030" y="37162"/>
                </a:lnTo>
                <a:lnTo>
                  <a:pt x="91918" y="37236"/>
                </a:lnTo>
                <a:lnTo>
                  <a:pt x="91825" y="37329"/>
                </a:lnTo>
                <a:lnTo>
                  <a:pt x="91602" y="37571"/>
                </a:lnTo>
                <a:lnTo>
                  <a:pt x="91397" y="37832"/>
                </a:lnTo>
                <a:lnTo>
                  <a:pt x="91229" y="38074"/>
                </a:lnTo>
                <a:lnTo>
                  <a:pt x="91173" y="38204"/>
                </a:lnTo>
                <a:lnTo>
                  <a:pt x="91080" y="38428"/>
                </a:lnTo>
                <a:lnTo>
                  <a:pt x="91043" y="38521"/>
                </a:lnTo>
                <a:lnTo>
                  <a:pt x="91043" y="38595"/>
                </a:lnTo>
                <a:lnTo>
                  <a:pt x="91062" y="38595"/>
                </a:lnTo>
                <a:lnTo>
                  <a:pt x="91080" y="38614"/>
                </a:lnTo>
                <a:lnTo>
                  <a:pt x="91173" y="38558"/>
                </a:lnTo>
                <a:lnTo>
                  <a:pt x="91285" y="38465"/>
                </a:lnTo>
                <a:lnTo>
                  <a:pt x="91397" y="38353"/>
                </a:lnTo>
                <a:lnTo>
                  <a:pt x="91583" y="38130"/>
                </a:lnTo>
                <a:lnTo>
                  <a:pt x="91937" y="37646"/>
                </a:lnTo>
                <a:lnTo>
                  <a:pt x="92086" y="37441"/>
                </a:lnTo>
                <a:lnTo>
                  <a:pt x="92235" y="37218"/>
                </a:lnTo>
                <a:lnTo>
                  <a:pt x="92272" y="37143"/>
                </a:lnTo>
                <a:lnTo>
                  <a:pt x="92272" y="37106"/>
                </a:lnTo>
                <a:lnTo>
                  <a:pt x="92253" y="37087"/>
                </a:lnTo>
                <a:close/>
                <a:moveTo>
                  <a:pt x="1341" y="38111"/>
                </a:moveTo>
                <a:lnTo>
                  <a:pt x="1285" y="38130"/>
                </a:lnTo>
                <a:lnTo>
                  <a:pt x="1136" y="38242"/>
                </a:lnTo>
                <a:lnTo>
                  <a:pt x="987" y="38428"/>
                </a:lnTo>
                <a:lnTo>
                  <a:pt x="801" y="38633"/>
                </a:lnTo>
                <a:lnTo>
                  <a:pt x="485" y="39061"/>
                </a:lnTo>
                <a:lnTo>
                  <a:pt x="354" y="39210"/>
                </a:lnTo>
                <a:lnTo>
                  <a:pt x="299" y="39247"/>
                </a:lnTo>
                <a:lnTo>
                  <a:pt x="243" y="39284"/>
                </a:lnTo>
                <a:lnTo>
                  <a:pt x="243" y="39284"/>
                </a:lnTo>
                <a:lnTo>
                  <a:pt x="373" y="39228"/>
                </a:lnTo>
                <a:lnTo>
                  <a:pt x="578" y="39098"/>
                </a:lnTo>
                <a:lnTo>
                  <a:pt x="820" y="38949"/>
                </a:lnTo>
                <a:lnTo>
                  <a:pt x="1081" y="38763"/>
                </a:lnTo>
                <a:lnTo>
                  <a:pt x="1304" y="38558"/>
                </a:lnTo>
                <a:lnTo>
                  <a:pt x="1397" y="38465"/>
                </a:lnTo>
                <a:lnTo>
                  <a:pt x="1453" y="38372"/>
                </a:lnTo>
                <a:lnTo>
                  <a:pt x="1490" y="38297"/>
                </a:lnTo>
                <a:lnTo>
                  <a:pt x="1490" y="38223"/>
                </a:lnTo>
                <a:lnTo>
                  <a:pt x="1453" y="38148"/>
                </a:lnTo>
                <a:lnTo>
                  <a:pt x="1378" y="38111"/>
                </a:lnTo>
                <a:close/>
                <a:moveTo>
                  <a:pt x="92384" y="38353"/>
                </a:moveTo>
                <a:lnTo>
                  <a:pt x="92328" y="38372"/>
                </a:lnTo>
                <a:lnTo>
                  <a:pt x="92272" y="38391"/>
                </a:lnTo>
                <a:lnTo>
                  <a:pt x="92197" y="38446"/>
                </a:lnTo>
                <a:lnTo>
                  <a:pt x="92030" y="38577"/>
                </a:lnTo>
                <a:lnTo>
                  <a:pt x="91844" y="38744"/>
                </a:lnTo>
                <a:lnTo>
                  <a:pt x="91509" y="39098"/>
                </a:lnTo>
                <a:lnTo>
                  <a:pt x="91341" y="39321"/>
                </a:lnTo>
                <a:lnTo>
                  <a:pt x="91341" y="39340"/>
                </a:lnTo>
                <a:lnTo>
                  <a:pt x="91360" y="39359"/>
                </a:lnTo>
                <a:lnTo>
                  <a:pt x="91490" y="39303"/>
                </a:lnTo>
                <a:lnTo>
                  <a:pt x="91695" y="39191"/>
                </a:lnTo>
                <a:lnTo>
                  <a:pt x="91937" y="39024"/>
                </a:lnTo>
                <a:lnTo>
                  <a:pt x="92160" y="38837"/>
                </a:lnTo>
                <a:lnTo>
                  <a:pt x="92346" y="38651"/>
                </a:lnTo>
                <a:lnTo>
                  <a:pt x="92402" y="38577"/>
                </a:lnTo>
                <a:lnTo>
                  <a:pt x="92439" y="38502"/>
                </a:lnTo>
                <a:lnTo>
                  <a:pt x="92439" y="38428"/>
                </a:lnTo>
                <a:lnTo>
                  <a:pt x="92421" y="38372"/>
                </a:lnTo>
                <a:lnTo>
                  <a:pt x="92384" y="38353"/>
                </a:lnTo>
                <a:close/>
                <a:moveTo>
                  <a:pt x="1751" y="39079"/>
                </a:moveTo>
                <a:lnTo>
                  <a:pt x="1695" y="39098"/>
                </a:lnTo>
                <a:lnTo>
                  <a:pt x="1583" y="39154"/>
                </a:lnTo>
                <a:lnTo>
                  <a:pt x="1434" y="39247"/>
                </a:lnTo>
                <a:lnTo>
                  <a:pt x="1267" y="39396"/>
                </a:lnTo>
                <a:lnTo>
                  <a:pt x="950" y="39694"/>
                </a:lnTo>
                <a:lnTo>
                  <a:pt x="764" y="39861"/>
                </a:lnTo>
                <a:lnTo>
                  <a:pt x="485" y="40085"/>
                </a:lnTo>
                <a:lnTo>
                  <a:pt x="336" y="40234"/>
                </a:lnTo>
                <a:lnTo>
                  <a:pt x="280" y="40290"/>
                </a:lnTo>
                <a:lnTo>
                  <a:pt x="261" y="40327"/>
                </a:lnTo>
                <a:lnTo>
                  <a:pt x="261" y="40383"/>
                </a:lnTo>
                <a:lnTo>
                  <a:pt x="280" y="40438"/>
                </a:lnTo>
                <a:lnTo>
                  <a:pt x="299" y="40476"/>
                </a:lnTo>
                <a:lnTo>
                  <a:pt x="354" y="40476"/>
                </a:lnTo>
                <a:lnTo>
                  <a:pt x="392" y="40438"/>
                </a:lnTo>
                <a:lnTo>
                  <a:pt x="690" y="40215"/>
                </a:lnTo>
                <a:lnTo>
                  <a:pt x="1192" y="39824"/>
                </a:lnTo>
                <a:lnTo>
                  <a:pt x="1434" y="39601"/>
                </a:lnTo>
                <a:lnTo>
                  <a:pt x="1639" y="39396"/>
                </a:lnTo>
                <a:lnTo>
                  <a:pt x="1714" y="39303"/>
                </a:lnTo>
                <a:lnTo>
                  <a:pt x="1769" y="39228"/>
                </a:lnTo>
                <a:lnTo>
                  <a:pt x="1788" y="39154"/>
                </a:lnTo>
                <a:lnTo>
                  <a:pt x="1769" y="39117"/>
                </a:lnTo>
                <a:lnTo>
                  <a:pt x="1751" y="39079"/>
                </a:lnTo>
                <a:close/>
                <a:moveTo>
                  <a:pt x="92477" y="39359"/>
                </a:moveTo>
                <a:lnTo>
                  <a:pt x="92346" y="39415"/>
                </a:lnTo>
                <a:lnTo>
                  <a:pt x="92142" y="39526"/>
                </a:lnTo>
                <a:lnTo>
                  <a:pt x="91899" y="39675"/>
                </a:lnTo>
                <a:lnTo>
                  <a:pt x="91639" y="39861"/>
                </a:lnTo>
                <a:lnTo>
                  <a:pt x="91397" y="40048"/>
                </a:lnTo>
                <a:lnTo>
                  <a:pt x="91304" y="40159"/>
                </a:lnTo>
                <a:lnTo>
                  <a:pt x="91229" y="40252"/>
                </a:lnTo>
                <a:lnTo>
                  <a:pt x="91155" y="40345"/>
                </a:lnTo>
                <a:lnTo>
                  <a:pt x="91136" y="40420"/>
                </a:lnTo>
                <a:lnTo>
                  <a:pt x="91136" y="40494"/>
                </a:lnTo>
                <a:lnTo>
                  <a:pt x="91173" y="40569"/>
                </a:lnTo>
                <a:lnTo>
                  <a:pt x="91192" y="40587"/>
                </a:lnTo>
                <a:lnTo>
                  <a:pt x="91229" y="40587"/>
                </a:lnTo>
                <a:lnTo>
                  <a:pt x="91341" y="40532"/>
                </a:lnTo>
                <a:lnTo>
                  <a:pt x="91471" y="40457"/>
                </a:lnTo>
                <a:lnTo>
                  <a:pt x="91602" y="40345"/>
                </a:lnTo>
                <a:lnTo>
                  <a:pt x="91862" y="40103"/>
                </a:lnTo>
                <a:lnTo>
                  <a:pt x="91993" y="39954"/>
                </a:lnTo>
                <a:lnTo>
                  <a:pt x="92123" y="39843"/>
                </a:lnTo>
                <a:lnTo>
                  <a:pt x="92365" y="39619"/>
                </a:lnTo>
                <a:lnTo>
                  <a:pt x="92458" y="39526"/>
                </a:lnTo>
                <a:lnTo>
                  <a:pt x="92533" y="39433"/>
                </a:lnTo>
                <a:lnTo>
                  <a:pt x="92533" y="39396"/>
                </a:lnTo>
                <a:lnTo>
                  <a:pt x="92533" y="39377"/>
                </a:lnTo>
                <a:lnTo>
                  <a:pt x="92514" y="39359"/>
                </a:lnTo>
                <a:close/>
                <a:moveTo>
                  <a:pt x="1583" y="40234"/>
                </a:moveTo>
                <a:lnTo>
                  <a:pt x="1490" y="40252"/>
                </a:lnTo>
                <a:lnTo>
                  <a:pt x="1397" y="40308"/>
                </a:lnTo>
                <a:lnTo>
                  <a:pt x="1304" y="40383"/>
                </a:lnTo>
                <a:lnTo>
                  <a:pt x="1230" y="40457"/>
                </a:lnTo>
                <a:lnTo>
                  <a:pt x="1081" y="40662"/>
                </a:lnTo>
                <a:lnTo>
                  <a:pt x="950" y="40829"/>
                </a:lnTo>
                <a:lnTo>
                  <a:pt x="764" y="40960"/>
                </a:lnTo>
                <a:lnTo>
                  <a:pt x="541" y="41165"/>
                </a:lnTo>
                <a:lnTo>
                  <a:pt x="429" y="41258"/>
                </a:lnTo>
                <a:lnTo>
                  <a:pt x="392" y="41351"/>
                </a:lnTo>
                <a:lnTo>
                  <a:pt x="373" y="41407"/>
                </a:lnTo>
                <a:lnTo>
                  <a:pt x="392" y="41425"/>
                </a:lnTo>
                <a:lnTo>
                  <a:pt x="429" y="41462"/>
                </a:lnTo>
                <a:lnTo>
                  <a:pt x="485" y="41481"/>
                </a:lnTo>
                <a:lnTo>
                  <a:pt x="578" y="41481"/>
                </a:lnTo>
                <a:lnTo>
                  <a:pt x="690" y="41462"/>
                </a:lnTo>
                <a:lnTo>
                  <a:pt x="783" y="41407"/>
                </a:lnTo>
                <a:lnTo>
                  <a:pt x="894" y="41332"/>
                </a:lnTo>
                <a:lnTo>
                  <a:pt x="1006" y="41239"/>
                </a:lnTo>
                <a:lnTo>
                  <a:pt x="1118" y="41127"/>
                </a:lnTo>
                <a:lnTo>
                  <a:pt x="1304" y="40904"/>
                </a:lnTo>
                <a:lnTo>
                  <a:pt x="1472" y="40662"/>
                </a:lnTo>
                <a:lnTo>
                  <a:pt x="1583" y="40438"/>
                </a:lnTo>
                <a:lnTo>
                  <a:pt x="1621" y="40364"/>
                </a:lnTo>
                <a:lnTo>
                  <a:pt x="1639" y="40290"/>
                </a:lnTo>
                <a:lnTo>
                  <a:pt x="1621" y="40252"/>
                </a:lnTo>
                <a:lnTo>
                  <a:pt x="1583" y="40234"/>
                </a:lnTo>
                <a:close/>
                <a:moveTo>
                  <a:pt x="92439" y="40587"/>
                </a:moveTo>
                <a:lnTo>
                  <a:pt x="92309" y="40643"/>
                </a:lnTo>
                <a:lnTo>
                  <a:pt x="92142" y="40736"/>
                </a:lnTo>
                <a:lnTo>
                  <a:pt x="91918" y="40885"/>
                </a:lnTo>
                <a:lnTo>
                  <a:pt x="91695" y="41034"/>
                </a:lnTo>
                <a:lnTo>
                  <a:pt x="91509" y="41202"/>
                </a:lnTo>
                <a:lnTo>
                  <a:pt x="91378" y="41351"/>
                </a:lnTo>
                <a:lnTo>
                  <a:pt x="91341" y="41407"/>
                </a:lnTo>
                <a:lnTo>
                  <a:pt x="91341" y="41462"/>
                </a:lnTo>
                <a:lnTo>
                  <a:pt x="91360" y="41500"/>
                </a:lnTo>
                <a:lnTo>
                  <a:pt x="91434" y="41518"/>
                </a:lnTo>
                <a:lnTo>
                  <a:pt x="91490" y="41518"/>
                </a:lnTo>
                <a:lnTo>
                  <a:pt x="91546" y="41500"/>
                </a:lnTo>
                <a:lnTo>
                  <a:pt x="91620" y="41462"/>
                </a:lnTo>
                <a:lnTo>
                  <a:pt x="91695" y="41407"/>
                </a:lnTo>
                <a:lnTo>
                  <a:pt x="91862" y="41258"/>
                </a:lnTo>
                <a:lnTo>
                  <a:pt x="92030" y="41090"/>
                </a:lnTo>
                <a:lnTo>
                  <a:pt x="92290" y="40755"/>
                </a:lnTo>
                <a:lnTo>
                  <a:pt x="92439" y="40587"/>
                </a:lnTo>
                <a:close/>
                <a:moveTo>
                  <a:pt x="1844" y="41388"/>
                </a:moveTo>
                <a:lnTo>
                  <a:pt x="1769" y="41407"/>
                </a:lnTo>
                <a:lnTo>
                  <a:pt x="1676" y="41425"/>
                </a:lnTo>
                <a:lnTo>
                  <a:pt x="1565" y="41481"/>
                </a:lnTo>
                <a:lnTo>
                  <a:pt x="1304" y="41649"/>
                </a:lnTo>
                <a:lnTo>
                  <a:pt x="1043" y="41853"/>
                </a:lnTo>
                <a:lnTo>
                  <a:pt x="783" y="42077"/>
                </a:lnTo>
                <a:lnTo>
                  <a:pt x="559" y="42282"/>
                </a:lnTo>
                <a:lnTo>
                  <a:pt x="410" y="42431"/>
                </a:lnTo>
                <a:lnTo>
                  <a:pt x="373" y="42505"/>
                </a:lnTo>
                <a:lnTo>
                  <a:pt x="410" y="42524"/>
                </a:lnTo>
                <a:lnTo>
                  <a:pt x="466" y="42505"/>
                </a:lnTo>
                <a:lnTo>
                  <a:pt x="690" y="42431"/>
                </a:lnTo>
                <a:lnTo>
                  <a:pt x="950" y="42282"/>
                </a:lnTo>
                <a:lnTo>
                  <a:pt x="1267" y="42096"/>
                </a:lnTo>
                <a:lnTo>
                  <a:pt x="1546" y="41909"/>
                </a:lnTo>
                <a:lnTo>
                  <a:pt x="1769" y="41705"/>
                </a:lnTo>
                <a:lnTo>
                  <a:pt x="1863" y="41630"/>
                </a:lnTo>
                <a:lnTo>
                  <a:pt x="1918" y="41537"/>
                </a:lnTo>
                <a:lnTo>
                  <a:pt x="1937" y="41481"/>
                </a:lnTo>
                <a:lnTo>
                  <a:pt x="1918" y="41444"/>
                </a:lnTo>
                <a:lnTo>
                  <a:pt x="1900" y="41425"/>
                </a:lnTo>
                <a:lnTo>
                  <a:pt x="1844" y="41388"/>
                </a:lnTo>
                <a:close/>
                <a:moveTo>
                  <a:pt x="92421" y="41556"/>
                </a:moveTo>
                <a:lnTo>
                  <a:pt x="92309" y="41611"/>
                </a:lnTo>
                <a:lnTo>
                  <a:pt x="92104" y="41723"/>
                </a:lnTo>
                <a:lnTo>
                  <a:pt x="91862" y="41872"/>
                </a:lnTo>
                <a:lnTo>
                  <a:pt x="91602" y="42040"/>
                </a:lnTo>
                <a:lnTo>
                  <a:pt x="91378" y="42244"/>
                </a:lnTo>
                <a:lnTo>
                  <a:pt x="91266" y="42338"/>
                </a:lnTo>
                <a:lnTo>
                  <a:pt x="91192" y="42412"/>
                </a:lnTo>
                <a:lnTo>
                  <a:pt x="91136" y="42505"/>
                </a:lnTo>
                <a:lnTo>
                  <a:pt x="91099" y="42580"/>
                </a:lnTo>
                <a:lnTo>
                  <a:pt x="91099" y="42654"/>
                </a:lnTo>
                <a:lnTo>
                  <a:pt x="91118" y="42710"/>
                </a:lnTo>
                <a:lnTo>
                  <a:pt x="91155" y="42729"/>
                </a:lnTo>
                <a:lnTo>
                  <a:pt x="91229" y="42729"/>
                </a:lnTo>
                <a:lnTo>
                  <a:pt x="91285" y="42673"/>
                </a:lnTo>
                <a:lnTo>
                  <a:pt x="91378" y="42617"/>
                </a:lnTo>
                <a:lnTo>
                  <a:pt x="91583" y="42431"/>
                </a:lnTo>
                <a:lnTo>
                  <a:pt x="91806" y="42207"/>
                </a:lnTo>
                <a:lnTo>
                  <a:pt x="92197" y="41779"/>
                </a:lnTo>
                <a:lnTo>
                  <a:pt x="92346" y="41611"/>
                </a:lnTo>
                <a:lnTo>
                  <a:pt x="92421" y="41556"/>
                </a:lnTo>
                <a:close/>
                <a:moveTo>
                  <a:pt x="1546" y="42468"/>
                </a:moveTo>
                <a:lnTo>
                  <a:pt x="1453" y="42505"/>
                </a:lnTo>
                <a:lnTo>
                  <a:pt x="1341" y="42542"/>
                </a:lnTo>
                <a:lnTo>
                  <a:pt x="1267" y="42598"/>
                </a:lnTo>
                <a:lnTo>
                  <a:pt x="1174" y="42673"/>
                </a:lnTo>
                <a:lnTo>
                  <a:pt x="1025" y="42822"/>
                </a:lnTo>
                <a:lnTo>
                  <a:pt x="894" y="42989"/>
                </a:lnTo>
                <a:lnTo>
                  <a:pt x="652" y="43324"/>
                </a:lnTo>
                <a:lnTo>
                  <a:pt x="541" y="43473"/>
                </a:lnTo>
                <a:lnTo>
                  <a:pt x="410" y="43585"/>
                </a:lnTo>
                <a:lnTo>
                  <a:pt x="410" y="43585"/>
                </a:lnTo>
                <a:lnTo>
                  <a:pt x="615" y="43455"/>
                </a:lnTo>
                <a:lnTo>
                  <a:pt x="839" y="43324"/>
                </a:lnTo>
                <a:lnTo>
                  <a:pt x="1043" y="43194"/>
                </a:lnTo>
                <a:lnTo>
                  <a:pt x="1248" y="43026"/>
                </a:lnTo>
                <a:lnTo>
                  <a:pt x="1360" y="42915"/>
                </a:lnTo>
                <a:lnTo>
                  <a:pt x="1546" y="42710"/>
                </a:lnTo>
                <a:lnTo>
                  <a:pt x="1621" y="42598"/>
                </a:lnTo>
                <a:lnTo>
                  <a:pt x="1658" y="42524"/>
                </a:lnTo>
                <a:lnTo>
                  <a:pt x="1658" y="42486"/>
                </a:lnTo>
                <a:lnTo>
                  <a:pt x="1639" y="42468"/>
                </a:lnTo>
                <a:close/>
                <a:moveTo>
                  <a:pt x="92328" y="42673"/>
                </a:moveTo>
                <a:lnTo>
                  <a:pt x="92179" y="42747"/>
                </a:lnTo>
                <a:lnTo>
                  <a:pt x="91993" y="42877"/>
                </a:lnTo>
                <a:lnTo>
                  <a:pt x="91769" y="43064"/>
                </a:lnTo>
                <a:lnTo>
                  <a:pt x="91546" y="43250"/>
                </a:lnTo>
                <a:lnTo>
                  <a:pt x="91360" y="43455"/>
                </a:lnTo>
                <a:lnTo>
                  <a:pt x="91304" y="43548"/>
                </a:lnTo>
                <a:lnTo>
                  <a:pt x="91248" y="43622"/>
                </a:lnTo>
                <a:lnTo>
                  <a:pt x="91229" y="43697"/>
                </a:lnTo>
                <a:lnTo>
                  <a:pt x="91248" y="43734"/>
                </a:lnTo>
                <a:lnTo>
                  <a:pt x="91285" y="43771"/>
                </a:lnTo>
                <a:lnTo>
                  <a:pt x="91360" y="43790"/>
                </a:lnTo>
                <a:lnTo>
                  <a:pt x="91434" y="43753"/>
                </a:lnTo>
                <a:lnTo>
                  <a:pt x="91527" y="43697"/>
                </a:lnTo>
                <a:lnTo>
                  <a:pt x="91713" y="43492"/>
                </a:lnTo>
                <a:lnTo>
                  <a:pt x="91899" y="43287"/>
                </a:lnTo>
                <a:lnTo>
                  <a:pt x="92048" y="43138"/>
                </a:lnTo>
                <a:lnTo>
                  <a:pt x="92142" y="43045"/>
                </a:lnTo>
                <a:lnTo>
                  <a:pt x="92328" y="42877"/>
                </a:lnTo>
                <a:lnTo>
                  <a:pt x="92402" y="42784"/>
                </a:lnTo>
                <a:lnTo>
                  <a:pt x="92439" y="42710"/>
                </a:lnTo>
                <a:lnTo>
                  <a:pt x="92439" y="42691"/>
                </a:lnTo>
                <a:lnTo>
                  <a:pt x="92421" y="42673"/>
                </a:lnTo>
                <a:close/>
                <a:moveTo>
                  <a:pt x="1416" y="43510"/>
                </a:moveTo>
                <a:lnTo>
                  <a:pt x="1341" y="43548"/>
                </a:lnTo>
                <a:lnTo>
                  <a:pt x="1248" y="43604"/>
                </a:lnTo>
                <a:lnTo>
                  <a:pt x="1174" y="43678"/>
                </a:lnTo>
                <a:lnTo>
                  <a:pt x="1006" y="43864"/>
                </a:lnTo>
                <a:lnTo>
                  <a:pt x="820" y="44088"/>
                </a:lnTo>
                <a:lnTo>
                  <a:pt x="522" y="44516"/>
                </a:lnTo>
                <a:lnTo>
                  <a:pt x="410" y="44665"/>
                </a:lnTo>
                <a:lnTo>
                  <a:pt x="317" y="44739"/>
                </a:lnTo>
                <a:lnTo>
                  <a:pt x="317" y="44739"/>
                </a:lnTo>
                <a:lnTo>
                  <a:pt x="652" y="44497"/>
                </a:lnTo>
                <a:lnTo>
                  <a:pt x="894" y="44292"/>
                </a:lnTo>
                <a:lnTo>
                  <a:pt x="1155" y="44069"/>
                </a:lnTo>
                <a:lnTo>
                  <a:pt x="1378" y="43864"/>
                </a:lnTo>
                <a:lnTo>
                  <a:pt x="1527" y="43678"/>
                </a:lnTo>
                <a:lnTo>
                  <a:pt x="1565" y="43604"/>
                </a:lnTo>
                <a:lnTo>
                  <a:pt x="1583" y="43548"/>
                </a:lnTo>
                <a:lnTo>
                  <a:pt x="1565" y="43529"/>
                </a:lnTo>
                <a:lnTo>
                  <a:pt x="1546" y="43510"/>
                </a:lnTo>
                <a:close/>
                <a:moveTo>
                  <a:pt x="92626" y="43697"/>
                </a:moveTo>
                <a:lnTo>
                  <a:pt x="92328" y="43883"/>
                </a:lnTo>
                <a:lnTo>
                  <a:pt x="92086" y="44050"/>
                </a:lnTo>
                <a:lnTo>
                  <a:pt x="91806" y="44255"/>
                </a:lnTo>
                <a:lnTo>
                  <a:pt x="91564" y="44460"/>
                </a:lnTo>
                <a:lnTo>
                  <a:pt x="91360" y="44646"/>
                </a:lnTo>
                <a:lnTo>
                  <a:pt x="91304" y="44739"/>
                </a:lnTo>
                <a:lnTo>
                  <a:pt x="91248" y="44814"/>
                </a:lnTo>
                <a:lnTo>
                  <a:pt x="91248" y="44870"/>
                </a:lnTo>
                <a:lnTo>
                  <a:pt x="91266" y="44925"/>
                </a:lnTo>
                <a:lnTo>
                  <a:pt x="91285" y="44944"/>
                </a:lnTo>
                <a:lnTo>
                  <a:pt x="91341" y="44944"/>
                </a:lnTo>
                <a:lnTo>
                  <a:pt x="91434" y="44888"/>
                </a:lnTo>
                <a:lnTo>
                  <a:pt x="91564" y="44777"/>
                </a:lnTo>
                <a:lnTo>
                  <a:pt x="91695" y="44665"/>
                </a:lnTo>
                <a:lnTo>
                  <a:pt x="91955" y="44404"/>
                </a:lnTo>
                <a:lnTo>
                  <a:pt x="92104" y="44255"/>
                </a:lnTo>
                <a:lnTo>
                  <a:pt x="92421" y="43920"/>
                </a:lnTo>
                <a:lnTo>
                  <a:pt x="92588" y="43753"/>
                </a:lnTo>
                <a:lnTo>
                  <a:pt x="92626" y="43697"/>
                </a:lnTo>
                <a:close/>
                <a:moveTo>
                  <a:pt x="1621" y="44609"/>
                </a:moveTo>
                <a:lnTo>
                  <a:pt x="1565" y="44628"/>
                </a:lnTo>
                <a:lnTo>
                  <a:pt x="1509" y="44665"/>
                </a:lnTo>
                <a:lnTo>
                  <a:pt x="1323" y="44795"/>
                </a:lnTo>
                <a:lnTo>
                  <a:pt x="1118" y="44963"/>
                </a:lnTo>
                <a:lnTo>
                  <a:pt x="894" y="45167"/>
                </a:lnTo>
                <a:lnTo>
                  <a:pt x="690" y="45372"/>
                </a:lnTo>
                <a:lnTo>
                  <a:pt x="522" y="45558"/>
                </a:lnTo>
                <a:lnTo>
                  <a:pt x="429" y="45689"/>
                </a:lnTo>
                <a:lnTo>
                  <a:pt x="410" y="45745"/>
                </a:lnTo>
                <a:lnTo>
                  <a:pt x="429" y="45782"/>
                </a:lnTo>
                <a:lnTo>
                  <a:pt x="485" y="45801"/>
                </a:lnTo>
                <a:lnTo>
                  <a:pt x="559" y="45801"/>
                </a:lnTo>
                <a:lnTo>
                  <a:pt x="652" y="45763"/>
                </a:lnTo>
                <a:lnTo>
                  <a:pt x="745" y="45689"/>
                </a:lnTo>
                <a:lnTo>
                  <a:pt x="969" y="45503"/>
                </a:lnTo>
                <a:lnTo>
                  <a:pt x="1192" y="45279"/>
                </a:lnTo>
                <a:lnTo>
                  <a:pt x="1378" y="45037"/>
                </a:lnTo>
                <a:lnTo>
                  <a:pt x="1546" y="44814"/>
                </a:lnTo>
                <a:lnTo>
                  <a:pt x="1639" y="44665"/>
                </a:lnTo>
                <a:lnTo>
                  <a:pt x="1639" y="44628"/>
                </a:lnTo>
                <a:lnTo>
                  <a:pt x="1621" y="44609"/>
                </a:lnTo>
                <a:close/>
                <a:moveTo>
                  <a:pt x="92402" y="44870"/>
                </a:moveTo>
                <a:lnTo>
                  <a:pt x="92142" y="45037"/>
                </a:lnTo>
                <a:lnTo>
                  <a:pt x="91732" y="45354"/>
                </a:lnTo>
                <a:lnTo>
                  <a:pt x="91509" y="45521"/>
                </a:lnTo>
                <a:lnTo>
                  <a:pt x="91360" y="45670"/>
                </a:lnTo>
                <a:lnTo>
                  <a:pt x="91285" y="45745"/>
                </a:lnTo>
                <a:lnTo>
                  <a:pt x="91248" y="45819"/>
                </a:lnTo>
                <a:lnTo>
                  <a:pt x="91229" y="45856"/>
                </a:lnTo>
                <a:lnTo>
                  <a:pt x="91248" y="45912"/>
                </a:lnTo>
                <a:lnTo>
                  <a:pt x="91285" y="45931"/>
                </a:lnTo>
                <a:lnTo>
                  <a:pt x="91322" y="45931"/>
                </a:lnTo>
                <a:lnTo>
                  <a:pt x="91415" y="45912"/>
                </a:lnTo>
                <a:lnTo>
                  <a:pt x="91527" y="45856"/>
                </a:lnTo>
                <a:lnTo>
                  <a:pt x="91639" y="45763"/>
                </a:lnTo>
                <a:lnTo>
                  <a:pt x="91862" y="45558"/>
                </a:lnTo>
                <a:lnTo>
                  <a:pt x="91993" y="45447"/>
                </a:lnTo>
                <a:lnTo>
                  <a:pt x="92123" y="45316"/>
                </a:lnTo>
                <a:lnTo>
                  <a:pt x="92290" y="45093"/>
                </a:lnTo>
                <a:lnTo>
                  <a:pt x="92439" y="44907"/>
                </a:lnTo>
                <a:lnTo>
                  <a:pt x="92439" y="44870"/>
                </a:lnTo>
                <a:close/>
                <a:moveTo>
                  <a:pt x="92309" y="46061"/>
                </a:moveTo>
                <a:lnTo>
                  <a:pt x="92235" y="46080"/>
                </a:lnTo>
                <a:lnTo>
                  <a:pt x="92142" y="46117"/>
                </a:lnTo>
                <a:lnTo>
                  <a:pt x="91955" y="46247"/>
                </a:lnTo>
                <a:lnTo>
                  <a:pt x="91751" y="46415"/>
                </a:lnTo>
                <a:lnTo>
                  <a:pt x="91546" y="46601"/>
                </a:lnTo>
                <a:lnTo>
                  <a:pt x="91397" y="46750"/>
                </a:lnTo>
                <a:lnTo>
                  <a:pt x="91304" y="46862"/>
                </a:lnTo>
                <a:lnTo>
                  <a:pt x="91304" y="46899"/>
                </a:lnTo>
                <a:lnTo>
                  <a:pt x="91322" y="46899"/>
                </a:lnTo>
                <a:lnTo>
                  <a:pt x="91546" y="46787"/>
                </a:lnTo>
                <a:lnTo>
                  <a:pt x="91937" y="46564"/>
                </a:lnTo>
                <a:lnTo>
                  <a:pt x="92142" y="46434"/>
                </a:lnTo>
                <a:lnTo>
                  <a:pt x="92290" y="46303"/>
                </a:lnTo>
                <a:lnTo>
                  <a:pt x="92384" y="46191"/>
                </a:lnTo>
                <a:lnTo>
                  <a:pt x="92402" y="46154"/>
                </a:lnTo>
                <a:lnTo>
                  <a:pt x="92402" y="46098"/>
                </a:lnTo>
                <a:lnTo>
                  <a:pt x="92365" y="46061"/>
                </a:lnTo>
                <a:close/>
                <a:moveTo>
                  <a:pt x="1732" y="45614"/>
                </a:moveTo>
                <a:lnTo>
                  <a:pt x="1695" y="45652"/>
                </a:lnTo>
                <a:lnTo>
                  <a:pt x="1043" y="46322"/>
                </a:lnTo>
                <a:lnTo>
                  <a:pt x="634" y="46750"/>
                </a:lnTo>
                <a:lnTo>
                  <a:pt x="485" y="46880"/>
                </a:lnTo>
                <a:lnTo>
                  <a:pt x="429" y="46936"/>
                </a:lnTo>
                <a:lnTo>
                  <a:pt x="466" y="46955"/>
                </a:lnTo>
                <a:lnTo>
                  <a:pt x="503" y="46955"/>
                </a:lnTo>
                <a:lnTo>
                  <a:pt x="615" y="46918"/>
                </a:lnTo>
                <a:lnTo>
                  <a:pt x="783" y="46824"/>
                </a:lnTo>
                <a:lnTo>
                  <a:pt x="950" y="46713"/>
                </a:lnTo>
                <a:lnTo>
                  <a:pt x="1267" y="46471"/>
                </a:lnTo>
                <a:lnTo>
                  <a:pt x="1453" y="46322"/>
                </a:lnTo>
                <a:lnTo>
                  <a:pt x="1565" y="46136"/>
                </a:lnTo>
                <a:lnTo>
                  <a:pt x="1714" y="45856"/>
                </a:lnTo>
                <a:lnTo>
                  <a:pt x="1751" y="45745"/>
                </a:lnTo>
                <a:lnTo>
                  <a:pt x="1769" y="45652"/>
                </a:lnTo>
                <a:lnTo>
                  <a:pt x="1769" y="45614"/>
                </a:lnTo>
                <a:close/>
                <a:moveTo>
                  <a:pt x="1583" y="46955"/>
                </a:moveTo>
                <a:lnTo>
                  <a:pt x="1490" y="46973"/>
                </a:lnTo>
                <a:lnTo>
                  <a:pt x="1378" y="47029"/>
                </a:lnTo>
                <a:lnTo>
                  <a:pt x="1267" y="47085"/>
                </a:lnTo>
                <a:lnTo>
                  <a:pt x="1043" y="47253"/>
                </a:lnTo>
                <a:lnTo>
                  <a:pt x="932" y="47346"/>
                </a:lnTo>
                <a:lnTo>
                  <a:pt x="820" y="47439"/>
                </a:lnTo>
                <a:lnTo>
                  <a:pt x="652" y="47606"/>
                </a:lnTo>
                <a:lnTo>
                  <a:pt x="522" y="47755"/>
                </a:lnTo>
                <a:lnTo>
                  <a:pt x="522" y="47793"/>
                </a:lnTo>
                <a:lnTo>
                  <a:pt x="559" y="47774"/>
                </a:lnTo>
                <a:lnTo>
                  <a:pt x="783" y="47662"/>
                </a:lnTo>
                <a:lnTo>
                  <a:pt x="1192" y="47420"/>
                </a:lnTo>
                <a:lnTo>
                  <a:pt x="1378" y="47290"/>
                </a:lnTo>
                <a:lnTo>
                  <a:pt x="1546" y="47160"/>
                </a:lnTo>
                <a:lnTo>
                  <a:pt x="1639" y="47067"/>
                </a:lnTo>
                <a:lnTo>
                  <a:pt x="1658" y="47011"/>
                </a:lnTo>
                <a:lnTo>
                  <a:pt x="1639" y="46992"/>
                </a:lnTo>
                <a:lnTo>
                  <a:pt x="1621" y="46973"/>
                </a:lnTo>
                <a:lnTo>
                  <a:pt x="1583" y="46955"/>
                </a:lnTo>
                <a:close/>
                <a:moveTo>
                  <a:pt x="92384" y="46899"/>
                </a:moveTo>
                <a:lnTo>
                  <a:pt x="92272" y="46955"/>
                </a:lnTo>
                <a:lnTo>
                  <a:pt x="92123" y="47029"/>
                </a:lnTo>
                <a:lnTo>
                  <a:pt x="91955" y="47141"/>
                </a:lnTo>
                <a:lnTo>
                  <a:pt x="91620" y="47383"/>
                </a:lnTo>
                <a:lnTo>
                  <a:pt x="91453" y="47551"/>
                </a:lnTo>
                <a:lnTo>
                  <a:pt x="91322" y="47718"/>
                </a:lnTo>
                <a:lnTo>
                  <a:pt x="91192" y="47997"/>
                </a:lnTo>
                <a:lnTo>
                  <a:pt x="91136" y="48128"/>
                </a:lnTo>
                <a:lnTo>
                  <a:pt x="91118" y="48221"/>
                </a:lnTo>
                <a:lnTo>
                  <a:pt x="91118" y="48239"/>
                </a:lnTo>
                <a:lnTo>
                  <a:pt x="91136" y="48258"/>
                </a:lnTo>
                <a:lnTo>
                  <a:pt x="91155" y="48239"/>
                </a:lnTo>
                <a:lnTo>
                  <a:pt x="91211" y="48221"/>
                </a:lnTo>
                <a:lnTo>
                  <a:pt x="91844" y="47532"/>
                </a:lnTo>
                <a:lnTo>
                  <a:pt x="92272" y="47104"/>
                </a:lnTo>
                <a:lnTo>
                  <a:pt x="92402" y="46973"/>
                </a:lnTo>
                <a:lnTo>
                  <a:pt x="92458" y="46936"/>
                </a:lnTo>
                <a:lnTo>
                  <a:pt x="92439" y="46918"/>
                </a:lnTo>
                <a:lnTo>
                  <a:pt x="92384" y="46899"/>
                </a:lnTo>
                <a:close/>
                <a:moveTo>
                  <a:pt x="1583" y="47923"/>
                </a:moveTo>
                <a:lnTo>
                  <a:pt x="1490" y="47942"/>
                </a:lnTo>
                <a:lnTo>
                  <a:pt x="1378" y="48016"/>
                </a:lnTo>
                <a:lnTo>
                  <a:pt x="1248" y="48109"/>
                </a:lnTo>
                <a:lnTo>
                  <a:pt x="1025" y="48295"/>
                </a:lnTo>
                <a:lnTo>
                  <a:pt x="894" y="48426"/>
                </a:lnTo>
                <a:lnTo>
                  <a:pt x="783" y="48556"/>
                </a:lnTo>
                <a:lnTo>
                  <a:pt x="597" y="48761"/>
                </a:lnTo>
                <a:lnTo>
                  <a:pt x="466" y="48947"/>
                </a:lnTo>
                <a:lnTo>
                  <a:pt x="448" y="49003"/>
                </a:lnTo>
                <a:lnTo>
                  <a:pt x="466" y="49003"/>
                </a:lnTo>
                <a:lnTo>
                  <a:pt x="485" y="48984"/>
                </a:lnTo>
                <a:lnTo>
                  <a:pt x="745" y="48817"/>
                </a:lnTo>
                <a:lnTo>
                  <a:pt x="1174" y="48519"/>
                </a:lnTo>
                <a:lnTo>
                  <a:pt x="1378" y="48351"/>
                </a:lnTo>
                <a:lnTo>
                  <a:pt x="1546" y="48184"/>
                </a:lnTo>
                <a:lnTo>
                  <a:pt x="1602" y="48109"/>
                </a:lnTo>
                <a:lnTo>
                  <a:pt x="1639" y="48053"/>
                </a:lnTo>
                <a:lnTo>
                  <a:pt x="1658" y="47997"/>
                </a:lnTo>
                <a:lnTo>
                  <a:pt x="1639" y="47960"/>
                </a:lnTo>
                <a:lnTo>
                  <a:pt x="1621" y="47923"/>
                </a:lnTo>
                <a:close/>
                <a:moveTo>
                  <a:pt x="92421" y="48072"/>
                </a:moveTo>
                <a:lnTo>
                  <a:pt x="92123" y="48277"/>
                </a:lnTo>
                <a:lnTo>
                  <a:pt x="91899" y="48444"/>
                </a:lnTo>
                <a:lnTo>
                  <a:pt x="91657" y="48649"/>
                </a:lnTo>
                <a:lnTo>
                  <a:pt x="91453" y="48835"/>
                </a:lnTo>
                <a:lnTo>
                  <a:pt x="91285" y="49021"/>
                </a:lnTo>
                <a:lnTo>
                  <a:pt x="91248" y="49096"/>
                </a:lnTo>
                <a:lnTo>
                  <a:pt x="91211" y="49170"/>
                </a:lnTo>
                <a:lnTo>
                  <a:pt x="91229" y="49208"/>
                </a:lnTo>
                <a:lnTo>
                  <a:pt x="91266" y="49245"/>
                </a:lnTo>
                <a:lnTo>
                  <a:pt x="91341" y="49263"/>
                </a:lnTo>
                <a:lnTo>
                  <a:pt x="91415" y="49245"/>
                </a:lnTo>
                <a:lnTo>
                  <a:pt x="91509" y="49189"/>
                </a:lnTo>
                <a:lnTo>
                  <a:pt x="91602" y="49133"/>
                </a:lnTo>
                <a:lnTo>
                  <a:pt x="91788" y="48947"/>
                </a:lnTo>
                <a:lnTo>
                  <a:pt x="91974" y="48724"/>
                </a:lnTo>
                <a:lnTo>
                  <a:pt x="92142" y="48482"/>
                </a:lnTo>
                <a:lnTo>
                  <a:pt x="92290" y="48277"/>
                </a:lnTo>
                <a:lnTo>
                  <a:pt x="92421" y="48072"/>
                </a:lnTo>
                <a:close/>
                <a:moveTo>
                  <a:pt x="17688" y="49468"/>
                </a:moveTo>
                <a:lnTo>
                  <a:pt x="17688" y="49468"/>
                </a:lnTo>
                <a:lnTo>
                  <a:pt x="17688" y="49468"/>
                </a:lnTo>
                <a:close/>
                <a:moveTo>
                  <a:pt x="62185" y="49468"/>
                </a:moveTo>
                <a:lnTo>
                  <a:pt x="62185" y="49468"/>
                </a:lnTo>
                <a:lnTo>
                  <a:pt x="62185" y="49468"/>
                </a:lnTo>
                <a:close/>
                <a:moveTo>
                  <a:pt x="44759" y="49524"/>
                </a:moveTo>
                <a:lnTo>
                  <a:pt x="44759" y="49524"/>
                </a:lnTo>
                <a:lnTo>
                  <a:pt x="44759" y="49524"/>
                </a:lnTo>
                <a:close/>
                <a:moveTo>
                  <a:pt x="89256" y="49524"/>
                </a:moveTo>
                <a:lnTo>
                  <a:pt x="89256" y="49524"/>
                </a:lnTo>
                <a:lnTo>
                  <a:pt x="89256" y="49524"/>
                </a:lnTo>
                <a:close/>
                <a:moveTo>
                  <a:pt x="89256" y="49524"/>
                </a:moveTo>
                <a:lnTo>
                  <a:pt x="89256" y="49524"/>
                </a:lnTo>
                <a:lnTo>
                  <a:pt x="89256" y="49524"/>
                </a:lnTo>
                <a:close/>
                <a:moveTo>
                  <a:pt x="39341" y="49505"/>
                </a:moveTo>
                <a:lnTo>
                  <a:pt x="39303" y="49580"/>
                </a:lnTo>
                <a:lnTo>
                  <a:pt x="39322" y="49561"/>
                </a:lnTo>
                <a:lnTo>
                  <a:pt x="39341" y="49505"/>
                </a:lnTo>
                <a:close/>
                <a:moveTo>
                  <a:pt x="31707" y="49580"/>
                </a:moveTo>
                <a:lnTo>
                  <a:pt x="31707" y="49580"/>
                </a:lnTo>
                <a:lnTo>
                  <a:pt x="31707" y="49580"/>
                </a:lnTo>
                <a:close/>
                <a:moveTo>
                  <a:pt x="38298" y="49580"/>
                </a:moveTo>
                <a:lnTo>
                  <a:pt x="38298" y="49580"/>
                </a:lnTo>
                <a:lnTo>
                  <a:pt x="38298" y="49580"/>
                </a:lnTo>
                <a:close/>
                <a:moveTo>
                  <a:pt x="39303" y="49580"/>
                </a:moveTo>
                <a:lnTo>
                  <a:pt x="39303" y="49580"/>
                </a:lnTo>
                <a:lnTo>
                  <a:pt x="39303" y="49580"/>
                </a:lnTo>
                <a:close/>
                <a:moveTo>
                  <a:pt x="76204" y="49580"/>
                </a:moveTo>
                <a:lnTo>
                  <a:pt x="76204" y="49580"/>
                </a:lnTo>
                <a:lnTo>
                  <a:pt x="76204" y="49580"/>
                </a:lnTo>
                <a:close/>
                <a:moveTo>
                  <a:pt x="34928" y="49617"/>
                </a:moveTo>
                <a:lnTo>
                  <a:pt x="34928" y="49617"/>
                </a:lnTo>
                <a:lnTo>
                  <a:pt x="34928" y="49617"/>
                </a:lnTo>
                <a:close/>
                <a:moveTo>
                  <a:pt x="80524" y="49617"/>
                </a:moveTo>
                <a:lnTo>
                  <a:pt x="80524" y="49617"/>
                </a:lnTo>
                <a:lnTo>
                  <a:pt x="80524" y="49617"/>
                </a:lnTo>
                <a:close/>
                <a:moveTo>
                  <a:pt x="87003" y="49617"/>
                </a:moveTo>
                <a:lnTo>
                  <a:pt x="87003" y="49617"/>
                </a:lnTo>
                <a:lnTo>
                  <a:pt x="87003" y="49617"/>
                </a:lnTo>
                <a:close/>
                <a:moveTo>
                  <a:pt x="45801" y="49673"/>
                </a:moveTo>
                <a:lnTo>
                  <a:pt x="45801" y="49673"/>
                </a:lnTo>
                <a:lnTo>
                  <a:pt x="45801" y="49673"/>
                </a:lnTo>
                <a:close/>
                <a:moveTo>
                  <a:pt x="53267" y="49673"/>
                </a:moveTo>
                <a:lnTo>
                  <a:pt x="53267" y="49673"/>
                </a:lnTo>
                <a:lnTo>
                  <a:pt x="53267" y="49673"/>
                </a:lnTo>
                <a:close/>
                <a:moveTo>
                  <a:pt x="21970" y="49748"/>
                </a:moveTo>
                <a:lnTo>
                  <a:pt x="21951" y="49791"/>
                </a:lnTo>
                <a:lnTo>
                  <a:pt x="21951" y="49803"/>
                </a:lnTo>
                <a:lnTo>
                  <a:pt x="21970" y="49748"/>
                </a:lnTo>
                <a:close/>
                <a:moveTo>
                  <a:pt x="1639" y="48966"/>
                </a:moveTo>
                <a:lnTo>
                  <a:pt x="1602" y="48984"/>
                </a:lnTo>
                <a:lnTo>
                  <a:pt x="1509" y="49040"/>
                </a:lnTo>
                <a:lnTo>
                  <a:pt x="1378" y="49115"/>
                </a:lnTo>
                <a:lnTo>
                  <a:pt x="1136" y="49301"/>
                </a:lnTo>
                <a:lnTo>
                  <a:pt x="1006" y="49412"/>
                </a:lnTo>
                <a:lnTo>
                  <a:pt x="559" y="49785"/>
                </a:lnTo>
                <a:lnTo>
                  <a:pt x="299" y="50027"/>
                </a:lnTo>
                <a:lnTo>
                  <a:pt x="224" y="50120"/>
                </a:lnTo>
                <a:lnTo>
                  <a:pt x="206" y="50157"/>
                </a:lnTo>
                <a:lnTo>
                  <a:pt x="261" y="50176"/>
                </a:lnTo>
                <a:lnTo>
                  <a:pt x="317" y="50176"/>
                </a:lnTo>
                <a:lnTo>
                  <a:pt x="392" y="50139"/>
                </a:lnTo>
                <a:lnTo>
                  <a:pt x="485" y="50083"/>
                </a:lnTo>
                <a:lnTo>
                  <a:pt x="708" y="49915"/>
                </a:lnTo>
                <a:lnTo>
                  <a:pt x="969" y="49710"/>
                </a:lnTo>
                <a:lnTo>
                  <a:pt x="1211" y="49487"/>
                </a:lnTo>
                <a:lnTo>
                  <a:pt x="1416" y="49282"/>
                </a:lnTo>
                <a:lnTo>
                  <a:pt x="1565" y="49115"/>
                </a:lnTo>
                <a:lnTo>
                  <a:pt x="1639" y="49021"/>
                </a:lnTo>
                <a:lnTo>
                  <a:pt x="1658" y="48984"/>
                </a:lnTo>
                <a:lnTo>
                  <a:pt x="1658" y="48966"/>
                </a:lnTo>
                <a:close/>
                <a:moveTo>
                  <a:pt x="78308" y="50194"/>
                </a:moveTo>
                <a:lnTo>
                  <a:pt x="78308" y="50194"/>
                </a:lnTo>
                <a:lnTo>
                  <a:pt x="78308" y="50194"/>
                </a:lnTo>
                <a:close/>
                <a:moveTo>
                  <a:pt x="5679" y="49412"/>
                </a:moveTo>
                <a:lnTo>
                  <a:pt x="5661" y="49431"/>
                </a:lnTo>
                <a:lnTo>
                  <a:pt x="5381" y="49599"/>
                </a:lnTo>
                <a:lnTo>
                  <a:pt x="5158" y="49766"/>
                </a:lnTo>
                <a:lnTo>
                  <a:pt x="4935" y="49952"/>
                </a:lnTo>
                <a:lnTo>
                  <a:pt x="4711" y="50139"/>
                </a:lnTo>
                <a:lnTo>
                  <a:pt x="4544" y="50325"/>
                </a:lnTo>
                <a:lnTo>
                  <a:pt x="4488" y="50418"/>
                </a:lnTo>
                <a:lnTo>
                  <a:pt x="4450" y="50492"/>
                </a:lnTo>
                <a:lnTo>
                  <a:pt x="4469" y="50548"/>
                </a:lnTo>
                <a:lnTo>
                  <a:pt x="4506" y="50604"/>
                </a:lnTo>
                <a:lnTo>
                  <a:pt x="4581" y="50604"/>
                </a:lnTo>
                <a:lnTo>
                  <a:pt x="4674" y="50567"/>
                </a:lnTo>
                <a:lnTo>
                  <a:pt x="4786" y="50474"/>
                </a:lnTo>
                <a:lnTo>
                  <a:pt x="4897" y="50362"/>
                </a:lnTo>
                <a:lnTo>
                  <a:pt x="5121" y="50139"/>
                </a:lnTo>
                <a:lnTo>
                  <a:pt x="5232" y="49990"/>
                </a:lnTo>
                <a:lnTo>
                  <a:pt x="5549" y="49654"/>
                </a:lnTo>
                <a:lnTo>
                  <a:pt x="5679" y="49468"/>
                </a:lnTo>
                <a:lnTo>
                  <a:pt x="5698" y="49431"/>
                </a:lnTo>
                <a:lnTo>
                  <a:pt x="5679" y="49412"/>
                </a:lnTo>
                <a:close/>
                <a:moveTo>
                  <a:pt x="12158" y="49450"/>
                </a:moveTo>
                <a:lnTo>
                  <a:pt x="12102" y="49505"/>
                </a:lnTo>
                <a:lnTo>
                  <a:pt x="11507" y="50083"/>
                </a:lnTo>
                <a:lnTo>
                  <a:pt x="11153" y="50455"/>
                </a:lnTo>
                <a:lnTo>
                  <a:pt x="11041" y="50585"/>
                </a:lnTo>
                <a:lnTo>
                  <a:pt x="11004" y="50623"/>
                </a:lnTo>
                <a:lnTo>
                  <a:pt x="11004" y="50641"/>
                </a:lnTo>
                <a:lnTo>
                  <a:pt x="11041" y="50678"/>
                </a:lnTo>
                <a:lnTo>
                  <a:pt x="11116" y="50678"/>
                </a:lnTo>
                <a:lnTo>
                  <a:pt x="11172" y="50660"/>
                </a:lnTo>
                <a:lnTo>
                  <a:pt x="11302" y="50585"/>
                </a:lnTo>
                <a:lnTo>
                  <a:pt x="11451" y="50492"/>
                </a:lnTo>
                <a:lnTo>
                  <a:pt x="11693" y="50269"/>
                </a:lnTo>
                <a:lnTo>
                  <a:pt x="11842" y="50139"/>
                </a:lnTo>
                <a:lnTo>
                  <a:pt x="12028" y="49952"/>
                </a:lnTo>
                <a:lnTo>
                  <a:pt x="12121" y="49841"/>
                </a:lnTo>
                <a:lnTo>
                  <a:pt x="12140" y="49785"/>
                </a:lnTo>
                <a:lnTo>
                  <a:pt x="12158" y="49729"/>
                </a:lnTo>
                <a:lnTo>
                  <a:pt x="12177" y="49692"/>
                </a:lnTo>
                <a:lnTo>
                  <a:pt x="12214" y="49561"/>
                </a:lnTo>
                <a:lnTo>
                  <a:pt x="12214" y="49487"/>
                </a:lnTo>
                <a:lnTo>
                  <a:pt x="12196" y="49450"/>
                </a:lnTo>
                <a:close/>
                <a:moveTo>
                  <a:pt x="39303" y="49580"/>
                </a:moveTo>
                <a:lnTo>
                  <a:pt x="39266" y="49617"/>
                </a:lnTo>
                <a:lnTo>
                  <a:pt x="39117" y="49748"/>
                </a:lnTo>
                <a:lnTo>
                  <a:pt x="38708" y="50045"/>
                </a:lnTo>
                <a:lnTo>
                  <a:pt x="38484" y="50213"/>
                </a:lnTo>
                <a:lnTo>
                  <a:pt x="38317" y="50362"/>
                </a:lnTo>
                <a:lnTo>
                  <a:pt x="38242" y="50436"/>
                </a:lnTo>
                <a:lnTo>
                  <a:pt x="38205" y="50511"/>
                </a:lnTo>
                <a:lnTo>
                  <a:pt x="38168" y="50567"/>
                </a:lnTo>
                <a:lnTo>
                  <a:pt x="38168" y="50641"/>
                </a:lnTo>
                <a:lnTo>
                  <a:pt x="38205" y="50697"/>
                </a:lnTo>
                <a:lnTo>
                  <a:pt x="38261" y="50734"/>
                </a:lnTo>
                <a:lnTo>
                  <a:pt x="38317" y="50734"/>
                </a:lnTo>
                <a:lnTo>
                  <a:pt x="38391" y="50697"/>
                </a:lnTo>
                <a:lnTo>
                  <a:pt x="38484" y="50623"/>
                </a:lnTo>
                <a:lnTo>
                  <a:pt x="38577" y="50529"/>
                </a:lnTo>
                <a:lnTo>
                  <a:pt x="38782" y="50306"/>
                </a:lnTo>
                <a:lnTo>
                  <a:pt x="38987" y="50064"/>
                </a:lnTo>
                <a:lnTo>
                  <a:pt x="39155" y="49822"/>
                </a:lnTo>
                <a:lnTo>
                  <a:pt x="39285" y="49617"/>
                </a:lnTo>
                <a:lnTo>
                  <a:pt x="39303" y="49580"/>
                </a:lnTo>
                <a:close/>
                <a:moveTo>
                  <a:pt x="83819" y="49561"/>
                </a:moveTo>
                <a:lnTo>
                  <a:pt x="83763" y="49617"/>
                </a:lnTo>
                <a:lnTo>
                  <a:pt x="83614" y="49748"/>
                </a:lnTo>
                <a:lnTo>
                  <a:pt x="83205" y="50045"/>
                </a:lnTo>
                <a:lnTo>
                  <a:pt x="83000" y="50213"/>
                </a:lnTo>
                <a:lnTo>
                  <a:pt x="82814" y="50362"/>
                </a:lnTo>
                <a:lnTo>
                  <a:pt x="82758" y="50436"/>
                </a:lnTo>
                <a:lnTo>
                  <a:pt x="82702" y="50511"/>
                </a:lnTo>
                <a:lnTo>
                  <a:pt x="82684" y="50567"/>
                </a:lnTo>
                <a:lnTo>
                  <a:pt x="82684" y="50641"/>
                </a:lnTo>
                <a:lnTo>
                  <a:pt x="82702" y="50697"/>
                </a:lnTo>
                <a:lnTo>
                  <a:pt x="82758" y="50734"/>
                </a:lnTo>
                <a:lnTo>
                  <a:pt x="82832" y="50734"/>
                </a:lnTo>
                <a:lnTo>
                  <a:pt x="82907" y="50697"/>
                </a:lnTo>
                <a:lnTo>
                  <a:pt x="82981" y="50623"/>
                </a:lnTo>
                <a:lnTo>
                  <a:pt x="83093" y="50529"/>
                </a:lnTo>
                <a:lnTo>
                  <a:pt x="83279" y="50306"/>
                </a:lnTo>
                <a:lnTo>
                  <a:pt x="83484" y="50064"/>
                </a:lnTo>
                <a:lnTo>
                  <a:pt x="83670" y="49822"/>
                </a:lnTo>
                <a:lnTo>
                  <a:pt x="83782" y="49617"/>
                </a:lnTo>
                <a:lnTo>
                  <a:pt x="83819" y="49561"/>
                </a:lnTo>
                <a:close/>
                <a:moveTo>
                  <a:pt x="53267" y="49673"/>
                </a:moveTo>
                <a:lnTo>
                  <a:pt x="53025" y="49915"/>
                </a:lnTo>
                <a:lnTo>
                  <a:pt x="52857" y="50083"/>
                </a:lnTo>
                <a:lnTo>
                  <a:pt x="52690" y="50269"/>
                </a:lnTo>
                <a:lnTo>
                  <a:pt x="52541" y="50455"/>
                </a:lnTo>
                <a:lnTo>
                  <a:pt x="52504" y="50529"/>
                </a:lnTo>
                <a:lnTo>
                  <a:pt x="52466" y="50604"/>
                </a:lnTo>
                <a:lnTo>
                  <a:pt x="52448" y="50660"/>
                </a:lnTo>
                <a:lnTo>
                  <a:pt x="52466" y="50716"/>
                </a:lnTo>
                <a:lnTo>
                  <a:pt x="52522" y="50734"/>
                </a:lnTo>
                <a:lnTo>
                  <a:pt x="52597" y="50753"/>
                </a:lnTo>
                <a:lnTo>
                  <a:pt x="52690" y="50753"/>
                </a:lnTo>
                <a:lnTo>
                  <a:pt x="52764" y="50716"/>
                </a:lnTo>
                <a:lnTo>
                  <a:pt x="52857" y="50678"/>
                </a:lnTo>
                <a:lnTo>
                  <a:pt x="52913" y="50604"/>
                </a:lnTo>
                <a:lnTo>
                  <a:pt x="52969" y="50529"/>
                </a:lnTo>
                <a:lnTo>
                  <a:pt x="53025" y="50436"/>
                </a:lnTo>
                <a:lnTo>
                  <a:pt x="53099" y="50250"/>
                </a:lnTo>
                <a:lnTo>
                  <a:pt x="53155" y="50064"/>
                </a:lnTo>
                <a:lnTo>
                  <a:pt x="53211" y="49878"/>
                </a:lnTo>
                <a:lnTo>
                  <a:pt x="53230" y="49748"/>
                </a:lnTo>
                <a:lnTo>
                  <a:pt x="53267" y="49673"/>
                </a:lnTo>
                <a:close/>
                <a:moveTo>
                  <a:pt x="18582" y="49450"/>
                </a:moveTo>
                <a:lnTo>
                  <a:pt x="18377" y="49673"/>
                </a:lnTo>
                <a:lnTo>
                  <a:pt x="18023" y="50083"/>
                </a:lnTo>
                <a:lnTo>
                  <a:pt x="17855" y="50306"/>
                </a:lnTo>
                <a:lnTo>
                  <a:pt x="17725" y="50492"/>
                </a:lnTo>
                <a:lnTo>
                  <a:pt x="17669" y="50585"/>
                </a:lnTo>
                <a:lnTo>
                  <a:pt x="17651" y="50660"/>
                </a:lnTo>
                <a:lnTo>
                  <a:pt x="17651" y="50716"/>
                </a:lnTo>
                <a:lnTo>
                  <a:pt x="17669" y="50753"/>
                </a:lnTo>
                <a:lnTo>
                  <a:pt x="17725" y="50772"/>
                </a:lnTo>
                <a:lnTo>
                  <a:pt x="17781" y="50753"/>
                </a:lnTo>
                <a:lnTo>
                  <a:pt x="17837" y="50697"/>
                </a:lnTo>
                <a:lnTo>
                  <a:pt x="17911" y="50641"/>
                </a:lnTo>
                <a:lnTo>
                  <a:pt x="18060" y="50436"/>
                </a:lnTo>
                <a:lnTo>
                  <a:pt x="18209" y="50194"/>
                </a:lnTo>
                <a:lnTo>
                  <a:pt x="18451" y="49692"/>
                </a:lnTo>
                <a:lnTo>
                  <a:pt x="18582" y="49450"/>
                </a:lnTo>
                <a:close/>
                <a:moveTo>
                  <a:pt x="19848" y="49263"/>
                </a:moveTo>
                <a:lnTo>
                  <a:pt x="19810" y="49282"/>
                </a:lnTo>
                <a:lnTo>
                  <a:pt x="19494" y="49524"/>
                </a:lnTo>
                <a:lnTo>
                  <a:pt x="19252" y="49729"/>
                </a:lnTo>
                <a:lnTo>
                  <a:pt x="19010" y="49952"/>
                </a:lnTo>
                <a:lnTo>
                  <a:pt x="18786" y="50194"/>
                </a:lnTo>
                <a:lnTo>
                  <a:pt x="18600" y="50418"/>
                </a:lnTo>
                <a:lnTo>
                  <a:pt x="18544" y="50511"/>
                </a:lnTo>
                <a:lnTo>
                  <a:pt x="18507" y="50604"/>
                </a:lnTo>
                <a:lnTo>
                  <a:pt x="18507" y="50678"/>
                </a:lnTo>
                <a:lnTo>
                  <a:pt x="18526" y="50734"/>
                </a:lnTo>
                <a:lnTo>
                  <a:pt x="18563" y="50753"/>
                </a:lnTo>
                <a:lnTo>
                  <a:pt x="18600" y="50772"/>
                </a:lnTo>
                <a:lnTo>
                  <a:pt x="18637" y="50753"/>
                </a:lnTo>
                <a:lnTo>
                  <a:pt x="18693" y="50734"/>
                </a:lnTo>
                <a:lnTo>
                  <a:pt x="18805" y="50641"/>
                </a:lnTo>
                <a:lnTo>
                  <a:pt x="18917" y="50529"/>
                </a:lnTo>
                <a:lnTo>
                  <a:pt x="19121" y="50287"/>
                </a:lnTo>
                <a:lnTo>
                  <a:pt x="19252" y="50120"/>
                </a:lnTo>
                <a:lnTo>
                  <a:pt x="19401" y="49934"/>
                </a:lnTo>
                <a:lnTo>
                  <a:pt x="19643" y="49617"/>
                </a:lnTo>
                <a:lnTo>
                  <a:pt x="19829" y="49338"/>
                </a:lnTo>
                <a:lnTo>
                  <a:pt x="19848" y="49263"/>
                </a:lnTo>
                <a:close/>
                <a:moveTo>
                  <a:pt x="21989" y="49375"/>
                </a:moveTo>
                <a:lnTo>
                  <a:pt x="21951" y="49394"/>
                </a:lnTo>
                <a:lnTo>
                  <a:pt x="21914" y="49450"/>
                </a:lnTo>
                <a:lnTo>
                  <a:pt x="21691" y="49673"/>
                </a:lnTo>
                <a:lnTo>
                  <a:pt x="21281" y="50083"/>
                </a:lnTo>
                <a:lnTo>
                  <a:pt x="20890" y="50492"/>
                </a:lnTo>
                <a:lnTo>
                  <a:pt x="20778" y="50623"/>
                </a:lnTo>
                <a:lnTo>
                  <a:pt x="20723" y="50678"/>
                </a:lnTo>
                <a:lnTo>
                  <a:pt x="20760" y="50734"/>
                </a:lnTo>
                <a:lnTo>
                  <a:pt x="20797" y="50753"/>
                </a:lnTo>
                <a:lnTo>
                  <a:pt x="20853" y="50772"/>
                </a:lnTo>
                <a:lnTo>
                  <a:pt x="20909" y="50753"/>
                </a:lnTo>
                <a:lnTo>
                  <a:pt x="21058" y="50697"/>
                </a:lnTo>
                <a:lnTo>
                  <a:pt x="21225" y="50585"/>
                </a:lnTo>
                <a:lnTo>
                  <a:pt x="21374" y="50474"/>
                </a:lnTo>
                <a:lnTo>
                  <a:pt x="21505" y="50362"/>
                </a:lnTo>
                <a:lnTo>
                  <a:pt x="21672" y="50213"/>
                </a:lnTo>
                <a:lnTo>
                  <a:pt x="21840" y="50008"/>
                </a:lnTo>
                <a:lnTo>
                  <a:pt x="21914" y="49878"/>
                </a:lnTo>
                <a:lnTo>
                  <a:pt x="21951" y="49791"/>
                </a:lnTo>
                <a:lnTo>
                  <a:pt x="21951" y="49785"/>
                </a:lnTo>
                <a:lnTo>
                  <a:pt x="22007" y="49599"/>
                </a:lnTo>
                <a:lnTo>
                  <a:pt x="22007" y="49487"/>
                </a:lnTo>
                <a:lnTo>
                  <a:pt x="22007" y="49394"/>
                </a:lnTo>
                <a:lnTo>
                  <a:pt x="22007" y="49375"/>
                </a:lnTo>
                <a:close/>
                <a:moveTo>
                  <a:pt x="63079" y="49450"/>
                </a:moveTo>
                <a:lnTo>
                  <a:pt x="62874" y="49673"/>
                </a:lnTo>
                <a:lnTo>
                  <a:pt x="62520" y="50083"/>
                </a:lnTo>
                <a:lnTo>
                  <a:pt x="62353" y="50306"/>
                </a:lnTo>
                <a:lnTo>
                  <a:pt x="62222" y="50492"/>
                </a:lnTo>
                <a:lnTo>
                  <a:pt x="62185" y="50585"/>
                </a:lnTo>
                <a:lnTo>
                  <a:pt x="62148" y="50660"/>
                </a:lnTo>
                <a:lnTo>
                  <a:pt x="62148" y="50716"/>
                </a:lnTo>
                <a:lnTo>
                  <a:pt x="62166" y="50753"/>
                </a:lnTo>
                <a:lnTo>
                  <a:pt x="62222" y="50772"/>
                </a:lnTo>
                <a:lnTo>
                  <a:pt x="62278" y="50753"/>
                </a:lnTo>
                <a:lnTo>
                  <a:pt x="62334" y="50697"/>
                </a:lnTo>
                <a:lnTo>
                  <a:pt x="62408" y="50641"/>
                </a:lnTo>
                <a:lnTo>
                  <a:pt x="62557" y="50436"/>
                </a:lnTo>
                <a:lnTo>
                  <a:pt x="62706" y="50194"/>
                </a:lnTo>
                <a:lnTo>
                  <a:pt x="62967" y="49692"/>
                </a:lnTo>
                <a:lnTo>
                  <a:pt x="63079" y="49450"/>
                </a:lnTo>
                <a:close/>
                <a:moveTo>
                  <a:pt x="64345" y="49263"/>
                </a:moveTo>
                <a:lnTo>
                  <a:pt x="64308" y="49282"/>
                </a:lnTo>
                <a:lnTo>
                  <a:pt x="63991" y="49524"/>
                </a:lnTo>
                <a:lnTo>
                  <a:pt x="63768" y="49729"/>
                </a:lnTo>
                <a:lnTo>
                  <a:pt x="63507" y="49952"/>
                </a:lnTo>
                <a:lnTo>
                  <a:pt x="63284" y="50194"/>
                </a:lnTo>
                <a:lnTo>
                  <a:pt x="63097" y="50418"/>
                </a:lnTo>
                <a:lnTo>
                  <a:pt x="63041" y="50511"/>
                </a:lnTo>
                <a:lnTo>
                  <a:pt x="63004" y="50604"/>
                </a:lnTo>
                <a:lnTo>
                  <a:pt x="63004" y="50678"/>
                </a:lnTo>
                <a:lnTo>
                  <a:pt x="63023" y="50734"/>
                </a:lnTo>
                <a:lnTo>
                  <a:pt x="63060" y="50753"/>
                </a:lnTo>
                <a:lnTo>
                  <a:pt x="63097" y="50772"/>
                </a:lnTo>
                <a:lnTo>
                  <a:pt x="63153" y="50753"/>
                </a:lnTo>
                <a:lnTo>
                  <a:pt x="63190" y="50734"/>
                </a:lnTo>
                <a:lnTo>
                  <a:pt x="63302" y="50641"/>
                </a:lnTo>
                <a:lnTo>
                  <a:pt x="63414" y="50529"/>
                </a:lnTo>
                <a:lnTo>
                  <a:pt x="63637" y="50287"/>
                </a:lnTo>
                <a:lnTo>
                  <a:pt x="63749" y="50120"/>
                </a:lnTo>
                <a:lnTo>
                  <a:pt x="63917" y="49934"/>
                </a:lnTo>
                <a:lnTo>
                  <a:pt x="64159" y="49617"/>
                </a:lnTo>
                <a:lnTo>
                  <a:pt x="64326" y="49338"/>
                </a:lnTo>
                <a:lnTo>
                  <a:pt x="64363" y="49263"/>
                </a:lnTo>
                <a:close/>
                <a:moveTo>
                  <a:pt x="66486" y="49375"/>
                </a:moveTo>
                <a:lnTo>
                  <a:pt x="66449" y="49394"/>
                </a:lnTo>
                <a:lnTo>
                  <a:pt x="66411" y="49450"/>
                </a:lnTo>
                <a:lnTo>
                  <a:pt x="66188" y="49673"/>
                </a:lnTo>
                <a:lnTo>
                  <a:pt x="65778" y="50083"/>
                </a:lnTo>
                <a:lnTo>
                  <a:pt x="65406" y="50492"/>
                </a:lnTo>
                <a:lnTo>
                  <a:pt x="65276" y="50623"/>
                </a:lnTo>
                <a:lnTo>
                  <a:pt x="65238" y="50678"/>
                </a:lnTo>
                <a:lnTo>
                  <a:pt x="65257" y="50734"/>
                </a:lnTo>
                <a:lnTo>
                  <a:pt x="65294" y="50753"/>
                </a:lnTo>
                <a:lnTo>
                  <a:pt x="65350" y="50772"/>
                </a:lnTo>
                <a:lnTo>
                  <a:pt x="65425" y="50753"/>
                </a:lnTo>
                <a:lnTo>
                  <a:pt x="65555" y="50697"/>
                </a:lnTo>
                <a:lnTo>
                  <a:pt x="65723" y="50585"/>
                </a:lnTo>
                <a:lnTo>
                  <a:pt x="65871" y="50474"/>
                </a:lnTo>
                <a:lnTo>
                  <a:pt x="66020" y="50362"/>
                </a:lnTo>
                <a:lnTo>
                  <a:pt x="66169" y="50213"/>
                </a:lnTo>
                <a:lnTo>
                  <a:pt x="66337" y="50008"/>
                </a:lnTo>
                <a:lnTo>
                  <a:pt x="66411" y="49878"/>
                </a:lnTo>
                <a:lnTo>
                  <a:pt x="66467" y="49748"/>
                </a:lnTo>
                <a:lnTo>
                  <a:pt x="66449" y="49803"/>
                </a:lnTo>
                <a:lnTo>
                  <a:pt x="66467" y="49785"/>
                </a:lnTo>
                <a:lnTo>
                  <a:pt x="66504" y="49599"/>
                </a:lnTo>
                <a:lnTo>
                  <a:pt x="66523" y="49487"/>
                </a:lnTo>
                <a:lnTo>
                  <a:pt x="66504" y="49394"/>
                </a:lnTo>
                <a:lnTo>
                  <a:pt x="66504" y="49375"/>
                </a:lnTo>
                <a:close/>
                <a:moveTo>
                  <a:pt x="4637" y="49431"/>
                </a:moveTo>
                <a:lnTo>
                  <a:pt x="4618" y="49450"/>
                </a:lnTo>
                <a:lnTo>
                  <a:pt x="4339" y="49673"/>
                </a:lnTo>
                <a:lnTo>
                  <a:pt x="3892" y="50045"/>
                </a:lnTo>
                <a:lnTo>
                  <a:pt x="3650" y="50250"/>
                </a:lnTo>
                <a:lnTo>
                  <a:pt x="3464" y="50455"/>
                </a:lnTo>
                <a:lnTo>
                  <a:pt x="3352" y="50604"/>
                </a:lnTo>
                <a:lnTo>
                  <a:pt x="3333" y="50678"/>
                </a:lnTo>
                <a:lnTo>
                  <a:pt x="3333" y="50716"/>
                </a:lnTo>
                <a:lnTo>
                  <a:pt x="3352" y="50753"/>
                </a:lnTo>
                <a:lnTo>
                  <a:pt x="3371" y="50772"/>
                </a:lnTo>
                <a:lnTo>
                  <a:pt x="3408" y="50790"/>
                </a:lnTo>
                <a:lnTo>
                  <a:pt x="3445" y="50790"/>
                </a:lnTo>
                <a:lnTo>
                  <a:pt x="3538" y="50753"/>
                </a:lnTo>
                <a:lnTo>
                  <a:pt x="3650" y="50678"/>
                </a:lnTo>
                <a:lnTo>
                  <a:pt x="3762" y="50585"/>
                </a:lnTo>
                <a:lnTo>
                  <a:pt x="3873" y="50455"/>
                </a:lnTo>
                <a:lnTo>
                  <a:pt x="4115" y="50176"/>
                </a:lnTo>
                <a:lnTo>
                  <a:pt x="4357" y="49896"/>
                </a:lnTo>
                <a:lnTo>
                  <a:pt x="4525" y="49636"/>
                </a:lnTo>
                <a:lnTo>
                  <a:pt x="4637" y="49468"/>
                </a:lnTo>
                <a:lnTo>
                  <a:pt x="4637" y="49431"/>
                </a:lnTo>
                <a:close/>
                <a:moveTo>
                  <a:pt x="6983" y="49580"/>
                </a:moveTo>
                <a:lnTo>
                  <a:pt x="6908" y="49654"/>
                </a:lnTo>
                <a:lnTo>
                  <a:pt x="6703" y="49785"/>
                </a:lnTo>
                <a:lnTo>
                  <a:pt x="6145" y="50157"/>
                </a:lnTo>
                <a:lnTo>
                  <a:pt x="5623" y="50511"/>
                </a:lnTo>
                <a:lnTo>
                  <a:pt x="5456" y="50641"/>
                </a:lnTo>
                <a:lnTo>
                  <a:pt x="5419" y="50678"/>
                </a:lnTo>
                <a:lnTo>
                  <a:pt x="5400" y="50716"/>
                </a:lnTo>
                <a:lnTo>
                  <a:pt x="5474" y="50772"/>
                </a:lnTo>
                <a:lnTo>
                  <a:pt x="5549" y="50790"/>
                </a:lnTo>
                <a:lnTo>
                  <a:pt x="5642" y="50772"/>
                </a:lnTo>
                <a:lnTo>
                  <a:pt x="5754" y="50716"/>
                </a:lnTo>
                <a:lnTo>
                  <a:pt x="5865" y="50660"/>
                </a:lnTo>
                <a:lnTo>
                  <a:pt x="5996" y="50567"/>
                </a:lnTo>
                <a:lnTo>
                  <a:pt x="6256" y="50362"/>
                </a:lnTo>
                <a:lnTo>
                  <a:pt x="6517" y="50120"/>
                </a:lnTo>
                <a:lnTo>
                  <a:pt x="6740" y="49896"/>
                </a:lnTo>
                <a:lnTo>
                  <a:pt x="6908" y="49692"/>
                </a:lnTo>
                <a:lnTo>
                  <a:pt x="6983" y="49580"/>
                </a:lnTo>
                <a:close/>
                <a:moveTo>
                  <a:pt x="55501" y="49692"/>
                </a:moveTo>
                <a:lnTo>
                  <a:pt x="55464" y="49710"/>
                </a:lnTo>
                <a:lnTo>
                  <a:pt x="55241" y="49878"/>
                </a:lnTo>
                <a:lnTo>
                  <a:pt x="54887" y="50213"/>
                </a:lnTo>
                <a:lnTo>
                  <a:pt x="54719" y="50381"/>
                </a:lnTo>
                <a:lnTo>
                  <a:pt x="54589" y="50548"/>
                </a:lnTo>
                <a:lnTo>
                  <a:pt x="54533" y="50623"/>
                </a:lnTo>
                <a:lnTo>
                  <a:pt x="54514" y="50697"/>
                </a:lnTo>
                <a:lnTo>
                  <a:pt x="54496" y="50753"/>
                </a:lnTo>
                <a:lnTo>
                  <a:pt x="54514" y="50790"/>
                </a:lnTo>
                <a:lnTo>
                  <a:pt x="54552" y="50809"/>
                </a:lnTo>
                <a:lnTo>
                  <a:pt x="54589" y="50809"/>
                </a:lnTo>
                <a:lnTo>
                  <a:pt x="54682" y="50772"/>
                </a:lnTo>
                <a:lnTo>
                  <a:pt x="54775" y="50697"/>
                </a:lnTo>
                <a:lnTo>
                  <a:pt x="54887" y="50604"/>
                </a:lnTo>
                <a:lnTo>
                  <a:pt x="55092" y="50381"/>
                </a:lnTo>
                <a:lnTo>
                  <a:pt x="55203" y="50269"/>
                </a:lnTo>
                <a:lnTo>
                  <a:pt x="55296" y="50139"/>
                </a:lnTo>
                <a:lnTo>
                  <a:pt x="55427" y="49915"/>
                </a:lnTo>
                <a:lnTo>
                  <a:pt x="55483" y="49822"/>
                </a:lnTo>
                <a:lnTo>
                  <a:pt x="55520" y="49729"/>
                </a:lnTo>
                <a:lnTo>
                  <a:pt x="55520" y="49710"/>
                </a:lnTo>
                <a:lnTo>
                  <a:pt x="55520" y="49692"/>
                </a:lnTo>
                <a:close/>
                <a:moveTo>
                  <a:pt x="9012" y="49375"/>
                </a:moveTo>
                <a:lnTo>
                  <a:pt x="8863" y="49450"/>
                </a:lnTo>
                <a:lnTo>
                  <a:pt x="8640" y="49599"/>
                </a:lnTo>
                <a:lnTo>
                  <a:pt x="8379" y="49785"/>
                </a:lnTo>
                <a:lnTo>
                  <a:pt x="8100" y="50027"/>
                </a:lnTo>
                <a:lnTo>
                  <a:pt x="7839" y="50250"/>
                </a:lnTo>
                <a:lnTo>
                  <a:pt x="7746" y="50362"/>
                </a:lnTo>
                <a:lnTo>
                  <a:pt x="7671" y="50474"/>
                </a:lnTo>
                <a:lnTo>
                  <a:pt x="7616" y="50585"/>
                </a:lnTo>
                <a:lnTo>
                  <a:pt x="7616" y="50678"/>
                </a:lnTo>
                <a:lnTo>
                  <a:pt x="7634" y="50753"/>
                </a:lnTo>
                <a:lnTo>
                  <a:pt x="7690" y="50827"/>
                </a:lnTo>
                <a:lnTo>
                  <a:pt x="7727" y="50809"/>
                </a:lnTo>
                <a:lnTo>
                  <a:pt x="7783" y="50772"/>
                </a:lnTo>
                <a:lnTo>
                  <a:pt x="7932" y="50623"/>
                </a:lnTo>
                <a:lnTo>
                  <a:pt x="8397" y="50120"/>
                </a:lnTo>
                <a:lnTo>
                  <a:pt x="8826" y="49617"/>
                </a:lnTo>
                <a:lnTo>
                  <a:pt x="9012" y="49375"/>
                </a:lnTo>
                <a:close/>
                <a:moveTo>
                  <a:pt x="13350" y="49357"/>
                </a:moveTo>
                <a:lnTo>
                  <a:pt x="13294" y="49394"/>
                </a:lnTo>
                <a:lnTo>
                  <a:pt x="13052" y="49636"/>
                </a:lnTo>
                <a:lnTo>
                  <a:pt x="12587" y="50101"/>
                </a:lnTo>
                <a:lnTo>
                  <a:pt x="12363" y="50343"/>
                </a:lnTo>
                <a:lnTo>
                  <a:pt x="12177" y="50548"/>
                </a:lnTo>
                <a:lnTo>
                  <a:pt x="12065" y="50716"/>
                </a:lnTo>
                <a:lnTo>
                  <a:pt x="12028" y="50772"/>
                </a:lnTo>
                <a:lnTo>
                  <a:pt x="12047" y="50809"/>
                </a:lnTo>
                <a:lnTo>
                  <a:pt x="12084" y="50827"/>
                </a:lnTo>
                <a:lnTo>
                  <a:pt x="12121" y="50827"/>
                </a:lnTo>
                <a:lnTo>
                  <a:pt x="12177" y="50809"/>
                </a:lnTo>
                <a:lnTo>
                  <a:pt x="12233" y="50772"/>
                </a:lnTo>
                <a:lnTo>
                  <a:pt x="12382" y="50660"/>
                </a:lnTo>
                <a:lnTo>
                  <a:pt x="12512" y="50529"/>
                </a:lnTo>
                <a:lnTo>
                  <a:pt x="12773" y="50250"/>
                </a:lnTo>
                <a:lnTo>
                  <a:pt x="12922" y="50083"/>
                </a:lnTo>
                <a:lnTo>
                  <a:pt x="13126" y="49841"/>
                </a:lnTo>
                <a:lnTo>
                  <a:pt x="13238" y="49729"/>
                </a:lnTo>
                <a:lnTo>
                  <a:pt x="13294" y="49599"/>
                </a:lnTo>
                <a:lnTo>
                  <a:pt x="13294" y="49617"/>
                </a:lnTo>
                <a:lnTo>
                  <a:pt x="13313" y="49599"/>
                </a:lnTo>
                <a:lnTo>
                  <a:pt x="13350" y="49487"/>
                </a:lnTo>
                <a:lnTo>
                  <a:pt x="13369" y="49412"/>
                </a:lnTo>
                <a:lnTo>
                  <a:pt x="13369" y="49357"/>
                </a:lnTo>
                <a:close/>
                <a:moveTo>
                  <a:pt x="17688" y="49468"/>
                </a:moveTo>
                <a:lnTo>
                  <a:pt x="17446" y="49710"/>
                </a:lnTo>
                <a:lnTo>
                  <a:pt x="17204" y="49952"/>
                </a:lnTo>
                <a:lnTo>
                  <a:pt x="16720" y="50381"/>
                </a:lnTo>
                <a:lnTo>
                  <a:pt x="16589" y="50492"/>
                </a:lnTo>
                <a:lnTo>
                  <a:pt x="16422" y="50660"/>
                </a:lnTo>
                <a:lnTo>
                  <a:pt x="16366" y="50734"/>
                </a:lnTo>
                <a:lnTo>
                  <a:pt x="16366" y="50772"/>
                </a:lnTo>
                <a:lnTo>
                  <a:pt x="16366" y="50809"/>
                </a:lnTo>
                <a:lnTo>
                  <a:pt x="16366" y="50827"/>
                </a:lnTo>
                <a:lnTo>
                  <a:pt x="16403" y="50846"/>
                </a:lnTo>
                <a:lnTo>
                  <a:pt x="16515" y="50846"/>
                </a:lnTo>
                <a:lnTo>
                  <a:pt x="16627" y="50809"/>
                </a:lnTo>
                <a:lnTo>
                  <a:pt x="16757" y="50753"/>
                </a:lnTo>
                <a:lnTo>
                  <a:pt x="16869" y="50678"/>
                </a:lnTo>
                <a:lnTo>
                  <a:pt x="16962" y="50567"/>
                </a:lnTo>
                <a:lnTo>
                  <a:pt x="17167" y="50362"/>
                </a:lnTo>
                <a:lnTo>
                  <a:pt x="17316" y="50176"/>
                </a:lnTo>
                <a:lnTo>
                  <a:pt x="17427" y="50008"/>
                </a:lnTo>
                <a:lnTo>
                  <a:pt x="17558" y="49766"/>
                </a:lnTo>
                <a:lnTo>
                  <a:pt x="17651" y="49543"/>
                </a:lnTo>
                <a:lnTo>
                  <a:pt x="17688" y="49468"/>
                </a:lnTo>
                <a:close/>
                <a:moveTo>
                  <a:pt x="29436" y="49710"/>
                </a:moveTo>
                <a:lnTo>
                  <a:pt x="29380" y="49748"/>
                </a:lnTo>
                <a:lnTo>
                  <a:pt x="29212" y="49896"/>
                </a:lnTo>
                <a:lnTo>
                  <a:pt x="28952" y="50139"/>
                </a:lnTo>
                <a:lnTo>
                  <a:pt x="28821" y="50269"/>
                </a:lnTo>
                <a:lnTo>
                  <a:pt x="28654" y="50455"/>
                </a:lnTo>
                <a:lnTo>
                  <a:pt x="28579" y="50548"/>
                </a:lnTo>
                <a:lnTo>
                  <a:pt x="28524" y="50641"/>
                </a:lnTo>
                <a:lnTo>
                  <a:pt x="28524" y="50734"/>
                </a:lnTo>
                <a:lnTo>
                  <a:pt x="28524" y="50772"/>
                </a:lnTo>
                <a:lnTo>
                  <a:pt x="28542" y="50809"/>
                </a:lnTo>
                <a:lnTo>
                  <a:pt x="28579" y="50846"/>
                </a:lnTo>
                <a:lnTo>
                  <a:pt x="28635" y="50827"/>
                </a:lnTo>
                <a:lnTo>
                  <a:pt x="28691" y="50809"/>
                </a:lnTo>
                <a:lnTo>
                  <a:pt x="28766" y="50753"/>
                </a:lnTo>
                <a:lnTo>
                  <a:pt x="28915" y="50585"/>
                </a:lnTo>
                <a:lnTo>
                  <a:pt x="29064" y="50381"/>
                </a:lnTo>
                <a:lnTo>
                  <a:pt x="29212" y="50176"/>
                </a:lnTo>
                <a:lnTo>
                  <a:pt x="29343" y="49971"/>
                </a:lnTo>
                <a:lnTo>
                  <a:pt x="29417" y="49803"/>
                </a:lnTo>
                <a:lnTo>
                  <a:pt x="29455" y="49710"/>
                </a:lnTo>
                <a:close/>
                <a:moveTo>
                  <a:pt x="31707" y="49580"/>
                </a:moveTo>
                <a:lnTo>
                  <a:pt x="31447" y="49785"/>
                </a:lnTo>
                <a:lnTo>
                  <a:pt x="31223" y="49952"/>
                </a:lnTo>
                <a:lnTo>
                  <a:pt x="31000" y="50139"/>
                </a:lnTo>
                <a:lnTo>
                  <a:pt x="30795" y="50343"/>
                </a:lnTo>
                <a:lnTo>
                  <a:pt x="30627" y="50529"/>
                </a:lnTo>
                <a:lnTo>
                  <a:pt x="30590" y="50623"/>
                </a:lnTo>
                <a:lnTo>
                  <a:pt x="30553" y="50697"/>
                </a:lnTo>
                <a:lnTo>
                  <a:pt x="30553" y="50772"/>
                </a:lnTo>
                <a:lnTo>
                  <a:pt x="30572" y="50809"/>
                </a:lnTo>
                <a:lnTo>
                  <a:pt x="30609" y="50846"/>
                </a:lnTo>
                <a:lnTo>
                  <a:pt x="30665" y="50827"/>
                </a:lnTo>
                <a:lnTo>
                  <a:pt x="30739" y="50790"/>
                </a:lnTo>
                <a:lnTo>
                  <a:pt x="30832" y="50716"/>
                </a:lnTo>
                <a:lnTo>
                  <a:pt x="31018" y="50529"/>
                </a:lnTo>
                <a:lnTo>
                  <a:pt x="31205" y="50287"/>
                </a:lnTo>
                <a:lnTo>
                  <a:pt x="31558" y="49803"/>
                </a:lnTo>
                <a:lnTo>
                  <a:pt x="31707" y="49580"/>
                </a:lnTo>
                <a:close/>
                <a:moveTo>
                  <a:pt x="62185" y="49468"/>
                </a:moveTo>
                <a:lnTo>
                  <a:pt x="61962" y="49710"/>
                </a:lnTo>
                <a:lnTo>
                  <a:pt x="61720" y="49952"/>
                </a:lnTo>
                <a:lnTo>
                  <a:pt x="61217" y="50381"/>
                </a:lnTo>
                <a:lnTo>
                  <a:pt x="61087" y="50492"/>
                </a:lnTo>
                <a:lnTo>
                  <a:pt x="60919" y="50660"/>
                </a:lnTo>
                <a:lnTo>
                  <a:pt x="60882" y="50734"/>
                </a:lnTo>
                <a:lnTo>
                  <a:pt x="60863" y="50772"/>
                </a:lnTo>
                <a:lnTo>
                  <a:pt x="60863" y="50809"/>
                </a:lnTo>
                <a:lnTo>
                  <a:pt x="60882" y="50827"/>
                </a:lnTo>
                <a:lnTo>
                  <a:pt x="60900" y="50846"/>
                </a:lnTo>
                <a:lnTo>
                  <a:pt x="61031" y="50846"/>
                </a:lnTo>
                <a:lnTo>
                  <a:pt x="61142" y="50809"/>
                </a:lnTo>
                <a:lnTo>
                  <a:pt x="61254" y="50753"/>
                </a:lnTo>
                <a:lnTo>
                  <a:pt x="61366" y="50678"/>
                </a:lnTo>
                <a:lnTo>
                  <a:pt x="61478" y="50567"/>
                </a:lnTo>
                <a:lnTo>
                  <a:pt x="61664" y="50362"/>
                </a:lnTo>
                <a:lnTo>
                  <a:pt x="61831" y="50176"/>
                </a:lnTo>
                <a:lnTo>
                  <a:pt x="61924" y="50008"/>
                </a:lnTo>
                <a:lnTo>
                  <a:pt x="62055" y="49766"/>
                </a:lnTo>
                <a:lnTo>
                  <a:pt x="62166" y="49543"/>
                </a:lnTo>
                <a:lnTo>
                  <a:pt x="62185" y="49468"/>
                </a:lnTo>
                <a:close/>
                <a:moveTo>
                  <a:pt x="73933" y="49710"/>
                </a:moveTo>
                <a:lnTo>
                  <a:pt x="73877" y="49748"/>
                </a:lnTo>
                <a:lnTo>
                  <a:pt x="73710" y="49896"/>
                </a:lnTo>
                <a:lnTo>
                  <a:pt x="73449" y="50139"/>
                </a:lnTo>
                <a:lnTo>
                  <a:pt x="73319" y="50269"/>
                </a:lnTo>
                <a:lnTo>
                  <a:pt x="73151" y="50455"/>
                </a:lnTo>
                <a:lnTo>
                  <a:pt x="73077" y="50548"/>
                </a:lnTo>
                <a:lnTo>
                  <a:pt x="73039" y="50641"/>
                </a:lnTo>
                <a:lnTo>
                  <a:pt x="73021" y="50734"/>
                </a:lnTo>
                <a:lnTo>
                  <a:pt x="73021" y="50772"/>
                </a:lnTo>
                <a:lnTo>
                  <a:pt x="73058" y="50809"/>
                </a:lnTo>
                <a:lnTo>
                  <a:pt x="73095" y="50846"/>
                </a:lnTo>
                <a:lnTo>
                  <a:pt x="73132" y="50827"/>
                </a:lnTo>
                <a:lnTo>
                  <a:pt x="73207" y="50809"/>
                </a:lnTo>
                <a:lnTo>
                  <a:pt x="73263" y="50753"/>
                </a:lnTo>
                <a:lnTo>
                  <a:pt x="73412" y="50585"/>
                </a:lnTo>
                <a:lnTo>
                  <a:pt x="73561" y="50381"/>
                </a:lnTo>
                <a:lnTo>
                  <a:pt x="73710" y="50176"/>
                </a:lnTo>
                <a:lnTo>
                  <a:pt x="73840" y="49971"/>
                </a:lnTo>
                <a:lnTo>
                  <a:pt x="73914" y="49803"/>
                </a:lnTo>
                <a:lnTo>
                  <a:pt x="73952" y="49710"/>
                </a:lnTo>
                <a:close/>
                <a:moveTo>
                  <a:pt x="76204" y="49580"/>
                </a:moveTo>
                <a:lnTo>
                  <a:pt x="75944" y="49785"/>
                </a:lnTo>
                <a:lnTo>
                  <a:pt x="75739" y="49952"/>
                </a:lnTo>
                <a:lnTo>
                  <a:pt x="75516" y="50139"/>
                </a:lnTo>
                <a:lnTo>
                  <a:pt x="75292" y="50343"/>
                </a:lnTo>
                <a:lnTo>
                  <a:pt x="75143" y="50529"/>
                </a:lnTo>
                <a:lnTo>
                  <a:pt x="75087" y="50623"/>
                </a:lnTo>
                <a:lnTo>
                  <a:pt x="75050" y="50697"/>
                </a:lnTo>
                <a:lnTo>
                  <a:pt x="75050" y="50772"/>
                </a:lnTo>
                <a:lnTo>
                  <a:pt x="75069" y="50809"/>
                </a:lnTo>
                <a:lnTo>
                  <a:pt x="75106" y="50846"/>
                </a:lnTo>
                <a:lnTo>
                  <a:pt x="75180" y="50827"/>
                </a:lnTo>
                <a:lnTo>
                  <a:pt x="75236" y="50790"/>
                </a:lnTo>
                <a:lnTo>
                  <a:pt x="75329" y="50716"/>
                </a:lnTo>
                <a:lnTo>
                  <a:pt x="75516" y="50529"/>
                </a:lnTo>
                <a:lnTo>
                  <a:pt x="75720" y="50287"/>
                </a:lnTo>
                <a:lnTo>
                  <a:pt x="76056" y="49803"/>
                </a:lnTo>
                <a:lnTo>
                  <a:pt x="76204" y="49580"/>
                </a:lnTo>
                <a:close/>
                <a:moveTo>
                  <a:pt x="10185" y="49394"/>
                </a:moveTo>
                <a:lnTo>
                  <a:pt x="9868" y="49654"/>
                </a:lnTo>
                <a:lnTo>
                  <a:pt x="9328" y="50101"/>
                </a:lnTo>
                <a:lnTo>
                  <a:pt x="9049" y="50343"/>
                </a:lnTo>
                <a:lnTo>
                  <a:pt x="8826" y="50548"/>
                </a:lnTo>
                <a:lnTo>
                  <a:pt x="8677" y="50716"/>
                </a:lnTo>
                <a:lnTo>
                  <a:pt x="8640" y="50772"/>
                </a:lnTo>
                <a:lnTo>
                  <a:pt x="8640" y="50809"/>
                </a:lnTo>
                <a:lnTo>
                  <a:pt x="8677" y="50846"/>
                </a:lnTo>
                <a:lnTo>
                  <a:pt x="8714" y="50865"/>
                </a:lnTo>
                <a:lnTo>
                  <a:pt x="8770" y="50865"/>
                </a:lnTo>
                <a:lnTo>
                  <a:pt x="8844" y="50827"/>
                </a:lnTo>
                <a:lnTo>
                  <a:pt x="8993" y="50753"/>
                </a:lnTo>
                <a:lnTo>
                  <a:pt x="9161" y="50623"/>
                </a:lnTo>
                <a:lnTo>
                  <a:pt x="9477" y="50362"/>
                </a:lnTo>
                <a:lnTo>
                  <a:pt x="9664" y="50194"/>
                </a:lnTo>
                <a:lnTo>
                  <a:pt x="9812" y="49990"/>
                </a:lnTo>
                <a:lnTo>
                  <a:pt x="9999" y="49710"/>
                </a:lnTo>
                <a:lnTo>
                  <a:pt x="10148" y="49487"/>
                </a:lnTo>
                <a:lnTo>
                  <a:pt x="10185" y="49394"/>
                </a:lnTo>
                <a:close/>
                <a:moveTo>
                  <a:pt x="16515" y="49505"/>
                </a:moveTo>
                <a:lnTo>
                  <a:pt x="16478" y="49524"/>
                </a:lnTo>
                <a:lnTo>
                  <a:pt x="16236" y="49748"/>
                </a:lnTo>
                <a:lnTo>
                  <a:pt x="15807" y="50139"/>
                </a:lnTo>
                <a:lnTo>
                  <a:pt x="15603" y="50362"/>
                </a:lnTo>
                <a:lnTo>
                  <a:pt x="15454" y="50567"/>
                </a:lnTo>
                <a:lnTo>
                  <a:pt x="15379" y="50641"/>
                </a:lnTo>
                <a:lnTo>
                  <a:pt x="15342" y="50734"/>
                </a:lnTo>
                <a:lnTo>
                  <a:pt x="15323" y="50790"/>
                </a:lnTo>
                <a:lnTo>
                  <a:pt x="15342" y="50827"/>
                </a:lnTo>
                <a:lnTo>
                  <a:pt x="15379" y="50865"/>
                </a:lnTo>
                <a:lnTo>
                  <a:pt x="15472" y="50865"/>
                </a:lnTo>
                <a:lnTo>
                  <a:pt x="15528" y="50846"/>
                </a:lnTo>
                <a:lnTo>
                  <a:pt x="15659" y="50753"/>
                </a:lnTo>
                <a:lnTo>
                  <a:pt x="15789" y="50623"/>
                </a:lnTo>
                <a:lnTo>
                  <a:pt x="16031" y="50362"/>
                </a:lnTo>
                <a:lnTo>
                  <a:pt x="16161" y="50213"/>
                </a:lnTo>
                <a:lnTo>
                  <a:pt x="16273" y="50045"/>
                </a:lnTo>
                <a:lnTo>
                  <a:pt x="16422" y="49785"/>
                </a:lnTo>
                <a:lnTo>
                  <a:pt x="16515" y="49561"/>
                </a:lnTo>
                <a:lnTo>
                  <a:pt x="16515" y="49505"/>
                </a:lnTo>
                <a:close/>
                <a:moveTo>
                  <a:pt x="20927" y="49468"/>
                </a:moveTo>
                <a:lnTo>
                  <a:pt x="20648" y="49692"/>
                </a:lnTo>
                <a:lnTo>
                  <a:pt x="20183" y="50120"/>
                </a:lnTo>
                <a:lnTo>
                  <a:pt x="19941" y="50343"/>
                </a:lnTo>
                <a:lnTo>
                  <a:pt x="19755" y="50548"/>
                </a:lnTo>
                <a:lnTo>
                  <a:pt x="19624" y="50716"/>
                </a:lnTo>
                <a:lnTo>
                  <a:pt x="19606" y="50772"/>
                </a:lnTo>
                <a:lnTo>
                  <a:pt x="19606" y="50809"/>
                </a:lnTo>
                <a:lnTo>
                  <a:pt x="19643" y="50846"/>
                </a:lnTo>
                <a:lnTo>
                  <a:pt x="19680" y="50865"/>
                </a:lnTo>
                <a:lnTo>
                  <a:pt x="19755" y="50865"/>
                </a:lnTo>
                <a:lnTo>
                  <a:pt x="19848" y="50827"/>
                </a:lnTo>
                <a:lnTo>
                  <a:pt x="19941" y="50753"/>
                </a:lnTo>
                <a:lnTo>
                  <a:pt x="20052" y="50660"/>
                </a:lnTo>
                <a:lnTo>
                  <a:pt x="20164" y="50529"/>
                </a:lnTo>
                <a:lnTo>
                  <a:pt x="20406" y="50250"/>
                </a:lnTo>
                <a:lnTo>
                  <a:pt x="20630" y="49971"/>
                </a:lnTo>
                <a:lnTo>
                  <a:pt x="20797" y="49710"/>
                </a:lnTo>
                <a:lnTo>
                  <a:pt x="20909" y="49524"/>
                </a:lnTo>
                <a:lnTo>
                  <a:pt x="20927" y="49468"/>
                </a:lnTo>
                <a:close/>
                <a:moveTo>
                  <a:pt x="32694" y="49748"/>
                </a:moveTo>
                <a:lnTo>
                  <a:pt x="32601" y="49803"/>
                </a:lnTo>
                <a:lnTo>
                  <a:pt x="32433" y="49934"/>
                </a:lnTo>
                <a:lnTo>
                  <a:pt x="32247" y="50120"/>
                </a:lnTo>
                <a:lnTo>
                  <a:pt x="32061" y="50306"/>
                </a:lnTo>
                <a:lnTo>
                  <a:pt x="31912" y="50511"/>
                </a:lnTo>
                <a:lnTo>
                  <a:pt x="31782" y="50678"/>
                </a:lnTo>
                <a:lnTo>
                  <a:pt x="31763" y="50753"/>
                </a:lnTo>
                <a:lnTo>
                  <a:pt x="31745" y="50809"/>
                </a:lnTo>
                <a:lnTo>
                  <a:pt x="31745" y="50846"/>
                </a:lnTo>
                <a:lnTo>
                  <a:pt x="31782" y="50865"/>
                </a:lnTo>
                <a:lnTo>
                  <a:pt x="31875" y="50865"/>
                </a:lnTo>
                <a:lnTo>
                  <a:pt x="31949" y="50846"/>
                </a:lnTo>
                <a:lnTo>
                  <a:pt x="32042" y="50790"/>
                </a:lnTo>
                <a:lnTo>
                  <a:pt x="32136" y="50734"/>
                </a:lnTo>
                <a:lnTo>
                  <a:pt x="32284" y="50548"/>
                </a:lnTo>
                <a:lnTo>
                  <a:pt x="32433" y="50325"/>
                </a:lnTo>
                <a:lnTo>
                  <a:pt x="32564" y="50120"/>
                </a:lnTo>
                <a:lnTo>
                  <a:pt x="32638" y="49934"/>
                </a:lnTo>
                <a:lnTo>
                  <a:pt x="32694" y="49785"/>
                </a:lnTo>
                <a:lnTo>
                  <a:pt x="32694" y="49748"/>
                </a:lnTo>
                <a:close/>
                <a:moveTo>
                  <a:pt x="61012" y="49505"/>
                </a:moveTo>
                <a:lnTo>
                  <a:pt x="60994" y="49524"/>
                </a:lnTo>
                <a:lnTo>
                  <a:pt x="60733" y="49748"/>
                </a:lnTo>
                <a:lnTo>
                  <a:pt x="60323" y="50139"/>
                </a:lnTo>
                <a:lnTo>
                  <a:pt x="60118" y="50362"/>
                </a:lnTo>
                <a:lnTo>
                  <a:pt x="59951" y="50567"/>
                </a:lnTo>
                <a:lnTo>
                  <a:pt x="59895" y="50641"/>
                </a:lnTo>
                <a:lnTo>
                  <a:pt x="59858" y="50734"/>
                </a:lnTo>
                <a:lnTo>
                  <a:pt x="59839" y="50790"/>
                </a:lnTo>
                <a:lnTo>
                  <a:pt x="59839" y="50827"/>
                </a:lnTo>
                <a:lnTo>
                  <a:pt x="59876" y="50865"/>
                </a:lnTo>
                <a:lnTo>
                  <a:pt x="59970" y="50865"/>
                </a:lnTo>
                <a:lnTo>
                  <a:pt x="60025" y="50846"/>
                </a:lnTo>
                <a:lnTo>
                  <a:pt x="60156" y="50753"/>
                </a:lnTo>
                <a:lnTo>
                  <a:pt x="60286" y="50623"/>
                </a:lnTo>
                <a:lnTo>
                  <a:pt x="60547" y="50362"/>
                </a:lnTo>
                <a:lnTo>
                  <a:pt x="60658" y="50213"/>
                </a:lnTo>
                <a:lnTo>
                  <a:pt x="60770" y="50045"/>
                </a:lnTo>
                <a:lnTo>
                  <a:pt x="60919" y="49785"/>
                </a:lnTo>
                <a:lnTo>
                  <a:pt x="61012" y="49561"/>
                </a:lnTo>
                <a:lnTo>
                  <a:pt x="61031" y="49505"/>
                </a:lnTo>
                <a:close/>
                <a:moveTo>
                  <a:pt x="65443" y="49468"/>
                </a:moveTo>
                <a:lnTo>
                  <a:pt x="65164" y="49692"/>
                </a:lnTo>
                <a:lnTo>
                  <a:pt x="64680" y="50120"/>
                </a:lnTo>
                <a:lnTo>
                  <a:pt x="64456" y="50343"/>
                </a:lnTo>
                <a:lnTo>
                  <a:pt x="64252" y="50548"/>
                </a:lnTo>
                <a:lnTo>
                  <a:pt x="64140" y="50716"/>
                </a:lnTo>
                <a:lnTo>
                  <a:pt x="64103" y="50772"/>
                </a:lnTo>
                <a:lnTo>
                  <a:pt x="64121" y="50809"/>
                </a:lnTo>
                <a:lnTo>
                  <a:pt x="64140" y="50846"/>
                </a:lnTo>
                <a:lnTo>
                  <a:pt x="64177" y="50865"/>
                </a:lnTo>
                <a:lnTo>
                  <a:pt x="64252" y="50865"/>
                </a:lnTo>
                <a:lnTo>
                  <a:pt x="64345" y="50827"/>
                </a:lnTo>
                <a:lnTo>
                  <a:pt x="64456" y="50753"/>
                </a:lnTo>
                <a:lnTo>
                  <a:pt x="64568" y="50660"/>
                </a:lnTo>
                <a:lnTo>
                  <a:pt x="64680" y="50529"/>
                </a:lnTo>
                <a:lnTo>
                  <a:pt x="64903" y="50250"/>
                </a:lnTo>
                <a:lnTo>
                  <a:pt x="65127" y="49971"/>
                </a:lnTo>
                <a:lnTo>
                  <a:pt x="65294" y="49710"/>
                </a:lnTo>
                <a:lnTo>
                  <a:pt x="65406" y="49524"/>
                </a:lnTo>
                <a:lnTo>
                  <a:pt x="65443" y="49468"/>
                </a:lnTo>
                <a:close/>
                <a:moveTo>
                  <a:pt x="77210" y="49748"/>
                </a:moveTo>
                <a:lnTo>
                  <a:pt x="77098" y="49803"/>
                </a:lnTo>
                <a:lnTo>
                  <a:pt x="76931" y="49934"/>
                </a:lnTo>
                <a:lnTo>
                  <a:pt x="76763" y="50120"/>
                </a:lnTo>
                <a:lnTo>
                  <a:pt x="76577" y="50306"/>
                </a:lnTo>
                <a:lnTo>
                  <a:pt x="76409" y="50511"/>
                </a:lnTo>
                <a:lnTo>
                  <a:pt x="76298" y="50678"/>
                </a:lnTo>
                <a:lnTo>
                  <a:pt x="76260" y="50753"/>
                </a:lnTo>
                <a:lnTo>
                  <a:pt x="76242" y="50809"/>
                </a:lnTo>
                <a:lnTo>
                  <a:pt x="76260" y="50846"/>
                </a:lnTo>
                <a:lnTo>
                  <a:pt x="76279" y="50865"/>
                </a:lnTo>
                <a:lnTo>
                  <a:pt x="76372" y="50865"/>
                </a:lnTo>
                <a:lnTo>
                  <a:pt x="76465" y="50846"/>
                </a:lnTo>
                <a:lnTo>
                  <a:pt x="76540" y="50790"/>
                </a:lnTo>
                <a:lnTo>
                  <a:pt x="76633" y="50734"/>
                </a:lnTo>
                <a:lnTo>
                  <a:pt x="76800" y="50548"/>
                </a:lnTo>
                <a:lnTo>
                  <a:pt x="76931" y="50325"/>
                </a:lnTo>
                <a:lnTo>
                  <a:pt x="77061" y="50120"/>
                </a:lnTo>
                <a:lnTo>
                  <a:pt x="77154" y="49934"/>
                </a:lnTo>
                <a:lnTo>
                  <a:pt x="77191" y="49785"/>
                </a:lnTo>
                <a:lnTo>
                  <a:pt x="77210" y="49748"/>
                </a:lnTo>
                <a:close/>
                <a:moveTo>
                  <a:pt x="3780" y="49524"/>
                </a:moveTo>
                <a:lnTo>
                  <a:pt x="3687" y="49580"/>
                </a:lnTo>
                <a:lnTo>
                  <a:pt x="3426" y="49729"/>
                </a:lnTo>
                <a:lnTo>
                  <a:pt x="3147" y="49896"/>
                </a:lnTo>
                <a:lnTo>
                  <a:pt x="2924" y="50045"/>
                </a:lnTo>
                <a:lnTo>
                  <a:pt x="2738" y="50176"/>
                </a:lnTo>
                <a:lnTo>
                  <a:pt x="2421" y="50399"/>
                </a:lnTo>
                <a:lnTo>
                  <a:pt x="2291" y="50511"/>
                </a:lnTo>
                <a:lnTo>
                  <a:pt x="2160" y="50641"/>
                </a:lnTo>
                <a:lnTo>
                  <a:pt x="2086" y="50753"/>
                </a:lnTo>
                <a:lnTo>
                  <a:pt x="2086" y="50809"/>
                </a:lnTo>
                <a:lnTo>
                  <a:pt x="2086" y="50846"/>
                </a:lnTo>
                <a:lnTo>
                  <a:pt x="2086" y="50865"/>
                </a:lnTo>
                <a:lnTo>
                  <a:pt x="2105" y="50883"/>
                </a:lnTo>
                <a:lnTo>
                  <a:pt x="2160" y="50883"/>
                </a:lnTo>
                <a:lnTo>
                  <a:pt x="2254" y="50846"/>
                </a:lnTo>
                <a:lnTo>
                  <a:pt x="2347" y="50790"/>
                </a:lnTo>
                <a:lnTo>
                  <a:pt x="2607" y="50604"/>
                </a:lnTo>
                <a:lnTo>
                  <a:pt x="2905" y="50362"/>
                </a:lnTo>
                <a:lnTo>
                  <a:pt x="3464" y="49841"/>
                </a:lnTo>
                <a:lnTo>
                  <a:pt x="3780" y="49524"/>
                </a:lnTo>
                <a:close/>
                <a:moveTo>
                  <a:pt x="44759" y="49524"/>
                </a:moveTo>
                <a:lnTo>
                  <a:pt x="44461" y="49822"/>
                </a:lnTo>
                <a:lnTo>
                  <a:pt x="44032" y="50269"/>
                </a:lnTo>
                <a:lnTo>
                  <a:pt x="43828" y="50492"/>
                </a:lnTo>
                <a:lnTo>
                  <a:pt x="43679" y="50678"/>
                </a:lnTo>
                <a:lnTo>
                  <a:pt x="43660" y="50753"/>
                </a:lnTo>
                <a:lnTo>
                  <a:pt x="43641" y="50827"/>
                </a:lnTo>
                <a:lnTo>
                  <a:pt x="43660" y="50865"/>
                </a:lnTo>
                <a:lnTo>
                  <a:pt x="43716" y="50883"/>
                </a:lnTo>
                <a:lnTo>
                  <a:pt x="43809" y="50865"/>
                </a:lnTo>
                <a:lnTo>
                  <a:pt x="43884" y="50827"/>
                </a:lnTo>
                <a:lnTo>
                  <a:pt x="43958" y="50772"/>
                </a:lnTo>
                <a:lnTo>
                  <a:pt x="44051" y="50697"/>
                </a:lnTo>
                <a:lnTo>
                  <a:pt x="44200" y="50492"/>
                </a:lnTo>
                <a:lnTo>
                  <a:pt x="44349" y="50269"/>
                </a:lnTo>
                <a:lnTo>
                  <a:pt x="44610" y="49803"/>
                </a:lnTo>
                <a:lnTo>
                  <a:pt x="44703" y="49617"/>
                </a:lnTo>
                <a:lnTo>
                  <a:pt x="44759" y="49524"/>
                </a:lnTo>
                <a:close/>
                <a:moveTo>
                  <a:pt x="89256" y="49524"/>
                </a:moveTo>
                <a:lnTo>
                  <a:pt x="88976" y="49822"/>
                </a:lnTo>
                <a:lnTo>
                  <a:pt x="88530" y="50269"/>
                </a:lnTo>
                <a:lnTo>
                  <a:pt x="88325" y="50492"/>
                </a:lnTo>
                <a:lnTo>
                  <a:pt x="88195" y="50678"/>
                </a:lnTo>
                <a:lnTo>
                  <a:pt x="88157" y="50753"/>
                </a:lnTo>
                <a:lnTo>
                  <a:pt x="88139" y="50827"/>
                </a:lnTo>
                <a:lnTo>
                  <a:pt x="88157" y="50865"/>
                </a:lnTo>
                <a:lnTo>
                  <a:pt x="88232" y="50883"/>
                </a:lnTo>
                <a:lnTo>
                  <a:pt x="88306" y="50865"/>
                </a:lnTo>
                <a:lnTo>
                  <a:pt x="88381" y="50827"/>
                </a:lnTo>
                <a:lnTo>
                  <a:pt x="88474" y="50772"/>
                </a:lnTo>
                <a:lnTo>
                  <a:pt x="88548" y="50697"/>
                </a:lnTo>
                <a:lnTo>
                  <a:pt x="88716" y="50492"/>
                </a:lnTo>
                <a:lnTo>
                  <a:pt x="88865" y="50269"/>
                </a:lnTo>
                <a:lnTo>
                  <a:pt x="89107" y="49803"/>
                </a:lnTo>
                <a:lnTo>
                  <a:pt x="89200" y="49617"/>
                </a:lnTo>
                <a:lnTo>
                  <a:pt x="89256" y="49524"/>
                </a:lnTo>
                <a:close/>
                <a:moveTo>
                  <a:pt x="2719" y="49468"/>
                </a:moveTo>
                <a:lnTo>
                  <a:pt x="2645" y="49487"/>
                </a:lnTo>
                <a:lnTo>
                  <a:pt x="2533" y="49524"/>
                </a:lnTo>
                <a:lnTo>
                  <a:pt x="2328" y="49636"/>
                </a:lnTo>
                <a:lnTo>
                  <a:pt x="2316" y="49648"/>
                </a:lnTo>
                <a:lnTo>
                  <a:pt x="2316" y="49648"/>
                </a:lnTo>
                <a:lnTo>
                  <a:pt x="2216" y="49710"/>
                </a:lnTo>
                <a:lnTo>
                  <a:pt x="2086" y="49841"/>
                </a:lnTo>
                <a:lnTo>
                  <a:pt x="1937" y="49952"/>
                </a:lnTo>
                <a:lnTo>
                  <a:pt x="1807" y="50083"/>
                </a:lnTo>
                <a:lnTo>
                  <a:pt x="1621" y="50213"/>
                </a:lnTo>
                <a:lnTo>
                  <a:pt x="1304" y="50436"/>
                </a:lnTo>
                <a:lnTo>
                  <a:pt x="1155" y="50567"/>
                </a:lnTo>
                <a:lnTo>
                  <a:pt x="1043" y="50697"/>
                </a:lnTo>
                <a:lnTo>
                  <a:pt x="1006" y="50753"/>
                </a:lnTo>
                <a:lnTo>
                  <a:pt x="987" y="50790"/>
                </a:lnTo>
                <a:lnTo>
                  <a:pt x="987" y="50846"/>
                </a:lnTo>
                <a:lnTo>
                  <a:pt x="987" y="50883"/>
                </a:lnTo>
                <a:lnTo>
                  <a:pt x="1043" y="50902"/>
                </a:lnTo>
                <a:lnTo>
                  <a:pt x="1118" y="50902"/>
                </a:lnTo>
                <a:lnTo>
                  <a:pt x="1211" y="50865"/>
                </a:lnTo>
                <a:lnTo>
                  <a:pt x="1323" y="50790"/>
                </a:lnTo>
                <a:lnTo>
                  <a:pt x="1583" y="50623"/>
                </a:lnTo>
                <a:lnTo>
                  <a:pt x="1863" y="50381"/>
                </a:lnTo>
                <a:lnTo>
                  <a:pt x="2142" y="50139"/>
                </a:lnTo>
                <a:lnTo>
                  <a:pt x="2402" y="49896"/>
                </a:lnTo>
                <a:lnTo>
                  <a:pt x="2700" y="49580"/>
                </a:lnTo>
                <a:lnTo>
                  <a:pt x="2738" y="49524"/>
                </a:lnTo>
                <a:lnTo>
                  <a:pt x="2756" y="49487"/>
                </a:lnTo>
                <a:lnTo>
                  <a:pt x="2756" y="49468"/>
                </a:lnTo>
                <a:close/>
                <a:moveTo>
                  <a:pt x="38298" y="49580"/>
                </a:moveTo>
                <a:lnTo>
                  <a:pt x="38075" y="49822"/>
                </a:lnTo>
                <a:lnTo>
                  <a:pt x="37833" y="50027"/>
                </a:lnTo>
                <a:lnTo>
                  <a:pt x="37330" y="50436"/>
                </a:lnTo>
                <a:lnTo>
                  <a:pt x="37200" y="50529"/>
                </a:lnTo>
                <a:lnTo>
                  <a:pt x="37107" y="50604"/>
                </a:lnTo>
                <a:lnTo>
                  <a:pt x="37032" y="50678"/>
                </a:lnTo>
                <a:lnTo>
                  <a:pt x="36976" y="50753"/>
                </a:lnTo>
                <a:lnTo>
                  <a:pt x="36976" y="50772"/>
                </a:lnTo>
                <a:lnTo>
                  <a:pt x="36976" y="50809"/>
                </a:lnTo>
                <a:lnTo>
                  <a:pt x="36976" y="50846"/>
                </a:lnTo>
                <a:lnTo>
                  <a:pt x="37013" y="50865"/>
                </a:lnTo>
                <a:lnTo>
                  <a:pt x="37125" y="50902"/>
                </a:lnTo>
                <a:lnTo>
                  <a:pt x="37218" y="50902"/>
                </a:lnTo>
                <a:lnTo>
                  <a:pt x="37330" y="50883"/>
                </a:lnTo>
                <a:lnTo>
                  <a:pt x="37423" y="50827"/>
                </a:lnTo>
                <a:lnTo>
                  <a:pt x="37535" y="50753"/>
                </a:lnTo>
                <a:lnTo>
                  <a:pt x="37628" y="50678"/>
                </a:lnTo>
                <a:lnTo>
                  <a:pt x="37721" y="50567"/>
                </a:lnTo>
                <a:lnTo>
                  <a:pt x="37888" y="50325"/>
                </a:lnTo>
                <a:lnTo>
                  <a:pt x="38037" y="50083"/>
                </a:lnTo>
                <a:lnTo>
                  <a:pt x="38168" y="49841"/>
                </a:lnTo>
                <a:lnTo>
                  <a:pt x="38242" y="49673"/>
                </a:lnTo>
                <a:lnTo>
                  <a:pt x="38298" y="49580"/>
                </a:lnTo>
                <a:close/>
                <a:moveTo>
                  <a:pt x="48985" y="49636"/>
                </a:moveTo>
                <a:lnTo>
                  <a:pt x="48948" y="49654"/>
                </a:lnTo>
                <a:lnTo>
                  <a:pt x="48743" y="49859"/>
                </a:lnTo>
                <a:lnTo>
                  <a:pt x="48389" y="50250"/>
                </a:lnTo>
                <a:lnTo>
                  <a:pt x="48203" y="50455"/>
                </a:lnTo>
                <a:lnTo>
                  <a:pt x="48073" y="50660"/>
                </a:lnTo>
                <a:lnTo>
                  <a:pt x="48035" y="50734"/>
                </a:lnTo>
                <a:lnTo>
                  <a:pt x="47998" y="50809"/>
                </a:lnTo>
                <a:lnTo>
                  <a:pt x="47998" y="50865"/>
                </a:lnTo>
                <a:lnTo>
                  <a:pt x="48017" y="50902"/>
                </a:lnTo>
                <a:lnTo>
                  <a:pt x="48091" y="50902"/>
                </a:lnTo>
                <a:lnTo>
                  <a:pt x="48184" y="50865"/>
                </a:lnTo>
                <a:lnTo>
                  <a:pt x="48296" y="50772"/>
                </a:lnTo>
                <a:lnTo>
                  <a:pt x="48408" y="50641"/>
                </a:lnTo>
                <a:lnTo>
                  <a:pt x="48594" y="50399"/>
                </a:lnTo>
                <a:lnTo>
                  <a:pt x="48687" y="50250"/>
                </a:lnTo>
                <a:lnTo>
                  <a:pt x="48780" y="50101"/>
                </a:lnTo>
                <a:lnTo>
                  <a:pt x="48910" y="49878"/>
                </a:lnTo>
                <a:lnTo>
                  <a:pt x="48985" y="49673"/>
                </a:lnTo>
                <a:lnTo>
                  <a:pt x="48985" y="49636"/>
                </a:lnTo>
                <a:close/>
                <a:moveTo>
                  <a:pt x="82814" y="49580"/>
                </a:moveTo>
                <a:lnTo>
                  <a:pt x="82572" y="49822"/>
                </a:lnTo>
                <a:lnTo>
                  <a:pt x="82330" y="50027"/>
                </a:lnTo>
                <a:lnTo>
                  <a:pt x="81846" y="50436"/>
                </a:lnTo>
                <a:lnTo>
                  <a:pt x="81697" y="50529"/>
                </a:lnTo>
                <a:lnTo>
                  <a:pt x="81604" y="50604"/>
                </a:lnTo>
                <a:lnTo>
                  <a:pt x="81529" y="50678"/>
                </a:lnTo>
                <a:lnTo>
                  <a:pt x="81492" y="50753"/>
                </a:lnTo>
                <a:lnTo>
                  <a:pt x="81473" y="50772"/>
                </a:lnTo>
                <a:lnTo>
                  <a:pt x="81473" y="50809"/>
                </a:lnTo>
                <a:lnTo>
                  <a:pt x="81492" y="50846"/>
                </a:lnTo>
                <a:lnTo>
                  <a:pt x="81511" y="50865"/>
                </a:lnTo>
                <a:lnTo>
                  <a:pt x="81622" y="50902"/>
                </a:lnTo>
                <a:lnTo>
                  <a:pt x="81734" y="50902"/>
                </a:lnTo>
                <a:lnTo>
                  <a:pt x="81827" y="50883"/>
                </a:lnTo>
                <a:lnTo>
                  <a:pt x="81939" y="50827"/>
                </a:lnTo>
                <a:lnTo>
                  <a:pt x="82032" y="50753"/>
                </a:lnTo>
                <a:lnTo>
                  <a:pt x="82125" y="50678"/>
                </a:lnTo>
                <a:lnTo>
                  <a:pt x="82218" y="50567"/>
                </a:lnTo>
                <a:lnTo>
                  <a:pt x="82386" y="50325"/>
                </a:lnTo>
                <a:lnTo>
                  <a:pt x="82535" y="50083"/>
                </a:lnTo>
                <a:lnTo>
                  <a:pt x="82665" y="49841"/>
                </a:lnTo>
                <a:lnTo>
                  <a:pt x="82758" y="49673"/>
                </a:lnTo>
                <a:lnTo>
                  <a:pt x="82814" y="49580"/>
                </a:lnTo>
                <a:close/>
                <a:moveTo>
                  <a:pt x="22975" y="49431"/>
                </a:moveTo>
                <a:lnTo>
                  <a:pt x="22957" y="49450"/>
                </a:lnTo>
                <a:lnTo>
                  <a:pt x="22733" y="49692"/>
                </a:lnTo>
                <a:lnTo>
                  <a:pt x="22324" y="50139"/>
                </a:lnTo>
                <a:lnTo>
                  <a:pt x="22138" y="50399"/>
                </a:lnTo>
                <a:lnTo>
                  <a:pt x="21989" y="50623"/>
                </a:lnTo>
                <a:lnTo>
                  <a:pt x="21933" y="50716"/>
                </a:lnTo>
                <a:lnTo>
                  <a:pt x="21896" y="50790"/>
                </a:lnTo>
                <a:lnTo>
                  <a:pt x="21896" y="50865"/>
                </a:lnTo>
                <a:lnTo>
                  <a:pt x="21914" y="50902"/>
                </a:lnTo>
                <a:lnTo>
                  <a:pt x="21951" y="50920"/>
                </a:lnTo>
                <a:lnTo>
                  <a:pt x="21989" y="50902"/>
                </a:lnTo>
                <a:lnTo>
                  <a:pt x="22082" y="50846"/>
                </a:lnTo>
                <a:lnTo>
                  <a:pt x="22193" y="50734"/>
                </a:lnTo>
                <a:lnTo>
                  <a:pt x="22305" y="50604"/>
                </a:lnTo>
                <a:lnTo>
                  <a:pt x="22510" y="50343"/>
                </a:lnTo>
                <a:lnTo>
                  <a:pt x="22603" y="50176"/>
                </a:lnTo>
                <a:lnTo>
                  <a:pt x="22715" y="50008"/>
                </a:lnTo>
                <a:lnTo>
                  <a:pt x="22864" y="49729"/>
                </a:lnTo>
                <a:lnTo>
                  <a:pt x="22957" y="49505"/>
                </a:lnTo>
                <a:lnTo>
                  <a:pt x="22975" y="49450"/>
                </a:lnTo>
                <a:lnTo>
                  <a:pt x="22975" y="49431"/>
                </a:lnTo>
                <a:close/>
                <a:moveTo>
                  <a:pt x="24074" y="49431"/>
                </a:moveTo>
                <a:lnTo>
                  <a:pt x="24055" y="49450"/>
                </a:lnTo>
                <a:lnTo>
                  <a:pt x="23795" y="49748"/>
                </a:lnTo>
                <a:lnTo>
                  <a:pt x="23590" y="49990"/>
                </a:lnTo>
                <a:lnTo>
                  <a:pt x="23366" y="50232"/>
                </a:lnTo>
                <a:lnTo>
                  <a:pt x="23199" y="50492"/>
                </a:lnTo>
                <a:lnTo>
                  <a:pt x="23069" y="50697"/>
                </a:lnTo>
                <a:lnTo>
                  <a:pt x="23031" y="50790"/>
                </a:lnTo>
                <a:lnTo>
                  <a:pt x="23031" y="50846"/>
                </a:lnTo>
                <a:lnTo>
                  <a:pt x="23069" y="50902"/>
                </a:lnTo>
                <a:lnTo>
                  <a:pt x="23124" y="50920"/>
                </a:lnTo>
                <a:lnTo>
                  <a:pt x="23162" y="50902"/>
                </a:lnTo>
                <a:lnTo>
                  <a:pt x="23199" y="50883"/>
                </a:lnTo>
                <a:lnTo>
                  <a:pt x="23311" y="50809"/>
                </a:lnTo>
                <a:lnTo>
                  <a:pt x="23404" y="50678"/>
                </a:lnTo>
                <a:lnTo>
                  <a:pt x="23497" y="50548"/>
                </a:lnTo>
                <a:lnTo>
                  <a:pt x="23683" y="50250"/>
                </a:lnTo>
                <a:lnTo>
                  <a:pt x="23795" y="50064"/>
                </a:lnTo>
                <a:lnTo>
                  <a:pt x="23981" y="49692"/>
                </a:lnTo>
                <a:lnTo>
                  <a:pt x="24074" y="49487"/>
                </a:lnTo>
                <a:lnTo>
                  <a:pt x="24074" y="49431"/>
                </a:lnTo>
                <a:close/>
                <a:moveTo>
                  <a:pt x="30516" y="49599"/>
                </a:moveTo>
                <a:lnTo>
                  <a:pt x="30497" y="49617"/>
                </a:lnTo>
                <a:lnTo>
                  <a:pt x="30255" y="49896"/>
                </a:lnTo>
                <a:lnTo>
                  <a:pt x="29920" y="50325"/>
                </a:lnTo>
                <a:lnTo>
                  <a:pt x="29771" y="50529"/>
                </a:lnTo>
                <a:lnTo>
                  <a:pt x="29659" y="50716"/>
                </a:lnTo>
                <a:lnTo>
                  <a:pt x="29622" y="50790"/>
                </a:lnTo>
                <a:lnTo>
                  <a:pt x="29622" y="50846"/>
                </a:lnTo>
                <a:lnTo>
                  <a:pt x="29622" y="50883"/>
                </a:lnTo>
                <a:lnTo>
                  <a:pt x="29659" y="50920"/>
                </a:lnTo>
                <a:lnTo>
                  <a:pt x="29697" y="50920"/>
                </a:lnTo>
                <a:lnTo>
                  <a:pt x="29752" y="50902"/>
                </a:lnTo>
                <a:lnTo>
                  <a:pt x="29827" y="50846"/>
                </a:lnTo>
                <a:lnTo>
                  <a:pt x="29939" y="50753"/>
                </a:lnTo>
                <a:lnTo>
                  <a:pt x="30032" y="50623"/>
                </a:lnTo>
                <a:lnTo>
                  <a:pt x="30199" y="50381"/>
                </a:lnTo>
                <a:lnTo>
                  <a:pt x="30311" y="50213"/>
                </a:lnTo>
                <a:lnTo>
                  <a:pt x="30460" y="49841"/>
                </a:lnTo>
                <a:lnTo>
                  <a:pt x="30516" y="49636"/>
                </a:lnTo>
                <a:lnTo>
                  <a:pt x="30516" y="49599"/>
                </a:lnTo>
                <a:close/>
                <a:moveTo>
                  <a:pt x="34928" y="49617"/>
                </a:moveTo>
                <a:lnTo>
                  <a:pt x="34705" y="49841"/>
                </a:lnTo>
                <a:lnTo>
                  <a:pt x="34277" y="50213"/>
                </a:lnTo>
                <a:lnTo>
                  <a:pt x="34090" y="50436"/>
                </a:lnTo>
                <a:lnTo>
                  <a:pt x="33923" y="50623"/>
                </a:lnTo>
                <a:lnTo>
                  <a:pt x="33867" y="50716"/>
                </a:lnTo>
                <a:lnTo>
                  <a:pt x="33848" y="50790"/>
                </a:lnTo>
                <a:lnTo>
                  <a:pt x="33830" y="50846"/>
                </a:lnTo>
                <a:lnTo>
                  <a:pt x="33848" y="50902"/>
                </a:lnTo>
                <a:lnTo>
                  <a:pt x="33904" y="50920"/>
                </a:lnTo>
                <a:lnTo>
                  <a:pt x="33960" y="50920"/>
                </a:lnTo>
                <a:lnTo>
                  <a:pt x="34035" y="50865"/>
                </a:lnTo>
                <a:lnTo>
                  <a:pt x="34128" y="50809"/>
                </a:lnTo>
                <a:lnTo>
                  <a:pt x="34295" y="50604"/>
                </a:lnTo>
                <a:lnTo>
                  <a:pt x="34481" y="50343"/>
                </a:lnTo>
                <a:lnTo>
                  <a:pt x="34649" y="50083"/>
                </a:lnTo>
                <a:lnTo>
                  <a:pt x="34798" y="49859"/>
                </a:lnTo>
                <a:lnTo>
                  <a:pt x="34928" y="49617"/>
                </a:lnTo>
                <a:close/>
                <a:moveTo>
                  <a:pt x="43623" y="49636"/>
                </a:moveTo>
                <a:lnTo>
                  <a:pt x="43344" y="49859"/>
                </a:lnTo>
                <a:lnTo>
                  <a:pt x="43139" y="50027"/>
                </a:lnTo>
                <a:lnTo>
                  <a:pt x="42934" y="50213"/>
                </a:lnTo>
                <a:lnTo>
                  <a:pt x="42748" y="50418"/>
                </a:lnTo>
                <a:lnTo>
                  <a:pt x="42599" y="50604"/>
                </a:lnTo>
                <a:lnTo>
                  <a:pt x="42543" y="50678"/>
                </a:lnTo>
                <a:lnTo>
                  <a:pt x="42524" y="50753"/>
                </a:lnTo>
                <a:lnTo>
                  <a:pt x="42524" y="50827"/>
                </a:lnTo>
                <a:lnTo>
                  <a:pt x="42562" y="50883"/>
                </a:lnTo>
                <a:lnTo>
                  <a:pt x="42617" y="50920"/>
                </a:lnTo>
                <a:lnTo>
                  <a:pt x="42673" y="50920"/>
                </a:lnTo>
                <a:lnTo>
                  <a:pt x="42748" y="50883"/>
                </a:lnTo>
                <a:lnTo>
                  <a:pt x="42841" y="50827"/>
                </a:lnTo>
                <a:lnTo>
                  <a:pt x="43008" y="50641"/>
                </a:lnTo>
                <a:lnTo>
                  <a:pt x="43176" y="50399"/>
                </a:lnTo>
                <a:lnTo>
                  <a:pt x="43344" y="50139"/>
                </a:lnTo>
                <a:lnTo>
                  <a:pt x="43474" y="49896"/>
                </a:lnTo>
                <a:lnTo>
                  <a:pt x="43623" y="49636"/>
                </a:lnTo>
                <a:close/>
                <a:moveTo>
                  <a:pt x="47737" y="49748"/>
                </a:moveTo>
                <a:lnTo>
                  <a:pt x="47570" y="49952"/>
                </a:lnTo>
                <a:lnTo>
                  <a:pt x="47309" y="50306"/>
                </a:lnTo>
                <a:lnTo>
                  <a:pt x="47179" y="50492"/>
                </a:lnTo>
                <a:lnTo>
                  <a:pt x="47086" y="50678"/>
                </a:lnTo>
                <a:lnTo>
                  <a:pt x="47030" y="50809"/>
                </a:lnTo>
                <a:lnTo>
                  <a:pt x="47030" y="50865"/>
                </a:lnTo>
                <a:lnTo>
                  <a:pt x="47049" y="50902"/>
                </a:lnTo>
                <a:lnTo>
                  <a:pt x="47104" y="50920"/>
                </a:lnTo>
                <a:lnTo>
                  <a:pt x="47160" y="50902"/>
                </a:lnTo>
                <a:lnTo>
                  <a:pt x="47216" y="50865"/>
                </a:lnTo>
                <a:lnTo>
                  <a:pt x="47291" y="50790"/>
                </a:lnTo>
                <a:lnTo>
                  <a:pt x="47421" y="50585"/>
                </a:lnTo>
                <a:lnTo>
                  <a:pt x="47551" y="50343"/>
                </a:lnTo>
                <a:lnTo>
                  <a:pt x="47644" y="50101"/>
                </a:lnTo>
                <a:lnTo>
                  <a:pt x="47737" y="49896"/>
                </a:lnTo>
                <a:lnTo>
                  <a:pt x="47756" y="49766"/>
                </a:lnTo>
                <a:lnTo>
                  <a:pt x="47756" y="49748"/>
                </a:lnTo>
                <a:close/>
                <a:moveTo>
                  <a:pt x="50176" y="49468"/>
                </a:moveTo>
                <a:lnTo>
                  <a:pt x="49525" y="50176"/>
                </a:lnTo>
                <a:lnTo>
                  <a:pt x="49134" y="50641"/>
                </a:lnTo>
                <a:lnTo>
                  <a:pt x="49022" y="50790"/>
                </a:lnTo>
                <a:lnTo>
                  <a:pt x="49003" y="50846"/>
                </a:lnTo>
                <a:lnTo>
                  <a:pt x="49003" y="50883"/>
                </a:lnTo>
                <a:lnTo>
                  <a:pt x="49041" y="50902"/>
                </a:lnTo>
                <a:lnTo>
                  <a:pt x="49059" y="50920"/>
                </a:lnTo>
                <a:lnTo>
                  <a:pt x="49152" y="50902"/>
                </a:lnTo>
                <a:lnTo>
                  <a:pt x="49227" y="50865"/>
                </a:lnTo>
                <a:lnTo>
                  <a:pt x="49320" y="50790"/>
                </a:lnTo>
                <a:lnTo>
                  <a:pt x="49413" y="50697"/>
                </a:lnTo>
                <a:lnTo>
                  <a:pt x="49506" y="50567"/>
                </a:lnTo>
                <a:lnTo>
                  <a:pt x="49711" y="50287"/>
                </a:lnTo>
                <a:lnTo>
                  <a:pt x="49879" y="49990"/>
                </a:lnTo>
                <a:lnTo>
                  <a:pt x="50027" y="49729"/>
                </a:lnTo>
                <a:lnTo>
                  <a:pt x="50176" y="49468"/>
                </a:lnTo>
                <a:close/>
                <a:moveTo>
                  <a:pt x="67473" y="49431"/>
                </a:moveTo>
                <a:lnTo>
                  <a:pt x="67473" y="49450"/>
                </a:lnTo>
                <a:lnTo>
                  <a:pt x="67231" y="49692"/>
                </a:lnTo>
                <a:lnTo>
                  <a:pt x="66840" y="50139"/>
                </a:lnTo>
                <a:lnTo>
                  <a:pt x="66635" y="50399"/>
                </a:lnTo>
                <a:lnTo>
                  <a:pt x="66486" y="50623"/>
                </a:lnTo>
                <a:lnTo>
                  <a:pt x="66430" y="50716"/>
                </a:lnTo>
                <a:lnTo>
                  <a:pt x="66393" y="50790"/>
                </a:lnTo>
                <a:lnTo>
                  <a:pt x="66393" y="50865"/>
                </a:lnTo>
                <a:lnTo>
                  <a:pt x="66411" y="50902"/>
                </a:lnTo>
                <a:lnTo>
                  <a:pt x="66449" y="50920"/>
                </a:lnTo>
                <a:lnTo>
                  <a:pt x="66486" y="50902"/>
                </a:lnTo>
                <a:lnTo>
                  <a:pt x="66579" y="50846"/>
                </a:lnTo>
                <a:lnTo>
                  <a:pt x="66691" y="50734"/>
                </a:lnTo>
                <a:lnTo>
                  <a:pt x="66802" y="50604"/>
                </a:lnTo>
                <a:lnTo>
                  <a:pt x="67007" y="50343"/>
                </a:lnTo>
                <a:lnTo>
                  <a:pt x="67119" y="50176"/>
                </a:lnTo>
                <a:lnTo>
                  <a:pt x="67212" y="50008"/>
                </a:lnTo>
                <a:lnTo>
                  <a:pt x="67361" y="49729"/>
                </a:lnTo>
                <a:lnTo>
                  <a:pt x="67473" y="49505"/>
                </a:lnTo>
                <a:lnTo>
                  <a:pt x="67491" y="49450"/>
                </a:lnTo>
                <a:lnTo>
                  <a:pt x="67473" y="49431"/>
                </a:lnTo>
                <a:close/>
                <a:moveTo>
                  <a:pt x="68571" y="49431"/>
                </a:moveTo>
                <a:lnTo>
                  <a:pt x="68552" y="49450"/>
                </a:lnTo>
                <a:lnTo>
                  <a:pt x="68292" y="49748"/>
                </a:lnTo>
                <a:lnTo>
                  <a:pt x="68087" y="49990"/>
                </a:lnTo>
                <a:lnTo>
                  <a:pt x="67882" y="50232"/>
                </a:lnTo>
                <a:lnTo>
                  <a:pt x="67696" y="50492"/>
                </a:lnTo>
                <a:lnTo>
                  <a:pt x="67566" y="50697"/>
                </a:lnTo>
                <a:lnTo>
                  <a:pt x="67547" y="50790"/>
                </a:lnTo>
                <a:lnTo>
                  <a:pt x="67547" y="50846"/>
                </a:lnTo>
                <a:lnTo>
                  <a:pt x="67566" y="50902"/>
                </a:lnTo>
                <a:lnTo>
                  <a:pt x="67622" y="50920"/>
                </a:lnTo>
                <a:lnTo>
                  <a:pt x="67659" y="50902"/>
                </a:lnTo>
                <a:lnTo>
                  <a:pt x="67715" y="50883"/>
                </a:lnTo>
                <a:lnTo>
                  <a:pt x="67808" y="50809"/>
                </a:lnTo>
                <a:lnTo>
                  <a:pt x="67901" y="50678"/>
                </a:lnTo>
                <a:lnTo>
                  <a:pt x="68013" y="50548"/>
                </a:lnTo>
                <a:lnTo>
                  <a:pt x="68199" y="50250"/>
                </a:lnTo>
                <a:lnTo>
                  <a:pt x="68310" y="50064"/>
                </a:lnTo>
                <a:lnTo>
                  <a:pt x="68497" y="49692"/>
                </a:lnTo>
                <a:lnTo>
                  <a:pt x="68571" y="49487"/>
                </a:lnTo>
                <a:lnTo>
                  <a:pt x="68571" y="49431"/>
                </a:lnTo>
                <a:close/>
                <a:moveTo>
                  <a:pt x="75032" y="49599"/>
                </a:moveTo>
                <a:lnTo>
                  <a:pt x="74994" y="49617"/>
                </a:lnTo>
                <a:lnTo>
                  <a:pt x="74771" y="49896"/>
                </a:lnTo>
                <a:lnTo>
                  <a:pt x="74417" y="50325"/>
                </a:lnTo>
                <a:lnTo>
                  <a:pt x="74268" y="50529"/>
                </a:lnTo>
                <a:lnTo>
                  <a:pt x="74156" y="50716"/>
                </a:lnTo>
                <a:lnTo>
                  <a:pt x="74138" y="50790"/>
                </a:lnTo>
                <a:lnTo>
                  <a:pt x="74119" y="50846"/>
                </a:lnTo>
                <a:lnTo>
                  <a:pt x="74138" y="50883"/>
                </a:lnTo>
                <a:lnTo>
                  <a:pt x="74175" y="50920"/>
                </a:lnTo>
                <a:lnTo>
                  <a:pt x="74212" y="50920"/>
                </a:lnTo>
                <a:lnTo>
                  <a:pt x="74250" y="50902"/>
                </a:lnTo>
                <a:lnTo>
                  <a:pt x="74343" y="50846"/>
                </a:lnTo>
                <a:lnTo>
                  <a:pt x="74436" y="50753"/>
                </a:lnTo>
                <a:lnTo>
                  <a:pt x="74529" y="50623"/>
                </a:lnTo>
                <a:lnTo>
                  <a:pt x="74696" y="50381"/>
                </a:lnTo>
                <a:lnTo>
                  <a:pt x="74808" y="50213"/>
                </a:lnTo>
                <a:lnTo>
                  <a:pt x="74957" y="49841"/>
                </a:lnTo>
                <a:lnTo>
                  <a:pt x="75013" y="49636"/>
                </a:lnTo>
                <a:lnTo>
                  <a:pt x="75032" y="49599"/>
                </a:lnTo>
                <a:close/>
                <a:moveTo>
                  <a:pt x="79444" y="49617"/>
                </a:moveTo>
                <a:lnTo>
                  <a:pt x="79202" y="49841"/>
                </a:lnTo>
                <a:lnTo>
                  <a:pt x="78792" y="50213"/>
                </a:lnTo>
                <a:lnTo>
                  <a:pt x="78588" y="50436"/>
                </a:lnTo>
                <a:lnTo>
                  <a:pt x="78439" y="50623"/>
                </a:lnTo>
                <a:lnTo>
                  <a:pt x="78383" y="50716"/>
                </a:lnTo>
                <a:lnTo>
                  <a:pt x="78346" y="50790"/>
                </a:lnTo>
                <a:lnTo>
                  <a:pt x="78327" y="50846"/>
                </a:lnTo>
                <a:lnTo>
                  <a:pt x="78346" y="50902"/>
                </a:lnTo>
                <a:lnTo>
                  <a:pt x="78401" y="50920"/>
                </a:lnTo>
                <a:lnTo>
                  <a:pt x="78476" y="50920"/>
                </a:lnTo>
                <a:lnTo>
                  <a:pt x="78532" y="50865"/>
                </a:lnTo>
                <a:lnTo>
                  <a:pt x="78625" y="50809"/>
                </a:lnTo>
                <a:lnTo>
                  <a:pt x="78792" y="50604"/>
                </a:lnTo>
                <a:lnTo>
                  <a:pt x="78979" y="50343"/>
                </a:lnTo>
                <a:lnTo>
                  <a:pt x="79165" y="50083"/>
                </a:lnTo>
                <a:lnTo>
                  <a:pt x="79295" y="49859"/>
                </a:lnTo>
                <a:lnTo>
                  <a:pt x="79444" y="49617"/>
                </a:lnTo>
                <a:close/>
                <a:moveTo>
                  <a:pt x="88120" y="49636"/>
                </a:moveTo>
                <a:lnTo>
                  <a:pt x="87859" y="49859"/>
                </a:lnTo>
                <a:lnTo>
                  <a:pt x="87655" y="50027"/>
                </a:lnTo>
                <a:lnTo>
                  <a:pt x="87431" y="50213"/>
                </a:lnTo>
                <a:lnTo>
                  <a:pt x="87245" y="50418"/>
                </a:lnTo>
                <a:lnTo>
                  <a:pt x="87096" y="50604"/>
                </a:lnTo>
                <a:lnTo>
                  <a:pt x="87059" y="50678"/>
                </a:lnTo>
                <a:lnTo>
                  <a:pt x="87022" y="50753"/>
                </a:lnTo>
                <a:lnTo>
                  <a:pt x="87040" y="50827"/>
                </a:lnTo>
                <a:lnTo>
                  <a:pt x="87059" y="50883"/>
                </a:lnTo>
                <a:lnTo>
                  <a:pt x="87115" y="50920"/>
                </a:lnTo>
                <a:lnTo>
                  <a:pt x="87189" y="50920"/>
                </a:lnTo>
                <a:lnTo>
                  <a:pt x="87264" y="50883"/>
                </a:lnTo>
                <a:lnTo>
                  <a:pt x="87338" y="50827"/>
                </a:lnTo>
                <a:lnTo>
                  <a:pt x="87506" y="50641"/>
                </a:lnTo>
                <a:lnTo>
                  <a:pt x="87673" y="50399"/>
                </a:lnTo>
                <a:lnTo>
                  <a:pt x="87841" y="50139"/>
                </a:lnTo>
                <a:lnTo>
                  <a:pt x="87971" y="49896"/>
                </a:lnTo>
                <a:lnTo>
                  <a:pt x="88120" y="49636"/>
                </a:lnTo>
                <a:close/>
                <a:moveTo>
                  <a:pt x="92253" y="49748"/>
                </a:moveTo>
                <a:lnTo>
                  <a:pt x="92067" y="49952"/>
                </a:lnTo>
                <a:lnTo>
                  <a:pt x="91806" y="50306"/>
                </a:lnTo>
                <a:lnTo>
                  <a:pt x="91676" y="50492"/>
                </a:lnTo>
                <a:lnTo>
                  <a:pt x="91583" y="50678"/>
                </a:lnTo>
                <a:lnTo>
                  <a:pt x="91527" y="50809"/>
                </a:lnTo>
                <a:lnTo>
                  <a:pt x="91527" y="50865"/>
                </a:lnTo>
                <a:lnTo>
                  <a:pt x="91546" y="50902"/>
                </a:lnTo>
                <a:lnTo>
                  <a:pt x="91602" y="50920"/>
                </a:lnTo>
                <a:lnTo>
                  <a:pt x="91657" y="50902"/>
                </a:lnTo>
                <a:lnTo>
                  <a:pt x="91713" y="50865"/>
                </a:lnTo>
                <a:lnTo>
                  <a:pt x="91788" y="50790"/>
                </a:lnTo>
                <a:lnTo>
                  <a:pt x="91918" y="50585"/>
                </a:lnTo>
                <a:lnTo>
                  <a:pt x="92048" y="50343"/>
                </a:lnTo>
                <a:lnTo>
                  <a:pt x="92160" y="50101"/>
                </a:lnTo>
                <a:lnTo>
                  <a:pt x="92235" y="49896"/>
                </a:lnTo>
                <a:lnTo>
                  <a:pt x="92272" y="49766"/>
                </a:lnTo>
                <a:lnTo>
                  <a:pt x="92272" y="49748"/>
                </a:lnTo>
                <a:close/>
                <a:moveTo>
                  <a:pt x="36008" y="49617"/>
                </a:moveTo>
                <a:lnTo>
                  <a:pt x="35747" y="49896"/>
                </a:lnTo>
                <a:lnTo>
                  <a:pt x="35338" y="50325"/>
                </a:lnTo>
                <a:lnTo>
                  <a:pt x="35152" y="50548"/>
                </a:lnTo>
                <a:lnTo>
                  <a:pt x="35021" y="50753"/>
                </a:lnTo>
                <a:lnTo>
                  <a:pt x="34984" y="50827"/>
                </a:lnTo>
                <a:lnTo>
                  <a:pt x="34965" y="50883"/>
                </a:lnTo>
                <a:lnTo>
                  <a:pt x="34984" y="50920"/>
                </a:lnTo>
                <a:lnTo>
                  <a:pt x="35040" y="50939"/>
                </a:lnTo>
                <a:lnTo>
                  <a:pt x="35133" y="50939"/>
                </a:lnTo>
                <a:lnTo>
                  <a:pt x="35245" y="50902"/>
                </a:lnTo>
                <a:lnTo>
                  <a:pt x="35319" y="50846"/>
                </a:lnTo>
                <a:lnTo>
                  <a:pt x="35412" y="50772"/>
                </a:lnTo>
                <a:lnTo>
                  <a:pt x="35487" y="50678"/>
                </a:lnTo>
                <a:lnTo>
                  <a:pt x="35561" y="50585"/>
                </a:lnTo>
                <a:lnTo>
                  <a:pt x="35692" y="50343"/>
                </a:lnTo>
                <a:lnTo>
                  <a:pt x="35803" y="50101"/>
                </a:lnTo>
                <a:lnTo>
                  <a:pt x="35896" y="49878"/>
                </a:lnTo>
                <a:lnTo>
                  <a:pt x="35971" y="49710"/>
                </a:lnTo>
                <a:lnTo>
                  <a:pt x="36008" y="49617"/>
                </a:lnTo>
                <a:close/>
                <a:moveTo>
                  <a:pt x="41445" y="49580"/>
                </a:moveTo>
                <a:lnTo>
                  <a:pt x="41370" y="49636"/>
                </a:lnTo>
                <a:lnTo>
                  <a:pt x="41091" y="49915"/>
                </a:lnTo>
                <a:lnTo>
                  <a:pt x="40886" y="50120"/>
                </a:lnTo>
                <a:lnTo>
                  <a:pt x="40663" y="50343"/>
                </a:lnTo>
                <a:lnTo>
                  <a:pt x="40495" y="50567"/>
                </a:lnTo>
                <a:lnTo>
                  <a:pt x="40439" y="50660"/>
                </a:lnTo>
                <a:lnTo>
                  <a:pt x="40402" y="50753"/>
                </a:lnTo>
                <a:lnTo>
                  <a:pt x="40383" y="50827"/>
                </a:lnTo>
                <a:lnTo>
                  <a:pt x="40402" y="50883"/>
                </a:lnTo>
                <a:lnTo>
                  <a:pt x="40439" y="50920"/>
                </a:lnTo>
                <a:lnTo>
                  <a:pt x="40532" y="50939"/>
                </a:lnTo>
                <a:lnTo>
                  <a:pt x="40625" y="50920"/>
                </a:lnTo>
                <a:lnTo>
                  <a:pt x="40700" y="50865"/>
                </a:lnTo>
                <a:lnTo>
                  <a:pt x="40793" y="50790"/>
                </a:lnTo>
                <a:lnTo>
                  <a:pt x="40886" y="50716"/>
                </a:lnTo>
                <a:lnTo>
                  <a:pt x="41072" y="50511"/>
                </a:lnTo>
                <a:lnTo>
                  <a:pt x="41184" y="50362"/>
                </a:lnTo>
                <a:lnTo>
                  <a:pt x="41389" y="50120"/>
                </a:lnTo>
                <a:lnTo>
                  <a:pt x="41463" y="49990"/>
                </a:lnTo>
                <a:lnTo>
                  <a:pt x="41500" y="49915"/>
                </a:lnTo>
                <a:lnTo>
                  <a:pt x="41500" y="49859"/>
                </a:lnTo>
                <a:lnTo>
                  <a:pt x="41519" y="49785"/>
                </a:lnTo>
                <a:lnTo>
                  <a:pt x="41519" y="49673"/>
                </a:lnTo>
                <a:lnTo>
                  <a:pt x="41500" y="49617"/>
                </a:lnTo>
                <a:lnTo>
                  <a:pt x="41482" y="49580"/>
                </a:lnTo>
                <a:close/>
                <a:moveTo>
                  <a:pt x="58108" y="49822"/>
                </a:moveTo>
                <a:lnTo>
                  <a:pt x="57810" y="49971"/>
                </a:lnTo>
                <a:lnTo>
                  <a:pt x="57251" y="50306"/>
                </a:lnTo>
                <a:lnTo>
                  <a:pt x="56972" y="50474"/>
                </a:lnTo>
                <a:lnTo>
                  <a:pt x="56749" y="50641"/>
                </a:lnTo>
                <a:lnTo>
                  <a:pt x="56655" y="50716"/>
                </a:lnTo>
                <a:lnTo>
                  <a:pt x="56600" y="50790"/>
                </a:lnTo>
                <a:lnTo>
                  <a:pt x="56581" y="50846"/>
                </a:lnTo>
                <a:lnTo>
                  <a:pt x="56581" y="50902"/>
                </a:lnTo>
                <a:lnTo>
                  <a:pt x="56637" y="50939"/>
                </a:lnTo>
                <a:lnTo>
                  <a:pt x="56711" y="50939"/>
                </a:lnTo>
                <a:lnTo>
                  <a:pt x="56804" y="50902"/>
                </a:lnTo>
                <a:lnTo>
                  <a:pt x="56916" y="50865"/>
                </a:lnTo>
                <a:lnTo>
                  <a:pt x="57140" y="50697"/>
                </a:lnTo>
                <a:lnTo>
                  <a:pt x="57400" y="50492"/>
                </a:lnTo>
                <a:lnTo>
                  <a:pt x="57866" y="50045"/>
                </a:lnTo>
                <a:lnTo>
                  <a:pt x="58108" y="49822"/>
                </a:lnTo>
                <a:close/>
                <a:moveTo>
                  <a:pt x="58946" y="49673"/>
                </a:moveTo>
                <a:lnTo>
                  <a:pt x="57996" y="50474"/>
                </a:lnTo>
                <a:lnTo>
                  <a:pt x="57828" y="50604"/>
                </a:lnTo>
                <a:lnTo>
                  <a:pt x="57735" y="50678"/>
                </a:lnTo>
                <a:lnTo>
                  <a:pt x="57642" y="50772"/>
                </a:lnTo>
                <a:lnTo>
                  <a:pt x="57605" y="50846"/>
                </a:lnTo>
                <a:lnTo>
                  <a:pt x="57586" y="50883"/>
                </a:lnTo>
                <a:lnTo>
                  <a:pt x="57586" y="50902"/>
                </a:lnTo>
                <a:lnTo>
                  <a:pt x="57605" y="50920"/>
                </a:lnTo>
                <a:lnTo>
                  <a:pt x="57661" y="50939"/>
                </a:lnTo>
                <a:lnTo>
                  <a:pt x="57791" y="50939"/>
                </a:lnTo>
                <a:lnTo>
                  <a:pt x="57903" y="50920"/>
                </a:lnTo>
                <a:lnTo>
                  <a:pt x="57996" y="50865"/>
                </a:lnTo>
                <a:lnTo>
                  <a:pt x="58108" y="50809"/>
                </a:lnTo>
                <a:lnTo>
                  <a:pt x="58201" y="50716"/>
                </a:lnTo>
                <a:lnTo>
                  <a:pt x="58387" y="50529"/>
                </a:lnTo>
                <a:lnTo>
                  <a:pt x="58536" y="50362"/>
                </a:lnTo>
                <a:lnTo>
                  <a:pt x="58666" y="50213"/>
                </a:lnTo>
                <a:lnTo>
                  <a:pt x="58815" y="49952"/>
                </a:lnTo>
                <a:lnTo>
                  <a:pt x="58927" y="49748"/>
                </a:lnTo>
                <a:lnTo>
                  <a:pt x="58946" y="49692"/>
                </a:lnTo>
                <a:lnTo>
                  <a:pt x="58946" y="49673"/>
                </a:lnTo>
                <a:close/>
                <a:moveTo>
                  <a:pt x="80524" y="49617"/>
                </a:moveTo>
                <a:lnTo>
                  <a:pt x="80263" y="49896"/>
                </a:lnTo>
                <a:lnTo>
                  <a:pt x="79835" y="50325"/>
                </a:lnTo>
                <a:lnTo>
                  <a:pt x="79649" y="50548"/>
                </a:lnTo>
                <a:lnTo>
                  <a:pt x="79518" y="50753"/>
                </a:lnTo>
                <a:lnTo>
                  <a:pt x="79481" y="50827"/>
                </a:lnTo>
                <a:lnTo>
                  <a:pt x="79463" y="50883"/>
                </a:lnTo>
                <a:lnTo>
                  <a:pt x="79481" y="50920"/>
                </a:lnTo>
                <a:lnTo>
                  <a:pt x="79537" y="50939"/>
                </a:lnTo>
                <a:lnTo>
                  <a:pt x="79649" y="50939"/>
                </a:lnTo>
                <a:lnTo>
                  <a:pt x="79742" y="50902"/>
                </a:lnTo>
                <a:lnTo>
                  <a:pt x="79835" y="50846"/>
                </a:lnTo>
                <a:lnTo>
                  <a:pt x="79909" y="50772"/>
                </a:lnTo>
                <a:lnTo>
                  <a:pt x="80003" y="50678"/>
                </a:lnTo>
                <a:lnTo>
                  <a:pt x="80077" y="50585"/>
                </a:lnTo>
                <a:lnTo>
                  <a:pt x="80207" y="50343"/>
                </a:lnTo>
                <a:lnTo>
                  <a:pt x="80319" y="50101"/>
                </a:lnTo>
                <a:lnTo>
                  <a:pt x="80394" y="49878"/>
                </a:lnTo>
                <a:lnTo>
                  <a:pt x="80468" y="49710"/>
                </a:lnTo>
                <a:lnTo>
                  <a:pt x="80524" y="49617"/>
                </a:lnTo>
                <a:close/>
                <a:moveTo>
                  <a:pt x="85942" y="49580"/>
                </a:moveTo>
                <a:lnTo>
                  <a:pt x="85886" y="49636"/>
                </a:lnTo>
                <a:lnTo>
                  <a:pt x="85588" y="49915"/>
                </a:lnTo>
                <a:lnTo>
                  <a:pt x="85383" y="50120"/>
                </a:lnTo>
                <a:lnTo>
                  <a:pt x="85178" y="50343"/>
                </a:lnTo>
                <a:lnTo>
                  <a:pt x="84992" y="50567"/>
                </a:lnTo>
                <a:lnTo>
                  <a:pt x="84936" y="50660"/>
                </a:lnTo>
                <a:lnTo>
                  <a:pt x="84899" y="50753"/>
                </a:lnTo>
                <a:lnTo>
                  <a:pt x="84880" y="50827"/>
                </a:lnTo>
                <a:lnTo>
                  <a:pt x="84899" y="50883"/>
                </a:lnTo>
                <a:lnTo>
                  <a:pt x="84955" y="50920"/>
                </a:lnTo>
                <a:lnTo>
                  <a:pt x="85029" y="50939"/>
                </a:lnTo>
                <a:lnTo>
                  <a:pt x="85123" y="50920"/>
                </a:lnTo>
                <a:lnTo>
                  <a:pt x="85216" y="50865"/>
                </a:lnTo>
                <a:lnTo>
                  <a:pt x="85309" y="50790"/>
                </a:lnTo>
                <a:lnTo>
                  <a:pt x="85402" y="50716"/>
                </a:lnTo>
                <a:lnTo>
                  <a:pt x="85569" y="50511"/>
                </a:lnTo>
                <a:lnTo>
                  <a:pt x="85681" y="50362"/>
                </a:lnTo>
                <a:lnTo>
                  <a:pt x="85886" y="50120"/>
                </a:lnTo>
                <a:lnTo>
                  <a:pt x="85979" y="49990"/>
                </a:lnTo>
                <a:lnTo>
                  <a:pt x="85998" y="49915"/>
                </a:lnTo>
                <a:lnTo>
                  <a:pt x="86016" y="49859"/>
                </a:lnTo>
                <a:lnTo>
                  <a:pt x="86016" y="49785"/>
                </a:lnTo>
                <a:lnTo>
                  <a:pt x="86016" y="49673"/>
                </a:lnTo>
                <a:lnTo>
                  <a:pt x="86016" y="49617"/>
                </a:lnTo>
                <a:lnTo>
                  <a:pt x="85979" y="49580"/>
                </a:lnTo>
                <a:close/>
                <a:moveTo>
                  <a:pt x="11209" y="49487"/>
                </a:moveTo>
                <a:lnTo>
                  <a:pt x="11078" y="49561"/>
                </a:lnTo>
                <a:lnTo>
                  <a:pt x="10892" y="49710"/>
                </a:lnTo>
                <a:lnTo>
                  <a:pt x="10632" y="49915"/>
                </a:lnTo>
                <a:lnTo>
                  <a:pt x="10371" y="50139"/>
                </a:lnTo>
                <a:lnTo>
                  <a:pt x="10129" y="50381"/>
                </a:lnTo>
                <a:lnTo>
                  <a:pt x="9943" y="50604"/>
                </a:lnTo>
                <a:lnTo>
                  <a:pt x="9868" y="50697"/>
                </a:lnTo>
                <a:lnTo>
                  <a:pt x="9831" y="50790"/>
                </a:lnTo>
                <a:lnTo>
                  <a:pt x="9812" y="50846"/>
                </a:lnTo>
                <a:lnTo>
                  <a:pt x="9812" y="50902"/>
                </a:lnTo>
                <a:lnTo>
                  <a:pt x="9850" y="50939"/>
                </a:lnTo>
                <a:lnTo>
                  <a:pt x="9868" y="50939"/>
                </a:lnTo>
                <a:lnTo>
                  <a:pt x="9943" y="50958"/>
                </a:lnTo>
                <a:lnTo>
                  <a:pt x="10036" y="50902"/>
                </a:lnTo>
                <a:lnTo>
                  <a:pt x="10148" y="50846"/>
                </a:lnTo>
                <a:lnTo>
                  <a:pt x="10259" y="50734"/>
                </a:lnTo>
                <a:lnTo>
                  <a:pt x="10390" y="50623"/>
                </a:lnTo>
                <a:lnTo>
                  <a:pt x="10632" y="50325"/>
                </a:lnTo>
                <a:lnTo>
                  <a:pt x="10855" y="50027"/>
                </a:lnTo>
                <a:lnTo>
                  <a:pt x="11041" y="49748"/>
                </a:lnTo>
                <a:lnTo>
                  <a:pt x="11172" y="49543"/>
                </a:lnTo>
                <a:lnTo>
                  <a:pt x="11209" y="49487"/>
                </a:lnTo>
                <a:close/>
                <a:moveTo>
                  <a:pt x="37107" y="49524"/>
                </a:moveTo>
                <a:lnTo>
                  <a:pt x="36864" y="49766"/>
                </a:lnTo>
                <a:lnTo>
                  <a:pt x="36436" y="50194"/>
                </a:lnTo>
                <a:lnTo>
                  <a:pt x="36231" y="50418"/>
                </a:lnTo>
                <a:lnTo>
                  <a:pt x="36064" y="50623"/>
                </a:lnTo>
                <a:lnTo>
                  <a:pt x="35971" y="50790"/>
                </a:lnTo>
                <a:lnTo>
                  <a:pt x="35952" y="50865"/>
                </a:lnTo>
                <a:lnTo>
                  <a:pt x="35971" y="50902"/>
                </a:lnTo>
                <a:lnTo>
                  <a:pt x="35989" y="50939"/>
                </a:lnTo>
                <a:lnTo>
                  <a:pt x="36027" y="50958"/>
                </a:lnTo>
                <a:lnTo>
                  <a:pt x="36101" y="50958"/>
                </a:lnTo>
                <a:lnTo>
                  <a:pt x="36176" y="50902"/>
                </a:lnTo>
                <a:lnTo>
                  <a:pt x="36287" y="50827"/>
                </a:lnTo>
                <a:lnTo>
                  <a:pt x="36380" y="50716"/>
                </a:lnTo>
                <a:lnTo>
                  <a:pt x="36492" y="50604"/>
                </a:lnTo>
                <a:lnTo>
                  <a:pt x="36716" y="50306"/>
                </a:lnTo>
                <a:lnTo>
                  <a:pt x="36902" y="49990"/>
                </a:lnTo>
                <a:lnTo>
                  <a:pt x="37051" y="49729"/>
                </a:lnTo>
                <a:lnTo>
                  <a:pt x="37125" y="49543"/>
                </a:lnTo>
                <a:lnTo>
                  <a:pt x="37144" y="49524"/>
                </a:lnTo>
                <a:close/>
                <a:moveTo>
                  <a:pt x="45801" y="49673"/>
                </a:moveTo>
                <a:lnTo>
                  <a:pt x="45541" y="49896"/>
                </a:lnTo>
                <a:lnTo>
                  <a:pt x="45317" y="50083"/>
                </a:lnTo>
                <a:lnTo>
                  <a:pt x="45112" y="50306"/>
                </a:lnTo>
                <a:lnTo>
                  <a:pt x="44908" y="50529"/>
                </a:lnTo>
                <a:lnTo>
                  <a:pt x="44759" y="50734"/>
                </a:lnTo>
                <a:lnTo>
                  <a:pt x="44721" y="50809"/>
                </a:lnTo>
                <a:lnTo>
                  <a:pt x="44703" y="50883"/>
                </a:lnTo>
                <a:lnTo>
                  <a:pt x="44721" y="50920"/>
                </a:lnTo>
                <a:lnTo>
                  <a:pt x="44759" y="50958"/>
                </a:lnTo>
                <a:lnTo>
                  <a:pt x="44833" y="50958"/>
                </a:lnTo>
                <a:lnTo>
                  <a:pt x="44908" y="50939"/>
                </a:lnTo>
                <a:lnTo>
                  <a:pt x="45001" y="50883"/>
                </a:lnTo>
                <a:lnTo>
                  <a:pt x="45075" y="50809"/>
                </a:lnTo>
                <a:lnTo>
                  <a:pt x="45243" y="50604"/>
                </a:lnTo>
                <a:lnTo>
                  <a:pt x="45410" y="50362"/>
                </a:lnTo>
                <a:lnTo>
                  <a:pt x="45559" y="50101"/>
                </a:lnTo>
                <a:lnTo>
                  <a:pt x="45671" y="49896"/>
                </a:lnTo>
                <a:lnTo>
                  <a:pt x="45801" y="49673"/>
                </a:lnTo>
                <a:close/>
                <a:moveTo>
                  <a:pt x="51163" y="49673"/>
                </a:moveTo>
                <a:lnTo>
                  <a:pt x="51107" y="49729"/>
                </a:lnTo>
                <a:lnTo>
                  <a:pt x="50847" y="49971"/>
                </a:lnTo>
                <a:lnTo>
                  <a:pt x="50679" y="50157"/>
                </a:lnTo>
                <a:lnTo>
                  <a:pt x="50493" y="50362"/>
                </a:lnTo>
                <a:lnTo>
                  <a:pt x="50344" y="50567"/>
                </a:lnTo>
                <a:lnTo>
                  <a:pt x="50232" y="50753"/>
                </a:lnTo>
                <a:lnTo>
                  <a:pt x="50214" y="50827"/>
                </a:lnTo>
                <a:lnTo>
                  <a:pt x="50214" y="50883"/>
                </a:lnTo>
                <a:lnTo>
                  <a:pt x="50232" y="50920"/>
                </a:lnTo>
                <a:lnTo>
                  <a:pt x="50270" y="50958"/>
                </a:lnTo>
                <a:lnTo>
                  <a:pt x="50325" y="50958"/>
                </a:lnTo>
                <a:lnTo>
                  <a:pt x="50363" y="50939"/>
                </a:lnTo>
                <a:lnTo>
                  <a:pt x="50474" y="50902"/>
                </a:lnTo>
                <a:lnTo>
                  <a:pt x="50586" y="50809"/>
                </a:lnTo>
                <a:lnTo>
                  <a:pt x="50698" y="50697"/>
                </a:lnTo>
                <a:lnTo>
                  <a:pt x="50903" y="50455"/>
                </a:lnTo>
                <a:lnTo>
                  <a:pt x="51014" y="50269"/>
                </a:lnTo>
                <a:lnTo>
                  <a:pt x="51089" y="50139"/>
                </a:lnTo>
                <a:lnTo>
                  <a:pt x="51163" y="49896"/>
                </a:lnTo>
                <a:lnTo>
                  <a:pt x="51182" y="49785"/>
                </a:lnTo>
                <a:lnTo>
                  <a:pt x="51200" y="49710"/>
                </a:lnTo>
                <a:lnTo>
                  <a:pt x="51182" y="49673"/>
                </a:lnTo>
                <a:close/>
                <a:moveTo>
                  <a:pt x="81622" y="49524"/>
                </a:moveTo>
                <a:lnTo>
                  <a:pt x="81362" y="49766"/>
                </a:lnTo>
                <a:lnTo>
                  <a:pt x="80952" y="50194"/>
                </a:lnTo>
                <a:lnTo>
                  <a:pt x="80747" y="50418"/>
                </a:lnTo>
                <a:lnTo>
                  <a:pt x="80580" y="50623"/>
                </a:lnTo>
                <a:lnTo>
                  <a:pt x="80468" y="50790"/>
                </a:lnTo>
                <a:lnTo>
                  <a:pt x="80449" y="50865"/>
                </a:lnTo>
                <a:lnTo>
                  <a:pt x="80468" y="50902"/>
                </a:lnTo>
                <a:lnTo>
                  <a:pt x="80487" y="50939"/>
                </a:lnTo>
                <a:lnTo>
                  <a:pt x="80524" y="50958"/>
                </a:lnTo>
                <a:lnTo>
                  <a:pt x="80598" y="50958"/>
                </a:lnTo>
                <a:lnTo>
                  <a:pt x="80691" y="50902"/>
                </a:lnTo>
                <a:lnTo>
                  <a:pt x="80785" y="50827"/>
                </a:lnTo>
                <a:lnTo>
                  <a:pt x="80878" y="50716"/>
                </a:lnTo>
                <a:lnTo>
                  <a:pt x="80989" y="50604"/>
                </a:lnTo>
                <a:lnTo>
                  <a:pt x="81213" y="50306"/>
                </a:lnTo>
                <a:lnTo>
                  <a:pt x="81399" y="49990"/>
                </a:lnTo>
                <a:lnTo>
                  <a:pt x="81548" y="49729"/>
                </a:lnTo>
                <a:lnTo>
                  <a:pt x="81641" y="49543"/>
                </a:lnTo>
                <a:lnTo>
                  <a:pt x="81641" y="49524"/>
                </a:lnTo>
                <a:close/>
                <a:moveTo>
                  <a:pt x="90298" y="49673"/>
                </a:moveTo>
                <a:lnTo>
                  <a:pt x="90038" y="49896"/>
                </a:lnTo>
                <a:lnTo>
                  <a:pt x="89833" y="50083"/>
                </a:lnTo>
                <a:lnTo>
                  <a:pt x="89609" y="50306"/>
                </a:lnTo>
                <a:lnTo>
                  <a:pt x="89405" y="50529"/>
                </a:lnTo>
                <a:lnTo>
                  <a:pt x="89274" y="50734"/>
                </a:lnTo>
                <a:lnTo>
                  <a:pt x="89218" y="50809"/>
                </a:lnTo>
                <a:lnTo>
                  <a:pt x="89200" y="50883"/>
                </a:lnTo>
                <a:lnTo>
                  <a:pt x="89218" y="50920"/>
                </a:lnTo>
                <a:lnTo>
                  <a:pt x="89256" y="50958"/>
                </a:lnTo>
                <a:lnTo>
                  <a:pt x="89330" y="50958"/>
                </a:lnTo>
                <a:lnTo>
                  <a:pt x="89423" y="50939"/>
                </a:lnTo>
                <a:lnTo>
                  <a:pt x="89498" y="50883"/>
                </a:lnTo>
                <a:lnTo>
                  <a:pt x="89591" y="50809"/>
                </a:lnTo>
                <a:lnTo>
                  <a:pt x="89758" y="50604"/>
                </a:lnTo>
                <a:lnTo>
                  <a:pt x="89907" y="50362"/>
                </a:lnTo>
                <a:lnTo>
                  <a:pt x="90056" y="50101"/>
                </a:lnTo>
                <a:lnTo>
                  <a:pt x="90187" y="49896"/>
                </a:lnTo>
                <a:lnTo>
                  <a:pt x="90298" y="49673"/>
                </a:lnTo>
                <a:close/>
                <a:moveTo>
                  <a:pt x="15361" y="49580"/>
                </a:moveTo>
                <a:lnTo>
                  <a:pt x="15268" y="49654"/>
                </a:lnTo>
                <a:lnTo>
                  <a:pt x="15119" y="49803"/>
                </a:lnTo>
                <a:lnTo>
                  <a:pt x="14914" y="50008"/>
                </a:lnTo>
                <a:lnTo>
                  <a:pt x="14690" y="50232"/>
                </a:lnTo>
                <a:lnTo>
                  <a:pt x="14504" y="50474"/>
                </a:lnTo>
                <a:lnTo>
                  <a:pt x="14355" y="50678"/>
                </a:lnTo>
                <a:lnTo>
                  <a:pt x="14299" y="50772"/>
                </a:lnTo>
                <a:lnTo>
                  <a:pt x="14281" y="50865"/>
                </a:lnTo>
                <a:lnTo>
                  <a:pt x="14281" y="50920"/>
                </a:lnTo>
                <a:lnTo>
                  <a:pt x="14299" y="50976"/>
                </a:lnTo>
                <a:lnTo>
                  <a:pt x="14374" y="50976"/>
                </a:lnTo>
                <a:lnTo>
                  <a:pt x="14467" y="50920"/>
                </a:lnTo>
                <a:lnTo>
                  <a:pt x="14579" y="50809"/>
                </a:lnTo>
                <a:lnTo>
                  <a:pt x="14709" y="50678"/>
                </a:lnTo>
                <a:lnTo>
                  <a:pt x="14914" y="50418"/>
                </a:lnTo>
                <a:lnTo>
                  <a:pt x="15026" y="50250"/>
                </a:lnTo>
                <a:lnTo>
                  <a:pt x="15137" y="50120"/>
                </a:lnTo>
                <a:lnTo>
                  <a:pt x="15305" y="49859"/>
                </a:lnTo>
                <a:lnTo>
                  <a:pt x="15379" y="49729"/>
                </a:lnTo>
                <a:lnTo>
                  <a:pt x="15416" y="49636"/>
                </a:lnTo>
                <a:lnTo>
                  <a:pt x="15416" y="49599"/>
                </a:lnTo>
                <a:lnTo>
                  <a:pt x="15416" y="49580"/>
                </a:lnTo>
                <a:close/>
                <a:moveTo>
                  <a:pt x="27276" y="49748"/>
                </a:moveTo>
                <a:lnTo>
                  <a:pt x="27053" y="49952"/>
                </a:lnTo>
                <a:lnTo>
                  <a:pt x="26699" y="50306"/>
                </a:lnTo>
                <a:lnTo>
                  <a:pt x="26513" y="50492"/>
                </a:lnTo>
                <a:lnTo>
                  <a:pt x="26383" y="50678"/>
                </a:lnTo>
                <a:lnTo>
                  <a:pt x="26345" y="50753"/>
                </a:lnTo>
                <a:lnTo>
                  <a:pt x="26308" y="50827"/>
                </a:lnTo>
                <a:lnTo>
                  <a:pt x="26308" y="50865"/>
                </a:lnTo>
                <a:lnTo>
                  <a:pt x="26327" y="50920"/>
                </a:lnTo>
                <a:lnTo>
                  <a:pt x="26401" y="50958"/>
                </a:lnTo>
                <a:lnTo>
                  <a:pt x="26476" y="50976"/>
                </a:lnTo>
                <a:lnTo>
                  <a:pt x="26550" y="50939"/>
                </a:lnTo>
                <a:lnTo>
                  <a:pt x="26643" y="50883"/>
                </a:lnTo>
                <a:lnTo>
                  <a:pt x="26718" y="50809"/>
                </a:lnTo>
                <a:lnTo>
                  <a:pt x="26792" y="50697"/>
                </a:lnTo>
                <a:lnTo>
                  <a:pt x="26960" y="50455"/>
                </a:lnTo>
                <a:lnTo>
                  <a:pt x="27090" y="50213"/>
                </a:lnTo>
                <a:lnTo>
                  <a:pt x="27183" y="49971"/>
                </a:lnTo>
                <a:lnTo>
                  <a:pt x="27276" y="49748"/>
                </a:lnTo>
                <a:close/>
                <a:moveTo>
                  <a:pt x="71773" y="49748"/>
                </a:moveTo>
                <a:lnTo>
                  <a:pt x="71550" y="49952"/>
                </a:lnTo>
                <a:lnTo>
                  <a:pt x="71196" y="50306"/>
                </a:lnTo>
                <a:lnTo>
                  <a:pt x="71029" y="50492"/>
                </a:lnTo>
                <a:lnTo>
                  <a:pt x="70880" y="50678"/>
                </a:lnTo>
                <a:lnTo>
                  <a:pt x="70842" y="50753"/>
                </a:lnTo>
                <a:lnTo>
                  <a:pt x="70805" y="50827"/>
                </a:lnTo>
                <a:lnTo>
                  <a:pt x="70805" y="50865"/>
                </a:lnTo>
                <a:lnTo>
                  <a:pt x="70824" y="50920"/>
                </a:lnTo>
                <a:lnTo>
                  <a:pt x="70898" y="50958"/>
                </a:lnTo>
                <a:lnTo>
                  <a:pt x="70973" y="50976"/>
                </a:lnTo>
                <a:lnTo>
                  <a:pt x="71066" y="50939"/>
                </a:lnTo>
                <a:lnTo>
                  <a:pt x="71140" y="50883"/>
                </a:lnTo>
                <a:lnTo>
                  <a:pt x="71233" y="50809"/>
                </a:lnTo>
                <a:lnTo>
                  <a:pt x="71308" y="50697"/>
                </a:lnTo>
                <a:lnTo>
                  <a:pt x="71457" y="50455"/>
                </a:lnTo>
                <a:lnTo>
                  <a:pt x="71587" y="50213"/>
                </a:lnTo>
                <a:lnTo>
                  <a:pt x="71680" y="49971"/>
                </a:lnTo>
                <a:lnTo>
                  <a:pt x="71773" y="49748"/>
                </a:lnTo>
                <a:close/>
                <a:moveTo>
                  <a:pt x="7913" y="49524"/>
                </a:moveTo>
                <a:lnTo>
                  <a:pt x="7634" y="49766"/>
                </a:lnTo>
                <a:lnTo>
                  <a:pt x="7392" y="49971"/>
                </a:lnTo>
                <a:lnTo>
                  <a:pt x="7131" y="50194"/>
                </a:lnTo>
                <a:lnTo>
                  <a:pt x="6908" y="50436"/>
                </a:lnTo>
                <a:lnTo>
                  <a:pt x="6722" y="50660"/>
                </a:lnTo>
                <a:lnTo>
                  <a:pt x="6647" y="50753"/>
                </a:lnTo>
                <a:lnTo>
                  <a:pt x="6610" y="50846"/>
                </a:lnTo>
                <a:lnTo>
                  <a:pt x="6592" y="50920"/>
                </a:lnTo>
                <a:lnTo>
                  <a:pt x="6610" y="50958"/>
                </a:lnTo>
                <a:lnTo>
                  <a:pt x="6647" y="50976"/>
                </a:lnTo>
                <a:lnTo>
                  <a:pt x="6666" y="50995"/>
                </a:lnTo>
                <a:lnTo>
                  <a:pt x="6740" y="50976"/>
                </a:lnTo>
                <a:lnTo>
                  <a:pt x="6815" y="50920"/>
                </a:lnTo>
                <a:lnTo>
                  <a:pt x="6927" y="50846"/>
                </a:lnTo>
                <a:lnTo>
                  <a:pt x="7131" y="50623"/>
                </a:lnTo>
                <a:lnTo>
                  <a:pt x="7355" y="50343"/>
                </a:lnTo>
                <a:lnTo>
                  <a:pt x="7560" y="50045"/>
                </a:lnTo>
                <a:lnTo>
                  <a:pt x="7746" y="49785"/>
                </a:lnTo>
                <a:lnTo>
                  <a:pt x="7913" y="49524"/>
                </a:lnTo>
                <a:close/>
                <a:moveTo>
                  <a:pt x="25284" y="49505"/>
                </a:moveTo>
                <a:lnTo>
                  <a:pt x="25247" y="49524"/>
                </a:lnTo>
                <a:lnTo>
                  <a:pt x="24986" y="49785"/>
                </a:lnTo>
                <a:lnTo>
                  <a:pt x="24521" y="50232"/>
                </a:lnTo>
                <a:lnTo>
                  <a:pt x="24279" y="50474"/>
                </a:lnTo>
                <a:lnTo>
                  <a:pt x="24093" y="50678"/>
                </a:lnTo>
                <a:lnTo>
                  <a:pt x="23981" y="50846"/>
                </a:lnTo>
                <a:lnTo>
                  <a:pt x="23944" y="50920"/>
                </a:lnTo>
                <a:lnTo>
                  <a:pt x="23962" y="50958"/>
                </a:lnTo>
                <a:lnTo>
                  <a:pt x="23981" y="50976"/>
                </a:lnTo>
                <a:lnTo>
                  <a:pt x="24018" y="50995"/>
                </a:lnTo>
                <a:lnTo>
                  <a:pt x="24074" y="50976"/>
                </a:lnTo>
                <a:lnTo>
                  <a:pt x="24130" y="50958"/>
                </a:lnTo>
                <a:lnTo>
                  <a:pt x="24241" y="50883"/>
                </a:lnTo>
                <a:lnTo>
                  <a:pt x="24372" y="50772"/>
                </a:lnTo>
                <a:lnTo>
                  <a:pt x="24595" y="50548"/>
                </a:lnTo>
                <a:lnTo>
                  <a:pt x="24744" y="50399"/>
                </a:lnTo>
                <a:lnTo>
                  <a:pt x="24968" y="50139"/>
                </a:lnTo>
                <a:lnTo>
                  <a:pt x="25061" y="50008"/>
                </a:lnTo>
                <a:lnTo>
                  <a:pt x="25154" y="49878"/>
                </a:lnTo>
                <a:lnTo>
                  <a:pt x="25247" y="49803"/>
                </a:lnTo>
                <a:lnTo>
                  <a:pt x="25321" y="49729"/>
                </a:lnTo>
                <a:lnTo>
                  <a:pt x="25340" y="49654"/>
                </a:lnTo>
                <a:lnTo>
                  <a:pt x="25340" y="49561"/>
                </a:lnTo>
                <a:lnTo>
                  <a:pt x="25321" y="49524"/>
                </a:lnTo>
                <a:lnTo>
                  <a:pt x="25321" y="49505"/>
                </a:lnTo>
                <a:close/>
                <a:moveTo>
                  <a:pt x="69781" y="49505"/>
                </a:moveTo>
                <a:lnTo>
                  <a:pt x="69744" y="49524"/>
                </a:lnTo>
                <a:lnTo>
                  <a:pt x="69483" y="49785"/>
                </a:lnTo>
                <a:lnTo>
                  <a:pt x="69018" y="50232"/>
                </a:lnTo>
                <a:lnTo>
                  <a:pt x="68794" y="50474"/>
                </a:lnTo>
                <a:lnTo>
                  <a:pt x="68590" y="50678"/>
                </a:lnTo>
                <a:lnTo>
                  <a:pt x="68478" y="50846"/>
                </a:lnTo>
                <a:lnTo>
                  <a:pt x="68459" y="50920"/>
                </a:lnTo>
                <a:lnTo>
                  <a:pt x="68459" y="50958"/>
                </a:lnTo>
                <a:lnTo>
                  <a:pt x="68497" y="50976"/>
                </a:lnTo>
                <a:lnTo>
                  <a:pt x="68534" y="50995"/>
                </a:lnTo>
                <a:lnTo>
                  <a:pt x="68571" y="50976"/>
                </a:lnTo>
                <a:lnTo>
                  <a:pt x="68627" y="50958"/>
                </a:lnTo>
                <a:lnTo>
                  <a:pt x="68739" y="50883"/>
                </a:lnTo>
                <a:lnTo>
                  <a:pt x="68869" y="50772"/>
                </a:lnTo>
                <a:lnTo>
                  <a:pt x="69111" y="50548"/>
                </a:lnTo>
                <a:lnTo>
                  <a:pt x="69241" y="50399"/>
                </a:lnTo>
                <a:lnTo>
                  <a:pt x="69465" y="50139"/>
                </a:lnTo>
                <a:lnTo>
                  <a:pt x="69576" y="50008"/>
                </a:lnTo>
                <a:lnTo>
                  <a:pt x="69651" y="49878"/>
                </a:lnTo>
                <a:lnTo>
                  <a:pt x="69763" y="49803"/>
                </a:lnTo>
                <a:lnTo>
                  <a:pt x="69818" y="49729"/>
                </a:lnTo>
                <a:lnTo>
                  <a:pt x="69837" y="49654"/>
                </a:lnTo>
                <a:lnTo>
                  <a:pt x="69837" y="49561"/>
                </a:lnTo>
                <a:lnTo>
                  <a:pt x="69837" y="49524"/>
                </a:lnTo>
                <a:lnTo>
                  <a:pt x="69818" y="49505"/>
                </a:lnTo>
                <a:close/>
                <a:moveTo>
                  <a:pt x="54477" y="49561"/>
                </a:moveTo>
                <a:lnTo>
                  <a:pt x="54459" y="49580"/>
                </a:lnTo>
                <a:lnTo>
                  <a:pt x="54217" y="49822"/>
                </a:lnTo>
                <a:lnTo>
                  <a:pt x="53826" y="50269"/>
                </a:lnTo>
                <a:lnTo>
                  <a:pt x="53639" y="50511"/>
                </a:lnTo>
                <a:lnTo>
                  <a:pt x="53472" y="50734"/>
                </a:lnTo>
                <a:lnTo>
                  <a:pt x="53379" y="50883"/>
                </a:lnTo>
                <a:lnTo>
                  <a:pt x="53360" y="50939"/>
                </a:lnTo>
                <a:lnTo>
                  <a:pt x="53360" y="50976"/>
                </a:lnTo>
                <a:lnTo>
                  <a:pt x="53397" y="50995"/>
                </a:lnTo>
                <a:lnTo>
                  <a:pt x="53453" y="51014"/>
                </a:lnTo>
                <a:lnTo>
                  <a:pt x="53490" y="50995"/>
                </a:lnTo>
                <a:lnTo>
                  <a:pt x="53546" y="50976"/>
                </a:lnTo>
                <a:lnTo>
                  <a:pt x="53658" y="50920"/>
                </a:lnTo>
                <a:lnTo>
                  <a:pt x="53770" y="50809"/>
                </a:lnTo>
                <a:lnTo>
                  <a:pt x="53974" y="50604"/>
                </a:lnTo>
                <a:lnTo>
                  <a:pt x="54105" y="50436"/>
                </a:lnTo>
                <a:lnTo>
                  <a:pt x="54217" y="50232"/>
                </a:lnTo>
                <a:lnTo>
                  <a:pt x="54384" y="49915"/>
                </a:lnTo>
                <a:lnTo>
                  <a:pt x="54440" y="49766"/>
                </a:lnTo>
                <a:lnTo>
                  <a:pt x="54496" y="49636"/>
                </a:lnTo>
                <a:lnTo>
                  <a:pt x="54496" y="49580"/>
                </a:lnTo>
                <a:lnTo>
                  <a:pt x="54477" y="49561"/>
                </a:lnTo>
                <a:close/>
                <a:moveTo>
                  <a:pt x="40439" y="49487"/>
                </a:moveTo>
                <a:lnTo>
                  <a:pt x="40402" y="49524"/>
                </a:lnTo>
                <a:lnTo>
                  <a:pt x="40160" y="49766"/>
                </a:lnTo>
                <a:lnTo>
                  <a:pt x="39694" y="50250"/>
                </a:lnTo>
                <a:lnTo>
                  <a:pt x="39471" y="50511"/>
                </a:lnTo>
                <a:lnTo>
                  <a:pt x="39285" y="50753"/>
                </a:lnTo>
                <a:lnTo>
                  <a:pt x="39173" y="50939"/>
                </a:lnTo>
                <a:lnTo>
                  <a:pt x="39155" y="50995"/>
                </a:lnTo>
                <a:lnTo>
                  <a:pt x="39173" y="51032"/>
                </a:lnTo>
                <a:lnTo>
                  <a:pt x="39266" y="51032"/>
                </a:lnTo>
                <a:lnTo>
                  <a:pt x="39322" y="51014"/>
                </a:lnTo>
                <a:lnTo>
                  <a:pt x="39378" y="50976"/>
                </a:lnTo>
                <a:lnTo>
                  <a:pt x="39490" y="50865"/>
                </a:lnTo>
                <a:lnTo>
                  <a:pt x="39620" y="50734"/>
                </a:lnTo>
                <a:lnTo>
                  <a:pt x="39843" y="50455"/>
                </a:lnTo>
                <a:lnTo>
                  <a:pt x="39992" y="50269"/>
                </a:lnTo>
                <a:lnTo>
                  <a:pt x="40290" y="49952"/>
                </a:lnTo>
                <a:lnTo>
                  <a:pt x="40458" y="49766"/>
                </a:lnTo>
                <a:lnTo>
                  <a:pt x="40495" y="49692"/>
                </a:lnTo>
                <a:lnTo>
                  <a:pt x="40514" y="49636"/>
                </a:lnTo>
                <a:lnTo>
                  <a:pt x="40514" y="49580"/>
                </a:lnTo>
                <a:lnTo>
                  <a:pt x="40495" y="49524"/>
                </a:lnTo>
                <a:lnTo>
                  <a:pt x="40495" y="49487"/>
                </a:lnTo>
                <a:close/>
                <a:moveTo>
                  <a:pt x="84936" y="49487"/>
                </a:moveTo>
                <a:lnTo>
                  <a:pt x="84899" y="49524"/>
                </a:lnTo>
                <a:lnTo>
                  <a:pt x="84657" y="49766"/>
                </a:lnTo>
                <a:lnTo>
                  <a:pt x="84192" y="50250"/>
                </a:lnTo>
                <a:lnTo>
                  <a:pt x="83968" y="50511"/>
                </a:lnTo>
                <a:lnTo>
                  <a:pt x="83782" y="50753"/>
                </a:lnTo>
                <a:lnTo>
                  <a:pt x="83689" y="50939"/>
                </a:lnTo>
                <a:lnTo>
                  <a:pt x="83670" y="50995"/>
                </a:lnTo>
                <a:lnTo>
                  <a:pt x="83670" y="51032"/>
                </a:lnTo>
                <a:lnTo>
                  <a:pt x="83763" y="51032"/>
                </a:lnTo>
                <a:lnTo>
                  <a:pt x="83819" y="51014"/>
                </a:lnTo>
                <a:lnTo>
                  <a:pt x="83875" y="50976"/>
                </a:lnTo>
                <a:lnTo>
                  <a:pt x="83987" y="50865"/>
                </a:lnTo>
                <a:lnTo>
                  <a:pt x="84117" y="50734"/>
                </a:lnTo>
                <a:lnTo>
                  <a:pt x="84341" y="50455"/>
                </a:lnTo>
                <a:lnTo>
                  <a:pt x="84490" y="50269"/>
                </a:lnTo>
                <a:lnTo>
                  <a:pt x="84787" y="49952"/>
                </a:lnTo>
                <a:lnTo>
                  <a:pt x="84955" y="49766"/>
                </a:lnTo>
                <a:lnTo>
                  <a:pt x="85011" y="49692"/>
                </a:lnTo>
                <a:lnTo>
                  <a:pt x="85011" y="49636"/>
                </a:lnTo>
                <a:lnTo>
                  <a:pt x="85011" y="49580"/>
                </a:lnTo>
                <a:lnTo>
                  <a:pt x="85011" y="49524"/>
                </a:lnTo>
                <a:lnTo>
                  <a:pt x="84992" y="49487"/>
                </a:lnTo>
                <a:close/>
                <a:moveTo>
                  <a:pt x="26383" y="49673"/>
                </a:moveTo>
                <a:lnTo>
                  <a:pt x="26271" y="49748"/>
                </a:lnTo>
                <a:lnTo>
                  <a:pt x="26085" y="49878"/>
                </a:lnTo>
                <a:lnTo>
                  <a:pt x="25619" y="50287"/>
                </a:lnTo>
                <a:lnTo>
                  <a:pt x="25377" y="50511"/>
                </a:lnTo>
                <a:lnTo>
                  <a:pt x="25172" y="50716"/>
                </a:lnTo>
                <a:lnTo>
                  <a:pt x="25042" y="50865"/>
                </a:lnTo>
                <a:lnTo>
                  <a:pt x="25023" y="50920"/>
                </a:lnTo>
                <a:lnTo>
                  <a:pt x="25023" y="50958"/>
                </a:lnTo>
                <a:lnTo>
                  <a:pt x="25042" y="50995"/>
                </a:lnTo>
                <a:lnTo>
                  <a:pt x="25079" y="51032"/>
                </a:lnTo>
                <a:lnTo>
                  <a:pt x="25117" y="51051"/>
                </a:lnTo>
                <a:lnTo>
                  <a:pt x="25154" y="51051"/>
                </a:lnTo>
                <a:lnTo>
                  <a:pt x="25265" y="51014"/>
                </a:lnTo>
                <a:lnTo>
                  <a:pt x="25359" y="50958"/>
                </a:lnTo>
                <a:lnTo>
                  <a:pt x="25489" y="50865"/>
                </a:lnTo>
                <a:lnTo>
                  <a:pt x="25601" y="50753"/>
                </a:lnTo>
                <a:lnTo>
                  <a:pt x="25861" y="50474"/>
                </a:lnTo>
                <a:lnTo>
                  <a:pt x="26085" y="50176"/>
                </a:lnTo>
                <a:lnTo>
                  <a:pt x="26271" y="49915"/>
                </a:lnTo>
                <a:lnTo>
                  <a:pt x="26383" y="49729"/>
                </a:lnTo>
                <a:lnTo>
                  <a:pt x="26401" y="49673"/>
                </a:lnTo>
                <a:close/>
                <a:moveTo>
                  <a:pt x="46955" y="49692"/>
                </a:moveTo>
                <a:lnTo>
                  <a:pt x="46565" y="50139"/>
                </a:lnTo>
                <a:lnTo>
                  <a:pt x="46360" y="50343"/>
                </a:lnTo>
                <a:lnTo>
                  <a:pt x="46155" y="50548"/>
                </a:lnTo>
                <a:lnTo>
                  <a:pt x="45987" y="50697"/>
                </a:lnTo>
                <a:lnTo>
                  <a:pt x="45783" y="50865"/>
                </a:lnTo>
                <a:lnTo>
                  <a:pt x="45727" y="50958"/>
                </a:lnTo>
                <a:lnTo>
                  <a:pt x="45708" y="50995"/>
                </a:lnTo>
                <a:lnTo>
                  <a:pt x="45708" y="51014"/>
                </a:lnTo>
                <a:lnTo>
                  <a:pt x="45727" y="51051"/>
                </a:lnTo>
                <a:lnTo>
                  <a:pt x="45913" y="51051"/>
                </a:lnTo>
                <a:lnTo>
                  <a:pt x="46025" y="51032"/>
                </a:lnTo>
                <a:lnTo>
                  <a:pt x="46136" y="50976"/>
                </a:lnTo>
                <a:lnTo>
                  <a:pt x="46229" y="50920"/>
                </a:lnTo>
                <a:lnTo>
                  <a:pt x="46304" y="50846"/>
                </a:lnTo>
                <a:lnTo>
                  <a:pt x="46397" y="50753"/>
                </a:lnTo>
                <a:lnTo>
                  <a:pt x="46471" y="50641"/>
                </a:lnTo>
                <a:lnTo>
                  <a:pt x="46602" y="50436"/>
                </a:lnTo>
                <a:lnTo>
                  <a:pt x="46713" y="50194"/>
                </a:lnTo>
                <a:lnTo>
                  <a:pt x="46807" y="49990"/>
                </a:lnTo>
                <a:lnTo>
                  <a:pt x="46881" y="49803"/>
                </a:lnTo>
                <a:lnTo>
                  <a:pt x="46955" y="49692"/>
                </a:lnTo>
                <a:close/>
                <a:moveTo>
                  <a:pt x="59988" y="49766"/>
                </a:moveTo>
                <a:lnTo>
                  <a:pt x="59727" y="49971"/>
                </a:lnTo>
                <a:lnTo>
                  <a:pt x="59262" y="50362"/>
                </a:lnTo>
                <a:lnTo>
                  <a:pt x="59039" y="50585"/>
                </a:lnTo>
                <a:lnTo>
                  <a:pt x="58852" y="50772"/>
                </a:lnTo>
                <a:lnTo>
                  <a:pt x="58797" y="50865"/>
                </a:lnTo>
                <a:lnTo>
                  <a:pt x="58741" y="50939"/>
                </a:lnTo>
                <a:lnTo>
                  <a:pt x="58741" y="50995"/>
                </a:lnTo>
                <a:lnTo>
                  <a:pt x="58741" y="51032"/>
                </a:lnTo>
                <a:lnTo>
                  <a:pt x="58797" y="51051"/>
                </a:lnTo>
                <a:lnTo>
                  <a:pt x="58871" y="51051"/>
                </a:lnTo>
                <a:lnTo>
                  <a:pt x="58946" y="51014"/>
                </a:lnTo>
                <a:lnTo>
                  <a:pt x="59039" y="50939"/>
                </a:lnTo>
                <a:lnTo>
                  <a:pt x="59225" y="50734"/>
                </a:lnTo>
                <a:lnTo>
                  <a:pt x="59430" y="50492"/>
                </a:lnTo>
                <a:lnTo>
                  <a:pt x="59802" y="50008"/>
                </a:lnTo>
                <a:lnTo>
                  <a:pt x="59988" y="49766"/>
                </a:lnTo>
                <a:close/>
                <a:moveTo>
                  <a:pt x="70898" y="49673"/>
                </a:moveTo>
                <a:lnTo>
                  <a:pt x="70787" y="49748"/>
                </a:lnTo>
                <a:lnTo>
                  <a:pt x="70600" y="49878"/>
                </a:lnTo>
                <a:lnTo>
                  <a:pt x="70116" y="50287"/>
                </a:lnTo>
                <a:lnTo>
                  <a:pt x="69874" y="50511"/>
                </a:lnTo>
                <a:lnTo>
                  <a:pt x="69688" y="50716"/>
                </a:lnTo>
                <a:lnTo>
                  <a:pt x="69558" y="50865"/>
                </a:lnTo>
                <a:lnTo>
                  <a:pt x="69521" y="50920"/>
                </a:lnTo>
                <a:lnTo>
                  <a:pt x="69521" y="50958"/>
                </a:lnTo>
                <a:lnTo>
                  <a:pt x="69558" y="50995"/>
                </a:lnTo>
                <a:lnTo>
                  <a:pt x="69576" y="51032"/>
                </a:lnTo>
                <a:lnTo>
                  <a:pt x="69632" y="51051"/>
                </a:lnTo>
                <a:lnTo>
                  <a:pt x="69670" y="51051"/>
                </a:lnTo>
                <a:lnTo>
                  <a:pt x="69763" y="51014"/>
                </a:lnTo>
                <a:lnTo>
                  <a:pt x="69874" y="50958"/>
                </a:lnTo>
                <a:lnTo>
                  <a:pt x="69986" y="50865"/>
                </a:lnTo>
                <a:lnTo>
                  <a:pt x="70116" y="50753"/>
                </a:lnTo>
                <a:lnTo>
                  <a:pt x="70358" y="50474"/>
                </a:lnTo>
                <a:lnTo>
                  <a:pt x="70582" y="50176"/>
                </a:lnTo>
                <a:lnTo>
                  <a:pt x="70768" y="49915"/>
                </a:lnTo>
                <a:lnTo>
                  <a:pt x="70880" y="49729"/>
                </a:lnTo>
                <a:lnTo>
                  <a:pt x="70898" y="49673"/>
                </a:lnTo>
                <a:close/>
                <a:moveTo>
                  <a:pt x="91453" y="49692"/>
                </a:moveTo>
                <a:lnTo>
                  <a:pt x="91080" y="50139"/>
                </a:lnTo>
                <a:lnTo>
                  <a:pt x="90876" y="50343"/>
                </a:lnTo>
                <a:lnTo>
                  <a:pt x="90652" y="50548"/>
                </a:lnTo>
                <a:lnTo>
                  <a:pt x="90485" y="50697"/>
                </a:lnTo>
                <a:lnTo>
                  <a:pt x="90298" y="50865"/>
                </a:lnTo>
                <a:lnTo>
                  <a:pt x="90224" y="50958"/>
                </a:lnTo>
                <a:lnTo>
                  <a:pt x="90224" y="50995"/>
                </a:lnTo>
                <a:lnTo>
                  <a:pt x="90224" y="51014"/>
                </a:lnTo>
                <a:lnTo>
                  <a:pt x="90242" y="51051"/>
                </a:lnTo>
                <a:lnTo>
                  <a:pt x="90410" y="51051"/>
                </a:lnTo>
                <a:lnTo>
                  <a:pt x="90522" y="51032"/>
                </a:lnTo>
                <a:lnTo>
                  <a:pt x="90633" y="50976"/>
                </a:lnTo>
                <a:lnTo>
                  <a:pt x="90727" y="50920"/>
                </a:lnTo>
                <a:lnTo>
                  <a:pt x="90820" y="50846"/>
                </a:lnTo>
                <a:lnTo>
                  <a:pt x="90894" y="50753"/>
                </a:lnTo>
                <a:lnTo>
                  <a:pt x="90969" y="50641"/>
                </a:lnTo>
                <a:lnTo>
                  <a:pt x="91099" y="50436"/>
                </a:lnTo>
                <a:lnTo>
                  <a:pt x="91211" y="50194"/>
                </a:lnTo>
                <a:lnTo>
                  <a:pt x="91304" y="49990"/>
                </a:lnTo>
                <a:lnTo>
                  <a:pt x="91378" y="49803"/>
                </a:lnTo>
                <a:lnTo>
                  <a:pt x="91453" y="49692"/>
                </a:lnTo>
                <a:close/>
                <a:moveTo>
                  <a:pt x="52317" y="49692"/>
                </a:moveTo>
                <a:lnTo>
                  <a:pt x="52094" y="49915"/>
                </a:lnTo>
                <a:lnTo>
                  <a:pt x="51703" y="50362"/>
                </a:lnTo>
                <a:lnTo>
                  <a:pt x="51498" y="50585"/>
                </a:lnTo>
                <a:lnTo>
                  <a:pt x="51331" y="50790"/>
                </a:lnTo>
                <a:lnTo>
                  <a:pt x="51219" y="50939"/>
                </a:lnTo>
                <a:lnTo>
                  <a:pt x="51200" y="50995"/>
                </a:lnTo>
                <a:lnTo>
                  <a:pt x="51219" y="51014"/>
                </a:lnTo>
                <a:lnTo>
                  <a:pt x="51293" y="51069"/>
                </a:lnTo>
                <a:lnTo>
                  <a:pt x="51368" y="51069"/>
                </a:lnTo>
                <a:lnTo>
                  <a:pt x="51442" y="51032"/>
                </a:lnTo>
                <a:lnTo>
                  <a:pt x="51536" y="50958"/>
                </a:lnTo>
                <a:lnTo>
                  <a:pt x="51629" y="50865"/>
                </a:lnTo>
                <a:lnTo>
                  <a:pt x="51722" y="50772"/>
                </a:lnTo>
                <a:lnTo>
                  <a:pt x="51889" y="50511"/>
                </a:lnTo>
                <a:lnTo>
                  <a:pt x="52057" y="50232"/>
                </a:lnTo>
                <a:lnTo>
                  <a:pt x="52187" y="49971"/>
                </a:lnTo>
                <a:lnTo>
                  <a:pt x="52317" y="49692"/>
                </a:lnTo>
                <a:close/>
                <a:moveTo>
                  <a:pt x="28505" y="49599"/>
                </a:moveTo>
                <a:lnTo>
                  <a:pt x="28449" y="49654"/>
                </a:lnTo>
                <a:lnTo>
                  <a:pt x="27779" y="50362"/>
                </a:lnTo>
                <a:lnTo>
                  <a:pt x="27574" y="50585"/>
                </a:lnTo>
                <a:lnTo>
                  <a:pt x="27388" y="50809"/>
                </a:lnTo>
                <a:lnTo>
                  <a:pt x="27276" y="50976"/>
                </a:lnTo>
                <a:lnTo>
                  <a:pt x="27258" y="51032"/>
                </a:lnTo>
                <a:lnTo>
                  <a:pt x="27258" y="51069"/>
                </a:lnTo>
                <a:lnTo>
                  <a:pt x="27295" y="51088"/>
                </a:lnTo>
                <a:lnTo>
                  <a:pt x="27388" y="51088"/>
                </a:lnTo>
                <a:lnTo>
                  <a:pt x="27444" y="51051"/>
                </a:lnTo>
                <a:lnTo>
                  <a:pt x="27574" y="50958"/>
                </a:lnTo>
                <a:lnTo>
                  <a:pt x="27723" y="50827"/>
                </a:lnTo>
                <a:lnTo>
                  <a:pt x="27984" y="50567"/>
                </a:lnTo>
                <a:lnTo>
                  <a:pt x="28114" y="50399"/>
                </a:lnTo>
                <a:lnTo>
                  <a:pt x="28319" y="50157"/>
                </a:lnTo>
                <a:lnTo>
                  <a:pt x="28412" y="50008"/>
                </a:lnTo>
                <a:lnTo>
                  <a:pt x="28449" y="49952"/>
                </a:lnTo>
                <a:lnTo>
                  <a:pt x="28468" y="49878"/>
                </a:lnTo>
                <a:lnTo>
                  <a:pt x="28468" y="49896"/>
                </a:lnTo>
                <a:lnTo>
                  <a:pt x="28486" y="49878"/>
                </a:lnTo>
                <a:lnTo>
                  <a:pt x="28524" y="49729"/>
                </a:lnTo>
                <a:lnTo>
                  <a:pt x="28524" y="49654"/>
                </a:lnTo>
                <a:lnTo>
                  <a:pt x="28524" y="49617"/>
                </a:lnTo>
                <a:lnTo>
                  <a:pt x="28524" y="49599"/>
                </a:lnTo>
                <a:close/>
                <a:moveTo>
                  <a:pt x="56879" y="49934"/>
                </a:moveTo>
                <a:lnTo>
                  <a:pt x="56804" y="49952"/>
                </a:lnTo>
                <a:lnTo>
                  <a:pt x="56674" y="49990"/>
                </a:lnTo>
                <a:lnTo>
                  <a:pt x="56432" y="50120"/>
                </a:lnTo>
                <a:lnTo>
                  <a:pt x="56283" y="50194"/>
                </a:lnTo>
                <a:lnTo>
                  <a:pt x="56060" y="50362"/>
                </a:lnTo>
                <a:lnTo>
                  <a:pt x="55762" y="50567"/>
                </a:lnTo>
                <a:lnTo>
                  <a:pt x="55613" y="50697"/>
                </a:lnTo>
                <a:lnTo>
                  <a:pt x="55483" y="50809"/>
                </a:lnTo>
                <a:lnTo>
                  <a:pt x="55389" y="50920"/>
                </a:lnTo>
                <a:lnTo>
                  <a:pt x="55371" y="50976"/>
                </a:lnTo>
                <a:lnTo>
                  <a:pt x="55371" y="51014"/>
                </a:lnTo>
                <a:lnTo>
                  <a:pt x="55389" y="51069"/>
                </a:lnTo>
                <a:lnTo>
                  <a:pt x="55427" y="51088"/>
                </a:lnTo>
                <a:lnTo>
                  <a:pt x="55501" y="51088"/>
                </a:lnTo>
                <a:lnTo>
                  <a:pt x="55576" y="51051"/>
                </a:lnTo>
                <a:lnTo>
                  <a:pt x="55799" y="50902"/>
                </a:lnTo>
                <a:lnTo>
                  <a:pt x="56060" y="50716"/>
                </a:lnTo>
                <a:lnTo>
                  <a:pt x="56339" y="50492"/>
                </a:lnTo>
                <a:lnTo>
                  <a:pt x="56581" y="50287"/>
                </a:lnTo>
                <a:lnTo>
                  <a:pt x="56879" y="50008"/>
                </a:lnTo>
                <a:lnTo>
                  <a:pt x="56916" y="49934"/>
                </a:lnTo>
                <a:close/>
                <a:moveTo>
                  <a:pt x="73002" y="49599"/>
                </a:moveTo>
                <a:lnTo>
                  <a:pt x="72946" y="49654"/>
                </a:lnTo>
                <a:lnTo>
                  <a:pt x="72276" y="50362"/>
                </a:lnTo>
                <a:lnTo>
                  <a:pt x="72071" y="50585"/>
                </a:lnTo>
                <a:lnTo>
                  <a:pt x="71885" y="50809"/>
                </a:lnTo>
                <a:lnTo>
                  <a:pt x="71773" y="50976"/>
                </a:lnTo>
                <a:lnTo>
                  <a:pt x="71755" y="51032"/>
                </a:lnTo>
                <a:lnTo>
                  <a:pt x="71755" y="51069"/>
                </a:lnTo>
                <a:lnTo>
                  <a:pt x="71792" y="51088"/>
                </a:lnTo>
                <a:lnTo>
                  <a:pt x="71885" y="51088"/>
                </a:lnTo>
                <a:lnTo>
                  <a:pt x="71960" y="51051"/>
                </a:lnTo>
                <a:lnTo>
                  <a:pt x="72090" y="50958"/>
                </a:lnTo>
                <a:lnTo>
                  <a:pt x="72220" y="50827"/>
                </a:lnTo>
                <a:lnTo>
                  <a:pt x="72481" y="50567"/>
                </a:lnTo>
                <a:lnTo>
                  <a:pt x="72611" y="50399"/>
                </a:lnTo>
                <a:lnTo>
                  <a:pt x="72816" y="50157"/>
                </a:lnTo>
                <a:lnTo>
                  <a:pt x="72928" y="50008"/>
                </a:lnTo>
                <a:lnTo>
                  <a:pt x="72946" y="49952"/>
                </a:lnTo>
                <a:lnTo>
                  <a:pt x="72984" y="49878"/>
                </a:lnTo>
                <a:lnTo>
                  <a:pt x="73021" y="49729"/>
                </a:lnTo>
                <a:lnTo>
                  <a:pt x="73039" y="49654"/>
                </a:lnTo>
                <a:lnTo>
                  <a:pt x="73039" y="49617"/>
                </a:lnTo>
                <a:lnTo>
                  <a:pt x="73021" y="49599"/>
                </a:lnTo>
                <a:close/>
                <a:moveTo>
                  <a:pt x="14486" y="49505"/>
                </a:moveTo>
                <a:lnTo>
                  <a:pt x="14411" y="49543"/>
                </a:lnTo>
                <a:lnTo>
                  <a:pt x="14095" y="49822"/>
                </a:lnTo>
                <a:lnTo>
                  <a:pt x="13834" y="50045"/>
                </a:lnTo>
                <a:lnTo>
                  <a:pt x="13573" y="50306"/>
                </a:lnTo>
                <a:lnTo>
                  <a:pt x="13331" y="50567"/>
                </a:lnTo>
                <a:lnTo>
                  <a:pt x="13145" y="50809"/>
                </a:lnTo>
                <a:lnTo>
                  <a:pt x="13071" y="50902"/>
                </a:lnTo>
                <a:lnTo>
                  <a:pt x="13033" y="50995"/>
                </a:lnTo>
                <a:lnTo>
                  <a:pt x="13033" y="51069"/>
                </a:lnTo>
                <a:lnTo>
                  <a:pt x="13052" y="51107"/>
                </a:lnTo>
                <a:lnTo>
                  <a:pt x="13071" y="51125"/>
                </a:lnTo>
                <a:lnTo>
                  <a:pt x="13108" y="51144"/>
                </a:lnTo>
                <a:lnTo>
                  <a:pt x="13164" y="51144"/>
                </a:lnTo>
                <a:lnTo>
                  <a:pt x="13201" y="51125"/>
                </a:lnTo>
                <a:lnTo>
                  <a:pt x="13257" y="51088"/>
                </a:lnTo>
                <a:lnTo>
                  <a:pt x="13369" y="50995"/>
                </a:lnTo>
                <a:lnTo>
                  <a:pt x="13480" y="50883"/>
                </a:lnTo>
                <a:lnTo>
                  <a:pt x="13685" y="50604"/>
                </a:lnTo>
                <a:lnTo>
                  <a:pt x="13815" y="50436"/>
                </a:lnTo>
                <a:lnTo>
                  <a:pt x="13927" y="50306"/>
                </a:lnTo>
                <a:lnTo>
                  <a:pt x="14057" y="50194"/>
                </a:lnTo>
                <a:lnTo>
                  <a:pt x="14169" y="50064"/>
                </a:lnTo>
                <a:lnTo>
                  <a:pt x="14281" y="49934"/>
                </a:lnTo>
                <a:lnTo>
                  <a:pt x="14244" y="50008"/>
                </a:lnTo>
                <a:lnTo>
                  <a:pt x="14392" y="49785"/>
                </a:lnTo>
                <a:lnTo>
                  <a:pt x="14467" y="49654"/>
                </a:lnTo>
                <a:lnTo>
                  <a:pt x="14523" y="49543"/>
                </a:lnTo>
                <a:lnTo>
                  <a:pt x="14523" y="49524"/>
                </a:lnTo>
                <a:lnTo>
                  <a:pt x="14523" y="49505"/>
                </a:lnTo>
                <a:close/>
                <a:moveTo>
                  <a:pt x="33997" y="49692"/>
                </a:moveTo>
                <a:lnTo>
                  <a:pt x="33941" y="49729"/>
                </a:lnTo>
                <a:lnTo>
                  <a:pt x="33644" y="49971"/>
                </a:lnTo>
                <a:lnTo>
                  <a:pt x="33160" y="50381"/>
                </a:lnTo>
                <a:lnTo>
                  <a:pt x="32917" y="50604"/>
                </a:lnTo>
                <a:lnTo>
                  <a:pt x="32731" y="50827"/>
                </a:lnTo>
                <a:lnTo>
                  <a:pt x="32675" y="50920"/>
                </a:lnTo>
                <a:lnTo>
                  <a:pt x="32620" y="50995"/>
                </a:lnTo>
                <a:lnTo>
                  <a:pt x="32601" y="51069"/>
                </a:lnTo>
                <a:lnTo>
                  <a:pt x="32620" y="51107"/>
                </a:lnTo>
                <a:lnTo>
                  <a:pt x="32657" y="51144"/>
                </a:lnTo>
                <a:lnTo>
                  <a:pt x="32731" y="51144"/>
                </a:lnTo>
                <a:lnTo>
                  <a:pt x="32787" y="51125"/>
                </a:lnTo>
                <a:lnTo>
                  <a:pt x="32917" y="51051"/>
                </a:lnTo>
                <a:lnTo>
                  <a:pt x="33048" y="50958"/>
                </a:lnTo>
                <a:lnTo>
                  <a:pt x="33271" y="50734"/>
                </a:lnTo>
                <a:lnTo>
                  <a:pt x="33420" y="50585"/>
                </a:lnTo>
                <a:lnTo>
                  <a:pt x="33644" y="50362"/>
                </a:lnTo>
                <a:lnTo>
                  <a:pt x="33774" y="50232"/>
                </a:lnTo>
                <a:lnTo>
                  <a:pt x="33867" y="50101"/>
                </a:lnTo>
                <a:lnTo>
                  <a:pt x="33811" y="50194"/>
                </a:lnTo>
                <a:lnTo>
                  <a:pt x="33811" y="50194"/>
                </a:lnTo>
                <a:lnTo>
                  <a:pt x="33941" y="49990"/>
                </a:lnTo>
                <a:lnTo>
                  <a:pt x="33997" y="49841"/>
                </a:lnTo>
                <a:lnTo>
                  <a:pt x="34035" y="49729"/>
                </a:lnTo>
                <a:lnTo>
                  <a:pt x="34035" y="49692"/>
                </a:lnTo>
                <a:close/>
                <a:moveTo>
                  <a:pt x="78494" y="49692"/>
                </a:moveTo>
                <a:lnTo>
                  <a:pt x="78439" y="49729"/>
                </a:lnTo>
                <a:lnTo>
                  <a:pt x="78141" y="49971"/>
                </a:lnTo>
                <a:lnTo>
                  <a:pt x="77657" y="50381"/>
                </a:lnTo>
                <a:lnTo>
                  <a:pt x="77433" y="50604"/>
                </a:lnTo>
                <a:lnTo>
                  <a:pt x="77247" y="50827"/>
                </a:lnTo>
                <a:lnTo>
                  <a:pt x="77173" y="50920"/>
                </a:lnTo>
                <a:lnTo>
                  <a:pt x="77117" y="50995"/>
                </a:lnTo>
                <a:lnTo>
                  <a:pt x="77117" y="51069"/>
                </a:lnTo>
                <a:lnTo>
                  <a:pt x="77117" y="51107"/>
                </a:lnTo>
                <a:lnTo>
                  <a:pt x="77154" y="51144"/>
                </a:lnTo>
                <a:lnTo>
                  <a:pt x="77247" y="51144"/>
                </a:lnTo>
                <a:lnTo>
                  <a:pt x="77303" y="51125"/>
                </a:lnTo>
                <a:lnTo>
                  <a:pt x="77415" y="51051"/>
                </a:lnTo>
                <a:lnTo>
                  <a:pt x="77545" y="50958"/>
                </a:lnTo>
                <a:lnTo>
                  <a:pt x="77787" y="50734"/>
                </a:lnTo>
                <a:lnTo>
                  <a:pt x="77917" y="50585"/>
                </a:lnTo>
                <a:lnTo>
                  <a:pt x="78159" y="50362"/>
                </a:lnTo>
                <a:lnTo>
                  <a:pt x="78271" y="50232"/>
                </a:lnTo>
                <a:lnTo>
                  <a:pt x="78364" y="50101"/>
                </a:lnTo>
                <a:lnTo>
                  <a:pt x="78308" y="50194"/>
                </a:lnTo>
                <a:lnTo>
                  <a:pt x="78439" y="49990"/>
                </a:lnTo>
                <a:lnTo>
                  <a:pt x="78494" y="49841"/>
                </a:lnTo>
                <a:lnTo>
                  <a:pt x="78550" y="49729"/>
                </a:lnTo>
                <a:lnTo>
                  <a:pt x="78550" y="49692"/>
                </a:lnTo>
                <a:close/>
                <a:moveTo>
                  <a:pt x="42506" y="49617"/>
                </a:moveTo>
                <a:lnTo>
                  <a:pt x="42301" y="49841"/>
                </a:lnTo>
                <a:lnTo>
                  <a:pt x="42115" y="50083"/>
                </a:lnTo>
                <a:lnTo>
                  <a:pt x="41742" y="50585"/>
                </a:lnTo>
                <a:lnTo>
                  <a:pt x="41649" y="50697"/>
                </a:lnTo>
                <a:lnTo>
                  <a:pt x="41575" y="50809"/>
                </a:lnTo>
                <a:lnTo>
                  <a:pt x="41500" y="50920"/>
                </a:lnTo>
                <a:lnTo>
                  <a:pt x="41445" y="51032"/>
                </a:lnTo>
                <a:lnTo>
                  <a:pt x="41445" y="51088"/>
                </a:lnTo>
                <a:lnTo>
                  <a:pt x="41445" y="51125"/>
                </a:lnTo>
                <a:lnTo>
                  <a:pt x="41463" y="51163"/>
                </a:lnTo>
                <a:lnTo>
                  <a:pt x="41482" y="51181"/>
                </a:lnTo>
                <a:lnTo>
                  <a:pt x="41538" y="51200"/>
                </a:lnTo>
                <a:lnTo>
                  <a:pt x="41612" y="51200"/>
                </a:lnTo>
                <a:lnTo>
                  <a:pt x="41705" y="51163"/>
                </a:lnTo>
                <a:lnTo>
                  <a:pt x="41780" y="51107"/>
                </a:lnTo>
                <a:lnTo>
                  <a:pt x="41854" y="51032"/>
                </a:lnTo>
                <a:lnTo>
                  <a:pt x="41929" y="50939"/>
                </a:lnTo>
                <a:lnTo>
                  <a:pt x="42078" y="50697"/>
                </a:lnTo>
                <a:lnTo>
                  <a:pt x="42208" y="50418"/>
                </a:lnTo>
                <a:lnTo>
                  <a:pt x="42394" y="49896"/>
                </a:lnTo>
                <a:lnTo>
                  <a:pt x="42469" y="49710"/>
                </a:lnTo>
                <a:lnTo>
                  <a:pt x="42506" y="49617"/>
                </a:lnTo>
                <a:close/>
                <a:moveTo>
                  <a:pt x="87003" y="49617"/>
                </a:moveTo>
                <a:lnTo>
                  <a:pt x="86798" y="49841"/>
                </a:lnTo>
                <a:lnTo>
                  <a:pt x="86612" y="50083"/>
                </a:lnTo>
                <a:lnTo>
                  <a:pt x="86240" y="50585"/>
                </a:lnTo>
                <a:lnTo>
                  <a:pt x="86147" y="50697"/>
                </a:lnTo>
                <a:lnTo>
                  <a:pt x="86072" y="50809"/>
                </a:lnTo>
                <a:lnTo>
                  <a:pt x="85998" y="50920"/>
                </a:lnTo>
                <a:lnTo>
                  <a:pt x="85960" y="51032"/>
                </a:lnTo>
                <a:lnTo>
                  <a:pt x="85942" y="51088"/>
                </a:lnTo>
                <a:lnTo>
                  <a:pt x="85942" y="51125"/>
                </a:lnTo>
                <a:lnTo>
                  <a:pt x="85960" y="51163"/>
                </a:lnTo>
                <a:lnTo>
                  <a:pt x="85998" y="51181"/>
                </a:lnTo>
                <a:lnTo>
                  <a:pt x="86035" y="51200"/>
                </a:lnTo>
                <a:lnTo>
                  <a:pt x="86109" y="51200"/>
                </a:lnTo>
                <a:lnTo>
                  <a:pt x="86202" y="51163"/>
                </a:lnTo>
                <a:lnTo>
                  <a:pt x="86277" y="51107"/>
                </a:lnTo>
                <a:lnTo>
                  <a:pt x="86370" y="51032"/>
                </a:lnTo>
                <a:lnTo>
                  <a:pt x="86444" y="50939"/>
                </a:lnTo>
                <a:lnTo>
                  <a:pt x="86575" y="50697"/>
                </a:lnTo>
                <a:lnTo>
                  <a:pt x="86705" y="50418"/>
                </a:lnTo>
                <a:lnTo>
                  <a:pt x="86891" y="49896"/>
                </a:lnTo>
                <a:lnTo>
                  <a:pt x="86966" y="49710"/>
                </a:lnTo>
                <a:lnTo>
                  <a:pt x="87003" y="49617"/>
                </a:lnTo>
                <a:close/>
              </a:path>
            </a:pathLst>
          </a:custGeom>
          <a:solidFill>
            <a:srgbClr val="F0C3A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1" name="Google Shape;31;p6"/>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rgbClr val="F0C3A3"/>
              </a:buClr>
              <a:buSzPts val="2400"/>
              <a:buNone/>
              <a:defRPr>
                <a:solidFill>
                  <a:srgbClr val="F0C3A3"/>
                </a:solidFill>
              </a:defRPr>
            </a:lvl1pPr>
            <a:lvl2pPr lvl="1">
              <a:spcBef>
                <a:spcPts val="0"/>
              </a:spcBef>
              <a:spcAft>
                <a:spcPts val="0"/>
              </a:spcAft>
              <a:buClr>
                <a:srgbClr val="F0C3A3"/>
              </a:buClr>
              <a:buSzPts val="2400"/>
              <a:buNone/>
              <a:defRPr>
                <a:solidFill>
                  <a:srgbClr val="F0C3A3"/>
                </a:solidFill>
              </a:defRPr>
            </a:lvl2pPr>
            <a:lvl3pPr lvl="2">
              <a:spcBef>
                <a:spcPts val="0"/>
              </a:spcBef>
              <a:spcAft>
                <a:spcPts val="0"/>
              </a:spcAft>
              <a:buClr>
                <a:srgbClr val="F0C3A3"/>
              </a:buClr>
              <a:buSzPts val="2400"/>
              <a:buNone/>
              <a:defRPr>
                <a:solidFill>
                  <a:srgbClr val="F0C3A3"/>
                </a:solidFill>
              </a:defRPr>
            </a:lvl3pPr>
            <a:lvl4pPr lvl="3">
              <a:spcBef>
                <a:spcPts val="0"/>
              </a:spcBef>
              <a:spcAft>
                <a:spcPts val="0"/>
              </a:spcAft>
              <a:buClr>
                <a:srgbClr val="F0C3A3"/>
              </a:buClr>
              <a:buSzPts val="2400"/>
              <a:buNone/>
              <a:defRPr>
                <a:solidFill>
                  <a:srgbClr val="F0C3A3"/>
                </a:solidFill>
              </a:defRPr>
            </a:lvl4pPr>
            <a:lvl5pPr lvl="4">
              <a:spcBef>
                <a:spcPts val="0"/>
              </a:spcBef>
              <a:spcAft>
                <a:spcPts val="0"/>
              </a:spcAft>
              <a:buClr>
                <a:srgbClr val="F0C3A3"/>
              </a:buClr>
              <a:buSzPts val="2400"/>
              <a:buNone/>
              <a:defRPr>
                <a:solidFill>
                  <a:srgbClr val="F0C3A3"/>
                </a:solidFill>
              </a:defRPr>
            </a:lvl5pPr>
            <a:lvl6pPr lvl="5">
              <a:spcBef>
                <a:spcPts val="0"/>
              </a:spcBef>
              <a:spcAft>
                <a:spcPts val="0"/>
              </a:spcAft>
              <a:buClr>
                <a:srgbClr val="F0C3A3"/>
              </a:buClr>
              <a:buSzPts val="2400"/>
              <a:buNone/>
              <a:defRPr>
                <a:solidFill>
                  <a:srgbClr val="F0C3A3"/>
                </a:solidFill>
              </a:defRPr>
            </a:lvl6pPr>
            <a:lvl7pPr lvl="6">
              <a:spcBef>
                <a:spcPts val="0"/>
              </a:spcBef>
              <a:spcAft>
                <a:spcPts val="0"/>
              </a:spcAft>
              <a:buClr>
                <a:srgbClr val="F0C3A3"/>
              </a:buClr>
              <a:buSzPts val="2400"/>
              <a:buNone/>
              <a:defRPr>
                <a:solidFill>
                  <a:srgbClr val="F0C3A3"/>
                </a:solidFill>
              </a:defRPr>
            </a:lvl7pPr>
            <a:lvl8pPr lvl="7">
              <a:spcBef>
                <a:spcPts val="0"/>
              </a:spcBef>
              <a:spcAft>
                <a:spcPts val="0"/>
              </a:spcAft>
              <a:buClr>
                <a:srgbClr val="F0C3A3"/>
              </a:buClr>
              <a:buSzPts val="2400"/>
              <a:buNone/>
              <a:defRPr>
                <a:solidFill>
                  <a:srgbClr val="F0C3A3"/>
                </a:solidFill>
              </a:defRPr>
            </a:lvl8pPr>
            <a:lvl9pPr lvl="8">
              <a:spcBef>
                <a:spcPts val="0"/>
              </a:spcBef>
              <a:spcAft>
                <a:spcPts val="0"/>
              </a:spcAft>
              <a:buClr>
                <a:srgbClr val="F0C3A3"/>
              </a:buClr>
              <a:buSzPts val="2400"/>
              <a:buNone/>
              <a:defRPr>
                <a:solidFill>
                  <a:srgbClr val="F0C3A3"/>
                </a:solidFill>
              </a:defRPr>
            </a:lvl9pPr>
          </a:lstStyle>
          <a:p>
            <a:endParaRPr/>
          </a:p>
        </p:txBody>
      </p:sp>
      <p:sp>
        <p:nvSpPr>
          <p:cNvPr id="32" name="Google Shape;32;p6"/>
          <p:cNvSpPr txBox="1">
            <a:spLocks noGrp="1"/>
          </p:cNvSpPr>
          <p:nvPr>
            <p:ph type="body" idx="1"/>
          </p:nvPr>
        </p:nvSpPr>
        <p:spPr>
          <a:xfrm>
            <a:off x="1187067"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3" name="Google Shape;33;p6"/>
          <p:cNvSpPr txBox="1">
            <a:spLocks noGrp="1"/>
          </p:cNvSpPr>
          <p:nvPr>
            <p:ph type="body" idx="2"/>
          </p:nvPr>
        </p:nvSpPr>
        <p:spPr>
          <a:xfrm>
            <a:off x="6524283" y="1600200"/>
            <a:ext cx="4480800" cy="4213600"/>
          </a:xfrm>
          <a:prstGeom prst="rect">
            <a:avLst/>
          </a:prstGeom>
        </p:spPr>
        <p:txBody>
          <a:bodyPr spcFirstLastPara="1" wrap="square" lIns="91425" tIns="91425" rIns="91425" bIns="91425" anchor="t" anchorCtr="0">
            <a:noAutofit/>
          </a:bodyPr>
          <a:lstStyle>
            <a:lvl1pPr marL="609585" lvl="0" indent="-474121">
              <a:spcBef>
                <a:spcPts val="800"/>
              </a:spcBef>
              <a:spcAft>
                <a:spcPts val="0"/>
              </a:spcAft>
              <a:buClr>
                <a:srgbClr val="F0C3A3"/>
              </a:buClr>
              <a:buSzPts val="2000"/>
              <a:buChar char="‐"/>
              <a:defRPr sz="2667"/>
            </a:lvl1pPr>
            <a:lvl2pPr marL="1219170" lvl="1" indent="-474121">
              <a:spcBef>
                <a:spcPts val="0"/>
              </a:spcBef>
              <a:spcAft>
                <a:spcPts val="0"/>
              </a:spcAft>
              <a:buClr>
                <a:srgbClr val="F0C3A3"/>
              </a:buClr>
              <a:buSzPts val="2000"/>
              <a:buChar char="‐"/>
              <a:defRPr sz="2667"/>
            </a:lvl2pPr>
            <a:lvl3pPr marL="1828754" lvl="2" indent="-474121">
              <a:spcBef>
                <a:spcPts val="0"/>
              </a:spcBef>
              <a:spcAft>
                <a:spcPts val="0"/>
              </a:spcAft>
              <a:buClr>
                <a:srgbClr val="F0C3A3"/>
              </a:buClr>
              <a:buSzPts val="2000"/>
              <a:buChar char="‐"/>
              <a:defRPr sz="2667"/>
            </a:lvl3pPr>
            <a:lvl4pPr marL="2438339" lvl="3" indent="-474121">
              <a:spcBef>
                <a:spcPts val="0"/>
              </a:spcBef>
              <a:spcAft>
                <a:spcPts val="0"/>
              </a:spcAft>
              <a:buSzPts val="2000"/>
              <a:buChar char="‐"/>
              <a:defRPr sz="2667"/>
            </a:lvl4pPr>
            <a:lvl5pPr marL="3047924" lvl="4" indent="-474121">
              <a:spcBef>
                <a:spcPts val="0"/>
              </a:spcBef>
              <a:spcAft>
                <a:spcPts val="0"/>
              </a:spcAft>
              <a:buSzPts val="2000"/>
              <a:buChar char="‐"/>
              <a:defRPr sz="2667"/>
            </a:lvl5pPr>
            <a:lvl6pPr marL="3657509" lvl="5" indent="-474121">
              <a:spcBef>
                <a:spcPts val="0"/>
              </a:spcBef>
              <a:spcAft>
                <a:spcPts val="0"/>
              </a:spcAft>
              <a:buSzPts val="2000"/>
              <a:buChar char="‐"/>
              <a:defRPr sz="2667"/>
            </a:lvl6pPr>
            <a:lvl7pPr marL="4267093" lvl="6" indent="-474121">
              <a:spcBef>
                <a:spcPts val="0"/>
              </a:spcBef>
              <a:spcAft>
                <a:spcPts val="0"/>
              </a:spcAft>
              <a:buSzPts val="2000"/>
              <a:buChar char="‐"/>
              <a:defRPr sz="2667"/>
            </a:lvl7pPr>
            <a:lvl8pPr marL="4876678" lvl="7" indent="-474121">
              <a:spcBef>
                <a:spcPts val="0"/>
              </a:spcBef>
              <a:spcAft>
                <a:spcPts val="0"/>
              </a:spcAft>
              <a:buSzPts val="2000"/>
              <a:buChar char="‐"/>
              <a:defRPr sz="2667"/>
            </a:lvl8pPr>
            <a:lvl9pPr marL="5486263" lvl="8" indent="-474121">
              <a:spcBef>
                <a:spcPts val="0"/>
              </a:spcBef>
              <a:spcAft>
                <a:spcPts val="0"/>
              </a:spcAft>
              <a:buSzPts val="2000"/>
              <a:buChar char="‐"/>
              <a:defRPr sz="2667"/>
            </a:lvl9pPr>
          </a:lstStyle>
          <a:p>
            <a:endParaRPr/>
          </a:p>
        </p:txBody>
      </p:sp>
      <p:sp>
        <p:nvSpPr>
          <p:cNvPr id="34" name="Google Shape;34;p6"/>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986328927"/>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35"/>
        <p:cNvGrpSpPr/>
        <p:nvPr/>
      </p:nvGrpSpPr>
      <p:grpSpPr>
        <a:xfrm>
          <a:off x="0" y="0"/>
          <a:ext cx="0" cy="0"/>
          <a:chOff x="0" y="0"/>
          <a:chExt cx="0" cy="0"/>
        </a:xfrm>
      </p:grpSpPr>
      <p:sp>
        <p:nvSpPr>
          <p:cNvPr id="36" name="Google Shape;36;p7"/>
          <p:cNvSpPr/>
          <p:nvPr/>
        </p:nvSpPr>
        <p:spPr>
          <a:xfrm>
            <a:off x="139201" y="209501"/>
            <a:ext cx="11913495" cy="6438943"/>
          </a:xfrm>
          <a:custGeom>
            <a:avLst/>
            <a:gdLst/>
            <a:ahLst/>
            <a:cxnLst/>
            <a:rect l="l" t="t" r="r" b="b"/>
            <a:pathLst>
              <a:path w="92700" h="50102" extrusionOk="0">
                <a:moveTo>
                  <a:pt x="26140" y="187"/>
                </a:moveTo>
                <a:lnTo>
                  <a:pt x="26084" y="205"/>
                </a:lnTo>
                <a:lnTo>
                  <a:pt x="26009" y="224"/>
                </a:lnTo>
                <a:lnTo>
                  <a:pt x="25879" y="336"/>
                </a:lnTo>
                <a:lnTo>
                  <a:pt x="25730" y="485"/>
                </a:lnTo>
                <a:lnTo>
                  <a:pt x="25581" y="652"/>
                </a:lnTo>
                <a:lnTo>
                  <a:pt x="25451" y="838"/>
                </a:lnTo>
                <a:lnTo>
                  <a:pt x="25376" y="987"/>
                </a:lnTo>
                <a:lnTo>
                  <a:pt x="25339" y="1080"/>
                </a:lnTo>
                <a:lnTo>
                  <a:pt x="25358" y="1211"/>
                </a:lnTo>
                <a:lnTo>
                  <a:pt x="25358" y="1229"/>
                </a:lnTo>
                <a:lnTo>
                  <a:pt x="25376" y="1229"/>
                </a:lnTo>
                <a:lnTo>
                  <a:pt x="25432" y="1174"/>
                </a:lnTo>
                <a:lnTo>
                  <a:pt x="25525" y="1062"/>
                </a:lnTo>
                <a:lnTo>
                  <a:pt x="25786" y="745"/>
                </a:lnTo>
                <a:lnTo>
                  <a:pt x="25935" y="596"/>
                </a:lnTo>
                <a:lnTo>
                  <a:pt x="26103" y="447"/>
                </a:lnTo>
                <a:lnTo>
                  <a:pt x="26214" y="652"/>
                </a:lnTo>
                <a:lnTo>
                  <a:pt x="26400" y="969"/>
                </a:lnTo>
                <a:lnTo>
                  <a:pt x="26512" y="1118"/>
                </a:lnTo>
                <a:lnTo>
                  <a:pt x="26605" y="1229"/>
                </a:lnTo>
                <a:lnTo>
                  <a:pt x="26661" y="1267"/>
                </a:lnTo>
                <a:lnTo>
                  <a:pt x="26698" y="1285"/>
                </a:lnTo>
                <a:lnTo>
                  <a:pt x="26736" y="1285"/>
                </a:lnTo>
                <a:lnTo>
                  <a:pt x="26773" y="1267"/>
                </a:lnTo>
                <a:lnTo>
                  <a:pt x="26810" y="1229"/>
                </a:lnTo>
                <a:lnTo>
                  <a:pt x="26829" y="1174"/>
                </a:lnTo>
                <a:lnTo>
                  <a:pt x="26810" y="1118"/>
                </a:lnTo>
                <a:lnTo>
                  <a:pt x="26791" y="1043"/>
                </a:lnTo>
                <a:lnTo>
                  <a:pt x="26717" y="894"/>
                </a:lnTo>
                <a:lnTo>
                  <a:pt x="26624" y="727"/>
                </a:lnTo>
                <a:lnTo>
                  <a:pt x="26382" y="429"/>
                </a:lnTo>
                <a:lnTo>
                  <a:pt x="26233" y="224"/>
                </a:lnTo>
                <a:lnTo>
                  <a:pt x="26196" y="187"/>
                </a:lnTo>
                <a:close/>
                <a:moveTo>
                  <a:pt x="50716" y="187"/>
                </a:moveTo>
                <a:lnTo>
                  <a:pt x="50660" y="205"/>
                </a:lnTo>
                <a:lnTo>
                  <a:pt x="50623" y="243"/>
                </a:lnTo>
                <a:lnTo>
                  <a:pt x="50492" y="373"/>
                </a:lnTo>
                <a:lnTo>
                  <a:pt x="50232" y="689"/>
                </a:lnTo>
                <a:lnTo>
                  <a:pt x="50138" y="820"/>
                </a:lnTo>
                <a:lnTo>
                  <a:pt x="50064" y="876"/>
                </a:lnTo>
                <a:lnTo>
                  <a:pt x="49989" y="913"/>
                </a:lnTo>
                <a:lnTo>
                  <a:pt x="49934" y="932"/>
                </a:lnTo>
                <a:lnTo>
                  <a:pt x="49878" y="932"/>
                </a:lnTo>
                <a:lnTo>
                  <a:pt x="49822" y="894"/>
                </a:lnTo>
                <a:lnTo>
                  <a:pt x="49766" y="857"/>
                </a:lnTo>
                <a:lnTo>
                  <a:pt x="49729" y="801"/>
                </a:lnTo>
                <a:lnTo>
                  <a:pt x="49654" y="671"/>
                </a:lnTo>
                <a:lnTo>
                  <a:pt x="49580" y="541"/>
                </a:lnTo>
                <a:lnTo>
                  <a:pt x="49505" y="429"/>
                </a:lnTo>
                <a:lnTo>
                  <a:pt x="49468" y="392"/>
                </a:lnTo>
                <a:lnTo>
                  <a:pt x="49431" y="354"/>
                </a:lnTo>
                <a:lnTo>
                  <a:pt x="49338" y="354"/>
                </a:lnTo>
                <a:lnTo>
                  <a:pt x="49301" y="373"/>
                </a:lnTo>
                <a:lnTo>
                  <a:pt x="49282" y="410"/>
                </a:lnTo>
                <a:lnTo>
                  <a:pt x="49282" y="466"/>
                </a:lnTo>
                <a:lnTo>
                  <a:pt x="49301" y="541"/>
                </a:lnTo>
                <a:lnTo>
                  <a:pt x="49375" y="689"/>
                </a:lnTo>
                <a:lnTo>
                  <a:pt x="49468" y="838"/>
                </a:lnTo>
                <a:lnTo>
                  <a:pt x="49580" y="1006"/>
                </a:lnTo>
                <a:lnTo>
                  <a:pt x="49710" y="1155"/>
                </a:lnTo>
                <a:lnTo>
                  <a:pt x="49822" y="1248"/>
                </a:lnTo>
                <a:lnTo>
                  <a:pt x="49859" y="1285"/>
                </a:lnTo>
                <a:lnTo>
                  <a:pt x="49915" y="1304"/>
                </a:lnTo>
                <a:lnTo>
                  <a:pt x="49952" y="1304"/>
                </a:lnTo>
                <a:lnTo>
                  <a:pt x="50008" y="1285"/>
                </a:lnTo>
                <a:lnTo>
                  <a:pt x="50138" y="1211"/>
                </a:lnTo>
                <a:lnTo>
                  <a:pt x="50269" y="1099"/>
                </a:lnTo>
                <a:lnTo>
                  <a:pt x="50399" y="969"/>
                </a:lnTo>
                <a:lnTo>
                  <a:pt x="50529" y="801"/>
                </a:lnTo>
                <a:lnTo>
                  <a:pt x="50623" y="652"/>
                </a:lnTo>
                <a:lnTo>
                  <a:pt x="50697" y="522"/>
                </a:lnTo>
                <a:lnTo>
                  <a:pt x="50734" y="410"/>
                </a:lnTo>
                <a:lnTo>
                  <a:pt x="50753" y="317"/>
                </a:lnTo>
                <a:lnTo>
                  <a:pt x="50753" y="243"/>
                </a:lnTo>
                <a:lnTo>
                  <a:pt x="50734" y="205"/>
                </a:lnTo>
                <a:lnTo>
                  <a:pt x="50716" y="187"/>
                </a:lnTo>
                <a:close/>
                <a:moveTo>
                  <a:pt x="28448" y="317"/>
                </a:moveTo>
                <a:lnTo>
                  <a:pt x="28393" y="336"/>
                </a:lnTo>
                <a:lnTo>
                  <a:pt x="28337" y="354"/>
                </a:lnTo>
                <a:lnTo>
                  <a:pt x="28299" y="373"/>
                </a:lnTo>
                <a:lnTo>
                  <a:pt x="28262" y="429"/>
                </a:lnTo>
                <a:lnTo>
                  <a:pt x="28188" y="541"/>
                </a:lnTo>
                <a:lnTo>
                  <a:pt x="28132" y="671"/>
                </a:lnTo>
                <a:lnTo>
                  <a:pt x="28095" y="801"/>
                </a:lnTo>
                <a:lnTo>
                  <a:pt x="28020" y="913"/>
                </a:lnTo>
                <a:lnTo>
                  <a:pt x="27983" y="969"/>
                </a:lnTo>
                <a:lnTo>
                  <a:pt x="27946" y="1006"/>
                </a:lnTo>
                <a:lnTo>
                  <a:pt x="27890" y="1025"/>
                </a:lnTo>
                <a:lnTo>
                  <a:pt x="27834" y="1043"/>
                </a:lnTo>
                <a:lnTo>
                  <a:pt x="27778" y="1043"/>
                </a:lnTo>
                <a:lnTo>
                  <a:pt x="27722" y="1025"/>
                </a:lnTo>
                <a:lnTo>
                  <a:pt x="27666" y="987"/>
                </a:lnTo>
                <a:lnTo>
                  <a:pt x="27629" y="950"/>
                </a:lnTo>
                <a:lnTo>
                  <a:pt x="27573" y="838"/>
                </a:lnTo>
                <a:lnTo>
                  <a:pt x="27517" y="745"/>
                </a:lnTo>
                <a:lnTo>
                  <a:pt x="27369" y="522"/>
                </a:lnTo>
                <a:lnTo>
                  <a:pt x="27238" y="373"/>
                </a:lnTo>
                <a:lnTo>
                  <a:pt x="27238" y="485"/>
                </a:lnTo>
                <a:lnTo>
                  <a:pt x="27275" y="634"/>
                </a:lnTo>
                <a:lnTo>
                  <a:pt x="27313" y="783"/>
                </a:lnTo>
                <a:lnTo>
                  <a:pt x="27369" y="950"/>
                </a:lnTo>
                <a:lnTo>
                  <a:pt x="27443" y="1080"/>
                </a:lnTo>
                <a:lnTo>
                  <a:pt x="27536" y="1211"/>
                </a:lnTo>
                <a:lnTo>
                  <a:pt x="27629" y="1304"/>
                </a:lnTo>
                <a:lnTo>
                  <a:pt x="27704" y="1322"/>
                </a:lnTo>
                <a:lnTo>
                  <a:pt x="27760" y="1341"/>
                </a:lnTo>
                <a:lnTo>
                  <a:pt x="27871" y="1341"/>
                </a:lnTo>
                <a:lnTo>
                  <a:pt x="27964" y="1322"/>
                </a:lnTo>
                <a:lnTo>
                  <a:pt x="28039" y="1267"/>
                </a:lnTo>
                <a:lnTo>
                  <a:pt x="28113" y="1211"/>
                </a:lnTo>
                <a:lnTo>
                  <a:pt x="28169" y="1136"/>
                </a:lnTo>
                <a:lnTo>
                  <a:pt x="28225" y="1043"/>
                </a:lnTo>
                <a:lnTo>
                  <a:pt x="28318" y="876"/>
                </a:lnTo>
                <a:lnTo>
                  <a:pt x="28411" y="727"/>
                </a:lnTo>
                <a:lnTo>
                  <a:pt x="28523" y="559"/>
                </a:lnTo>
                <a:lnTo>
                  <a:pt x="28560" y="466"/>
                </a:lnTo>
                <a:lnTo>
                  <a:pt x="28579" y="392"/>
                </a:lnTo>
                <a:lnTo>
                  <a:pt x="28560" y="373"/>
                </a:lnTo>
                <a:lnTo>
                  <a:pt x="28541" y="336"/>
                </a:lnTo>
                <a:lnTo>
                  <a:pt x="28504" y="336"/>
                </a:lnTo>
                <a:lnTo>
                  <a:pt x="28448" y="317"/>
                </a:lnTo>
                <a:close/>
                <a:moveTo>
                  <a:pt x="32042" y="56"/>
                </a:moveTo>
                <a:lnTo>
                  <a:pt x="32004" y="94"/>
                </a:lnTo>
                <a:lnTo>
                  <a:pt x="31911" y="224"/>
                </a:lnTo>
                <a:lnTo>
                  <a:pt x="31818" y="392"/>
                </a:lnTo>
                <a:lnTo>
                  <a:pt x="31651" y="783"/>
                </a:lnTo>
                <a:lnTo>
                  <a:pt x="31539" y="1043"/>
                </a:lnTo>
                <a:lnTo>
                  <a:pt x="31483" y="969"/>
                </a:lnTo>
                <a:lnTo>
                  <a:pt x="31427" y="838"/>
                </a:lnTo>
                <a:lnTo>
                  <a:pt x="31297" y="578"/>
                </a:lnTo>
                <a:lnTo>
                  <a:pt x="31241" y="447"/>
                </a:lnTo>
                <a:lnTo>
                  <a:pt x="31167" y="354"/>
                </a:lnTo>
                <a:lnTo>
                  <a:pt x="31148" y="336"/>
                </a:lnTo>
                <a:lnTo>
                  <a:pt x="31111" y="317"/>
                </a:lnTo>
                <a:lnTo>
                  <a:pt x="31074" y="336"/>
                </a:lnTo>
                <a:lnTo>
                  <a:pt x="31055" y="354"/>
                </a:lnTo>
                <a:lnTo>
                  <a:pt x="31018" y="392"/>
                </a:lnTo>
                <a:lnTo>
                  <a:pt x="30999" y="447"/>
                </a:lnTo>
                <a:lnTo>
                  <a:pt x="30999" y="522"/>
                </a:lnTo>
                <a:lnTo>
                  <a:pt x="31018" y="578"/>
                </a:lnTo>
                <a:lnTo>
                  <a:pt x="31055" y="727"/>
                </a:lnTo>
                <a:lnTo>
                  <a:pt x="31129" y="876"/>
                </a:lnTo>
                <a:lnTo>
                  <a:pt x="31222" y="1025"/>
                </a:lnTo>
                <a:lnTo>
                  <a:pt x="31316" y="1155"/>
                </a:lnTo>
                <a:lnTo>
                  <a:pt x="31483" y="1341"/>
                </a:lnTo>
                <a:lnTo>
                  <a:pt x="31520" y="1360"/>
                </a:lnTo>
                <a:lnTo>
                  <a:pt x="31558" y="1341"/>
                </a:lnTo>
                <a:lnTo>
                  <a:pt x="31613" y="1322"/>
                </a:lnTo>
                <a:lnTo>
                  <a:pt x="31688" y="1248"/>
                </a:lnTo>
                <a:lnTo>
                  <a:pt x="31800" y="1099"/>
                </a:lnTo>
                <a:lnTo>
                  <a:pt x="31930" y="876"/>
                </a:lnTo>
                <a:lnTo>
                  <a:pt x="32042" y="652"/>
                </a:lnTo>
                <a:lnTo>
                  <a:pt x="32135" y="429"/>
                </a:lnTo>
                <a:lnTo>
                  <a:pt x="32172" y="243"/>
                </a:lnTo>
                <a:lnTo>
                  <a:pt x="32172" y="168"/>
                </a:lnTo>
                <a:lnTo>
                  <a:pt x="32153" y="131"/>
                </a:lnTo>
                <a:lnTo>
                  <a:pt x="32116" y="75"/>
                </a:lnTo>
                <a:lnTo>
                  <a:pt x="32079" y="56"/>
                </a:lnTo>
                <a:close/>
                <a:moveTo>
                  <a:pt x="11413" y="243"/>
                </a:moveTo>
                <a:lnTo>
                  <a:pt x="11376" y="261"/>
                </a:lnTo>
                <a:lnTo>
                  <a:pt x="11189" y="466"/>
                </a:lnTo>
                <a:lnTo>
                  <a:pt x="10892" y="801"/>
                </a:lnTo>
                <a:lnTo>
                  <a:pt x="10743" y="987"/>
                </a:lnTo>
                <a:lnTo>
                  <a:pt x="10631" y="1155"/>
                </a:lnTo>
                <a:lnTo>
                  <a:pt x="10575" y="1285"/>
                </a:lnTo>
                <a:lnTo>
                  <a:pt x="10575" y="1322"/>
                </a:lnTo>
                <a:lnTo>
                  <a:pt x="10594" y="1360"/>
                </a:lnTo>
                <a:lnTo>
                  <a:pt x="10631" y="1378"/>
                </a:lnTo>
                <a:lnTo>
                  <a:pt x="10668" y="1360"/>
                </a:lnTo>
                <a:lnTo>
                  <a:pt x="10780" y="1304"/>
                </a:lnTo>
                <a:lnTo>
                  <a:pt x="10910" y="1192"/>
                </a:lnTo>
                <a:lnTo>
                  <a:pt x="11041" y="1043"/>
                </a:lnTo>
                <a:lnTo>
                  <a:pt x="11283" y="745"/>
                </a:lnTo>
                <a:lnTo>
                  <a:pt x="11431" y="541"/>
                </a:lnTo>
                <a:lnTo>
                  <a:pt x="11543" y="745"/>
                </a:lnTo>
                <a:lnTo>
                  <a:pt x="11711" y="1062"/>
                </a:lnTo>
                <a:lnTo>
                  <a:pt x="11804" y="1192"/>
                </a:lnTo>
                <a:lnTo>
                  <a:pt x="11897" y="1285"/>
                </a:lnTo>
                <a:lnTo>
                  <a:pt x="11953" y="1322"/>
                </a:lnTo>
                <a:lnTo>
                  <a:pt x="11990" y="1322"/>
                </a:lnTo>
                <a:lnTo>
                  <a:pt x="12027" y="1304"/>
                </a:lnTo>
                <a:lnTo>
                  <a:pt x="12065" y="1267"/>
                </a:lnTo>
                <a:lnTo>
                  <a:pt x="12065" y="1229"/>
                </a:lnTo>
                <a:lnTo>
                  <a:pt x="12065" y="1174"/>
                </a:lnTo>
                <a:lnTo>
                  <a:pt x="12009" y="1006"/>
                </a:lnTo>
                <a:lnTo>
                  <a:pt x="11916" y="820"/>
                </a:lnTo>
                <a:lnTo>
                  <a:pt x="11804" y="634"/>
                </a:lnTo>
                <a:lnTo>
                  <a:pt x="11674" y="466"/>
                </a:lnTo>
                <a:lnTo>
                  <a:pt x="11543" y="317"/>
                </a:lnTo>
                <a:lnTo>
                  <a:pt x="11487" y="280"/>
                </a:lnTo>
                <a:lnTo>
                  <a:pt x="11450" y="243"/>
                </a:lnTo>
                <a:close/>
                <a:moveTo>
                  <a:pt x="81268" y="243"/>
                </a:moveTo>
                <a:lnTo>
                  <a:pt x="81156" y="336"/>
                </a:lnTo>
                <a:lnTo>
                  <a:pt x="81026" y="466"/>
                </a:lnTo>
                <a:lnTo>
                  <a:pt x="80895" y="634"/>
                </a:lnTo>
                <a:lnTo>
                  <a:pt x="80784" y="838"/>
                </a:lnTo>
                <a:lnTo>
                  <a:pt x="80691" y="1025"/>
                </a:lnTo>
                <a:lnTo>
                  <a:pt x="80635" y="1174"/>
                </a:lnTo>
                <a:lnTo>
                  <a:pt x="80635" y="1229"/>
                </a:lnTo>
                <a:lnTo>
                  <a:pt x="80635" y="1267"/>
                </a:lnTo>
                <a:lnTo>
                  <a:pt x="80672" y="1304"/>
                </a:lnTo>
                <a:lnTo>
                  <a:pt x="80709" y="1322"/>
                </a:lnTo>
                <a:lnTo>
                  <a:pt x="80747" y="1322"/>
                </a:lnTo>
                <a:lnTo>
                  <a:pt x="80802" y="1285"/>
                </a:lnTo>
                <a:lnTo>
                  <a:pt x="80895" y="1192"/>
                </a:lnTo>
                <a:lnTo>
                  <a:pt x="80989" y="1062"/>
                </a:lnTo>
                <a:lnTo>
                  <a:pt x="81156" y="745"/>
                </a:lnTo>
                <a:lnTo>
                  <a:pt x="81268" y="541"/>
                </a:lnTo>
                <a:lnTo>
                  <a:pt x="81417" y="745"/>
                </a:lnTo>
                <a:lnTo>
                  <a:pt x="81659" y="1043"/>
                </a:lnTo>
                <a:lnTo>
                  <a:pt x="81789" y="1192"/>
                </a:lnTo>
                <a:lnTo>
                  <a:pt x="81919" y="1304"/>
                </a:lnTo>
                <a:lnTo>
                  <a:pt x="82031" y="1360"/>
                </a:lnTo>
                <a:lnTo>
                  <a:pt x="82087" y="1378"/>
                </a:lnTo>
                <a:lnTo>
                  <a:pt x="82124" y="1360"/>
                </a:lnTo>
                <a:lnTo>
                  <a:pt x="82143" y="1322"/>
                </a:lnTo>
                <a:lnTo>
                  <a:pt x="82124" y="1285"/>
                </a:lnTo>
                <a:lnTo>
                  <a:pt x="82068" y="1155"/>
                </a:lnTo>
                <a:lnTo>
                  <a:pt x="81957" y="987"/>
                </a:lnTo>
                <a:lnTo>
                  <a:pt x="81826" y="820"/>
                </a:lnTo>
                <a:lnTo>
                  <a:pt x="81510" y="466"/>
                </a:lnTo>
                <a:lnTo>
                  <a:pt x="81324" y="261"/>
                </a:lnTo>
                <a:lnTo>
                  <a:pt x="81305" y="243"/>
                </a:lnTo>
                <a:close/>
                <a:moveTo>
                  <a:pt x="35877" y="1"/>
                </a:moveTo>
                <a:lnTo>
                  <a:pt x="35821" y="19"/>
                </a:lnTo>
                <a:lnTo>
                  <a:pt x="35765" y="56"/>
                </a:lnTo>
                <a:lnTo>
                  <a:pt x="35709" y="131"/>
                </a:lnTo>
                <a:lnTo>
                  <a:pt x="35598" y="299"/>
                </a:lnTo>
                <a:lnTo>
                  <a:pt x="35467" y="522"/>
                </a:lnTo>
                <a:lnTo>
                  <a:pt x="35356" y="727"/>
                </a:lnTo>
                <a:lnTo>
                  <a:pt x="35244" y="1006"/>
                </a:lnTo>
                <a:lnTo>
                  <a:pt x="34927" y="559"/>
                </a:lnTo>
                <a:lnTo>
                  <a:pt x="34834" y="447"/>
                </a:lnTo>
                <a:lnTo>
                  <a:pt x="34741" y="354"/>
                </a:lnTo>
                <a:lnTo>
                  <a:pt x="34667" y="317"/>
                </a:lnTo>
                <a:lnTo>
                  <a:pt x="34630" y="317"/>
                </a:lnTo>
                <a:lnTo>
                  <a:pt x="34611" y="336"/>
                </a:lnTo>
                <a:lnTo>
                  <a:pt x="34592" y="373"/>
                </a:lnTo>
                <a:lnTo>
                  <a:pt x="34592" y="429"/>
                </a:lnTo>
                <a:lnTo>
                  <a:pt x="34630" y="559"/>
                </a:lnTo>
                <a:lnTo>
                  <a:pt x="34704" y="708"/>
                </a:lnTo>
                <a:lnTo>
                  <a:pt x="34816" y="876"/>
                </a:lnTo>
                <a:lnTo>
                  <a:pt x="35039" y="1155"/>
                </a:lnTo>
                <a:lnTo>
                  <a:pt x="35207" y="1341"/>
                </a:lnTo>
                <a:lnTo>
                  <a:pt x="35244" y="1378"/>
                </a:lnTo>
                <a:lnTo>
                  <a:pt x="35281" y="1397"/>
                </a:lnTo>
                <a:lnTo>
                  <a:pt x="35300" y="1397"/>
                </a:lnTo>
                <a:lnTo>
                  <a:pt x="35337" y="1378"/>
                </a:lnTo>
                <a:lnTo>
                  <a:pt x="35393" y="1341"/>
                </a:lnTo>
                <a:lnTo>
                  <a:pt x="35430" y="1267"/>
                </a:lnTo>
                <a:lnTo>
                  <a:pt x="35505" y="1080"/>
                </a:lnTo>
                <a:lnTo>
                  <a:pt x="35542" y="950"/>
                </a:lnTo>
                <a:lnTo>
                  <a:pt x="35635" y="783"/>
                </a:lnTo>
                <a:lnTo>
                  <a:pt x="35784" y="541"/>
                </a:lnTo>
                <a:lnTo>
                  <a:pt x="35914" y="317"/>
                </a:lnTo>
                <a:lnTo>
                  <a:pt x="35951" y="224"/>
                </a:lnTo>
                <a:lnTo>
                  <a:pt x="35951" y="131"/>
                </a:lnTo>
                <a:lnTo>
                  <a:pt x="35933" y="56"/>
                </a:lnTo>
                <a:lnTo>
                  <a:pt x="35914" y="1"/>
                </a:lnTo>
                <a:close/>
                <a:moveTo>
                  <a:pt x="44516" y="373"/>
                </a:moveTo>
                <a:lnTo>
                  <a:pt x="44460" y="392"/>
                </a:lnTo>
                <a:lnTo>
                  <a:pt x="44385" y="429"/>
                </a:lnTo>
                <a:lnTo>
                  <a:pt x="44311" y="485"/>
                </a:lnTo>
                <a:lnTo>
                  <a:pt x="44199" y="596"/>
                </a:lnTo>
                <a:lnTo>
                  <a:pt x="44088" y="727"/>
                </a:lnTo>
                <a:lnTo>
                  <a:pt x="43901" y="1006"/>
                </a:lnTo>
                <a:lnTo>
                  <a:pt x="43864" y="1080"/>
                </a:lnTo>
                <a:lnTo>
                  <a:pt x="43808" y="1248"/>
                </a:lnTo>
                <a:lnTo>
                  <a:pt x="43790" y="1322"/>
                </a:lnTo>
                <a:lnTo>
                  <a:pt x="43771" y="1360"/>
                </a:lnTo>
                <a:lnTo>
                  <a:pt x="43790" y="1378"/>
                </a:lnTo>
                <a:lnTo>
                  <a:pt x="43790" y="1397"/>
                </a:lnTo>
                <a:lnTo>
                  <a:pt x="43846" y="1360"/>
                </a:lnTo>
                <a:lnTo>
                  <a:pt x="43994" y="1248"/>
                </a:lnTo>
                <a:lnTo>
                  <a:pt x="44125" y="1099"/>
                </a:lnTo>
                <a:lnTo>
                  <a:pt x="44255" y="950"/>
                </a:lnTo>
                <a:lnTo>
                  <a:pt x="44404" y="820"/>
                </a:lnTo>
                <a:lnTo>
                  <a:pt x="44497" y="745"/>
                </a:lnTo>
                <a:lnTo>
                  <a:pt x="44553" y="708"/>
                </a:lnTo>
                <a:lnTo>
                  <a:pt x="44590" y="727"/>
                </a:lnTo>
                <a:lnTo>
                  <a:pt x="44609" y="745"/>
                </a:lnTo>
                <a:lnTo>
                  <a:pt x="44702" y="820"/>
                </a:lnTo>
                <a:lnTo>
                  <a:pt x="44739" y="876"/>
                </a:lnTo>
                <a:lnTo>
                  <a:pt x="44776" y="969"/>
                </a:lnTo>
                <a:lnTo>
                  <a:pt x="44870" y="1155"/>
                </a:lnTo>
                <a:lnTo>
                  <a:pt x="44925" y="1248"/>
                </a:lnTo>
                <a:lnTo>
                  <a:pt x="44981" y="1322"/>
                </a:lnTo>
                <a:lnTo>
                  <a:pt x="45037" y="1378"/>
                </a:lnTo>
                <a:lnTo>
                  <a:pt x="45093" y="1397"/>
                </a:lnTo>
                <a:lnTo>
                  <a:pt x="45186" y="1397"/>
                </a:lnTo>
                <a:lnTo>
                  <a:pt x="45223" y="1360"/>
                </a:lnTo>
                <a:lnTo>
                  <a:pt x="45242" y="1304"/>
                </a:lnTo>
                <a:lnTo>
                  <a:pt x="45242" y="1248"/>
                </a:lnTo>
                <a:lnTo>
                  <a:pt x="45205" y="1099"/>
                </a:lnTo>
                <a:lnTo>
                  <a:pt x="45149" y="987"/>
                </a:lnTo>
                <a:lnTo>
                  <a:pt x="45000" y="708"/>
                </a:lnTo>
                <a:lnTo>
                  <a:pt x="44907" y="578"/>
                </a:lnTo>
                <a:lnTo>
                  <a:pt x="44814" y="485"/>
                </a:lnTo>
                <a:lnTo>
                  <a:pt x="44702" y="392"/>
                </a:lnTo>
                <a:lnTo>
                  <a:pt x="44646" y="373"/>
                </a:lnTo>
                <a:close/>
                <a:moveTo>
                  <a:pt x="54328" y="56"/>
                </a:moveTo>
                <a:lnTo>
                  <a:pt x="54290" y="75"/>
                </a:lnTo>
                <a:lnTo>
                  <a:pt x="54253" y="112"/>
                </a:lnTo>
                <a:lnTo>
                  <a:pt x="53992" y="652"/>
                </a:lnTo>
                <a:lnTo>
                  <a:pt x="53899" y="820"/>
                </a:lnTo>
                <a:lnTo>
                  <a:pt x="53806" y="969"/>
                </a:lnTo>
                <a:lnTo>
                  <a:pt x="53713" y="1062"/>
                </a:lnTo>
                <a:lnTo>
                  <a:pt x="53676" y="1099"/>
                </a:lnTo>
                <a:lnTo>
                  <a:pt x="53639" y="1118"/>
                </a:lnTo>
                <a:lnTo>
                  <a:pt x="53601" y="1099"/>
                </a:lnTo>
                <a:lnTo>
                  <a:pt x="53564" y="1080"/>
                </a:lnTo>
                <a:lnTo>
                  <a:pt x="53471" y="969"/>
                </a:lnTo>
                <a:lnTo>
                  <a:pt x="53378" y="820"/>
                </a:lnTo>
                <a:lnTo>
                  <a:pt x="53285" y="652"/>
                </a:lnTo>
                <a:lnTo>
                  <a:pt x="53192" y="485"/>
                </a:lnTo>
                <a:lnTo>
                  <a:pt x="53117" y="336"/>
                </a:lnTo>
                <a:lnTo>
                  <a:pt x="53043" y="261"/>
                </a:lnTo>
                <a:lnTo>
                  <a:pt x="53006" y="243"/>
                </a:lnTo>
                <a:lnTo>
                  <a:pt x="52987" y="243"/>
                </a:lnTo>
                <a:lnTo>
                  <a:pt x="52968" y="280"/>
                </a:lnTo>
                <a:lnTo>
                  <a:pt x="52950" y="317"/>
                </a:lnTo>
                <a:lnTo>
                  <a:pt x="52987" y="485"/>
                </a:lnTo>
                <a:lnTo>
                  <a:pt x="53043" y="708"/>
                </a:lnTo>
                <a:lnTo>
                  <a:pt x="53155" y="932"/>
                </a:lnTo>
                <a:lnTo>
                  <a:pt x="53266" y="1155"/>
                </a:lnTo>
                <a:lnTo>
                  <a:pt x="53341" y="1248"/>
                </a:lnTo>
                <a:lnTo>
                  <a:pt x="53415" y="1322"/>
                </a:lnTo>
                <a:lnTo>
                  <a:pt x="53490" y="1378"/>
                </a:lnTo>
                <a:lnTo>
                  <a:pt x="53564" y="1416"/>
                </a:lnTo>
                <a:lnTo>
                  <a:pt x="53657" y="1416"/>
                </a:lnTo>
                <a:lnTo>
                  <a:pt x="53732" y="1397"/>
                </a:lnTo>
                <a:lnTo>
                  <a:pt x="53806" y="1341"/>
                </a:lnTo>
                <a:lnTo>
                  <a:pt x="53881" y="1267"/>
                </a:lnTo>
                <a:lnTo>
                  <a:pt x="54011" y="1062"/>
                </a:lnTo>
                <a:lnTo>
                  <a:pt x="54234" y="671"/>
                </a:lnTo>
                <a:lnTo>
                  <a:pt x="54383" y="447"/>
                </a:lnTo>
                <a:lnTo>
                  <a:pt x="54458" y="317"/>
                </a:lnTo>
                <a:lnTo>
                  <a:pt x="54476" y="243"/>
                </a:lnTo>
                <a:lnTo>
                  <a:pt x="54495" y="187"/>
                </a:lnTo>
                <a:lnTo>
                  <a:pt x="54458" y="112"/>
                </a:lnTo>
                <a:lnTo>
                  <a:pt x="54402" y="56"/>
                </a:lnTo>
                <a:close/>
                <a:moveTo>
                  <a:pt x="58126" y="168"/>
                </a:moveTo>
                <a:lnTo>
                  <a:pt x="58051" y="187"/>
                </a:lnTo>
                <a:lnTo>
                  <a:pt x="57995" y="243"/>
                </a:lnTo>
                <a:lnTo>
                  <a:pt x="57884" y="373"/>
                </a:lnTo>
                <a:lnTo>
                  <a:pt x="57772" y="522"/>
                </a:lnTo>
                <a:lnTo>
                  <a:pt x="57679" y="689"/>
                </a:lnTo>
                <a:lnTo>
                  <a:pt x="57586" y="857"/>
                </a:lnTo>
                <a:lnTo>
                  <a:pt x="57493" y="987"/>
                </a:lnTo>
                <a:lnTo>
                  <a:pt x="57399" y="1062"/>
                </a:lnTo>
                <a:lnTo>
                  <a:pt x="57362" y="1080"/>
                </a:lnTo>
                <a:lnTo>
                  <a:pt x="57325" y="1080"/>
                </a:lnTo>
                <a:lnTo>
                  <a:pt x="57269" y="1043"/>
                </a:lnTo>
                <a:lnTo>
                  <a:pt x="57195" y="950"/>
                </a:lnTo>
                <a:lnTo>
                  <a:pt x="57046" y="727"/>
                </a:lnTo>
                <a:lnTo>
                  <a:pt x="56897" y="522"/>
                </a:lnTo>
                <a:lnTo>
                  <a:pt x="56841" y="466"/>
                </a:lnTo>
                <a:lnTo>
                  <a:pt x="56804" y="447"/>
                </a:lnTo>
                <a:lnTo>
                  <a:pt x="56785" y="447"/>
                </a:lnTo>
                <a:lnTo>
                  <a:pt x="56804" y="429"/>
                </a:lnTo>
                <a:lnTo>
                  <a:pt x="56822" y="410"/>
                </a:lnTo>
                <a:lnTo>
                  <a:pt x="56804" y="373"/>
                </a:lnTo>
                <a:lnTo>
                  <a:pt x="56748" y="336"/>
                </a:lnTo>
                <a:lnTo>
                  <a:pt x="56692" y="336"/>
                </a:lnTo>
                <a:lnTo>
                  <a:pt x="56636" y="354"/>
                </a:lnTo>
                <a:lnTo>
                  <a:pt x="56618" y="373"/>
                </a:lnTo>
                <a:lnTo>
                  <a:pt x="56599" y="410"/>
                </a:lnTo>
                <a:lnTo>
                  <a:pt x="56599" y="447"/>
                </a:lnTo>
                <a:lnTo>
                  <a:pt x="56618" y="503"/>
                </a:lnTo>
                <a:lnTo>
                  <a:pt x="56673" y="671"/>
                </a:lnTo>
                <a:lnTo>
                  <a:pt x="56785" y="838"/>
                </a:lnTo>
                <a:lnTo>
                  <a:pt x="56915" y="1043"/>
                </a:lnTo>
                <a:lnTo>
                  <a:pt x="57064" y="1211"/>
                </a:lnTo>
                <a:lnTo>
                  <a:pt x="57139" y="1285"/>
                </a:lnTo>
                <a:lnTo>
                  <a:pt x="57213" y="1341"/>
                </a:lnTo>
                <a:lnTo>
                  <a:pt x="57344" y="1397"/>
                </a:lnTo>
                <a:lnTo>
                  <a:pt x="57437" y="1416"/>
                </a:lnTo>
                <a:lnTo>
                  <a:pt x="57511" y="1416"/>
                </a:lnTo>
                <a:lnTo>
                  <a:pt x="57567" y="1397"/>
                </a:lnTo>
                <a:lnTo>
                  <a:pt x="57623" y="1341"/>
                </a:lnTo>
                <a:lnTo>
                  <a:pt x="57660" y="1267"/>
                </a:lnTo>
                <a:lnTo>
                  <a:pt x="57753" y="1099"/>
                </a:lnTo>
                <a:lnTo>
                  <a:pt x="57865" y="894"/>
                </a:lnTo>
                <a:lnTo>
                  <a:pt x="58032" y="559"/>
                </a:lnTo>
                <a:lnTo>
                  <a:pt x="58126" y="410"/>
                </a:lnTo>
                <a:lnTo>
                  <a:pt x="58163" y="261"/>
                </a:lnTo>
                <a:lnTo>
                  <a:pt x="58181" y="224"/>
                </a:lnTo>
                <a:lnTo>
                  <a:pt x="58181" y="187"/>
                </a:lnTo>
                <a:lnTo>
                  <a:pt x="58163" y="168"/>
                </a:lnTo>
                <a:close/>
                <a:moveTo>
                  <a:pt x="18711" y="280"/>
                </a:moveTo>
                <a:lnTo>
                  <a:pt x="18674" y="299"/>
                </a:lnTo>
                <a:lnTo>
                  <a:pt x="18655" y="317"/>
                </a:lnTo>
                <a:lnTo>
                  <a:pt x="18599" y="373"/>
                </a:lnTo>
                <a:lnTo>
                  <a:pt x="18525" y="466"/>
                </a:lnTo>
                <a:lnTo>
                  <a:pt x="18376" y="634"/>
                </a:lnTo>
                <a:lnTo>
                  <a:pt x="18153" y="932"/>
                </a:lnTo>
                <a:lnTo>
                  <a:pt x="18041" y="1099"/>
                </a:lnTo>
                <a:lnTo>
                  <a:pt x="17948" y="1229"/>
                </a:lnTo>
                <a:lnTo>
                  <a:pt x="17911" y="1341"/>
                </a:lnTo>
                <a:lnTo>
                  <a:pt x="17911" y="1378"/>
                </a:lnTo>
                <a:lnTo>
                  <a:pt x="17929" y="1416"/>
                </a:lnTo>
                <a:lnTo>
                  <a:pt x="17948" y="1416"/>
                </a:lnTo>
                <a:lnTo>
                  <a:pt x="17966" y="1397"/>
                </a:lnTo>
                <a:lnTo>
                  <a:pt x="18060" y="1304"/>
                </a:lnTo>
                <a:lnTo>
                  <a:pt x="18320" y="1006"/>
                </a:lnTo>
                <a:lnTo>
                  <a:pt x="18730" y="503"/>
                </a:lnTo>
                <a:lnTo>
                  <a:pt x="18823" y="708"/>
                </a:lnTo>
                <a:lnTo>
                  <a:pt x="18972" y="1006"/>
                </a:lnTo>
                <a:lnTo>
                  <a:pt x="19046" y="1136"/>
                </a:lnTo>
                <a:lnTo>
                  <a:pt x="19139" y="1267"/>
                </a:lnTo>
                <a:lnTo>
                  <a:pt x="19214" y="1360"/>
                </a:lnTo>
                <a:lnTo>
                  <a:pt x="19307" y="1416"/>
                </a:lnTo>
                <a:lnTo>
                  <a:pt x="19363" y="1434"/>
                </a:lnTo>
                <a:lnTo>
                  <a:pt x="19400" y="1434"/>
                </a:lnTo>
                <a:lnTo>
                  <a:pt x="19437" y="1416"/>
                </a:lnTo>
                <a:lnTo>
                  <a:pt x="19456" y="1397"/>
                </a:lnTo>
                <a:lnTo>
                  <a:pt x="19456" y="1322"/>
                </a:lnTo>
                <a:lnTo>
                  <a:pt x="19419" y="1229"/>
                </a:lnTo>
                <a:lnTo>
                  <a:pt x="19288" y="1025"/>
                </a:lnTo>
                <a:lnTo>
                  <a:pt x="19177" y="857"/>
                </a:lnTo>
                <a:lnTo>
                  <a:pt x="19009" y="559"/>
                </a:lnTo>
                <a:lnTo>
                  <a:pt x="18916" y="392"/>
                </a:lnTo>
                <a:lnTo>
                  <a:pt x="18860" y="336"/>
                </a:lnTo>
                <a:lnTo>
                  <a:pt x="18823" y="299"/>
                </a:lnTo>
                <a:lnTo>
                  <a:pt x="18767" y="280"/>
                </a:lnTo>
                <a:close/>
                <a:moveTo>
                  <a:pt x="46936" y="224"/>
                </a:moveTo>
                <a:lnTo>
                  <a:pt x="46880" y="261"/>
                </a:lnTo>
                <a:lnTo>
                  <a:pt x="46787" y="354"/>
                </a:lnTo>
                <a:lnTo>
                  <a:pt x="46713" y="447"/>
                </a:lnTo>
                <a:lnTo>
                  <a:pt x="46601" y="689"/>
                </a:lnTo>
                <a:lnTo>
                  <a:pt x="46415" y="1155"/>
                </a:lnTo>
                <a:lnTo>
                  <a:pt x="46266" y="987"/>
                </a:lnTo>
                <a:lnTo>
                  <a:pt x="46024" y="745"/>
                </a:lnTo>
                <a:lnTo>
                  <a:pt x="45819" y="503"/>
                </a:lnTo>
                <a:lnTo>
                  <a:pt x="45726" y="429"/>
                </a:lnTo>
                <a:lnTo>
                  <a:pt x="45689" y="410"/>
                </a:lnTo>
                <a:lnTo>
                  <a:pt x="45651" y="429"/>
                </a:lnTo>
                <a:lnTo>
                  <a:pt x="45651" y="447"/>
                </a:lnTo>
                <a:lnTo>
                  <a:pt x="45651" y="541"/>
                </a:lnTo>
                <a:lnTo>
                  <a:pt x="45707" y="671"/>
                </a:lnTo>
                <a:lnTo>
                  <a:pt x="45782" y="801"/>
                </a:lnTo>
                <a:lnTo>
                  <a:pt x="45968" y="1043"/>
                </a:lnTo>
                <a:lnTo>
                  <a:pt x="46061" y="1174"/>
                </a:lnTo>
                <a:lnTo>
                  <a:pt x="46173" y="1285"/>
                </a:lnTo>
                <a:lnTo>
                  <a:pt x="46285" y="1378"/>
                </a:lnTo>
                <a:lnTo>
                  <a:pt x="46359" y="1416"/>
                </a:lnTo>
                <a:lnTo>
                  <a:pt x="46433" y="1434"/>
                </a:lnTo>
                <a:lnTo>
                  <a:pt x="46508" y="1397"/>
                </a:lnTo>
                <a:lnTo>
                  <a:pt x="46564" y="1341"/>
                </a:lnTo>
                <a:lnTo>
                  <a:pt x="46638" y="1248"/>
                </a:lnTo>
                <a:lnTo>
                  <a:pt x="46713" y="1099"/>
                </a:lnTo>
                <a:lnTo>
                  <a:pt x="46880" y="820"/>
                </a:lnTo>
                <a:lnTo>
                  <a:pt x="46955" y="652"/>
                </a:lnTo>
                <a:lnTo>
                  <a:pt x="46992" y="578"/>
                </a:lnTo>
                <a:lnTo>
                  <a:pt x="46992" y="503"/>
                </a:lnTo>
                <a:lnTo>
                  <a:pt x="47011" y="429"/>
                </a:lnTo>
                <a:lnTo>
                  <a:pt x="47011" y="317"/>
                </a:lnTo>
                <a:lnTo>
                  <a:pt x="46992" y="261"/>
                </a:lnTo>
                <a:lnTo>
                  <a:pt x="46973" y="224"/>
                </a:lnTo>
                <a:close/>
                <a:moveTo>
                  <a:pt x="51833" y="243"/>
                </a:moveTo>
                <a:lnTo>
                  <a:pt x="51740" y="261"/>
                </a:lnTo>
                <a:lnTo>
                  <a:pt x="51684" y="280"/>
                </a:lnTo>
                <a:lnTo>
                  <a:pt x="51647" y="317"/>
                </a:lnTo>
                <a:lnTo>
                  <a:pt x="51553" y="429"/>
                </a:lnTo>
                <a:lnTo>
                  <a:pt x="51423" y="652"/>
                </a:lnTo>
                <a:lnTo>
                  <a:pt x="51311" y="876"/>
                </a:lnTo>
                <a:lnTo>
                  <a:pt x="51218" y="1174"/>
                </a:lnTo>
                <a:lnTo>
                  <a:pt x="51181" y="1360"/>
                </a:lnTo>
                <a:lnTo>
                  <a:pt x="51181" y="1416"/>
                </a:lnTo>
                <a:lnTo>
                  <a:pt x="51218" y="1416"/>
                </a:lnTo>
                <a:lnTo>
                  <a:pt x="51311" y="1341"/>
                </a:lnTo>
                <a:lnTo>
                  <a:pt x="51404" y="1248"/>
                </a:lnTo>
                <a:lnTo>
                  <a:pt x="51498" y="1136"/>
                </a:lnTo>
                <a:lnTo>
                  <a:pt x="51572" y="1025"/>
                </a:lnTo>
                <a:lnTo>
                  <a:pt x="51684" y="764"/>
                </a:lnTo>
                <a:lnTo>
                  <a:pt x="51795" y="541"/>
                </a:lnTo>
                <a:lnTo>
                  <a:pt x="51926" y="652"/>
                </a:lnTo>
                <a:lnTo>
                  <a:pt x="52037" y="783"/>
                </a:lnTo>
                <a:lnTo>
                  <a:pt x="52131" y="913"/>
                </a:lnTo>
                <a:lnTo>
                  <a:pt x="52205" y="1062"/>
                </a:lnTo>
                <a:lnTo>
                  <a:pt x="52298" y="1267"/>
                </a:lnTo>
                <a:lnTo>
                  <a:pt x="52373" y="1378"/>
                </a:lnTo>
                <a:lnTo>
                  <a:pt x="52410" y="1416"/>
                </a:lnTo>
                <a:lnTo>
                  <a:pt x="52447" y="1434"/>
                </a:lnTo>
                <a:lnTo>
                  <a:pt x="52522" y="1434"/>
                </a:lnTo>
                <a:lnTo>
                  <a:pt x="52559" y="1416"/>
                </a:lnTo>
                <a:lnTo>
                  <a:pt x="52577" y="1378"/>
                </a:lnTo>
                <a:lnTo>
                  <a:pt x="52596" y="1341"/>
                </a:lnTo>
                <a:lnTo>
                  <a:pt x="52577" y="1211"/>
                </a:lnTo>
                <a:lnTo>
                  <a:pt x="52522" y="1080"/>
                </a:lnTo>
                <a:lnTo>
                  <a:pt x="52466" y="932"/>
                </a:lnTo>
                <a:lnTo>
                  <a:pt x="52391" y="783"/>
                </a:lnTo>
                <a:lnTo>
                  <a:pt x="52280" y="634"/>
                </a:lnTo>
                <a:lnTo>
                  <a:pt x="52112" y="429"/>
                </a:lnTo>
                <a:lnTo>
                  <a:pt x="52019" y="336"/>
                </a:lnTo>
                <a:lnTo>
                  <a:pt x="51926" y="280"/>
                </a:lnTo>
                <a:lnTo>
                  <a:pt x="51833" y="243"/>
                </a:lnTo>
                <a:close/>
                <a:moveTo>
                  <a:pt x="55649" y="205"/>
                </a:moveTo>
                <a:lnTo>
                  <a:pt x="55575" y="243"/>
                </a:lnTo>
                <a:lnTo>
                  <a:pt x="55500" y="280"/>
                </a:lnTo>
                <a:lnTo>
                  <a:pt x="55407" y="354"/>
                </a:lnTo>
                <a:lnTo>
                  <a:pt x="55314" y="447"/>
                </a:lnTo>
                <a:lnTo>
                  <a:pt x="55147" y="671"/>
                </a:lnTo>
                <a:lnTo>
                  <a:pt x="54979" y="894"/>
                </a:lnTo>
                <a:lnTo>
                  <a:pt x="54849" y="1118"/>
                </a:lnTo>
                <a:lnTo>
                  <a:pt x="54793" y="1285"/>
                </a:lnTo>
                <a:lnTo>
                  <a:pt x="54793" y="1341"/>
                </a:lnTo>
                <a:lnTo>
                  <a:pt x="54812" y="1360"/>
                </a:lnTo>
                <a:lnTo>
                  <a:pt x="54923" y="1248"/>
                </a:lnTo>
                <a:lnTo>
                  <a:pt x="55184" y="969"/>
                </a:lnTo>
                <a:lnTo>
                  <a:pt x="55445" y="671"/>
                </a:lnTo>
                <a:lnTo>
                  <a:pt x="55612" y="485"/>
                </a:lnTo>
                <a:lnTo>
                  <a:pt x="55724" y="708"/>
                </a:lnTo>
                <a:lnTo>
                  <a:pt x="55947" y="1080"/>
                </a:lnTo>
                <a:lnTo>
                  <a:pt x="56059" y="1248"/>
                </a:lnTo>
                <a:lnTo>
                  <a:pt x="56171" y="1378"/>
                </a:lnTo>
                <a:lnTo>
                  <a:pt x="56227" y="1416"/>
                </a:lnTo>
                <a:lnTo>
                  <a:pt x="56264" y="1434"/>
                </a:lnTo>
                <a:lnTo>
                  <a:pt x="56301" y="1434"/>
                </a:lnTo>
                <a:lnTo>
                  <a:pt x="56338" y="1397"/>
                </a:lnTo>
                <a:lnTo>
                  <a:pt x="56357" y="1341"/>
                </a:lnTo>
                <a:lnTo>
                  <a:pt x="56357" y="1285"/>
                </a:lnTo>
                <a:lnTo>
                  <a:pt x="56320" y="1155"/>
                </a:lnTo>
                <a:lnTo>
                  <a:pt x="56245" y="987"/>
                </a:lnTo>
                <a:lnTo>
                  <a:pt x="56133" y="820"/>
                </a:lnTo>
                <a:lnTo>
                  <a:pt x="55910" y="503"/>
                </a:lnTo>
                <a:lnTo>
                  <a:pt x="55742" y="261"/>
                </a:lnTo>
                <a:lnTo>
                  <a:pt x="55705" y="224"/>
                </a:lnTo>
                <a:lnTo>
                  <a:pt x="55649" y="205"/>
                </a:lnTo>
                <a:close/>
                <a:moveTo>
                  <a:pt x="65368" y="261"/>
                </a:moveTo>
                <a:lnTo>
                  <a:pt x="65294" y="299"/>
                </a:lnTo>
                <a:lnTo>
                  <a:pt x="65238" y="336"/>
                </a:lnTo>
                <a:lnTo>
                  <a:pt x="65182" y="392"/>
                </a:lnTo>
                <a:lnTo>
                  <a:pt x="65145" y="466"/>
                </a:lnTo>
                <a:lnTo>
                  <a:pt x="65089" y="615"/>
                </a:lnTo>
                <a:lnTo>
                  <a:pt x="65033" y="764"/>
                </a:lnTo>
                <a:lnTo>
                  <a:pt x="64977" y="913"/>
                </a:lnTo>
                <a:lnTo>
                  <a:pt x="64940" y="969"/>
                </a:lnTo>
                <a:lnTo>
                  <a:pt x="64903" y="1025"/>
                </a:lnTo>
                <a:lnTo>
                  <a:pt x="64865" y="1080"/>
                </a:lnTo>
                <a:lnTo>
                  <a:pt x="64809" y="1099"/>
                </a:lnTo>
                <a:lnTo>
                  <a:pt x="64716" y="1118"/>
                </a:lnTo>
                <a:lnTo>
                  <a:pt x="64661" y="1118"/>
                </a:lnTo>
                <a:lnTo>
                  <a:pt x="64586" y="1080"/>
                </a:lnTo>
                <a:lnTo>
                  <a:pt x="64530" y="1043"/>
                </a:lnTo>
                <a:lnTo>
                  <a:pt x="64418" y="894"/>
                </a:lnTo>
                <a:lnTo>
                  <a:pt x="64307" y="745"/>
                </a:lnTo>
                <a:lnTo>
                  <a:pt x="64214" y="578"/>
                </a:lnTo>
                <a:lnTo>
                  <a:pt x="64139" y="429"/>
                </a:lnTo>
                <a:lnTo>
                  <a:pt x="64083" y="373"/>
                </a:lnTo>
                <a:lnTo>
                  <a:pt x="64046" y="336"/>
                </a:lnTo>
                <a:lnTo>
                  <a:pt x="63990" y="317"/>
                </a:lnTo>
                <a:lnTo>
                  <a:pt x="63953" y="336"/>
                </a:lnTo>
                <a:lnTo>
                  <a:pt x="63934" y="354"/>
                </a:lnTo>
                <a:lnTo>
                  <a:pt x="63934" y="410"/>
                </a:lnTo>
                <a:lnTo>
                  <a:pt x="63990" y="578"/>
                </a:lnTo>
                <a:lnTo>
                  <a:pt x="64065" y="820"/>
                </a:lnTo>
                <a:lnTo>
                  <a:pt x="64195" y="1062"/>
                </a:lnTo>
                <a:lnTo>
                  <a:pt x="64270" y="1174"/>
                </a:lnTo>
                <a:lnTo>
                  <a:pt x="64363" y="1285"/>
                </a:lnTo>
                <a:lnTo>
                  <a:pt x="64456" y="1360"/>
                </a:lnTo>
                <a:lnTo>
                  <a:pt x="64549" y="1416"/>
                </a:lnTo>
                <a:lnTo>
                  <a:pt x="64642" y="1453"/>
                </a:lnTo>
                <a:lnTo>
                  <a:pt x="64754" y="1434"/>
                </a:lnTo>
                <a:lnTo>
                  <a:pt x="64865" y="1397"/>
                </a:lnTo>
                <a:lnTo>
                  <a:pt x="64996" y="1304"/>
                </a:lnTo>
                <a:lnTo>
                  <a:pt x="65052" y="1229"/>
                </a:lnTo>
                <a:lnTo>
                  <a:pt x="65089" y="1155"/>
                </a:lnTo>
                <a:lnTo>
                  <a:pt x="65163" y="987"/>
                </a:lnTo>
                <a:lnTo>
                  <a:pt x="65219" y="820"/>
                </a:lnTo>
                <a:lnTo>
                  <a:pt x="65256" y="727"/>
                </a:lnTo>
                <a:lnTo>
                  <a:pt x="65312" y="652"/>
                </a:lnTo>
                <a:lnTo>
                  <a:pt x="65424" y="578"/>
                </a:lnTo>
                <a:lnTo>
                  <a:pt x="65591" y="447"/>
                </a:lnTo>
                <a:lnTo>
                  <a:pt x="65647" y="392"/>
                </a:lnTo>
                <a:lnTo>
                  <a:pt x="65685" y="336"/>
                </a:lnTo>
                <a:lnTo>
                  <a:pt x="65666" y="299"/>
                </a:lnTo>
                <a:lnTo>
                  <a:pt x="65647" y="280"/>
                </a:lnTo>
                <a:lnTo>
                  <a:pt x="65554" y="261"/>
                </a:lnTo>
                <a:close/>
                <a:moveTo>
                  <a:pt x="13833" y="75"/>
                </a:moveTo>
                <a:lnTo>
                  <a:pt x="13777" y="94"/>
                </a:lnTo>
                <a:lnTo>
                  <a:pt x="13647" y="187"/>
                </a:lnTo>
                <a:lnTo>
                  <a:pt x="13517" y="299"/>
                </a:lnTo>
                <a:lnTo>
                  <a:pt x="13405" y="429"/>
                </a:lnTo>
                <a:lnTo>
                  <a:pt x="13293" y="559"/>
                </a:lnTo>
                <a:lnTo>
                  <a:pt x="13088" y="857"/>
                </a:lnTo>
                <a:lnTo>
                  <a:pt x="12921" y="1155"/>
                </a:lnTo>
                <a:lnTo>
                  <a:pt x="12698" y="652"/>
                </a:lnTo>
                <a:lnTo>
                  <a:pt x="12530" y="354"/>
                </a:lnTo>
                <a:lnTo>
                  <a:pt x="12474" y="280"/>
                </a:lnTo>
                <a:lnTo>
                  <a:pt x="12437" y="243"/>
                </a:lnTo>
                <a:lnTo>
                  <a:pt x="12418" y="243"/>
                </a:lnTo>
                <a:lnTo>
                  <a:pt x="12455" y="503"/>
                </a:lnTo>
                <a:lnTo>
                  <a:pt x="12493" y="745"/>
                </a:lnTo>
                <a:lnTo>
                  <a:pt x="12567" y="1006"/>
                </a:lnTo>
                <a:lnTo>
                  <a:pt x="12660" y="1248"/>
                </a:lnTo>
                <a:lnTo>
                  <a:pt x="12716" y="1341"/>
                </a:lnTo>
                <a:lnTo>
                  <a:pt x="12772" y="1416"/>
                </a:lnTo>
                <a:lnTo>
                  <a:pt x="12846" y="1471"/>
                </a:lnTo>
                <a:lnTo>
                  <a:pt x="12921" y="1471"/>
                </a:lnTo>
                <a:lnTo>
                  <a:pt x="12995" y="1453"/>
                </a:lnTo>
                <a:lnTo>
                  <a:pt x="13070" y="1378"/>
                </a:lnTo>
                <a:lnTo>
                  <a:pt x="13219" y="1192"/>
                </a:lnTo>
                <a:lnTo>
                  <a:pt x="13349" y="987"/>
                </a:lnTo>
                <a:lnTo>
                  <a:pt x="13479" y="783"/>
                </a:lnTo>
                <a:lnTo>
                  <a:pt x="13628" y="578"/>
                </a:lnTo>
                <a:lnTo>
                  <a:pt x="13796" y="410"/>
                </a:lnTo>
                <a:lnTo>
                  <a:pt x="13889" y="317"/>
                </a:lnTo>
                <a:lnTo>
                  <a:pt x="13908" y="261"/>
                </a:lnTo>
                <a:lnTo>
                  <a:pt x="13926" y="224"/>
                </a:lnTo>
                <a:lnTo>
                  <a:pt x="13908" y="168"/>
                </a:lnTo>
                <a:lnTo>
                  <a:pt x="13908" y="112"/>
                </a:lnTo>
                <a:lnTo>
                  <a:pt x="13889" y="94"/>
                </a:lnTo>
                <a:lnTo>
                  <a:pt x="13852" y="75"/>
                </a:lnTo>
                <a:close/>
                <a:moveTo>
                  <a:pt x="19884" y="131"/>
                </a:moveTo>
                <a:lnTo>
                  <a:pt x="19865" y="150"/>
                </a:lnTo>
                <a:lnTo>
                  <a:pt x="19847" y="224"/>
                </a:lnTo>
                <a:lnTo>
                  <a:pt x="19828" y="317"/>
                </a:lnTo>
                <a:lnTo>
                  <a:pt x="19847" y="392"/>
                </a:lnTo>
                <a:lnTo>
                  <a:pt x="19865" y="485"/>
                </a:lnTo>
                <a:lnTo>
                  <a:pt x="19903" y="559"/>
                </a:lnTo>
                <a:lnTo>
                  <a:pt x="19996" y="745"/>
                </a:lnTo>
                <a:lnTo>
                  <a:pt x="20126" y="913"/>
                </a:lnTo>
                <a:lnTo>
                  <a:pt x="20294" y="1080"/>
                </a:lnTo>
                <a:lnTo>
                  <a:pt x="20443" y="1229"/>
                </a:lnTo>
                <a:lnTo>
                  <a:pt x="20703" y="1434"/>
                </a:lnTo>
                <a:lnTo>
                  <a:pt x="20778" y="1471"/>
                </a:lnTo>
                <a:lnTo>
                  <a:pt x="20834" y="1453"/>
                </a:lnTo>
                <a:lnTo>
                  <a:pt x="20871" y="1397"/>
                </a:lnTo>
                <a:lnTo>
                  <a:pt x="20889" y="1341"/>
                </a:lnTo>
                <a:lnTo>
                  <a:pt x="20945" y="1174"/>
                </a:lnTo>
                <a:lnTo>
                  <a:pt x="20964" y="1062"/>
                </a:lnTo>
                <a:lnTo>
                  <a:pt x="21020" y="913"/>
                </a:lnTo>
                <a:lnTo>
                  <a:pt x="21113" y="727"/>
                </a:lnTo>
                <a:lnTo>
                  <a:pt x="21206" y="541"/>
                </a:lnTo>
                <a:lnTo>
                  <a:pt x="21225" y="466"/>
                </a:lnTo>
                <a:lnTo>
                  <a:pt x="21225" y="410"/>
                </a:lnTo>
                <a:lnTo>
                  <a:pt x="21206" y="354"/>
                </a:lnTo>
                <a:lnTo>
                  <a:pt x="21169" y="317"/>
                </a:lnTo>
                <a:lnTo>
                  <a:pt x="21132" y="299"/>
                </a:lnTo>
                <a:lnTo>
                  <a:pt x="21094" y="317"/>
                </a:lnTo>
                <a:lnTo>
                  <a:pt x="21057" y="354"/>
                </a:lnTo>
                <a:lnTo>
                  <a:pt x="21001" y="392"/>
                </a:lnTo>
                <a:lnTo>
                  <a:pt x="20908" y="541"/>
                </a:lnTo>
                <a:lnTo>
                  <a:pt x="20834" y="689"/>
                </a:lnTo>
                <a:lnTo>
                  <a:pt x="20759" y="857"/>
                </a:lnTo>
                <a:lnTo>
                  <a:pt x="20666" y="1080"/>
                </a:lnTo>
                <a:lnTo>
                  <a:pt x="20517" y="950"/>
                </a:lnTo>
                <a:lnTo>
                  <a:pt x="20387" y="801"/>
                </a:lnTo>
                <a:lnTo>
                  <a:pt x="20275" y="634"/>
                </a:lnTo>
                <a:lnTo>
                  <a:pt x="20163" y="447"/>
                </a:lnTo>
                <a:lnTo>
                  <a:pt x="20089" y="336"/>
                </a:lnTo>
                <a:lnTo>
                  <a:pt x="20014" y="187"/>
                </a:lnTo>
                <a:lnTo>
                  <a:pt x="19959" y="150"/>
                </a:lnTo>
                <a:lnTo>
                  <a:pt x="19903" y="131"/>
                </a:lnTo>
                <a:close/>
                <a:moveTo>
                  <a:pt x="33419" y="261"/>
                </a:moveTo>
                <a:lnTo>
                  <a:pt x="33345" y="299"/>
                </a:lnTo>
                <a:lnTo>
                  <a:pt x="33270" y="373"/>
                </a:lnTo>
                <a:lnTo>
                  <a:pt x="33196" y="485"/>
                </a:lnTo>
                <a:lnTo>
                  <a:pt x="33103" y="615"/>
                </a:lnTo>
                <a:lnTo>
                  <a:pt x="32954" y="876"/>
                </a:lnTo>
                <a:lnTo>
                  <a:pt x="32861" y="1043"/>
                </a:lnTo>
                <a:lnTo>
                  <a:pt x="32768" y="1229"/>
                </a:lnTo>
                <a:lnTo>
                  <a:pt x="32712" y="1416"/>
                </a:lnTo>
                <a:lnTo>
                  <a:pt x="32712" y="1453"/>
                </a:lnTo>
                <a:lnTo>
                  <a:pt x="32712" y="1471"/>
                </a:lnTo>
                <a:lnTo>
                  <a:pt x="32731" y="1471"/>
                </a:lnTo>
                <a:lnTo>
                  <a:pt x="32786" y="1453"/>
                </a:lnTo>
                <a:lnTo>
                  <a:pt x="32898" y="1360"/>
                </a:lnTo>
                <a:lnTo>
                  <a:pt x="32973" y="1267"/>
                </a:lnTo>
                <a:lnTo>
                  <a:pt x="33047" y="1174"/>
                </a:lnTo>
                <a:lnTo>
                  <a:pt x="33196" y="950"/>
                </a:lnTo>
                <a:lnTo>
                  <a:pt x="33326" y="727"/>
                </a:lnTo>
                <a:lnTo>
                  <a:pt x="33475" y="522"/>
                </a:lnTo>
                <a:lnTo>
                  <a:pt x="33568" y="727"/>
                </a:lnTo>
                <a:lnTo>
                  <a:pt x="33699" y="987"/>
                </a:lnTo>
                <a:lnTo>
                  <a:pt x="33792" y="1118"/>
                </a:lnTo>
                <a:lnTo>
                  <a:pt x="33866" y="1229"/>
                </a:lnTo>
                <a:lnTo>
                  <a:pt x="33959" y="1322"/>
                </a:lnTo>
                <a:lnTo>
                  <a:pt x="34015" y="1341"/>
                </a:lnTo>
                <a:lnTo>
                  <a:pt x="34071" y="1360"/>
                </a:lnTo>
                <a:lnTo>
                  <a:pt x="34108" y="1360"/>
                </a:lnTo>
                <a:lnTo>
                  <a:pt x="34146" y="1341"/>
                </a:lnTo>
                <a:lnTo>
                  <a:pt x="34183" y="1322"/>
                </a:lnTo>
                <a:lnTo>
                  <a:pt x="34183" y="1285"/>
                </a:lnTo>
                <a:lnTo>
                  <a:pt x="34164" y="1211"/>
                </a:lnTo>
                <a:lnTo>
                  <a:pt x="34127" y="1118"/>
                </a:lnTo>
                <a:lnTo>
                  <a:pt x="33997" y="932"/>
                </a:lnTo>
                <a:lnTo>
                  <a:pt x="33903" y="801"/>
                </a:lnTo>
                <a:lnTo>
                  <a:pt x="33810" y="634"/>
                </a:lnTo>
                <a:lnTo>
                  <a:pt x="33717" y="429"/>
                </a:lnTo>
                <a:lnTo>
                  <a:pt x="33661" y="354"/>
                </a:lnTo>
                <a:lnTo>
                  <a:pt x="33587" y="299"/>
                </a:lnTo>
                <a:lnTo>
                  <a:pt x="33513" y="261"/>
                </a:lnTo>
                <a:close/>
                <a:moveTo>
                  <a:pt x="59112" y="299"/>
                </a:moveTo>
                <a:lnTo>
                  <a:pt x="59019" y="354"/>
                </a:lnTo>
                <a:lnTo>
                  <a:pt x="58926" y="429"/>
                </a:lnTo>
                <a:lnTo>
                  <a:pt x="58852" y="541"/>
                </a:lnTo>
                <a:lnTo>
                  <a:pt x="58777" y="652"/>
                </a:lnTo>
                <a:lnTo>
                  <a:pt x="58647" y="913"/>
                </a:lnTo>
                <a:lnTo>
                  <a:pt x="58554" y="1174"/>
                </a:lnTo>
                <a:lnTo>
                  <a:pt x="58498" y="1360"/>
                </a:lnTo>
                <a:lnTo>
                  <a:pt x="58498" y="1453"/>
                </a:lnTo>
                <a:lnTo>
                  <a:pt x="58517" y="1453"/>
                </a:lnTo>
                <a:lnTo>
                  <a:pt x="58535" y="1434"/>
                </a:lnTo>
                <a:lnTo>
                  <a:pt x="58610" y="1378"/>
                </a:lnTo>
                <a:lnTo>
                  <a:pt x="58740" y="1155"/>
                </a:lnTo>
                <a:lnTo>
                  <a:pt x="58889" y="913"/>
                </a:lnTo>
                <a:lnTo>
                  <a:pt x="58982" y="745"/>
                </a:lnTo>
                <a:lnTo>
                  <a:pt x="59056" y="671"/>
                </a:lnTo>
                <a:lnTo>
                  <a:pt x="59131" y="615"/>
                </a:lnTo>
                <a:lnTo>
                  <a:pt x="59205" y="596"/>
                </a:lnTo>
                <a:lnTo>
                  <a:pt x="59261" y="615"/>
                </a:lnTo>
                <a:lnTo>
                  <a:pt x="59317" y="652"/>
                </a:lnTo>
                <a:lnTo>
                  <a:pt x="59354" y="708"/>
                </a:lnTo>
                <a:lnTo>
                  <a:pt x="59466" y="894"/>
                </a:lnTo>
                <a:lnTo>
                  <a:pt x="59559" y="1043"/>
                </a:lnTo>
                <a:lnTo>
                  <a:pt x="59708" y="1285"/>
                </a:lnTo>
                <a:lnTo>
                  <a:pt x="59801" y="1378"/>
                </a:lnTo>
                <a:lnTo>
                  <a:pt x="59876" y="1453"/>
                </a:lnTo>
                <a:lnTo>
                  <a:pt x="59932" y="1471"/>
                </a:lnTo>
                <a:lnTo>
                  <a:pt x="59969" y="1471"/>
                </a:lnTo>
                <a:lnTo>
                  <a:pt x="60006" y="1453"/>
                </a:lnTo>
                <a:lnTo>
                  <a:pt x="60043" y="1434"/>
                </a:lnTo>
                <a:lnTo>
                  <a:pt x="60062" y="1397"/>
                </a:lnTo>
                <a:lnTo>
                  <a:pt x="60062" y="1341"/>
                </a:lnTo>
                <a:lnTo>
                  <a:pt x="60043" y="1229"/>
                </a:lnTo>
                <a:lnTo>
                  <a:pt x="59969" y="1099"/>
                </a:lnTo>
                <a:lnTo>
                  <a:pt x="59876" y="950"/>
                </a:lnTo>
                <a:lnTo>
                  <a:pt x="59690" y="708"/>
                </a:lnTo>
                <a:lnTo>
                  <a:pt x="59559" y="541"/>
                </a:lnTo>
                <a:lnTo>
                  <a:pt x="59447" y="392"/>
                </a:lnTo>
                <a:lnTo>
                  <a:pt x="59336" y="317"/>
                </a:lnTo>
                <a:lnTo>
                  <a:pt x="59224" y="299"/>
                </a:lnTo>
                <a:close/>
                <a:moveTo>
                  <a:pt x="78810" y="112"/>
                </a:moveTo>
                <a:lnTo>
                  <a:pt x="78810" y="150"/>
                </a:lnTo>
                <a:lnTo>
                  <a:pt x="78810" y="187"/>
                </a:lnTo>
                <a:lnTo>
                  <a:pt x="78885" y="299"/>
                </a:lnTo>
                <a:lnTo>
                  <a:pt x="79071" y="559"/>
                </a:lnTo>
                <a:lnTo>
                  <a:pt x="79220" y="745"/>
                </a:lnTo>
                <a:lnTo>
                  <a:pt x="79294" y="857"/>
                </a:lnTo>
                <a:lnTo>
                  <a:pt x="79369" y="1006"/>
                </a:lnTo>
                <a:lnTo>
                  <a:pt x="79536" y="1285"/>
                </a:lnTo>
                <a:lnTo>
                  <a:pt x="79611" y="1397"/>
                </a:lnTo>
                <a:lnTo>
                  <a:pt x="79667" y="1434"/>
                </a:lnTo>
                <a:lnTo>
                  <a:pt x="79704" y="1453"/>
                </a:lnTo>
                <a:lnTo>
                  <a:pt x="79760" y="1471"/>
                </a:lnTo>
                <a:lnTo>
                  <a:pt x="79797" y="1453"/>
                </a:lnTo>
                <a:lnTo>
                  <a:pt x="79853" y="1434"/>
                </a:lnTo>
                <a:lnTo>
                  <a:pt x="79909" y="1378"/>
                </a:lnTo>
                <a:lnTo>
                  <a:pt x="80020" y="1248"/>
                </a:lnTo>
                <a:lnTo>
                  <a:pt x="80095" y="1080"/>
                </a:lnTo>
                <a:lnTo>
                  <a:pt x="80225" y="727"/>
                </a:lnTo>
                <a:lnTo>
                  <a:pt x="80262" y="429"/>
                </a:lnTo>
                <a:lnTo>
                  <a:pt x="80281" y="280"/>
                </a:lnTo>
                <a:lnTo>
                  <a:pt x="80262" y="243"/>
                </a:lnTo>
                <a:lnTo>
                  <a:pt x="80244" y="261"/>
                </a:lnTo>
                <a:lnTo>
                  <a:pt x="80114" y="485"/>
                </a:lnTo>
                <a:lnTo>
                  <a:pt x="80002" y="708"/>
                </a:lnTo>
                <a:lnTo>
                  <a:pt x="79778" y="1155"/>
                </a:lnTo>
                <a:lnTo>
                  <a:pt x="79648" y="894"/>
                </a:lnTo>
                <a:lnTo>
                  <a:pt x="79462" y="615"/>
                </a:lnTo>
                <a:lnTo>
                  <a:pt x="79369" y="485"/>
                </a:lnTo>
                <a:lnTo>
                  <a:pt x="79276" y="354"/>
                </a:lnTo>
                <a:lnTo>
                  <a:pt x="79164" y="261"/>
                </a:lnTo>
                <a:lnTo>
                  <a:pt x="79034" y="187"/>
                </a:lnTo>
                <a:lnTo>
                  <a:pt x="78885" y="112"/>
                </a:lnTo>
                <a:close/>
                <a:moveTo>
                  <a:pt x="17464" y="205"/>
                </a:moveTo>
                <a:lnTo>
                  <a:pt x="17427" y="224"/>
                </a:lnTo>
                <a:lnTo>
                  <a:pt x="17389" y="243"/>
                </a:lnTo>
                <a:lnTo>
                  <a:pt x="17333" y="354"/>
                </a:lnTo>
                <a:lnTo>
                  <a:pt x="17278" y="485"/>
                </a:lnTo>
                <a:lnTo>
                  <a:pt x="17166" y="820"/>
                </a:lnTo>
                <a:lnTo>
                  <a:pt x="17091" y="969"/>
                </a:lnTo>
                <a:lnTo>
                  <a:pt x="17017" y="1080"/>
                </a:lnTo>
                <a:lnTo>
                  <a:pt x="16980" y="1118"/>
                </a:lnTo>
                <a:lnTo>
                  <a:pt x="16942" y="1155"/>
                </a:lnTo>
                <a:lnTo>
                  <a:pt x="16887" y="1155"/>
                </a:lnTo>
                <a:lnTo>
                  <a:pt x="16849" y="1136"/>
                </a:lnTo>
                <a:lnTo>
                  <a:pt x="16812" y="1118"/>
                </a:lnTo>
                <a:lnTo>
                  <a:pt x="16775" y="1080"/>
                </a:lnTo>
                <a:lnTo>
                  <a:pt x="16682" y="950"/>
                </a:lnTo>
                <a:lnTo>
                  <a:pt x="16533" y="652"/>
                </a:lnTo>
                <a:lnTo>
                  <a:pt x="16440" y="503"/>
                </a:lnTo>
                <a:lnTo>
                  <a:pt x="16365" y="392"/>
                </a:lnTo>
                <a:lnTo>
                  <a:pt x="16272" y="317"/>
                </a:lnTo>
                <a:lnTo>
                  <a:pt x="16235" y="299"/>
                </a:lnTo>
                <a:lnTo>
                  <a:pt x="16198" y="299"/>
                </a:lnTo>
                <a:lnTo>
                  <a:pt x="16179" y="336"/>
                </a:lnTo>
                <a:lnTo>
                  <a:pt x="16179" y="373"/>
                </a:lnTo>
                <a:lnTo>
                  <a:pt x="16216" y="522"/>
                </a:lnTo>
                <a:lnTo>
                  <a:pt x="16291" y="727"/>
                </a:lnTo>
                <a:lnTo>
                  <a:pt x="16403" y="969"/>
                </a:lnTo>
                <a:lnTo>
                  <a:pt x="16551" y="1174"/>
                </a:lnTo>
                <a:lnTo>
                  <a:pt x="16700" y="1360"/>
                </a:lnTo>
                <a:lnTo>
                  <a:pt x="16775" y="1434"/>
                </a:lnTo>
                <a:lnTo>
                  <a:pt x="16849" y="1471"/>
                </a:lnTo>
                <a:lnTo>
                  <a:pt x="16942" y="1490"/>
                </a:lnTo>
                <a:lnTo>
                  <a:pt x="17017" y="1490"/>
                </a:lnTo>
                <a:lnTo>
                  <a:pt x="17091" y="1453"/>
                </a:lnTo>
                <a:lnTo>
                  <a:pt x="17147" y="1378"/>
                </a:lnTo>
                <a:lnTo>
                  <a:pt x="17203" y="1304"/>
                </a:lnTo>
                <a:lnTo>
                  <a:pt x="17259" y="1211"/>
                </a:lnTo>
                <a:lnTo>
                  <a:pt x="17352" y="1006"/>
                </a:lnTo>
                <a:lnTo>
                  <a:pt x="17408" y="838"/>
                </a:lnTo>
                <a:lnTo>
                  <a:pt x="17445" y="689"/>
                </a:lnTo>
                <a:lnTo>
                  <a:pt x="17501" y="447"/>
                </a:lnTo>
                <a:lnTo>
                  <a:pt x="17501" y="317"/>
                </a:lnTo>
                <a:lnTo>
                  <a:pt x="17501" y="243"/>
                </a:lnTo>
                <a:lnTo>
                  <a:pt x="17482" y="205"/>
                </a:lnTo>
                <a:close/>
                <a:moveTo>
                  <a:pt x="29714" y="336"/>
                </a:moveTo>
                <a:lnTo>
                  <a:pt x="29621" y="373"/>
                </a:lnTo>
                <a:lnTo>
                  <a:pt x="29528" y="429"/>
                </a:lnTo>
                <a:lnTo>
                  <a:pt x="29323" y="634"/>
                </a:lnTo>
                <a:lnTo>
                  <a:pt x="29026" y="969"/>
                </a:lnTo>
                <a:lnTo>
                  <a:pt x="28895" y="1136"/>
                </a:lnTo>
                <a:lnTo>
                  <a:pt x="28802" y="1285"/>
                </a:lnTo>
                <a:lnTo>
                  <a:pt x="28765" y="1360"/>
                </a:lnTo>
                <a:lnTo>
                  <a:pt x="28746" y="1416"/>
                </a:lnTo>
                <a:lnTo>
                  <a:pt x="28746" y="1453"/>
                </a:lnTo>
                <a:lnTo>
                  <a:pt x="28765" y="1490"/>
                </a:lnTo>
                <a:lnTo>
                  <a:pt x="28802" y="1490"/>
                </a:lnTo>
                <a:lnTo>
                  <a:pt x="28839" y="1471"/>
                </a:lnTo>
                <a:lnTo>
                  <a:pt x="28951" y="1397"/>
                </a:lnTo>
                <a:lnTo>
                  <a:pt x="29230" y="1118"/>
                </a:lnTo>
                <a:lnTo>
                  <a:pt x="29398" y="950"/>
                </a:lnTo>
                <a:lnTo>
                  <a:pt x="29547" y="820"/>
                </a:lnTo>
                <a:lnTo>
                  <a:pt x="29677" y="708"/>
                </a:lnTo>
                <a:lnTo>
                  <a:pt x="29733" y="671"/>
                </a:lnTo>
                <a:lnTo>
                  <a:pt x="29882" y="671"/>
                </a:lnTo>
                <a:lnTo>
                  <a:pt x="29975" y="708"/>
                </a:lnTo>
                <a:lnTo>
                  <a:pt x="30050" y="764"/>
                </a:lnTo>
                <a:lnTo>
                  <a:pt x="30124" y="820"/>
                </a:lnTo>
                <a:lnTo>
                  <a:pt x="30254" y="969"/>
                </a:lnTo>
                <a:lnTo>
                  <a:pt x="30385" y="1136"/>
                </a:lnTo>
                <a:lnTo>
                  <a:pt x="30496" y="1304"/>
                </a:lnTo>
                <a:lnTo>
                  <a:pt x="30589" y="1378"/>
                </a:lnTo>
                <a:lnTo>
                  <a:pt x="30627" y="1397"/>
                </a:lnTo>
                <a:lnTo>
                  <a:pt x="30664" y="1397"/>
                </a:lnTo>
                <a:lnTo>
                  <a:pt x="30738" y="1378"/>
                </a:lnTo>
                <a:lnTo>
                  <a:pt x="30776" y="1322"/>
                </a:lnTo>
                <a:lnTo>
                  <a:pt x="30776" y="1248"/>
                </a:lnTo>
                <a:lnTo>
                  <a:pt x="30776" y="1211"/>
                </a:lnTo>
                <a:lnTo>
                  <a:pt x="30757" y="1192"/>
                </a:lnTo>
                <a:lnTo>
                  <a:pt x="30515" y="876"/>
                </a:lnTo>
                <a:lnTo>
                  <a:pt x="30366" y="708"/>
                </a:lnTo>
                <a:lnTo>
                  <a:pt x="30217" y="541"/>
                </a:lnTo>
                <a:lnTo>
                  <a:pt x="30068" y="410"/>
                </a:lnTo>
                <a:lnTo>
                  <a:pt x="29975" y="373"/>
                </a:lnTo>
                <a:lnTo>
                  <a:pt x="29882" y="336"/>
                </a:lnTo>
                <a:close/>
                <a:moveTo>
                  <a:pt x="72871" y="187"/>
                </a:moveTo>
                <a:lnTo>
                  <a:pt x="72834" y="205"/>
                </a:lnTo>
                <a:lnTo>
                  <a:pt x="72797" y="224"/>
                </a:lnTo>
                <a:lnTo>
                  <a:pt x="72759" y="261"/>
                </a:lnTo>
                <a:lnTo>
                  <a:pt x="72610" y="503"/>
                </a:lnTo>
                <a:lnTo>
                  <a:pt x="72424" y="745"/>
                </a:lnTo>
                <a:lnTo>
                  <a:pt x="72238" y="969"/>
                </a:lnTo>
                <a:lnTo>
                  <a:pt x="72033" y="1192"/>
                </a:lnTo>
                <a:lnTo>
                  <a:pt x="71903" y="969"/>
                </a:lnTo>
                <a:lnTo>
                  <a:pt x="71698" y="615"/>
                </a:lnTo>
                <a:lnTo>
                  <a:pt x="71586" y="447"/>
                </a:lnTo>
                <a:lnTo>
                  <a:pt x="71493" y="317"/>
                </a:lnTo>
                <a:lnTo>
                  <a:pt x="71400" y="243"/>
                </a:lnTo>
                <a:lnTo>
                  <a:pt x="71363" y="224"/>
                </a:lnTo>
                <a:lnTo>
                  <a:pt x="71344" y="243"/>
                </a:lnTo>
                <a:lnTo>
                  <a:pt x="71326" y="280"/>
                </a:lnTo>
                <a:lnTo>
                  <a:pt x="71326" y="336"/>
                </a:lnTo>
                <a:lnTo>
                  <a:pt x="71363" y="485"/>
                </a:lnTo>
                <a:lnTo>
                  <a:pt x="71419" y="671"/>
                </a:lnTo>
                <a:lnTo>
                  <a:pt x="71512" y="876"/>
                </a:lnTo>
                <a:lnTo>
                  <a:pt x="71717" y="1267"/>
                </a:lnTo>
                <a:lnTo>
                  <a:pt x="71810" y="1397"/>
                </a:lnTo>
                <a:lnTo>
                  <a:pt x="71884" y="1471"/>
                </a:lnTo>
                <a:lnTo>
                  <a:pt x="71940" y="1490"/>
                </a:lnTo>
                <a:lnTo>
                  <a:pt x="72052" y="1490"/>
                </a:lnTo>
                <a:lnTo>
                  <a:pt x="72108" y="1471"/>
                </a:lnTo>
                <a:lnTo>
                  <a:pt x="72238" y="1397"/>
                </a:lnTo>
                <a:lnTo>
                  <a:pt x="72368" y="1285"/>
                </a:lnTo>
                <a:lnTo>
                  <a:pt x="72480" y="1174"/>
                </a:lnTo>
                <a:lnTo>
                  <a:pt x="72592" y="1043"/>
                </a:lnTo>
                <a:lnTo>
                  <a:pt x="72759" y="820"/>
                </a:lnTo>
                <a:lnTo>
                  <a:pt x="72927" y="578"/>
                </a:lnTo>
                <a:lnTo>
                  <a:pt x="73001" y="429"/>
                </a:lnTo>
                <a:lnTo>
                  <a:pt x="73020" y="373"/>
                </a:lnTo>
                <a:lnTo>
                  <a:pt x="73020" y="299"/>
                </a:lnTo>
                <a:lnTo>
                  <a:pt x="73001" y="261"/>
                </a:lnTo>
                <a:lnTo>
                  <a:pt x="72983" y="243"/>
                </a:lnTo>
                <a:lnTo>
                  <a:pt x="72908" y="187"/>
                </a:lnTo>
                <a:close/>
                <a:moveTo>
                  <a:pt x="40718" y="168"/>
                </a:moveTo>
                <a:lnTo>
                  <a:pt x="40643" y="205"/>
                </a:lnTo>
                <a:lnTo>
                  <a:pt x="40569" y="261"/>
                </a:lnTo>
                <a:lnTo>
                  <a:pt x="40476" y="354"/>
                </a:lnTo>
                <a:lnTo>
                  <a:pt x="40401" y="447"/>
                </a:lnTo>
                <a:lnTo>
                  <a:pt x="40252" y="671"/>
                </a:lnTo>
                <a:lnTo>
                  <a:pt x="40159" y="838"/>
                </a:lnTo>
                <a:lnTo>
                  <a:pt x="40085" y="969"/>
                </a:lnTo>
                <a:lnTo>
                  <a:pt x="40010" y="1155"/>
                </a:lnTo>
                <a:lnTo>
                  <a:pt x="39992" y="1248"/>
                </a:lnTo>
                <a:lnTo>
                  <a:pt x="39992" y="1322"/>
                </a:lnTo>
                <a:lnTo>
                  <a:pt x="40010" y="1341"/>
                </a:lnTo>
                <a:lnTo>
                  <a:pt x="40010" y="1360"/>
                </a:lnTo>
                <a:lnTo>
                  <a:pt x="40047" y="1378"/>
                </a:lnTo>
                <a:lnTo>
                  <a:pt x="40085" y="1360"/>
                </a:lnTo>
                <a:lnTo>
                  <a:pt x="40159" y="1322"/>
                </a:lnTo>
                <a:lnTo>
                  <a:pt x="40252" y="1229"/>
                </a:lnTo>
                <a:lnTo>
                  <a:pt x="40438" y="987"/>
                </a:lnTo>
                <a:lnTo>
                  <a:pt x="40625" y="708"/>
                </a:lnTo>
                <a:lnTo>
                  <a:pt x="40755" y="503"/>
                </a:lnTo>
                <a:lnTo>
                  <a:pt x="40885" y="727"/>
                </a:lnTo>
                <a:lnTo>
                  <a:pt x="41090" y="1062"/>
                </a:lnTo>
                <a:lnTo>
                  <a:pt x="41183" y="1211"/>
                </a:lnTo>
                <a:lnTo>
                  <a:pt x="41295" y="1360"/>
                </a:lnTo>
                <a:lnTo>
                  <a:pt x="41407" y="1453"/>
                </a:lnTo>
                <a:lnTo>
                  <a:pt x="41462" y="1490"/>
                </a:lnTo>
                <a:lnTo>
                  <a:pt x="41518" y="1490"/>
                </a:lnTo>
                <a:lnTo>
                  <a:pt x="41574" y="1509"/>
                </a:lnTo>
                <a:lnTo>
                  <a:pt x="41611" y="1490"/>
                </a:lnTo>
                <a:lnTo>
                  <a:pt x="41649" y="1471"/>
                </a:lnTo>
                <a:lnTo>
                  <a:pt x="41649" y="1434"/>
                </a:lnTo>
                <a:lnTo>
                  <a:pt x="41630" y="1341"/>
                </a:lnTo>
                <a:lnTo>
                  <a:pt x="41574" y="1211"/>
                </a:lnTo>
                <a:lnTo>
                  <a:pt x="41425" y="987"/>
                </a:lnTo>
                <a:lnTo>
                  <a:pt x="41313" y="820"/>
                </a:lnTo>
                <a:lnTo>
                  <a:pt x="41202" y="652"/>
                </a:lnTo>
                <a:lnTo>
                  <a:pt x="41071" y="429"/>
                </a:lnTo>
                <a:lnTo>
                  <a:pt x="40978" y="317"/>
                </a:lnTo>
                <a:lnTo>
                  <a:pt x="40904" y="243"/>
                </a:lnTo>
                <a:lnTo>
                  <a:pt x="40811" y="187"/>
                </a:lnTo>
                <a:lnTo>
                  <a:pt x="40774" y="168"/>
                </a:lnTo>
                <a:close/>
                <a:moveTo>
                  <a:pt x="43455" y="112"/>
                </a:moveTo>
                <a:lnTo>
                  <a:pt x="43399" y="150"/>
                </a:lnTo>
                <a:lnTo>
                  <a:pt x="43343" y="187"/>
                </a:lnTo>
                <a:lnTo>
                  <a:pt x="43194" y="336"/>
                </a:lnTo>
                <a:lnTo>
                  <a:pt x="43026" y="541"/>
                </a:lnTo>
                <a:lnTo>
                  <a:pt x="42728" y="969"/>
                </a:lnTo>
                <a:lnTo>
                  <a:pt x="42561" y="1211"/>
                </a:lnTo>
                <a:lnTo>
                  <a:pt x="42300" y="857"/>
                </a:lnTo>
                <a:lnTo>
                  <a:pt x="42040" y="503"/>
                </a:lnTo>
                <a:lnTo>
                  <a:pt x="41946" y="373"/>
                </a:lnTo>
                <a:lnTo>
                  <a:pt x="41853" y="280"/>
                </a:lnTo>
                <a:lnTo>
                  <a:pt x="41816" y="261"/>
                </a:lnTo>
                <a:lnTo>
                  <a:pt x="41798" y="299"/>
                </a:lnTo>
                <a:lnTo>
                  <a:pt x="41798" y="354"/>
                </a:lnTo>
                <a:lnTo>
                  <a:pt x="41835" y="485"/>
                </a:lnTo>
                <a:lnTo>
                  <a:pt x="41872" y="596"/>
                </a:lnTo>
                <a:lnTo>
                  <a:pt x="41946" y="745"/>
                </a:lnTo>
                <a:lnTo>
                  <a:pt x="42058" y="950"/>
                </a:lnTo>
                <a:lnTo>
                  <a:pt x="42189" y="1136"/>
                </a:lnTo>
                <a:lnTo>
                  <a:pt x="42337" y="1322"/>
                </a:lnTo>
                <a:lnTo>
                  <a:pt x="42468" y="1453"/>
                </a:lnTo>
                <a:lnTo>
                  <a:pt x="42524" y="1490"/>
                </a:lnTo>
                <a:lnTo>
                  <a:pt x="42580" y="1509"/>
                </a:lnTo>
                <a:lnTo>
                  <a:pt x="42617" y="1509"/>
                </a:lnTo>
                <a:lnTo>
                  <a:pt x="42673" y="1471"/>
                </a:lnTo>
                <a:lnTo>
                  <a:pt x="42877" y="1211"/>
                </a:lnTo>
                <a:lnTo>
                  <a:pt x="43194" y="820"/>
                </a:lnTo>
                <a:lnTo>
                  <a:pt x="43343" y="615"/>
                </a:lnTo>
                <a:lnTo>
                  <a:pt x="43473" y="410"/>
                </a:lnTo>
                <a:lnTo>
                  <a:pt x="43529" y="261"/>
                </a:lnTo>
                <a:lnTo>
                  <a:pt x="43548" y="187"/>
                </a:lnTo>
                <a:lnTo>
                  <a:pt x="43529" y="150"/>
                </a:lnTo>
                <a:lnTo>
                  <a:pt x="43492" y="112"/>
                </a:lnTo>
                <a:close/>
                <a:moveTo>
                  <a:pt x="75273" y="224"/>
                </a:moveTo>
                <a:lnTo>
                  <a:pt x="75217" y="243"/>
                </a:lnTo>
                <a:lnTo>
                  <a:pt x="75180" y="261"/>
                </a:lnTo>
                <a:lnTo>
                  <a:pt x="75161" y="317"/>
                </a:lnTo>
                <a:lnTo>
                  <a:pt x="75142" y="392"/>
                </a:lnTo>
                <a:lnTo>
                  <a:pt x="75161" y="485"/>
                </a:lnTo>
                <a:lnTo>
                  <a:pt x="75217" y="689"/>
                </a:lnTo>
                <a:lnTo>
                  <a:pt x="75291" y="913"/>
                </a:lnTo>
                <a:lnTo>
                  <a:pt x="75403" y="1136"/>
                </a:lnTo>
                <a:lnTo>
                  <a:pt x="75533" y="1322"/>
                </a:lnTo>
                <a:lnTo>
                  <a:pt x="75608" y="1397"/>
                </a:lnTo>
                <a:lnTo>
                  <a:pt x="75682" y="1453"/>
                </a:lnTo>
                <a:lnTo>
                  <a:pt x="75738" y="1490"/>
                </a:lnTo>
                <a:lnTo>
                  <a:pt x="75813" y="1509"/>
                </a:lnTo>
                <a:lnTo>
                  <a:pt x="75887" y="1471"/>
                </a:lnTo>
                <a:lnTo>
                  <a:pt x="75962" y="1416"/>
                </a:lnTo>
                <a:lnTo>
                  <a:pt x="76036" y="1360"/>
                </a:lnTo>
                <a:lnTo>
                  <a:pt x="76092" y="1267"/>
                </a:lnTo>
                <a:lnTo>
                  <a:pt x="76222" y="1080"/>
                </a:lnTo>
                <a:lnTo>
                  <a:pt x="76297" y="932"/>
                </a:lnTo>
                <a:lnTo>
                  <a:pt x="76446" y="708"/>
                </a:lnTo>
                <a:lnTo>
                  <a:pt x="76502" y="596"/>
                </a:lnTo>
                <a:lnTo>
                  <a:pt x="76520" y="485"/>
                </a:lnTo>
                <a:lnTo>
                  <a:pt x="76520" y="410"/>
                </a:lnTo>
                <a:lnTo>
                  <a:pt x="76502" y="317"/>
                </a:lnTo>
                <a:lnTo>
                  <a:pt x="76483" y="280"/>
                </a:lnTo>
                <a:lnTo>
                  <a:pt x="76464" y="261"/>
                </a:lnTo>
                <a:lnTo>
                  <a:pt x="76427" y="280"/>
                </a:lnTo>
                <a:lnTo>
                  <a:pt x="76371" y="336"/>
                </a:lnTo>
                <a:lnTo>
                  <a:pt x="76278" y="541"/>
                </a:lnTo>
                <a:lnTo>
                  <a:pt x="76148" y="801"/>
                </a:lnTo>
                <a:lnTo>
                  <a:pt x="76073" y="950"/>
                </a:lnTo>
                <a:lnTo>
                  <a:pt x="75980" y="1062"/>
                </a:lnTo>
                <a:lnTo>
                  <a:pt x="75906" y="1136"/>
                </a:lnTo>
                <a:lnTo>
                  <a:pt x="75850" y="1155"/>
                </a:lnTo>
                <a:lnTo>
                  <a:pt x="75813" y="1174"/>
                </a:lnTo>
                <a:lnTo>
                  <a:pt x="75757" y="1174"/>
                </a:lnTo>
                <a:lnTo>
                  <a:pt x="75720" y="1136"/>
                </a:lnTo>
                <a:lnTo>
                  <a:pt x="75682" y="1099"/>
                </a:lnTo>
                <a:lnTo>
                  <a:pt x="75645" y="1025"/>
                </a:lnTo>
                <a:lnTo>
                  <a:pt x="75571" y="876"/>
                </a:lnTo>
                <a:lnTo>
                  <a:pt x="75515" y="671"/>
                </a:lnTo>
                <a:lnTo>
                  <a:pt x="75459" y="485"/>
                </a:lnTo>
                <a:lnTo>
                  <a:pt x="75403" y="336"/>
                </a:lnTo>
                <a:lnTo>
                  <a:pt x="75366" y="280"/>
                </a:lnTo>
                <a:lnTo>
                  <a:pt x="75310" y="243"/>
                </a:lnTo>
                <a:lnTo>
                  <a:pt x="75273" y="224"/>
                </a:lnTo>
                <a:close/>
                <a:moveTo>
                  <a:pt x="82590" y="112"/>
                </a:moveTo>
                <a:lnTo>
                  <a:pt x="82552" y="131"/>
                </a:lnTo>
                <a:lnTo>
                  <a:pt x="82534" y="168"/>
                </a:lnTo>
                <a:lnTo>
                  <a:pt x="82534" y="280"/>
                </a:lnTo>
                <a:lnTo>
                  <a:pt x="82571" y="447"/>
                </a:lnTo>
                <a:lnTo>
                  <a:pt x="82646" y="634"/>
                </a:lnTo>
                <a:lnTo>
                  <a:pt x="82795" y="987"/>
                </a:lnTo>
                <a:lnTo>
                  <a:pt x="82888" y="1211"/>
                </a:lnTo>
                <a:lnTo>
                  <a:pt x="82962" y="1360"/>
                </a:lnTo>
                <a:lnTo>
                  <a:pt x="83037" y="1471"/>
                </a:lnTo>
                <a:lnTo>
                  <a:pt x="83092" y="1509"/>
                </a:lnTo>
                <a:lnTo>
                  <a:pt x="83167" y="1509"/>
                </a:lnTo>
                <a:lnTo>
                  <a:pt x="83223" y="1453"/>
                </a:lnTo>
                <a:lnTo>
                  <a:pt x="83297" y="1378"/>
                </a:lnTo>
                <a:lnTo>
                  <a:pt x="83483" y="1136"/>
                </a:lnTo>
                <a:lnTo>
                  <a:pt x="83707" y="894"/>
                </a:lnTo>
                <a:lnTo>
                  <a:pt x="83800" y="764"/>
                </a:lnTo>
                <a:lnTo>
                  <a:pt x="83874" y="615"/>
                </a:lnTo>
                <a:lnTo>
                  <a:pt x="83930" y="466"/>
                </a:lnTo>
                <a:lnTo>
                  <a:pt x="83949" y="410"/>
                </a:lnTo>
                <a:lnTo>
                  <a:pt x="83930" y="373"/>
                </a:lnTo>
                <a:lnTo>
                  <a:pt x="83912" y="373"/>
                </a:lnTo>
                <a:lnTo>
                  <a:pt x="83856" y="410"/>
                </a:lnTo>
                <a:lnTo>
                  <a:pt x="83651" y="596"/>
                </a:lnTo>
                <a:lnTo>
                  <a:pt x="83483" y="801"/>
                </a:lnTo>
                <a:lnTo>
                  <a:pt x="83130" y="1229"/>
                </a:lnTo>
                <a:lnTo>
                  <a:pt x="83055" y="987"/>
                </a:lnTo>
                <a:lnTo>
                  <a:pt x="82906" y="578"/>
                </a:lnTo>
                <a:lnTo>
                  <a:pt x="82832" y="392"/>
                </a:lnTo>
                <a:lnTo>
                  <a:pt x="82757" y="224"/>
                </a:lnTo>
                <a:lnTo>
                  <a:pt x="82701" y="168"/>
                </a:lnTo>
                <a:lnTo>
                  <a:pt x="82664" y="131"/>
                </a:lnTo>
                <a:lnTo>
                  <a:pt x="82627" y="112"/>
                </a:lnTo>
                <a:close/>
                <a:moveTo>
                  <a:pt x="85103" y="354"/>
                </a:moveTo>
                <a:lnTo>
                  <a:pt x="85066" y="373"/>
                </a:lnTo>
                <a:lnTo>
                  <a:pt x="84954" y="447"/>
                </a:lnTo>
                <a:lnTo>
                  <a:pt x="84805" y="596"/>
                </a:lnTo>
                <a:lnTo>
                  <a:pt x="84656" y="783"/>
                </a:lnTo>
                <a:lnTo>
                  <a:pt x="84507" y="987"/>
                </a:lnTo>
                <a:lnTo>
                  <a:pt x="84396" y="1174"/>
                </a:lnTo>
                <a:lnTo>
                  <a:pt x="84321" y="1341"/>
                </a:lnTo>
                <a:lnTo>
                  <a:pt x="84303" y="1397"/>
                </a:lnTo>
                <a:lnTo>
                  <a:pt x="84303" y="1453"/>
                </a:lnTo>
                <a:lnTo>
                  <a:pt x="84340" y="1490"/>
                </a:lnTo>
                <a:lnTo>
                  <a:pt x="84377" y="1509"/>
                </a:lnTo>
                <a:lnTo>
                  <a:pt x="84414" y="1490"/>
                </a:lnTo>
                <a:lnTo>
                  <a:pt x="84470" y="1471"/>
                </a:lnTo>
                <a:lnTo>
                  <a:pt x="84582" y="1360"/>
                </a:lnTo>
                <a:lnTo>
                  <a:pt x="84712" y="1192"/>
                </a:lnTo>
                <a:lnTo>
                  <a:pt x="84936" y="838"/>
                </a:lnTo>
                <a:lnTo>
                  <a:pt x="85066" y="615"/>
                </a:lnTo>
                <a:lnTo>
                  <a:pt x="85215" y="820"/>
                </a:lnTo>
                <a:lnTo>
                  <a:pt x="85438" y="1118"/>
                </a:lnTo>
                <a:lnTo>
                  <a:pt x="85550" y="1248"/>
                </a:lnTo>
                <a:lnTo>
                  <a:pt x="85662" y="1360"/>
                </a:lnTo>
                <a:lnTo>
                  <a:pt x="85773" y="1416"/>
                </a:lnTo>
                <a:lnTo>
                  <a:pt x="85811" y="1434"/>
                </a:lnTo>
                <a:lnTo>
                  <a:pt x="85848" y="1416"/>
                </a:lnTo>
                <a:lnTo>
                  <a:pt x="85848" y="1397"/>
                </a:lnTo>
                <a:lnTo>
                  <a:pt x="85848" y="1360"/>
                </a:lnTo>
                <a:lnTo>
                  <a:pt x="85792" y="1248"/>
                </a:lnTo>
                <a:lnTo>
                  <a:pt x="85550" y="894"/>
                </a:lnTo>
                <a:lnTo>
                  <a:pt x="85289" y="559"/>
                </a:lnTo>
                <a:lnTo>
                  <a:pt x="85140" y="354"/>
                </a:lnTo>
                <a:close/>
                <a:moveTo>
                  <a:pt x="2588" y="224"/>
                </a:moveTo>
                <a:lnTo>
                  <a:pt x="2551" y="243"/>
                </a:lnTo>
                <a:lnTo>
                  <a:pt x="2532" y="299"/>
                </a:lnTo>
                <a:lnTo>
                  <a:pt x="2290" y="783"/>
                </a:lnTo>
                <a:lnTo>
                  <a:pt x="2029" y="1248"/>
                </a:lnTo>
                <a:lnTo>
                  <a:pt x="1918" y="1062"/>
                </a:lnTo>
                <a:lnTo>
                  <a:pt x="1769" y="764"/>
                </a:lnTo>
                <a:lnTo>
                  <a:pt x="1601" y="485"/>
                </a:lnTo>
                <a:lnTo>
                  <a:pt x="1527" y="392"/>
                </a:lnTo>
                <a:lnTo>
                  <a:pt x="1508" y="373"/>
                </a:lnTo>
                <a:lnTo>
                  <a:pt x="1489" y="373"/>
                </a:lnTo>
                <a:lnTo>
                  <a:pt x="1452" y="392"/>
                </a:lnTo>
                <a:lnTo>
                  <a:pt x="1415" y="429"/>
                </a:lnTo>
                <a:lnTo>
                  <a:pt x="1415" y="485"/>
                </a:lnTo>
                <a:lnTo>
                  <a:pt x="1415" y="559"/>
                </a:lnTo>
                <a:lnTo>
                  <a:pt x="1452" y="708"/>
                </a:lnTo>
                <a:lnTo>
                  <a:pt x="1508" y="876"/>
                </a:lnTo>
                <a:lnTo>
                  <a:pt x="1601" y="1043"/>
                </a:lnTo>
                <a:lnTo>
                  <a:pt x="1676" y="1192"/>
                </a:lnTo>
                <a:lnTo>
                  <a:pt x="1806" y="1378"/>
                </a:lnTo>
                <a:lnTo>
                  <a:pt x="1936" y="1490"/>
                </a:lnTo>
                <a:lnTo>
                  <a:pt x="1992" y="1509"/>
                </a:lnTo>
                <a:lnTo>
                  <a:pt x="2029" y="1527"/>
                </a:lnTo>
                <a:lnTo>
                  <a:pt x="2122" y="1527"/>
                </a:lnTo>
                <a:lnTo>
                  <a:pt x="2216" y="1453"/>
                </a:lnTo>
                <a:lnTo>
                  <a:pt x="2290" y="1360"/>
                </a:lnTo>
                <a:lnTo>
                  <a:pt x="2346" y="1248"/>
                </a:lnTo>
                <a:lnTo>
                  <a:pt x="2495" y="969"/>
                </a:lnTo>
                <a:lnTo>
                  <a:pt x="2644" y="689"/>
                </a:lnTo>
                <a:lnTo>
                  <a:pt x="2737" y="522"/>
                </a:lnTo>
                <a:lnTo>
                  <a:pt x="2737" y="447"/>
                </a:lnTo>
                <a:lnTo>
                  <a:pt x="2737" y="392"/>
                </a:lnTo>
                <a:lnTo>
                  <a:pt x="2718" y="317"/>
                </a:lnTo>
                <a:lnTo>
                  <a:pt x="2662" y="243"/>
                </a:lnTo>
                <a:lnTo>
                  <a:pt x="2625" y="224"/>
                </a:lnTo>
                <a:close/>
                <a:moveTo>
                  <a:pt x="6274" y="224"/>
                </a:moveTo>
                <a:lnTo>
                  <a:pt x="6237" y="243"/>
                </a:lnTo>
                <a:lnTo>
                  <a:pt x="6218" y="280"/>
                </a:lnTo>
                <a:lnTo>
                  <a:pt x="5939" y="783"/>
                </a:lnTo>
                <a:lnTo>
                  <a:pt x="5660" y="1267"/>
                </a:lnTo>
                <a:lnTo>
                  <a:pt x="5604" y="1192"/>
                </a:lnTo>
                <a:lnTo>
                  <a:pt x="5548" y="1062"/>
                </a:lnTo>
                <a:lnTo>
                  <a:pt x="5418" y="745"/>
                </a:lnTo>
                <a:lnTo>
                  <a:pt x="5288" y="466"/>
                </a:lnTo>
                <a:lnTo>
                  <a:pt x="5232" y="392"/>
                </a:lnTo>
                <a:lnTo>
                  <a:pt x="5213" y="373"/>
                </a:lnTo>
                <a:lnTo>
                  <a:pt x="5194" y="354"/>
                </a:lnTo>
                <a:lnTo>
                  <a:pt x="5157" y="373"/>
                </a:lnTo>
                <a:lnTo>
                  <a:pt x="5139" y="410"/>
                </a:lnTo>
                <a:lnTo>
                  <a:pt x="5120" y="447"/>
                </a:lnTo>
                <a:lnTo>
                  <a:pt x="5120" y="522"/>
                </a:lnTo>
                <a:lnTo>
                  <a:pt x="5139" y="652"/>
                </a:lnTo>
                <a:lnTo>
                  <a:pt x="5176" y="820"/>
                </a:lnTo>
                <a:lnTo>
                  <a:pt x="5306" y="1118"/>
                </a:lnTo>
                <a:lnTo>
                  <a:pt x="5399" y="1304"/>
                </a:lnTo>
                <a:lnTo>
                  <a:pt x="5511" y="1434"/>
                </a:lnTo>
                <a:lnTo>
                  <a:pt x="5567" y="1471"/>
                </a:lnTo>
                <a:lnTo>
                  <a:pt x="5604" y="1509"/>
                </a:lnTo>
                <a:lnTo>
                  <a:pt x="5660" y="1527"/>
                </a:lnTo>
                <a:lnTo>
                  <a:pt x="5697" y="1509"/>
                </a:lnTo>
                <a:lnTo>
                  <a:pt x="5772" y="1471"/>
                </a:lnTo>
                <a:lnTo>
                  <a:pt x="5865" y="1397"/>
                </a:lnTo>
                <a:lnTo>
                  <a:pt x="5939" y="1304"/>
                </a:lnTo>
                <a:lnTo>
                  <a:pt x="6088" y="1043"/>
                </a:lnTo>
                <a:lnTo>
                  <a:pt x="6293" y="708"/>
                </a:lnTo>
                <a:lnTo>
                  <a:pt x="6386" y="503"/>
                </a:lnTo>
                <a:lnTo>
                  <a:pt x="6405" y="429"/>
                </a:lnTo>
                <a:lnTo>
                  <a:pt x="6405" y="373"/>
                </a:lnTo>
                <a:lnTo>
                  <a:pt x="6386" y="299"/>
                </a:lnTo>
                <a:lnTo>
                  <a:pt x="6330" y="243"/>
                </a:lnTo>
                <a:lnTo>
                  <a:pt x="6312" y="224"/>
                </a:lnTo>
                <a:close/>
                <a:moveTo>
                  <a:pt x="7671" y="373"/>
                </a:moveTo>
                <a:lnTo>
                  <a:pt x="7540" y="447"/>
                </a:lnTo>
                <a:lnTo>
                  <a:pt x="7410" y="578"/>
                </a:lnTo>
                <a:lnTo>
                  <a:pt x="7242" y="745"/>
                </a:lnTo>
                <a:lnTo>
                  <a:pt x="7093" y="932"/>
                </a:lnTo>
                <a:lnTo>
                  <a:pt x="6963" y="1118"/>
                </a:lnTo>
                <a:lnTo>
                  <a:pt x="6889" y="1267"/>
                </a:lnTo>
                <a:lnTo>
                  <a:pt x="6870" y="1322"/>
                </a:lnTo>
                <a:lnTo>
                  <a:pt x="6851" y="1360"/>
                </a:lnTo>
                <a:lnTo>
                  <a:pt x="6870" y="1416"/>
                </a:lnTo>
                <a:lnTo>
                  <a:pt x="6889" y="1453"/>
                </a:lnTo>
                <a:lnTo>
                  <a:pt x="6926" y="1453"/>
                </a:lnTo>
                <a:lnTo>
                  <a:pt x="6945" y="1434"/>
                </a:lnTo>
                <a:lnTo>
                  <a:pt x="7075" y="1304"/>
                </a:lnTo>
                <a:lnTo>
                  <a:pt x="7224" y="1155"/>
                </a:lnTo>
                <a:lnTo>
                  <a:pt x="7373" y="969"/>
                </a:lnTo>
                <a:lnTo>
                  <a:pt x="7633" y="615"/>
                </a:lnTo>
                <a:lnTo>
                  <a:pt x="7745" y="820"/>
                </a:lnTo>
                <a:lnTo>
                  <a:pt x="7969" y="1174"/>
                </a:lnTo>
                <a:lnTo>
                  <a:pt x="8080" y="1341"/>
                </a:lnTo>
                <a:lnTo>
                  <a:pt x="8192" y="1453"/>
                </a:lnTo>
                <a:lnTo>
                  <a:pt x="8248" y="1509"/>
                </a:lnTo>
                <a:lnTo>
                  <a:pt x="8304" y="1527"/>
                </a:lnTo>
                <a:lnTo>
                  <a:pt x="8341" y="1527"/>
                </a:lnTo>
                <a:lnTo>
                  <a:pt x="8378" y="1509"/>
                </a:lnTo>
                <a:lnTo>
                  <a:pt x="8397" y="1471"/>
                </a:lnTo>
                <a:lnTo>
                  <a:pt x="8397" y="1416"/>
                </a:lnTo>
                <a:lnTo>
                  <a:pt x="8360" y="1285"/>
                </a:lnTo>
                <a:lnTo>
                  <a:pt x="8266" y="1118"/>
                </a:lnTo>
                <a:lnTo>
                  <a:pt x="8155" y="932"/>
                </a:lnTo>
                <a:lnTo>
                  <a:pt x="7894" y="596"/>
                </a:lnTo>
                <a:lnTo>
                  <a:pt x="7726" y="392"/>
                </a:lnTo>
                <a:lnTo>
                  <a:pt x="7708" y="373"/>
                </a:lnTo>
                <a:close/>
                <a:moveTo>
                  <a:pt x="39675" y="187"/>
                </a:moveTo>
                <a:lnTo>
                  <a:pt x="39601" y="205"/>
                </a:lnTo>
                <a:lnTo>
                  <a:pt x="39545" y="243"/>
                </a:lnTo>
                <a:lnTo>
                  <a:pt x="39433" y="354"/>
                </a:lnTo>
                <a:lnTo>
                  <a:pt x="39321" y="485"/>
                </a:lnTo>
                <a:lnTo>
                  <a:pt x="39210" y="634"/>
                </a:lnTo>
                <a:lnTo>
                  <a:pt x="39023" y="950"/>
                </a:lnTo>
                <a:lnTo>
                  <a:pt x="38875" y="1211"/>
                </a:lnTo>
                <a:lnTo>
                  <a:pt x="38744" y="1006"/>
                </a:lnTo>
                <a:lnTo>
                  <a:pt x="38577" y="689"/>
                </a:lnTo>
                <a:lnTo>
                  <a:pt x="38390" y="392"/>
                </a:lnTo>
                <a:lnTo>
                  <a:pt x="38316" y="299"/>
                </a:lnTo>
                <a:lnTo>
                  <a:pt x="38279" y="261"/>
                </a:lnTo>
                <a:lnTo>
                  <a:pt x="38241" y="261"/>
                </a:lnTo>
                <a:lnTo>
                  <a:pt x="38204" y="280"/>
                </a:lnTo>
                <a:lnTo>
                  <a:pt x="38186" y="299"/>
                </a:lnTo>
                <a:lnTo>
                  <a:pt x="38167" y="354"/>
                </a:lnTo>
                <a:lnTo>
                  <a:pt x="38167" y="410"/>
                </a:lnTo>
                <a:lnTo>
                  <a:pt x="38223" y="559"/>
                </a:lnTo>
                <a:lnTo>
                  <a:pt x="38279" y="745"/>
                </a:lnTo>
                <a:lnTo>
                  <a:pt x="38465" y="1080"/>
                </a:lnTo>
                <a:lnTo>
                  <a:pt x="38577" y="1285"/>
                </a:lnTo>
                <a:lnTo>
                  <a:pt x="38707" y="1434"/>
                </a:lnTo>
                <a:lnTo>
                  <a:pt x="38763" y="1490"/>
                </a:lnTo>
                <a:lnTo>
                  <a:pt x="38819" y="1509"/>
                </a:lnTo>
                <a:lnTo>
                  <a:pt x="38875" y="1527"/>
                </a:lnTo>
                <a:lnTo>
                  <a:pt x="38930" y="1527"/>
                </a:lnTo>
                <a:lnTo>
                  <a:pt x="38968" y="1509"/>
                </a:lnTo>
                <a:lnTo>
                  <a:pt x="39023" y="1471"/>
                </a:lnTo>
                <a:lnTo>
                  <a:pt x="39117" y="1378"/>
                </a:lnTo>
                <a:lnTo>
                  <a:pt x="39191" y="1267"/>
                </a:lnTo>
                <a:lnTo>
                  <a:pt x="39396" y="969"/>
                </a:lnTo>
                <a:lnTo>
                  <a:pt x="39489" y="820"/>
                </a:lnTo>
                <a:lnTo>
                  <a:pt x="39656" y="522"/>
                </a:lnTo>
                <a:lnTo>
                  <a:pt x="39712" y="392"/>
                </a:lnTo>
                <a:lnTo>
                  <a:pt x="39750" y="261"/>
                </a:lnTo>
                <a:lnTo>
                  <a:pt x="39768" y="224"/>
                </a:lnTo>
                <a:lnTo>
                  <a:pt x="39750" y="187"/>
                </a:lnTo>
                <a:close/>
                <a:moveTo>
                  <a:pt x="10035" y="94"/>
                </a:moveTo>
                <a:lnTo>
                  <a:pt x="9998" y="131"/>
                </a:lnTo>
                <a:lnTo>
                  <a:pt x="9979" y="168"/>
                </a:lnTo>
                <a:lnTo>
                  <a:pt x="9570" y="1229"/>
                </a:lnTo>
                <a:lnTo>
                  <a:pt x="9421" y="1025"/>
                </a:lnTo>
                <a:lnTo>
                  <a:pt x="9179" y="727"/>
                </a:lnTo>
                <a:lnTo>
                  <a:pt x="9048" y="578"/>
                </a:lnTo>
                <a:lnTo>
                  <a:pt x="8937" y="466"/>
                </a:lnTo>
                <a:lnTo>
                  <a:pt x="8825" y="410"/>
                </a:lnTo>
                <a:lnTo>
                  <a:pt x="8750" y="410"/>
                </a:lnTo>
                <a:lnTo>
                  <a:pt x="8732" y="447"/>
                </a:lnTo>
                <a:lnTo>
                  <a:pt x="8750" y="485"/>
                </a:lnTo>
                <a:lnTo>
                  <a:pt x="8788" y="578"/>
                </a:lnTo>
                <a:lnTo>
                  <a:pt x="8993" y="876"/>
                </a:lnTo>
                <a:lnTo>
                  <a:pt x="9235" y="1174"/>
                </a:lnTo>
                <a:lnTo>
                  <a:pt x="9365" y="1341"/>
                </a:lnTo>
                <a:lnTo>
                  <a:pt x="9495" y="1490"/>
                </a:lnTo>
                <a:lnTo>
                  <a:pt x="9532" y="1527"/>
                </a:lnTo>
                <a:lnTo>
                  <a:pt x="9570" y="1546"/>
                </a:lnTo>
                <a:lnTo>
                  <a:pt x="9607" y="1546"/>
                </a:lnTo>
                <a:lnTo>
                  <a:pt x="9663" y="1527"/>
                </a:lnTo>
                <a:lnTo>
                  <a:pt x="9700" y="1490"/>
                </a:lnTo>
                <a:lnTo>
                  <a:pt x="9737" y="1434"/>
                </a:lnTo>
                <a:lnTo>
                  <a:pt x="9812" y="1267"/>
                </a:lnTo>
                <a:lnTo>
                  <a:pt x="9905" y="950"/>
                </a:lnTo>
                <a:lnTo>
                  <a:pt x="10091" y="596"/>
                </a:lnTo>
                <a:lnTo>
                  <a:pt x="10165" y="373"/>
                </a:lnTo>
                <a:lnTo>
                  <a:pt x="10184" y="299"/>
                </a:lnTo>
                <a:lnTo>
                  <a:pt x="10184" y="243"/>
                </a:lnTo>
                <a:lnTo>
                  <a:pt x="10147" y="168"/>
                </a:lnTo>
                <a:lnTo>
                  <a:pt x="10091" y="112"/>
                </a:lnTo>
                <a:lnTo>
                  <a:pt x="10072" y="94"/>
                </a:lnTo>
                <a:close/>
                <a:moveTo>
                  <a:pt x="70320" y="224"/>
                </a:moveTo>
                <a:lnTo>
                  <a:pt x="70246" y="243"/>
                </a:lnTo>
                <a:lnTo>
                  <a:pt x="70171" y="280"/>
                </a:lnTo>
                <a:lnTo>
                  <a:pt x="70097" y="354"/>
                </a:lnTo>
                <a:lnTo>
                  <a:pt x="70004" y="466"/>
                </a:lnTo>
                <a:lnTo>
                  <a:pt x="69874" y="652"/>
                </a:lnTo>
                <a:lnTo>
                  <a:pt x="69762" y="801"/>
                </a:lnTo>
                <a:lnTo>
                  <a:pt x="69706" y="932"/>
                </a:lnTo>
                <a:lnTo>
                  <a:pt x="69632" y="1099"/>
                </a:lnTo>
                <a:lnTo>
                  <a:pt x="69613" y="1174"/>
                </a:lnTo>
                <a:lnTo>
                  <a:pt x="69613" y="1229"/>
                </a:lnTo>
                <a:lnTo>
                  <a:pt x="69632" y="1248"/>
                </a:lnTo>
                <a:lnTo>
                  <a:pt x="69725" y="1248"/>
                </a:lnTo>
                <a:lnTo>
                  <a:pt x="69780" y="1211"/>
                </a:lnTo>
                <a:lnTo>
                  <a:pt x="69855" y="1136"/>
                </a:lnTo>
                <a:lnTo>
                  <a:pt x="70023" y="913"/>
                </a:lnTo>
                <a:lnTo>
                  <a:pt x="70171" y="689"/>
                </a:lnTo>
                <a:lnTo>
                  <a:pt x="70283" y="541"/>
                </a:lnTo>
                <a:lnTo>
                  <a:pt x="70395" y="764"/>
                </a:lnTo>
                <a:lnTo>
                  <a:pt x="70544" y="1062"/>
                </a:lnTo>
                <a:lnTo>
                  <a:pt x="70618" y="1229"/>
                </a:lnTo>
                <a:lnTo>
                  <a:pt x="70711" y="1360"/>
                </a:lnTo>
                <a:lnTo>
                  <a:pt x="70804" y="1471"/>
                </a:lnTo>
                <a:lnTo>
                  <a:pt x="70898" y="1527"/>
                </a:lnTo>
                <a:lnTo>
                  <a:pt x="70953" y="1546"/>
                </a:lnTo>
                <a:lnTo>
                  <a:pt x="71009" y="1527"/>
                </a:lnTo>
                <a:lnTo>
                  <a:pt x="71028" y="1527"/>
                </a:lnTo>
                <a:lnTo>
                  <a:pt x="71047" y="1490"/>
                </a:lnTo>
                <a:lnTo>
                  <a:pt x="71028" y="1397"/>
                </a:lnTo>
                <a:lnTo>
                  <a:pt x="70991" y="1285"/>
                </a:lnTo>
                <a:lnTo>
                  <a:pt x="70860" y="1025"/>
                </a:lnTo>
                <a:lnTo>
                  <a:pt x="70767" y="876"/>
                </a:lnTo>
                <a:lnTo>
                  <a:pt x="70581" y="503"/>
                </a:lnTo>
                <a:lnTo>
                  <a:pt x="70451" y="317"/>
                </a:lnTo>
                <a:lnTo>
                  <a:pt x="70376" y="243"/>
                </a:lnTo>
                <a:lnTo>
                  <a:pt x="70320" y="224"/>
                </a:lnTo>
                <a:close/>
                <a:moveTo>
                  <a:pt x="86351" y="243"/>
                </a:moveTo>
                <a:lnTo>
                  <a:pt x="86313" y="261"/>
                </a:lnTo>
                <a:lnTo>
                  <a:pt x="86295" y="299"/>
                </a:lnTo>
                <a:lnTo>
                  <a:pt x="86295" y="354"/>
                </a:lnTo>
                <a:lnTo>
                  <a:pt x="86295" y="410"/>
                </a:lnTo>
                <a:lnTo>
                  <a:pt x="86351" y="559"/>
                </a:lnTo>
                <a:lnTo>
                  <a:pt x="86425" y="708"/>
                </a:lnTo>
                <a:lnTo>
                  <a:pt x="86593" y="1006"/>
                </a:lnTo>
                <a:lnTo>
                  <a:pt x="86723" y="1192"/>
                </a:lnTo>
                <a:lnTo>
                  <a:pt x="86797" y="1322"/>
                </a:lnTo>
                <a:lnTo>
                  <a:pt x="86872" y="1453"/>
                </a:lnTo>
                <a:lnTo>
                  <a:pt x="86928" y="1509"/>
                </a:lnTo>
                <a:lnTo>
                  <a:pt x="86965" y="1527"/>
                </a:lnTo>
                <a:lnTo>
                  <a:pt x="87039" y="1546"/>
                </a:lnTo>
                <a:lnTo>
                  <a:pt x="87114" y="1527"/>
                </a:lnTo>
                <a:lnTo>
                  <a:pt x="87151" y="1509"/>
                </a:lnTo>
                <a:lnTo>
                  <a:pt x="87188" y="1471"/>
                </a:lnTo>
                <a:lnTo>
                  <a:pt x="87263" y="1378"/>
                </a:lnTo>
                <a:lnTo>
                  <a:pt x="87393" y="1174"/>
                </a:lnTo>
                <a:lnTo>
                  <a:pt x="87449" y="1043"/>
                </a:lnTo>
                <a:lnTo>
                  <a:pt x="87524" y="894"/>
                </a:lnTo>
                <a:lnTo>
                  <a:pt x="87561" y="727"/>
                </a:lnTo>
                <a:lnTo>
                  <a:pt x="87561" y="578"/>
                </a:lnTo>
                <a:lnTo>
                  <a:pt x="87542" y="522"/>
                </a:lnTo>
                <a:lnTo>
                  <a:pt x="87486" y="392"/>
                </a:lnTo>
                <a:lnTo>
                  <a:pt x="87468" y="354"/>
                </a:lnTo>
                <a:lnTo>
                  <a:pt x="87430" y="336"/>
                </a:lnTo>
                <a:lnTo>
                  <a:pt x="87412" y="354"/>
                </a:lnTo>
                <a:lnTo>
                  <a:pt x="87393" y="429"/>
                </a:lnTo>
                <a:lnTo>
                  <a:pt x="87356" y="652"/>
                </a:lnTo>
                <a:lnTo>
                  <a:pt x="87281" y="876"/>
                </a:lnTo>
                <a:lnTo>
                  <a:pt x="87170" y="1080"/>
                </a:lnTo>
                <a:lnTo>
                  <a:pt x="87039" y="1267"/>
                </a:lnTo>
                <a:lnTo>
                  <a:pt x="86723" y="671"/>
                </a:lnTo>
                <a:lnTo>
                  <a:pt x="86630" y="485"/>
                </a:lnTo>
                <a:lnTo>
                  <a:pt x="86518" y="354"/>
                </a:lnTo>
                <a:lnTo>
                  <a:pt x="86425" y="261"/>
                </a:lnTo>
                <a:lnTo>
                  <a:pt x="86388" y="243"/>
                </a:lnTo>
                <a:close/>
                <a:moveTo>
                  <a:pt x="4226" y="336"/>
                </a:moveTo>
                <a:lnTo>
                  <a:pt x="4170" y="354"/>
                </a:lnTo>
                <a:lnTo>
                  <a:pt x="4096" y="373"/>
                </a:lnTo>
                <a:lnTo>
                  <a:pt x="4022" y="429"/>
                </a:lnTo>
                <a:lnTo>
                  <a:pt x="3817" y="578"/>
                </a:lnTo>
                <a:lnTo>
                  <a:pt x="3612" y="764"/>
                </a:lnTo>
                <a:lnTo>
                  <a:pt x="3388" y="987"/>
                </a:lnTo>
                <a:lnTo>
                  <a:pt x="3221" y="1192"/>
                </a:lnTo>
                <a:lnTo>
                  <a:pt x="3091" y="1378"/>
                </a:lnTo>
                <a:lnTo>
                  <a:pt x="3072" y="1434"/>
                </a:lnTo>
                <a:lnTo>
                  <a:pt x="3053" y="1490"/>
                </a:lnTo>
                <a:lnTo>
                  <a:pt x="3072" y="1546"/>
                </a:lnTo>
                <a:lnTo>
                  <a:pt x="3109" y="1565"/>
                </a:lnTo>
                <a:lnTo>
                  <a:pt x="3165" y="1546"/>
                </a:lnTo>
                <a:lnTo>
                  <a:pt x="3240" y="1527"/>
                </a:lnTo>
                <a:lnTo>
                  <a:pt x="3388" y="1397"/>
                </a:lnTo>
                <a:lnTo>
                  <a:pt x="3575" y="1229"/>
                </a:lnTo>
                <a:lnTo>
                  <a:pt x="3928" y="876"/>
                </a:lnTo>
                <a:lnTo>
                  <a:pt x="4133" y="634"/>
                </a:lnTo>
                <a:lnTo>
                  <a:pt x="4245" y="820"/>
                </a:lnTo>
                <a:lnTo>
                  <a:pt x="4450" y="1099"/>
                </a:lnTo>
                <a:lnTo>
                  <a:pt x="4543" y="1229"/>
                </a:lnTo>
                <a:lnTo>
                  <a:pt x="4655" y="1341"/>
                </a:lnTo>
                <a:lnTo>
                  <a:pt x="4692" y="1360"/>
                </a:lnTo>
                <a:lnTo>
                  <a:pt x="4785" y="1360"/>
                </a:lnTo>
                <a:lnTo>
                  <a:pt x="4803" y="1322"/>
                </a:lnTo>
                <a:lnTo>
                  <a:pt x="4822" y="1285"/>
                </a:lnTo>
                <a:lnTo>
                  <a:pt x="4822" y="1229"/>
                </a:lnTo>
                <a:lnTo>
                  <a:pt x="4785" y="1118"/>
                </a:lnTo>
                <a:lnTo>
                  <a:pt x="4710" y="969"/>
                </a:lnTo>
                <a:lnTo>
                  <a:pt x="4617" y="838"/>
                </a:lnTo>
                <a:lnTo>
                  <a:pt x="4394" y="541"/>
                </a:lnTo>
                <a:lnTo>
                  <a:pt x="4264" y="354"/>
                </a:lnTo>
                <a:lnTo>
                  <a:pt x="4226" y="336"/>
                </a:lnTo>
                <a:close/>
                <a:moveTo>
                  <a:pt x="15006" y="168"/>
                </a:moveTo>
                <a:lnTo>
                  <a:pt x="14876" y="261"/>
                </a:lnTo>
                <a:lnTo>
                  <a:pt x="14708" y="410"/>
                </a:lnTo>
                <a:lnTo>
                  <a:pt x="14522" y="596"/>
                </a:lnTo>
                <a:lnTo>
                  <a:pt x="14336" y="801"/>
                </a:lnTo>
                <a:lnTo>
                  <a:pt x="14187" y="1006"/>
                </a:lnTo>
                <a:lnTo>
                  <a:pt x="14094" y="1155"/>
                </a:lnTo>
                <a:lnTo>
                  <a:pt x="14075" y="1229"/>
                </a:lnTo>
                <a:lnTo>
                  <a:pt x="14057" y="1267"/>
                </a:lnTo>
                <a:lnTo>
                  <a:pt x="14075" y="1341"/>
                </a:lnTo>
                <a:lnTo>
                  <a:pt x="14112" y="1360"/>
                </a:lnTo>
                <a:lnTo>
                  <a:pt x="14150" y="1360"/>
                </a:lnTo>
                <a:lnTo>
                  <a:pt x="14187" y="1322"/>
                </a:lnTo>
                <a:lnTo>
                  <a:pt x="14280" y="1229"/>
                </a:lnTo>
                <a:lnTo>
                  <a:pt x="14355" y="1155"/>
                </a:lnTo>
                <a:lnTo>
                  <a:pt x="14671" y="783"/>
                </a:lnTo>
                <a:lnTo>
                  <a:pt x="15006" y="410"/>
                </a:lnTo>
                <a:lnTo>
                  <a:pt x="15192" y="671"/>
                </a:lnTo>
                <a:lnTo>
                  <a:pt x="15472" y="1080"/>
                </a:lnTo>
                <a:lnTo>
                  <a:pt x="15621" y="1285"/>
                </a:lnTo>
                <a:lnTo>
                  <a:pt x="15751" y="1453"/>
                </a:lnTo>
                <a:lnTo>
                  <a:pt x="15863" y="1546"/>
                </a:lnTo>
                <a:lnTo>
                  <a:pt x="15900" y="1565"/>
                </a:lnTo>
                <a:lnTo>
                  <a:pt x="15918" y="1565"/>
                </a:lnTo>
                <a:lnTo>
                  <a:pt x="15956" y="1509"/>
                </a:lnTo>
                <a:lnTo>
                  <a:pt x="15956" y="1434"/>
                </a:lnTo>
                <a:lnTo>
                  <a:pt x="15956" y="1360"/>
                </a:lnTo>
                <a:lnTo>
                  <a:pt x="15918" y="1267"/>
                </a:lnTo>
                <a:lnTo>
                  <a:pt x="15807" y="1062"/>
                </a:lnTo>
                <a:lnTo>
                  <a:pt x="15658" y="838"/>
                </a:lnTo>
                <a:lnTo>
                  <a:pt x="15490" y="615"/>
                </a:lnTo>
                <a:lnTo>
                  <a:pt x="15323" y="429"/>
                </a:lnTo>
                <a:lnTo>
                  <a:pt x="15081" y="168"/>
                </a:lnTo>
                <a:close/>
                <a:moveTo>
                  <a:pt x="61793" y="168"/>
                </a:moveTo>
                <a:lnTo>
                  <a:pt x="61737" y="187"/>
                </a:lnTo>
                <a:lnTo>
                  <a:pt x="61626" y="261"/>
                </a:lnTo>
                <a:lnTo>
                  <a:pt x="61514" y="354"/>
                </a:lnTo>
                <a:lnTo>
                  <a:pt x="61421" y="485"/>
                </a:lnTo>
                <a:lnTo>
                  <a:pt x="61328" y="615"/>
                </a:lnTo>
                <a:lnTo>
                  <a:pt x="61198" y="913"/>
                </a:lnTo>
                <a:lnTo>
                  <a:pt x="61104" y="1174"/>
                </a:lnTo>
                <a:lnTo>
                  <a:pt x="60881" y="932"/>
                </a:lnTo>
                <a:lnTo>
                  <a:pt x="60676" y="652"/>
                </a:lnTo>
                <a:lnTo>
                  <a:pt x="60490" y="429"/>
                </a:lnTo>
                <a:lnTo>
                  <a:pt x="60378" y="299"/>
                </a:lnTo>
                <a:lnTo>
                  <a:pt x="60341" y="261"/>
                </a:lnTo>
                <a:lnTo>
                  <a:pt x="60323" y="261"/>
                </a:lnTo>
                <a:lnTo>
                  <a:pt x="60323" y="336"/>
                </a:lnTo>
                <a:lnTo>
                  <a:pt x="60341" y="410"/>
                </a:lnTo>
                <a:lnTo>
                  <a:pt x="60397" y="615"/>
                </a:lnTo>
                <a:lnTo>
                  <a:pt x="60490" y="838"/>
                </a:lnTo>
                <a:lnTo>
                  <a:pt x="60602" y="1062"/>
                </a:lnTo>
                <a:lnTo>
                  <a:pt x="60751" y="1267"/>
                </a:lnTo>
                <a:lnTo>
                  <a:pt x="60900" y="1434"/>
                </a:lnTo>
                <a:lnTo>
                  <a:pt x="60974" y="1490"/>
                </a:lnTo>
                <a:lnTo>
                  <a:pt x="61049" y="1546"/>
                </a:lnTo>
                <a:lnTo>
                  <a:pt x="61123" y="1565"/>
                </a:lnTo>
                <a:lnTo>
                  <a:pt x="61198" y="1565"/>
                </a:lnTo>
                <a:lnTo>
                  <a:pt x="61253" y="1527"/>
                </a:lnTo>
                <a:lnTo>
                  <a:pt x="61309" y="1434"/>
                </a:lnTo>
                <a:lnTo>
                  <a:pt x="61440" y="1192"/>
                </a:lnTo>
                <a:lnTo>
                  <a:pt x="61551" y="913"/>
                </a:lnTo>
                <a:lnTo>
                  <a:pt x="61626" y="745"/>
                </a:lnTo>
                <a:lnTo>
                  <a:pt x="61700" y="634"/>
                </a:lnTo>
                <a:lnTo>
                  <a:pt x="61812" y="392"/>
                </a:lnTo>
                <a:lnTo>
                  <a:pt x="61849" y="280"/>
                </a:lnTo>
                <a:lnTo>
                  <a:pt x="61868" y="205"/>
                </a:lnTo>
                <a:lnTo>
                  <a:pt x="61849" y="168"/>
                </a:lnTo>
                <a:close/>
                <a:moveTo>
                  <a:pt x="62855" y="168"/>
                </a:moveTo>
                <a:lnTo>
                  <a:pt x="62799" y="187"/>
                </a:lnTo>
                <a:lnTo>
                  <a:pt x="62743" y="224"/>
                </a:lnTo>
                <a:lnTo>
                  <a:pt x="62687" y="280"/>
                </a:lnTo>
                <a:lnTo>
                  <a:pt x="62575" y="392"/>
                </a:lnTo>
                <a:lnTo>
                  <a:pt x="62501" y="522"/>
                </a:lnTo>
                <a:lnTo>
                  <a:pt x="62352" y="801"/>
                </a:lnTo>
                <a:lnTo>
                  <a:pt x="62240" y="1006"/>
                </a:lnTo>
                <a:lnTo>
                  <a:pt x="62203" y="1118"/>
                </a:lnTo>
                <a:lnTo>
                  <a:pt x="62184" y="1211"/>
                </a:lnTo>
                <a:lnTo>
                  <a:pt x="62184" y="1322"/>
                </a:lnTo>
                <a:lnTo>
                  <a:pt x="62184" y="1360"/>
                </a:lnTo>
                <a:lnTo>
                  <a:pt x="62203" y="1378"/>
                </a:lnTo>
                <a:lnTo>
                  <a:pt x="62222" y="1378"/>
                </a:lnTo>
                <a:lnTo>
                  <a:pt x="62259" y="1360"/>
                </a:lnTo>
                <a:lnTo>
                  <a:pt x="62389" y="1155"/>
                </a:lnTo>
                <a:lnTo>
                  <a:pt x="62557" y="857"/>
                </a:lnTo>
                <a:lnTo>
                  <a:pt x="62724" y="578"/>
                </a:lnTo>
                <a:lnTo>
                  <a:pt x="62799" y="485"/>
                </a:lnTo>
                <a:lnTo>
                  <a:pt x="62873" y="429"/>
                </a:lnTo>
                <a:lnTo>
                  <a:pt x="62892" y="429"/>
                </a:lnTo>
                <a:lnTo>
                  <a:pt x="62910" y="466"/>
                </a:lnTo>
                <a:lnTo>
                  <a:pt x="62985" y="559"/>
                </a:lnTo>
                <a:lnTo>
                  <a:pt x="63171" y="894"/>
                </a:lnTo>
                <a:lnTo>
                  <a:pt x="63357" y="1248"/>
                </a:lnTo>
                <a:lnTo>
                  <a:pt x="63469" y="1434"/>
                </a:lnTo>
                <a:lnTo>
                  <a:pt x="63562" y="1527"/>
                </a:lnTo>
                <a:lnTo>
                  <a:pt x="63618" y="1546"/>
                </a:lnTo>
                <a:lnTo>
                  <a:pt x="63655" y="1565"/>
                </a:lnTo>
                <a:lnTo>
                  <a:pt x="63674" y="1546"/>
                </a:lnTo>
                <a:lnTo>
                  <a:pt x="63692" y="1509"/>
                </a:lnTo>
                <a:lnTo>
                  <a:pt x="63711" y="1453"/>
                </a:lnTo>
                <a:lnTo>
                  <a:pt x="63711" y="1378"/>
                </a:lnTo>
                <a:lnTo>
                  <a:pt x="63692" y="1285"/>
                </a:lnTo>
                <a:lnTo>
                  <a:pt x="63655" y="1192"/>
                </a:lnTo>
                <a:lnTo>
                  <a:pt x="63543" y="1006"/>
                </a:lnTo>
                <a:lnTo>
                  <a:pt x="63413" y="838"/>
                </a:lnTo>
                <a:lnTo>
                  <a:pt x="63320" y="671"/>
                </a:lnTo>
                <a:lnTo>
                  <a:pt x="63208" y="466"/>
                </a:lnTo>
                <a:lnTo>
                  <a:pt x="63134" y="354"/>
                </a:lnTo>
                <a:lnTo>
                  <a:pt x="63059" y="261"/>
                </a:lnTo>
                <a:lnTo>
                  <a:pt x="62985" y="205"/>
                </a:lnTo>
                <a:lnTo>
                  <a:pt x="62948" y="187"/>
                </a:lnTo>
                <a:lnTo>
                  <a:pt x="62892" y="168"/>
                </a:lnTo>
                <a:close/>
                <a:moveTo>
                  <a:pt x="77712" y="168"/>
                </a:moveTo>
                <a:lnTo>
                  <a:pt x="77656" y="187"/>
                </a:lnTo>
                <a:lnTo>
                  <a:pt x="77563" y="224"/>
                </a:lnTo>
                <a:lnTo>
                  <a:pt x="77451" y="317"/>
                </a:lnTo>
                <a:lnTo>
                  <a:pt x="77358" y="410"/>
                </a:lnTo>
                <a:lnTo>
                  <a:pt x="77190" y="652"/>
                </a:lnTo>
                <a:lnTo>
                  <a:pt x="77060" y="857"/>
                </a:lnTo>
                <a:lnTo>
                  <a:pt x="76948" y="1025"/>
                </a:lnTo>
                <a:lnTo>
                  <a:pt x="76818" y="1304"/>
                </a:lnTo>
                <a:lnTo>
                  <a:pt x="76781" y="1416"/>
                </a:lnTo>
                <a:lnTo>
                  <a:pt x="76781" y="1509"/>
                </a:lnTo>
                <a:lnTo>
                  <a:pt x="76781" y="1546"/>
                </a:lnTo>
                <a:lnTo>
                  <a:pt x="76818" y="1565"/>
                </a:lnTo>
                <a:lnTo>
                  <a:pt x="76874" y="1565"/>
                </a:lnTo>
                <a:lnTo>
                  <a:pt x="76930" y="1546"/>
                </a:lnTo>
                <a:lnTo>
                  <a:pt x="76967" y="1509"/>
                </a:lnTo>
                <a:lnTo>
                  <a:pt x="77023" y="1453"/>
                </a:lnTo>
                <a:lnTo>
                  <a:pt x="77116" y="1267"/>
                </a:lnTo>
                <a:lnTo>
                  <a:pt x="77284" y="950"/>
                </a:lnTo>
                <a:lnTo>
                  <a:pt x="77470" y="671"/>
                </a:lnTo>
                <a:lnTo>
                  <a:pt x="77693" y="410"/>
                </a:lnTo>
                <a:lnTo>
                  <a:pt x="77991" y="745"/>
                </a:lnTo>
                <a:lnTo>
                  <a:pt x="78289" y="1080"/>
                </a:lnTo>
                <a:lnTo>
                  <a:pt x="78382" y="1155"/>
                </a:lnTo>
                <a:lnTo>
                  <a:pt x="78531" y="1267"/>
                </a:lnTo>
                <a:lnTo>
                  <a:pt x="78643" y="1341"/>
                </a:lnTo>
                <a:lnTo>
                  <a:pt x="78661" y="1341"/>
                </a:lnTo>
                <a:lnTo>
                  <a:pt x="78661" y="1322"/>
                </a:lnTo>
                <a:lnTo>
                  <a:pt x="78643" y="1267"/>
                </a:lnTo>
                <a:lnTo>
                  <a:pt x="78457" y="969"/>
                </a:lnTo>
                <a:lnTo>
                  <a:pt x="78233" y="689"/>
                </a:lnTo>
                <a:lnTo>
                  <a:pt x="78010" y="410"/>
                </a:lnTo>
                <a:lnTo>
                  <a:pt x="77879" y="261"/>
                </a:lnTo>
                <a:lnTo>
                  <a:pt x="77823" y="205"/>
                </a:lnTo>
                <a:lnTo>
                  <a:pt x="77768" y="168"/>
                </a:lnTo>
                <a:close/>
                <a:moveTo>
                  <a:pt x="37218" y="317"/>
                </a:moveTo>
                <a:lnTo>
                  <a:pt x="37143" y="354"/>
                </a:lnTo>
                <a:lnTo>
                  <a:pt x="37069" y="429"/>
                </a:lnTo>
                <a:lnTo>
                  <a:pt x="36957" y="559"/>
                </a:lnTo>
                <a:lnTo>
                  <a:pt x="36715" y="783"/>
                </a:lnTo>
                <a:lnTo>
                  <a:pt x="36603" y="913"/>
                </a:lnTo>
                <a:lnTo>
                  <a:pt x="36529" y="1062"/>
                </a:lnTo>
                <a:lnTo>
                  <a:pt x="36491" y="1118"/>
                </a:lnTo>
                <a:lnTo>
                  <a:pt x="36454" y="1248"/>
                </a:lnTo>
                <a:lnTo>
                  <a:pt x="36454" y="1304"/>
                </a:lnTo>
                <a:lnTo>
                  <a:pt x="36454" y="1341"/>
                </a:lnTo>
                <a:lnTo>
                  <a:pt x="36491" y="1341"/>
                </a:lnTo>
                <a:lnTo>
                  <a:pt x="36566" y="1285"/>
                </a:lnTo>
                <a:lnTo>
                  <a:pt x="36733" y="1136"/>
                </a:lnTo>
                <a:lnTo>
                  <a:pt x="36901" y="987"/>
                </a:lnTo>
                <a:lnTo>
                  <a:pt x="37218" y="652"/>
                </a:lnTo>
                <a:lnTo>
                  <a:pt x="37273" y="876"/>
                </a:lnTo>
                <a:lnTo>
                  <a:pt x="37404" y="1211"/>
                </a:lnTo>
                <a:lnTo>
                  <a:pt x="37478" y="1360"/>
                </a:lnTo>
                <a:lnTo>
                  <a:pt x="37571" y="1490"/>
                </a:lnTo>
                <a:lnTo>
                  <a:pt x="37608" y="1546"/>
                </a:lnTo>
                <a:lnTo>
                  <a:pt x="37664" y="1583"/>
                </a:lnTo>
                <a:lnTo>
                  <a:pt x="37757" y="1583"/>
                </a:lnTo>
                <a:lnTo>
                  <a:pt x="37795" y="1565"/>
                </a:lnTo>
                <a:lnTo>
                  <a:pt x="37832" y="1527"/>
                </a:lnTo>
                <a:lnTo>
                  <a:pt x="37832" y="1490"/>
                </a:lnTo>
                <a:lnTo>
                  <a:pt x="37832" y="1434"/>
                </a:lnTo>
                <a:lnTo>
                  <a:pt x="37813" y="1304"/>
                </a:lnTo>
                <a:lnTo>
                  <a:pt x="37757" y="1155"/>
                </a:lnTo>
                <a:lnTo>
                  <a:pt x="37608" y="876"/>
                </a:lnTo>
                <a:lnTo>
                  <a:pt x="37497" y="671"/>
                </a:lnTo>
                <a:lnTo>
                  <a:pt x="37385" y="410"/>
                </a:lnTo>
                <a:lnTo>
                  <a:pt x="37329" y="354"/>
                </a:lnTo>
                <a:lnTo>
                  <a:pt x="37292" y="317"/>
                </a:lnTo>
                <a:close/>
                <a:moveTo>
                  <a:pt x="66727" y="373"/>
                </a:moveTo>
                <a:lnTo>
                  <a:pt x="66634" y="410"/>
                </a:lnTo>
                <a:lnTo>
                  <a:pt x="66541" y="466"/>
                </a:lnTo>
                <a:lnTo>
                  <a:pt x="66448" y="559"/>
                </a:lnTo>
                <a:lnTo>
                  <a:pt x="66355" y="652"/>
                </a:lnTo>
                <a:lnTo>
                  <a:pt x="66280" y="783"/>
                </a:lnTo>
                <a:lnTo>
                  <a:pt x="66131" y="1043"/>
                </a:lnTo>
                <a:lnTo>
                  <a:pt x="66020" y="1304"/>
                </a:lnTo>
                <a:lnTo>
                  <a:pt x="65945" y="1490"/>
                </a:lnTo>
                <a:lnTo>
                  <a:pt x="65945" y="1565"/>
                </a:lnTo>
                <a:lnTo>
                  <a:pt x="65964" y="1583"/>
                </a:lnTo>
                <a:lnTo>
                  <a:pt x="66020" y="1583"/>
                </a:lnTo>
                <a:lnTo>
                  <a:pt x="66094" y="1509"/>
                </a:lnTo>
                <a:lnTo>
                  <a:pt x="66243" y="1304"/>
                </a:lnTo>
                <a:lnTo>
                  <a:pt x="66485" y="913"/>
                </a:lnTo>
                <a:lnTo>
                  <a:pt x="66597" y="764"/>
                </a:lnTo>
                <a:lnTo>
                  <a:pt x="66634" y="727"/>
                </a:lnTo>
                <a:lnTo>
                  <a:pt x="66671" y="689"/>
                </a:lnTo>
                <a:lnTo>
                  <a:pt x="66709" y="689"/>
                </a:lnTo>
                <a:lnTo>
                  <a:pt x="66746" y="708"/>
                </a:lnTo>
                <a:lnTo>
                  <a:pt x="66783" y="745"/>
                </a:lnTo>
                <a:lnTo>
                  <a:pt x="66839" y="820"/>
                </a:lnTo>
                <a:lnTo>
                  <a:pt x="66895" y="987"/>
                </a:lnTo>
                <a:lnTo>
                  <a:pt x="67006" y="1248"/>
                </a:lnTo>
                <a:lnTo>
                  <a:pt x="67062" y="1378"/>
                </a:lnTo>
                <a:lnTo>
                  <a:pt x="67137" y="1471"/>
                </a:lnTo>
                <a:lnTo>
                  <a:pt x="67174" y="1490"/>
                </a:lnTo>
                <a:lnTo>
                  <a:pt x="67211" y="1509"/>
                </a:lnTo>
                <a:lnTo>
                  <a:pt x="67248" y="1509"/>
                </a:lnTo>
                <a:lnTo>
                  <a:pt x="67286" y="1490"/>
                </a:lnTo>
                <a:lnTo>
                  <a:pt x="67304" y="1453"/>
                </a:lnTo>
                <a:lnTo>
                  <a:pt x="67323" y="1416"/>
                </a:lnTo>
                <a:lnTo>
                  <a:pt x="67304" y="1304"/>
                </a:lnTo>
                <a:lnTo>
                  <a:pt x="67267" y="1174"/>
                </a:lnTo>
                <a:lnTo>
                  <a:pt x="67211" y="1025"/>
                </a:lnTo>
                <a:lnTo>
                  <a:pt x="67081" y="745"/>
                </a:lnTo>
                <a:lnTo>
                  <a:pt x="66969" y="559"/>
                </a:lnTo>
                <a:lnTo>
                  <a:pt x="66895" y="447"/>
                </a:lnTo>
                <a:lnTo>
                  <a:pt x="66820" y="392"/>
                </a:lnTo>
                <a:lnTo>
                  <a:pt x="66727" y="373"/>
                </a:lnTo>
                <a:close/>
                <a:moveTo>
                  <a:pt x="88566" y="317"/>
                </a:moveTo>
                <a:lnTo>
                  <a:pt x="88510" y="354"/>
                </a:lnTo>
                <a:lnTo>
                  <a:pt x="88454" y="392"/>
                </a:lnTo>
                <a:lnTo>
                  <a:pt x="88343" y="503"/>
                </a:lnTo>
                <a:lnTo>
                  <a:pt x="88212" y="671"/>
                </a:lnTo>
                <a:lnTo>
                  <a:pt x="88082" y="838"/>
                </a:lnTo>
                <a:lnTo>
                  <a:pt x="87989" y="1006"/>
                </a:lnTo>
                <a:lnTo>
                  <a:pt x="87914" y="1136"/>
                </a:lnTo>
                <a:lnTo>
                  <a:pt x="87896" y="1229"/>
                </a:lnTo>
                <a:lnTo>
                  <a:pt x="87914" y="1304"/>
                </a:lnTo>
                <a:lnTo>
                  <a:pt x="87933" y="1341"/>
                </a:lnTo>
                <a:lnTo>
                  <a:pt x="87970" y="1360"/>
                </a:lnTo>
                <a:lnTo>
                  <a:pt x="88008" y="1341"/>
                </a:lnTo>
                <a:lnTo>
                  <a:pt x="88063" y="1322"/>
                </a:lnTo>
                <a:lnTo>
                  <a:pt x="88101" y="1285"/>
                </a:lnTo>
                <a:lnTo>
                  <a:pt x="88212" y="1155"/>
                </a:lnTo>
                <a:lnTo>
                  <a:pt x="88436" y="857"/>
                </a:lnTo>
                <a:lnTo>
                  <a:pt x="88566" y="634"/>
                </a:lnTo>
                <a:lnTo>
                  <a:pt x="88771" y="876"/>
                </a:lnTo>
                <a:lnTo>
                  <a:pt x="89087" y="1229"/>
                </a:lnTo>
                <a:lnTo>
                  <a:pt x="89255" y="1397"/>
                </a:lnTo>
                <a:lnTo>
                  <a:pt x="89404" y="1527"/>
                </a:lnTo>
                <a:lnTo>
                  <a:pt x="89478" y="1565"/>
                </a:lnTo>
                <a:lnTo>
                  <a:pt x="89553" y="1583"/>
                </a:lnTo>
                <a:lnTo>
                  <a:pt x="89609" y="1583"/>
                </a:lnTo>
                <a:lnTo>
                  <a:pt x="89646" y="1565"/>
                </a:lnTo>
                <a:lnTo>
                  <a:pt x="89665" y="1527"/>
                </a:lnTo>
                <a:lnTo>
                  <a:pt x="89646" y="1471"/>
                </a:lnTo>
                <a:lnTo>
                  <a:pt x="89553" y="1322"/>
                </a:lnTo>
                <a:lnTo>
                  <a:pt x="89423" y="1136"/>
                </a:lnTo>
                <a:lnTo>
                  <a:pt x="89236" y="932"/>
                </a:lnTo>
                <a:lnTo>
                  <a:pt x="88864" y="559"/>
                </a:lnTo>
                <a:lnTo>
                  <a:pt x="88641" y="336"/>
                </a:lnTo>
                <a:lnTo>
                  <a:pt x="88603" y="317"/>
                </a:lnTo>
                <a:close/>
                <a:moveTo>
                  <a:pt x="90037" y="261"/>
                </a:moveTo>
                <a:lnTo>
                  <a:pt x="90000" y="280"/>
                </a:lnTo>
                <a:lnTo>
                  <a:pt x="89962" y="317"/>
                </a:lnTo>
                <a:lnTo>
                  <a:pt x="89962" y="373"/>
                </a:lnTo>
                <a:lnTo>
                  <a:pt x="89962" y="429"/>
                </a:lnTo>
                <a:lnTo>
                  <a:pt x="89981" y="522"/>
                </a:lnTo>
                <a:lnTo>
                  <a:pt x="90056" y="708"/>
                </a:lnTo>
                <a:lnTo>
                  <a:pt x="90149" y="894"/>
                </a:lnTo>
                <a:lnTo>
                  <a:pt x="90391" y="1285"/>
                </a:lnTo>
                <a:lnTo>
                  <a:pt x="90540" y="1527"/>
                </a:lnTo>
                <a:lnTo>
                  <a:pt x="90595" y="1565"/>
                </a:lnTo>
                <a:lnTo>
                  <a:pt x="90633" y="1583"/>
                </a:lnTo>
                <a:lnTo>
                  <a:pt x="90689" y="1565"/>
                </a:lnTo>
                <a:lnTo>
                  <a:pt x="90744" y="1527"/>
                </a:lnTo>
                <a:lnTo>
                  <a:pt x="90856" y="1416"/>
                </a:lnTo>
                <a:lnTo>
                  <a:pt x="90986" y="1248"/>
                </a:lnTo>
                <a:lnTo>
                  <a:pt x="91098" y="1043"/>
                </a:lnTo>
                <a:lnTo>
                  <a:pt x="91173" y="857"/>
                </a:lnTo>
                <a:lnTo>
                  <a:pt x="91247" y="689"/>
                </a:lnTo>
                <a:lnTo>
                  <a:pt x="91266" y="596"/>
                </a:lnTo>
                <a:lnTo>
                  <a:pt x="91247" y="447"/>
                </a:lnTo>
                <a:lnTo>
                  <a:pt x="91229" y="410"/>
                </a:lnTo>
                <a:lnTo>
                  <a:pt x="91210" y="392"/>
                </a:lnTo>
                <a:lnTo>
                  <a:pt x="91191" y="410"/>
                </a:lnTo>
                <a:lnTo>
                  <a:pt x="91154" y="447"/>
                </a:lnTo>
                <a:lnTo>
                  <a:pt x="91080" y="559"/>
                </a:lnTo>
                <a:lnTo>
                  <a:pt x="90968" y="727"/>
                </a:lnTo>
                <a:lnTo>
                  <a:pt x="90875" y="894"/>
                </a:lnTo>
                <a:lnTo>
                  <a:pt x="90782" y="1080"/>
                </a:lnTo>
                <a:lnTo>
                  <a:pt x="90670" y="1248"/>
                </a:lnTo>
                <a:lnTo>
                  <a:pt x="90558" y="1006"/>
                </a:lnTo>
                <a:lnTo>
                  <a:pt x="90372" y="634"/>
                </a:lnTo>
                <a:lnTo>
                  <a:pt x="90279" y="466"/>
                </a:lnTo>
                <a:lnTo>
                  <a:pt x="90167" y="336"/>
                </a:lnTo>
                <a:lnTo>
                  <a:pt x="90130" y="280"/>
                </a:lnTo>
                <a:lnTo>
                  <a:pt x="90074" y="261"/>
                </a:lnTo>
                <a:close/>
                <a:moveTo>
                  <a:pt x="22342" y="261"/>
                </a:moveTo>
                <a:lnTo>
                  <a:pt x="22304" y="280"/>
                </a:lnTo>
                <a:lnTo>
                  <a:pt x="22230" y="317"/>
                </a:lnTo>
                <a:lnTo>
                  <a:pt x="22155" y="392"/>
                </a:lnTo>
                <a:lnTo>
                  <a:pt x="22081" y="485"/>
                </a:lnTo>
                <a:lnTo>
                  <a:pt x="21932" y="689"/>
                </a:lnTo>
                <a:lnTo>
                  <a:pt x="21839" y="838"/>
                </a:lnTo>
                <a:lnTo>
                  <a:pt x="21765" y="969"/>
                </a:lnTo>
                <a:lnTo>
                  <a:pt x="21671" y="1136"/>
                </a:lnTo>
                <a:lnTo>
                  <a:pt x="21634" y="1211"/>
                </a:lnTo>
                <a:lnTo>
                  <a:pt x="21634" y="1285"/>
                </a:lnTo>
                <a:lnTo>
                  <a:pt x="21634" y="1304"/>
                </a:lnTo>
                <a:lnTo>
                  <a:pt x="21653" y="1322"/>
                </a:lnTo>
                <a:lnTo>
                  <a:pt x="21690" y="1341"/>
                </a:lnTo>
                <a:lnTo>
                  <a:pt x="21727" y="1341"/>
                </a:lnTo>
                <a:lnTo>
                  <a:pt x="21802" y="1322"/>
                </a:lnTo>
                <a:lnTo>
                  <a:pt x="21895" y="1248"/>
                </a:lnTo>
                <a:lnTo>
                  <a:pt x="21969" y="1155"/>
                </a:lnTo>
                <a:lnTo>
                  <a:pt x="22062" y="1043"/>
                </a:lnTo>
                <a:lnTo>
                  <a:pt x="22230" y="820"/>
                </a:lnTo>
                <a:lnTo>
                  <a:pt x="22323" y="671"/>
                </a:lnTo>
                <a:lnTo>
                  <a:pt x="22453" y="876"/>
                </a:lnTo>
                <a:lnTo>
                  <a:pt x="22602" y="1174"/>
                </a:lnTo>
                <a:lnTo>
                  <a:pt x="22695" y="1322"/>
                </a:lnTo>
                <a:lnTo>
                  <a:pt x="22807" y="1453"/>
                </a:lnTo>
                <a:lnTo>
                  <a:pt x="22900" y="1546"/>
                </a:lnTo>
                <a:lnTo>
                  <a:pt x="22937" y="1583"/>
                </a:lnTo>
                <a:lnTo>
                  <a:pt x="22993" y="1602"/>
                </a:lnTo>
                <a:lnTo>
                  <a:pt x="23086" y="1602"/>
                </a:lnTo>
                <a:lnTo>
                  <a:pt x="23105" y="1565"/>
                </a:lnTo>
                <a:lnTo>
                  <a:pt x="23124" y="1527"/>
                </a:lnTo>
                <a:lnTo>
                  <a:pt x="23105" y="1434"/>
                </a:lnTo>
                <a:lnTo>
                  <a:pt x="23068" y="1322"/>
                </a:lnTo>
                <a:lnTo>
                  <a:pt x="22937" y="1080"/>
                </a:lnTo>
                <a:lnTo>
                  <a:pt x="22844" y="932"/>
                </a:lnTo>
                <a:lnTo>
                  <a:pt x="22640" y="559"/>
                </a:lnTo>
                <a:lnTo>
                  <a:pt x="22528" y="373"/>
                </a:lnTo>
                <a:lnTo>
                  <a:pt x="22453" y="317"/>
                </a:lnTo>
                <a:lnTo>
                  <a:pt x="22398" y="280"/>
                </a:lnTo>
                <a:lnTo>
                  <a:pt x="22342" y="261"/>
                </a:lnTo>
                <a:close/>
                <a:moveTo>
                  <a:pt x="23459" y="299"/>
                </a:moveTo>
                <a:lnTo>
                  <a:pt x="23422" y="317"/>
                </a:lnTo>
                <a:lnTo>
                  <a:pt x="23403" y="317"/>
                </a:lnTo>
                <a:lnTo>
                  <a:pt x="23384" y="354"/>
                </a:lnTo>
                <a:lnTo>
                  <a:pt x="23366" y="410"/>
                </a:lnTo>
                <a:lnTo>
                  <a:pt x="23366" y="485"/>
                </a:lnTo>
                <a:lnTo>
                  <a:pt x="23403" y="596"/>
                </a:lnTo>
                <a:lnTo>
                  <a:pt x="23552" y="857"/>
                </a:lnTo>
                <a:lnTo>
                  <a:pt x="23738" y="1118"/>
                </a:lnTo>
                <a:lnTo>
                  <a:pt x="23850" y="1285"/>
                </a:lnTo>
                <a:lnTo>
                  <a:pt x="23961" y="1434"/>
                </a:lnTo>
                <a:lnTo>
                  <a:pt x="24017" y="1509"/>
                </a:lnTo>
                <a:lnTo>
                  <a:pt x="24092" y="1546"/>
                </a:lnTo>
                <a:lnTo>
                  <a:pt x="24166" y="1583"/>
                </a:lnTo>
                <a:lnTo>
                  <a:pt x="24241" y="1602"/>
                </a:lnTo>
                <a:lnTo>
                  <a:pt x="24315" y="1583"/>
                </a:lnTo>
                <a:lnTo>
                  <a:pt x="24408" y="1546"/>
                </a:lnTo>
                <a:lnTo>
                  <a:pt x="24464" y="1490"/>
                </a:lnTo>
                <a:lnTo>
                  <a:pt x="24520" y="1416"/>
                </a:lnTo>
                <a:lnTo>
                  <a:pt x="24594" y="1229"/>
                </a:lnTo>
                <a:lnTo>
                  <a:pt x="24650" y="1043"/>
                </a:lnTo>
                <a:lnTo>
                  <a:pt x="24706" y="876"/>
                </a:lnTo>
                <a:lnTo>
                  <a:pt x="24799" y="764"/>
                </a:lnTo>
                <a:lnTo>
                  <a:pt x="24948" y="559"/>
                </a:lnTo>
                <a:lnTo>
                  <a:pt x="25004" y="466"/>
                </a:lnTo>
                <a:lnTo>
                  <a:pt x="25060" y="373"/>
                </a:lnTo>
                <a:lnTo>
                  <a:pt x="25060" y="317"/>
                </a:lnTo>
                <a:lnTo>
                  <a:pt x="25041" y="299"/>
                </a:lnTo>
                <a:lnTo>
                  <a:pt x="24930" y="299"/>
                </a:lnTo>
                <a:lnTo>
                  <a:pt x="24855" y="317"/>
                </a:lnTo>
                <a:lnTo>
                  <a:pt x="24781" y="354"/>
                </a:lnTo>
                <a:lnTo>
                  <a:pt x="24706" y="410"/>
                </a:lnTo>
                <a:lnTo>
                  <a:pt x="24594" y="522"/>
                </a:lnTo>
                <a:lnTo>
                  <a:pt x="24501" y="671"/>
                </a:lnTo>
                <a:lnTo>
                  <a:pt x="24464" y="801"/>
                </a:lnTo>
                <a:lnTo>
                  <a:pt x="24408" y="987"/>
                </a:lnTo>
                <a:lnTo>
                  <a:pt x="24352" y="1136"/>
                </a:lnTo>
                <a:lnTo>
                  <a:pt x="24315" y="1211"/>
                </a:lnTo>
                <a:lnTo>
                  <a:pt x="24278" y="1248"/>
                </a:lnTo>
                <a:lnTo>
                  <a:pt x="24203" y="1248"/>
                </a:lnTo>
                <a:lnTo>
                  <a:pt x="24129" y="1229"/>
                </a:lnTo>
                <a:lnTo>
                  <a:pt x="24055" y="1155"/>
                </a:lnTo>
                <a:lnTo>
                  <a:pt x="23999" y="1080"/>
                </a:lnTo>
                <a:lnTo>
                  <a:pt x="23887" y="894"/>
                </a:lnTo>
                <a:lnTo>
                  <a:pt x="23813" y="745"/>
                </a:lnTo>
                <a:lnTo>
                  <a:pt x="23719" y="596"/>
                </a:lnTo>
                <a:lnTo>
                  <a:pt x="23589" y="410"/>
                </a:lnTo>
                <a:lnTo>
                  <a:pt x="23515" y="336"/>
                </a:lnTo>
                <a:lnTo>
                  <a:pt x="23459" y="299"/>
                </a:lnTo>
                <a:close/>
                <a:moveTo>
                  <a:pt x="74063" y="224"/>
                </a:moveTo>
                <a:lnTo>
                  <a:pt x="74025" y="243"/>
                </a:lnTo>
                <a:lnTo>
                  <a:pt x="73988" y="261"/>
                </a:lnTo>
                <a:lnTo>
                  <a:pt x="73914" y="354"/>
                </a:lnTo>
                <a:lnTo>
                  <a:pt x="73821" y="503"/>
                </a:lnTo>
                <a:lnTo>
                  <a:pt x="73728" y="652"/>
                </a:lnTo>
                <a:lnTo>
                  <a:pt x="73541" y="969"/>
                </a:lnTo>
                <a:lnTo>
                  <a:pt x="73430" y="1174"/>
                </a:lnTo>
                <a:lnTo>
                  <a:pt x="73337" y="1360"/>
                </a:lnTo>
                <a:lnTo>
                  <a:pt x="73299" y="1453"/>
                </a:lnTo>
                <a:lnTo>
                  <a:pt x="73281" y="1546"/>
                </a:lnTo>
                <a:lnTo>
                  <a:pt x="73281" y="1602"/>
                </a:lnTo>
                <a:lnTo>
                  <a:pt x="73299" y="1620"/>
                </a:lnTo>
                <a:lnTo>
                  <a:pt x="73318" y="1620"/>
                </a:lnTo>
                <a:lnTo>
                  <a:pt x="73392" y="1602"/>
                </a:lnTo>
                <a:lnTo>
                  <a:pt x="73504" y="1509"/>
                </a:lnTo>
                <a:lnTo>
                  <a:pt x="73597" y="1416"/>
                </a:lnTo>
                <a:lnTo>
                  <a:pt x="73672" y="1304"/>
                </a:lnTo>
                <a:lnTo>
                  <a:pt x="73821" y="1080"/>
                </a:lnTo>
                <a:lnTo>
                  <a:pt x="74100" y="634"/>
                </a:lnTo>
                <a:lnTo>
                  <a:pt x="74174" y="857"/>
                </a:lnTo>
                <a:lnTo>
                  <a:pt x="74286" y="1136"/>
                </a:lnTo>
                <a:lnTo>
                  <a:pt x="74342" y="1267"/>
                </a:lnTo>
                <a:lnTo>
                  <a:pt x="74416" y="1397"/>
                </a:lnTo>
                <a:lnTo>
                  <a:pt x="74509" y="1490"/>
                </a:lnTo>
                <a:lnTo>
                  <a:pt x="74603" y="1546"/>
                </a:lnTo>
                <a:lnTo>
                  <a:pt x="74658" y="1565"/>
                </a:lnTo>
                <a:lnTo>
                  <a:pt x="74696" y="1565"/>
                </a:lnTo>
                <a:lnTo>
                  <a:pt x="74733" y="1546"/>
                </a:lnTo>
                <a:lnTo>
                  <a:pt x="74733" y="1527"/>
                </a:lnTo>
                <a:lnTo>
                  <a:pt x="74733" y="1434"/>
                </a:lnTo>
                <a:lnTo>
                  <a:pt x="74696" y="1322"/>
                </a:lnTo>
                <a:lnTo>
                  <a:pt x="74584" y="1099"/>
                </a:lnTo>
                <a:lnTo>
                  <a:pt x="74509" y="950"/>
                </a:lnTo>
                <a:lnTo>
                  <a:pt x="74435" y="727"/>
                </a:lnTo>
                <a:lnTo>
                  <a:pt x="74361" y="485"/>
                </a:lnTo>
                <a:lnTo>
                  <a:pt x="74305" y="373"/>
                </a:lnTo>
                <a:lnTo>
                  <a:pt x="74249" y="280"/>
                </a:lnTo>
                <a:lnTo>
                  <a:pt x="74156" y="224"/>
                </a:lnTo>
                <a:close/>
                <a:moveTo>
                  <a:pt x="47942" y="243"/>
                </a:moveTo>
                <a:lnTo>
                  <a:pt x="47867" y="299"/>
                </a:lnTo>
                <a:lnTo>
                  <a:pt x="47793" y="354"/>
                </a:lnTo>
                <a:lnTo>
                  <a:pt x="47644" y="541"/>
                </a:lnTo>
                <a:lnTo>
                  <a:pt x="47513" y="727"/>
                </a:lnTo>
                <a:lnTo>
                  <a:pt x="47402" y="894"/>
                </a:lnTo>
                <a:lnTo>
                  <a:pt x="47364" y="1006"/>
                </a:lnTo>
                <a:lnTo>
                  <a:pt x="47308" y="1118"/>
                </a:lnTo>
                <a:lnTo>
                  <a:pt x="47290" y="1211"/>
                </a:lnTo>
                <a:lnTo>
                  <a:pt x="47271" y="1304"/>
                </a:lnTo>
                <a:lnTo>
                  <a:pt x="47290" y="1341"/>
                </a:lnTo>
                <a:lnTo>
                  <a:pt x="47308" y="1360"/>
                </a:lnTo>
                <a:lnTo>
                  <a:pt x="47327" y="1360"/>
                </a:lnTo>
                <a:lnTo>
                  <a:pt x="47402" y="1304"/>
                </a:lnTo>
                <a:lnTo>
                  <a:pt x="47513" y="1174"/>
                </a:lnTo>
                <a:lnTo>
                  <a:pt x="47662" y="932"/>
                </a:lnTo>
                <a:lnTo>
                  <a:pt x="47755" y="783"/>
                </a:lnTo>
                <a:lnTo>
                  <a:pt x="47830" y="671"/>
                </a:lnTo>
                <a:lnTo>
                  <a:pt x="47923" y="596"/>
                </a:lnTo>
                <a:lnTo>
                  <a:pt x="47979" y="559"/>
                </a:lnTo>
                <a:lnTo>
                  <a:pt x="48090" y="559"/>
                </a:lnTo>
                <a:lnTo>
                  <a:pt x="48146" y="578"/>
                </a:lnTo>
                <a:lnTo>
                  <a:pt x="48202" y="615"/>
                </a:lnTo>
                <a:lnTo>
                  <a:pt x="48258" y="689"/>
                </a:lnTo>
                <a:lnTo>
                  <a:pt x="48370" y="838"/>
                </a:lnTo>
                <a:lnTo>
                  <a:pt x="48463" y="987"/>
                </a:lnTo>
                <a:lnTo>
                  <a:pt x="48686" y="1322"/>
                </a:lnTo>
                <a:lnTo>
                  <a:pt x="48798" y="1490"/>
                </a:lnTo>
                <a:lnTo>
                  <a:pt x="48872" y="1583"/>
                </a:lnTo>
                <a:lnTo>
                  <a:pt x="48910" y="1620"/>
                </a:lnTo>
                <a:lnTo>
                  <a:pt x="48947" y="1639"/>
                </a:lnTo>
                <a:lnTo>
                  <a:pt x="49021" y="1639"/>
                </a:lnTo>
                <a:lnTo>
                  <a:pt x="49096" y="1620"/>
                </a:lnTo>
                <a:lnTo>
                  <a:pt x="49133" y="1602"/>
                </a:lnTo>
                <a:lnTo>
                  <a:pt x="49152" y="1565"/>
                </a:lnTo>
                <a:lnTo>
                  <a:pt x="49152" y="1527"/>
                </a:lnTo>
                <a:lnTo>
                  <a:pt x="49114" y="1471"/>
                </a:lnTo>
                <a:lnTo>
                  <a:pt x="48910" y="1155"/>
                </a:lnTo>
                <a:lnTo>
                  <a:pt x="48779" y="932"/>
                </a:lnTo>
                <a:lnTo>
                  <a:pt x="48612" y="708"/>
                </a:lnTo>
                <a:lnTo>
                  <a:pt x="48444" y="503"/>
                </a:lnTo>
                <a:lnTo>
                  <a:pt x="48370" y="410"/>
                </a:lnTo>
                <a:lnTo>
                  <a:pt x="48277" y="336"/>
                </a:lnTo>
                <a:lnTo>
                  <a:pt x="48202" y="280"/>
                </a:lnTo>
                <a:lnTo>
                  <a:pt x="48109" y="243"/>
                </a:lnTo>
                <a:close/>
                <a:moveTo>
                  <a:pt x="69222" y="205"/>
                </a:moveTo>
                <a:lnTo>
                  <a:pt x="69166" y="224"/>
                </a:lnTo>
                <a:lnTo>
                  <a:pt x="69054" y="261"/>
                </a:lnTo>
                <a:lnTo>
                  <a:pt x="68961" y="317"/>
                </a:lnTo>
                <a:lnTo>
                  <a:pt x="68887" y="392"/>
                </a:lnTo>
                <a:lnTo>
                  <a:pt x="68812" y="466"/>
                </a:lnTo>
                <a:lnTo>
                  <a:pt x="68757" y="559"/>
                </a:lnTo>
                <a:lnTo>
                  <a:pt x="68701" y="652"/>
                </a:lnTo>
                <a:lnTo>
                  <a:pt x="68626" y="857"/>
                </a:lnTo>
                <a:lnTo>
                  <a:pt x="68589" y="1006"/>
                </a:lnTo>
                <a:lnTo>
                  <a:pt x="68533" y="1174"/>
                </a:lnTo>
                <a:lnTo>
                  <a:pt x="68496" y="1248"/>
                </a:lnTo>
                <a:lnTo>
                  <a:pt x="68459" y="1304"/>
                </a:lnTo>
                <a:lnTo>
                  <a:pt x="68403" y="1341"/>
                </a:lnTo>
                <a:lnTo>
                  <a:pt x="68347" y="1341"/>
                </a:lnTo>
                <a:lnTo>
                  <a:pt x="68291" y="1304"/>
                </a:lnTo>
                <a:lnTo>
                  <a:pt x="68235" y="1229"/>
                </a:lnTo>
                <a:lnTo>
                  <a:pt x="68123" y="1025"/>
                </a:lnTo>
                <a:lnTo>
                  <a:pt x="67993" y="801"/>
                </a:lnTo>
                <a:lnTo>
                  <a:pt x="67919" y="671"/>
                </a:lnTo>
                <a:lnTo>
                  <a:pt x="67788" y="503"/>
                </a:lnTo>
                <a:lnTo>
                  <a:pt x="67714" y="429"/>
                </a:lnTo>
                <a:lnTo>
                  <a:pt x="67677" y="429"/>
                </a:lnTo>
                <a:lnTo>
                  <a:pt x="67677" y="447"/>
                </a:lnTo>
                <a:lnTo>
                  <a:pt x="67658" y="503"/>
                </a:lnTo>
                <a:lnTo>
                  <a:pt x="67695" y="596"/>
                </a:lnTo>
                <a:lnTo>
                  <a:pt x="67733" y="727"/>
                </a:lnTo>
                <a:lnTo>
                  <a:pt x="67844" y="987"/>
                </a:lnTo>
                <a:lnTo>
                  <a:pt x="67937" y="1192"/>
                </a:lnTo>
                <a:lnTo>
                  <a:pt x="68068" y="1416"/>
                </a:lnTo>
                <a:lnTo>
                  <a:pt x="68142" y="1527"/>
                </a:lnTo>
                <a:lnTo>
                  <a:pt x="68235" y="1602"/>
                </a:lnTo>
                <a:lnTo>
                  <a:pt x="68328" y="1658"/>
                </a:lnTo>
                <a:lnTo>
                  <a:pt x="68384" y="1676"/>
                </a:lnTo>
                <a:lnTo>
                  <a:pt x="68440" y="1676"/>
                </a:lnTo>
                <a:lnTo>
                  <a:pt x="68514" y="1658"/>
                </a:lnTo>
                <a:lnTo>
                  <a:pt x="68589" y="1620"/>
                </a:lnTo>
                <a:lnTo>
                  <a:pt x="68645" y="1565"/>
                </a:lnTo>
                <a:lnTo>
                  <a:pt x="68701" y="1490"/>
                </a:lnTo>
                <a:lnTo>
                  <a:pt x="68775" y="1341"/>
                </a:lnTo>
                <a:lnTo>
                  <a:pt x="68831" y="1192"/>
                </a:lnTo>
                <a:lnTo>
                  <a:pt x="68924" y="876"/>
                </a:lnTo>
                <a:lnTo>
                  <a:pt x="68980" y="727"/>
                </a:lnTo>
                <a:lnTo>
                  <a:pt x="69036" y="652"/>
                </a:lnTo>
                <a:lnTo>
                  <a:pt x="69092" y="596"/>
                </a:lnTo>
                <a:lnTo>
                  <a:pt x="69147" y="559"/>
                </a:lnTo>
                <a:lnTo>
                  <a:pt x="69203" y="522"/>
                </a:lnTo>
                <a:lnTo>
                  <a:pt x="69278" y="485"/>
                </a:lnTo>
                <a:lnTo>
                  <a:pt x="69315" y="447"/>
                </a:lnTo>
                <a:lnTo>
                  <a:pt x="69334" y="354"/>
                </a:lnTo>
                <a:lnTo>
                  <a:pt x="69315" y="280"/>
                </a:lnTo>
                <a:lnTo>
                  <a:pt x="69296" y="243"/>
                </a:lnTo>
                <a:lnTo>
                  <a:pt x="69259" y="224"/>
                </a:lnTo>
                <a:lnTo>
                  <a:pt x="69222" y="205"/>
                </a:lnTo>
                <a:close/>
                <a:moveTo>
                  <a:pt x="298" y="1136"/>
                </a:moveTo>
                <a:lnTo>
                  <a:pt x="223" y="1174"/>
                </a:lnTo>
                <a:lnTo>
                  <a:pt x="205" y="1192"/>
                </a:lnTo>
                <a:lnTo>
                  <a:pt x="205" y="1211"/>
                </a:lnTo>
                <a:lnTo>
                  <a:pt x="205" y="1285"/>
                </a:lnTo>
                <a:lnTo>
                  <a:pt x="242" y="1341"/>
                </a:lnTo>
                <a:lnTo>
                  <a:pt x="372" y="1471"/>
                </a:lnTo>
                <a:lnTo>
                  <a:pt x="503" y="1546"/>
                </a:lnTo>
                <a:lnTo>
                  <a:pt x="745" y="1751"/>
                </a:lnTo>
                <a:lnTo>
                  <a:pt x="838" y="1825"/>
                </a:lnTo>
                <a:lnTo>
                  <a:pt x="912" y="1900"/>
                </a:lnTo>
                <a:lnTo>
                  <a:pt x="912" y="1937"/>
                </a:lnTo>
                <a:lnTo>
                  <a:pt x="931" y="1993"/>
                </a:lnTo>
                <a:lnTo>
                  <a:pt x="912" y="2030"/>
                </a:lnTo>
                <a:lnTo>
                  <a:pt x="894" y="2067"/>
                </a:lnTo>
                <a:lnTo>
                  <a:pt x="801" y="2179"/>
                </a:lnTo>
                <a:lnTo>
                  <a:pt x="652" y="2291"/>
                </a:lnTo>
                <a:lnTo>
                  <a:pt x="540" y="2384"/>
                </a:lnTo>
                <a:lnTo>
                  <a:pt x="410" y="2477"/>
                </a:lnTo>
                <a:lnTo>
                  <a:pt x="372" y="2533"/>
                </a:lnTo>
                <a:lnTo>
                  <a:pt x="391" y="2570"/>
                </a:lnTo>
                <a:lnTo>
                  <a:pt x="428" y="2589"/>
                </a:lnTo>
                <a:lnTo>
                  <a:pt x="521" y="2607"/>
                </a:lnTo>
                <a:lnTo>
                  <a:pt x="596" y="2589"/>
                </a:lnTo>
                <a:lnTo>
                  <a:pt x="670" y="2570"/>
                </a:lnTo>
                <a:lnTo>
                  <a:pt x="819" y="2495"/>
                </a:lnTo>
                <a:lnTo>
                  <a:pt x="968" y="2384"/>
                </a:lnTo>
                <a:lnTo>
                  <a:pt x="1080" y="2309"/>
                </a:lnTo>
                <a:lnTo>
                  <a:pt x="1192" y="2179"/>
                </a:lnTo>
                <a:lnTo>
                  <a:pt x="1266" y="2067"/>
                </a:lnTo>
                <a:lnTo>
                  <a:pt x="1285" y="2011"/>
                </a:lnTo>
                <a:lnTo>
                  <a:pt x="1285" y="1956"/>
                </a:lnTo>
                <a:lnTo>
                  <a:pt x="1266" y="1862"/>
                </a:lnTo>
                <a:lnTo>
                  <a:pt x="1192" y="1769"/>
                </a:lnTo>
                <a:lnTo>
                  <a:pt x="1117" y="1676"/>
                </a:lnTo>
                <a:lnTo>
                  <a:pt x="875" y="1471"/>
                </a:lnTo>
                <a:lnTo>
                  <a:pt x="763" y="1378"/>
                </a:lnTo>
                <a:lnTo>
                  <a:pt x="614" y="1248"/>
                </a:lnTo>
                <a:lnTo>
                  <a:pt x="521" y="1192"/>
                </a:lnTo>
                <a:lnTo>
                  <a:pt x="447" y="1155"/>
                </a:lnTo>
                <a:lnTo>
                  <a:pt x="372" y="1136"/>
                </a:lnTo>
                <a:close/>
                <a:moveTo>
                  <a:pt x="92513" y="1174"/>
                </a:moveTo>
                <a:lnTo>
                  <a:pt x="92457" y="1192"/>
                </a:lnTo>
                <a:lnTo>
                  <a:pt x="92364" y="1229"/>
                </a:lnTo>
                <a:lnTo>
                  <a:pt x="92159" y="1397"/>
                </a:lnTo>
                <a:lnTo>
                  <a:pt x="91973" y="1583"/>
                </a:lnTo>
                <a:lnTo>
                  <a:pt x="91843" y="1713"/>
                </a:lnTo>
                <a:lnTo>
                  <a:pt x="91694" y="1844"/>
                </a:lnTo>
                <a:lnTo>
                  <a:pt x="91489" y="2030"/>
                </a:lnTo>
                <a:lnTo>
                  <a:pt x="91415" y="2142"/>
                </a:lnTo>
                <a:lnTo>
                  <a:pt x="91359" y="2235"/>
                </a:lnTo>
                <a:lnTo>
                  <a:pt x="91340" y="2291"/>
                </a:lnTo>
                <a:lnTo>
                  <a:pt x="91340" y="2328"/>
                </a:lnTo>
                <a:lnTo>
                  <a:pt x="91359" y="2365"/>
                </a:lnTo>
                <a:lnTo>
                  <a:pt x="91377" y="2384"/>
                </a:lnTo>
                <a:lnTo>
                  <a:pt x="91564" y="2533"/>
                </a:lnTo>
                <a:lnTo>
                  <a:pt x="91843" y="2737"/>
                </a:lnTo>
                <a:lnTo>
                  <a:pt x="91992" y="2831"/>
                </a:lnTo>
                <a:lnTo>
                  <a:pt x="92122" y="2905"/>
                </a:lnTo>
                <a:lnTo>
                  <a:pt x="92252" y="2942"/>
                </a:lnTo>
                <a:lnTo>
                  <a:pt x="92308" y="2961"/>
                </a:lnTo>
                <a:lnTo>
                  <a:pt x="92346" y="2942"/>
                </a:lnTo>
                <a:lnTo>
                  <a:pt x="92383" y="2924"/>
                </a:lnTo>
                <a:lnTo>
                  <a:pt x="92401" y="2886"/>
                </a:lnTo>
                <a:lnTo>
                  <a:pt x="92383" y="2849"/>
                </a:lnTo>
                <a:lnTo>
                  <a:pt x="92364" y="2793"/>
                </a:lnTo>
                <a:lnTo>
                  <a:pt x="92271" y="2700"/>
                </a:lnTo>
                <a:lnTo>
                  <a:pt x="92141" y="2589"/>
                </a:lnTo>
                <a:lnTo>
                  <a:pt x="91843" y="2384"/>
                </a:lnTo>
                <a:lnTo>
                  <a:pt x="91657" y="2272"/>
                </a:lnTo>
                <a:lnTo>
                  <a:pt x="91899" y="2049"/>
                </a:lnTo>
                <a:lnTo>
                  <a:pt x="92271" y="1695"/>
                </a:lnTo>
                <a:lnTo>
                  <a:pt x="92420" y="1527"/>
                </a:lnTo>
                <a:lnTo>
                  <a:pt x="92532" y="1360"/>
                </a:lnTo>
                <a:lnTo>
                  <a:pt x="92569" y="1304"/>
                </a:lnTo>
                <a:lnTo>
                  <a:pt x="92588" y="1248"/>
                </a:lnTo>
                <a:lnTo>
                  <a:pt x="92569" y="1211"/>
                </a:lnTo>
                <a:lnTo>
                  <a:pt x="92513" y="1174"/>
                </a:lnTo>
                <a:close/>
                <a:moveTo>
                  <a:pt x="91526" y="3333"/>
                </a:moveTo>
                <a:lnTo>
                  <a:pt x="91433" y="3352"/>
                </a:lnTo>
                <a:lnTo>
                  <a:pt x="91415" y="3370"/>
                </a:lnTo>
                <a:lnTo>
                  <a:pt x="91377" y="3389"/>
                </a:lnTo>
                <a:lnTo>
                  <a:pt x="91377" y="3426"/>
                </a:lnTo>
                <a:lnTo>
                  <a:pt x="91377" y="3464"/>
                </a:lnTo>
                <a:lnTo>
                  <a:pt x="91396" y="3482"/>
                </a:lnTo>
                <a:lnTo>
                  <a:pt x="91433" y="3519"/>
                </a:lnTo>
                <a:lnTo>
                  <a:pt x="91545" y="3538"/>
                </a:lnTo>
                <a:lnTo>
                  <a:pt x="91750" y="3575"/>
                </a:lnTo>
                <a:lnTo>
                  <a:pt x="91899" y="3613"/>
                </a:lnTo>
                <a:lnTo>
                  <a:pt x="92029" y="3687"/>
                </a:lnTo>
                <a:lnTo>
                  <a:pt x="92159" y="3761"/>
                </a:lnTo>
                <a:lnTo>
                  <a:pt x="92290" y="3855"/>
                </a:lnTo>
                <a:lnTo>
                  <a:pt x="92085" y="3985"/>
                </a:lnTo>
                <a:lnTo>
                  <a:pt x="91880" y="4097"/>
                </a:lnTo>
                <a:lnTo>
                  <a:pt x="91471" y="4320"/>
                </a:lnTo>
                <a:lnTo>
                  <a:pt x="91340" y="4376"/>
                </a:lnTo>
                <a:lnTo>
                  <a:pt x="91284" y="4413"/>
                </a:lnTo>
                <a:lnTo>
                  <a:pt x="91266" y="4450"/>
                </a:lnTo>
                <a:lnTo>
                  <a:pt x="91247" y="4469"/>
                </a:lnTo>
                <a:lnTo>
                  <a:pt x="91266" y="4525"/>
                </a:lnTo>
                <a:lnTo>
                  <a:pt x="91284" y="4581"/>
                </a:lnTo>
                <a:lnTo>
                  <a:pt x="91322" y="4618"/>
                </a:lnTo>
                <a:lnTo>
                  <a:pt x="91359" y="4618"/>
                </a:lnTo>
                <a:lnTo>
                  <a:pt x="91377" y="4599"/>
                </a:lnTo>
                <a:lnTo>
                  <a:pt x="91657" y="4506"/>
                </a:lnTo>
                <a:lnTo>
                  <a:pt x="91955" y="4376"/>
                </a:lnTo>
                <a:lnTo>
                  <a:pt x="92234" y="4208"/>
                </a:lnTo>
                <a:lnTo>
                  <a:pt x="92364" y="4115"/>
                </a:lnTo>
                <a:lnTo>
                  <a:pt x="92457" y="4022"/>
                </a:lnTo>
                <a:lnTo>
                  <a:pt x="92513" y="3929"/>
                </a:lnTo>
                <a:lnTo>
                  <a:pt x="92532" y="3873"/>
                </a:lnTo>
                <a:lnTo>
                  <a:pt x="92532" y="3836"/>
                </a:lnTo>
                <a:lnTo>
                  <a:pt x="92513" y="3743"/>
                </a:lnTo>
                <a:lnTo>
                  <a:pt x="92439" y="3668"/>
                </a:lnTo>
                <a:lnTo>
                  <a:pt x="92364" y="3613"/>
                </a:lnTo>
                <a:lnTo>
                  <a:pt x="92271" y="3538"/>
                </a:lnTo>
                <a:lnTo>
                  <a:pt x="92048" y="3445"/>
                </a:lnTo>
                <a:lnTo>
                  <a:pt x="91899" y="3389"/>
                </a:lnTo>
                <a:lnTo>
                  <a:pt x="91657" y="3352"/>
                </a:lnTo>
                <a:lnTo>
                  <a:pt x="91526" y="3333"/>
                </a:lnTo>
                <a:close/>
                <a:moveTo>
                  <a:pt x="1545" y="2775"/>
                </a:moveTo>
                <a:lnTo>
                  <a:pt x="1489" y="2793"/>
                </a:lnTo>
                <a:lnTo>
                  <a:pt x="1173" y="3017"/>
                </a:lnTo>
                <a:lnTo>
                  <a:pt x="950" y="3147"/>
                </a:lnTo>
                <a:lnTo>
                  <a:pt x="726" y="3296"/>
                </a:lnTo>
                <a:lnTo>
                  <a:pt x="521" y="3464"/>
                </a:lnTo>
                <a:lnTo>
                  <a:pt x="428" y="3557"/>
                </a:lnTo>
                <a:lnTo>
                  <a:pt x="354" y="3631"/>
                </a:lnTo>
                <a:lnTo>
                  <a:pt x="298" y="3724"/>
                </a:lnTo>
                <a:lnTo>
                  <a:pt x="261" y="3817"/>
                </a:lnTo>
                <a:lnTo>
                  <a:pt x="261" y="3892"/>
                </a:lnTo>
                <a:lnTo>
                  <a:pt x="261" y="3985"/>
                </a:lnTo>
                <a:lnTo>
                  <a:pt x="317" y="4059"/>
                </a:lnTo>
                <a:lnTo>
                  <a:pt x="372" y="4134"/>
                </a:lnTo>
                <a:lnTo>
                  <a:pt x="559" y="4283"/>
                </a:lnTo>
                <a:lnTo>
                  <a:pt x="745" y="4413"/>
                </a:lnTo>
                <a:lnTo>
                  <a:pt x="912" y="4506"/>
                </a:lnTo>
                <a:lnTo>
                  <a:pt x="1024" y="4562"/>
                </a:lnTo>
                <a:lnTo>
                  <a:pt x="1136" y="4599"/>
                </a:lnTo>
                <a:lnTo>
                  <a:pt x="1229" y="4637"/>
                </a:lnTo>
                <a:lnTo>
                  <a:pt x="1359" y="4637"/>
                </a:lnTo>
                <a:lnTo>
                  <a:pt x="1378" y="4618"/>
                </a:lnTo>
                <a:lnTo>
                  <a:pt x="1359" y="4599"/>
                </a:lnTo>
                <a:lnTo>
                  <a:pt x="1322" y="4525"/>
                </a:lnTo>
                <a:lnTo>
                  <a:pt x="1192" y="4413"/>
                </a:lnTo>
                <a:lnTo>
                  <a:pt x="931" y="4264"/>
                </a:lnTo>
                <a:lnTo>
                  <a:pt x="801" y="4171"/>
                </a:lnTo>
                <a:lnTo>
                  <a:pt x="689" y="4078"/>
                </a:lnTo>
                <a:lnTo>
                  <a:pt x="614" y="3985"/>
                </a:lnTo>
                <a:lnTo>
                  <a:pt x="577" y="3929"/>
                </a:lnTo>
                <a:lnTo>
                  <a:pt x="577" y="3892"/>
                </a:lnTo>
                <a:lnTo>
                  <a:pt x="577" y="3836"/>
                </a:lnTo>
                <a:lnTo>
                  <a:pt x="596" y="3780"/>
                </a:lnTo>
                <a:lnTo>
                  <a:pt x="633" y="3724"/>
                </a:lnTo>
                <a:lnTo>
                  <a:pt x="707" y="3668"/>
                </a:lnTo>
                <a:lnTo>
                  <a:pt x="856" y="3557"/>
                </a:lnTo>
                <a:lnTo>
                  <a:pt x="1005" y="3445"/>
                </a:lnTo>
                <a:lnTo>
                  <a:pt x="1322" y="3240"/>
                </a:lnTo>
                <a:lnTo>
                  <a:pt x="1508" y="3128"/>
                </a:lnTo>
                <a:lnTo>
                  <a:pt x="1601" y="3054"/>
                </a:lnTo>
                <a:lnTo>
                  <a:pt x="1638" y="3017"/>
                </a:lnTo>
                <a:lnTo>
                  <a:pt x="1657" y="2980"/>
                </a:lnTo>
                <a:lnTo>
                  <a:pt x="1657" y="2905"/>
                </a:lnTo>
                <a:lnTo>
                  <a:pt x="1638" y="2812"/>
                </a:lnTo>
                <a:lnTo>
                  <a:pt x="1620" y="2775"/>
                </a:lnTo>
                <a:close/>
                <a:moveTo>
                  <a:pt x="335" y="5027"/>
                </a:moveTo>
                <a:lnTo>
                  <a:pt x="298" y="5046"/>
                </a:lnTo>
                <a:lnTo>
                  <a:pt x="279" y="5065"/>
                </a:lnTo>
                <a:lnTo>
                  <a:pt x="261" y="5102"/>
                </a:lnTo>
                <a:lnTo>
                  <a:pt x="279" y="5158"/>
                </a:lnTo>
                <a:lnTo>
                  <a:pt x="298" y="5195"/>
                </a:lnTo>
                <a:lnTo>
                  <a:pt x="354" y="5232"/>
                </a:lnTo>
                <a:lnTo>
                  <a:pt x="484" y="5325"/>
                </a:lnTo>
                <a:lnTo>
                  <a:pt x="633" y="5400"/>
                </a:lnTo>
                <a:lnTo>
                  <a:pt x="950" y="5549"/>
                </a:lnTo>
                <a:lnTo>
                  <a:pt x="1173" y="5642"/>
                </a:lnTo>
                <a:lnTo>
                  <a:pt x="1043" y="5791"/>
                </a:lnTo>
                <a:lnTo>
                  <a:pt x="894" y="5921"/>
                </a:lnTo>
                <a:lnTo>
                  <a:pt x="596" y="6163"/>
                </a:lnTo>
                <a:lnTo>
                  <a:pt x="484" y="6275"/>
                </a:lnTo>
                <a:lnTo>
                  <a:pt x="447" y="6312"/>
                </a:lnTo>
                <a:lnTo>
                  <a:pt x="447" y="6349"/>
                </a:lnTo>
                <a:lnTo>
                  <a:pt x="447" y="6368"/>
                </a:lnTo>
                <a:lnTo>
                  <a:pt x="484" y="6368"/>
                </a:lnTo>
                <a:lnTo>
                  <a:pt x="652" y="6349"/>
                </a:lnTo>
                <a:lnTo>
                  <a:pt x="745" y="6312"/>
                </a:lnTo>
                <a:lnTo>
                  <a:pt x="894" y="6219"/>
                </a:lnTo>
                <a:lnTo>
                  <a:pt x="1043" y="6089"/>
                </a:lnTo>
                <a:lnTo>
                  <a:pt x="1210" y="5940"/>
                </a:lnTo>
                <a:lnTo>
                  <a:pt x="1359" y="5809"/>
                </a:lnTo>
                <a:lnTo>
                  <a:pt x="1452" y="5661"/>
                </a:lnTo>
                <a:lnTo>
                  <a:pt x="1471" y="5605"/>
                </a:lnTo>
                <a:lnTo>
                  <a:pt x="1471" y="5549"/>
                </a:lnTo>
                <a:lnTo>
                  <a:pt x="1452" y="5512"/>
                </a:lnTo>
                <a:lnTo>
                  <a:pt x="1415" y="5474"/>
                </a:lnTo>
                <a:lnTo>
                  <a:pt x="1173" y="5344"/>
                </a:lnTo>
                <a:lnTo>
                  <a:pt x="819" y="5158"/>
                </a:lnTo>
                <a:lnTo>
                  <a:pt x="633" y="5083"/>
                </a:lnTo>
                <a:lnTo>
                  <a:pt x="465" y="5027"/>
                </a:lnTo>
                <a:close/>
                <a:moveTo>
                  <a:pt x="92439" y="5102"/>
                </a:moveTo>
                <a:lnTo>
                  <a:pt x="92383" y="5121"/>
                </a:lnTo>
                <a:lnTo>
                  <a:pt x="92159" y="5251"/>
                </a:lnTo>
                <a:lnTo>
                  <a:pt x="91843" y="5437"/>
                </a:lnTo>
                <a:lnTo>
                  <a:pt x="91675" y="5530"/>
                </a:lnTo>
                <a:lnTo>
                  <a:pt x="91545" y="5642"/>
                </a:lnTo>
                <a:lnTo>
                  <a:pt x="91433" y="5735"/>
                </a:lnTo>
                <a:lnTo>
                  <a:pt x="91396" y="5791"/>
                </a:lnTo>
                <a:lnTo>
                  <a:pt x="91377" y="5828"/>
                </a:lnTo>
                <a:lnTo>
                  <a:pt x="91377" y="5884"/>
                </a:lnTo>
                <a:lnTo>
                  <a:pt x="91377" y="5921"/>
                </a:lnTo>
                <a:lnTo>
                  <a:pt x="91433" y="6014"/>
                </a:lnTo>
                <a:lnTo>
                  <a:pt x="91508" y="6089"/>
                </a:lnTo>
                <a:lnTo>
                  <a:pt x="91601" y="6163"/>
                </a:lnTo>
                <a:lnTo>
                  <a:pt x="91806" y="6312"/>
                </a:lnTo>
                <a:lnTo>
                  <a:pt x="91992" y="6405"/>
                </a:lnTo>
                <a:lnTo>
                  <a:pt x="92122" y="6498"/>
                </a:lnTo>
                <a:lnTo>
                  <a:pt x="92308" y="6610"/>
                </a:lnTo>
                <a:lnTo>
                  <a:pt x="92420" y="6647"/>
                </a:lnTo>
                <a:lnTo>
                  <a:pt x="92513" y="6647"/>
                </a:lnTo>
                <a:lnTo>
                  <a:pt x="92532" y="6629"/>
                </a:lnTo>
                <a:lnTo>
                  <a:pt x="92550" y="6591"/>
                </a:lnTo>
                <a:lnTo>
                  <a:pt x="92532" y="6536"/>
                </a:lnTo>
                <a:lnTo>
                  <a:pt x="92532" y="6498"/>
                </a:lnTo>
                <a:lnTo>
                  <a:pt x="92495" y="6442"/>
                </a:lnTo>
                <a:lnTo>
                  <a:pt x="92401" y="6349"/>
                </a:lnTo>
                <a:lnTo>
                  <a:pt x="92290" y="6256"/>
                </a:lnTo>
                <a:lnTo>
                  <a:pt x="92141" y="6163"/>
                </a:lnTo>
                <a:lnTo>
                  <a:pt x="91843" y="6014"/>
                </a:lnTo>
                <a:lnTo>
                  <a:pt x="91638" y="5903"/>
                </a:lnTo>
                <a:lnTo>
                  <a:pt x="92252" y="5400"/>
                </a:lnTo>
                <a:lnTo>
                  <a:pt x="92401" y="5214"/>
                </a:lnTo>
                <a:lnTo>
                  <a:pt x="92439" y="5158"/>
                </a:lnTo>
                <a:lnTo>
                  <a:pt x="92457" y="5121"/>
                </a:lnTo>
                <a:lnTo>
                  <a:pt x="92439" y="5102"/>
                </a:lnTo>
                <a:close/>
                <a:moveTo>
                  <a:pt x="1192" y="6833"/>
                </a:moveTo>
                <a:lnTo>
                  <a:pt x="1061" y="6908"/>
                </a:lnTo>
                <a:lnTo>
                  <a:pt x="931" y="6964"/>
                </a:lnTo>
                <a:lnTo>
                  <a:pt x="782" y="7057"/>
                </a:lnTo>
                <a:lnTo>
                  <a:pt x="652" y="7150"/>
                </a:lnTo>
                <a:lnTo>
                  <a:pt x="540" y="7243"/>
                </a:lnTo>
                <a:lnTo>
                  <a:pt x="447" y="7336"/>
                </a:lnTo>
                <a:lnTo>
                  <a:pt x="428" y="7392"/>
                </a:lnTo>
                <a:lnTo>
                  <a:pt x="410" y="7448"/>
                </a:lnTo>
                <a:lnTo>
                  <a:pt x="391" y="7522"/>
                </a:lnTo>
                <a:lnTo>
                  <a:pt x="410" y="7578"/>
                </a:lnTo>
                <a:lnTo>
                  <a:pt x="428" y="7634"/>
                </a:lnTo>
                <a:lnTo>
                  <a:pt x="465" y="7708"/>
                </a:lnTo>
                <a:lnTo>
                  <a:pt x="521" y="7783"/>
                </a:lnTo>
                <a:lnTo>
                  <a:pt x="596" y="7857"/>
                </a:lnTo>
                <a:lnTo>
                  <a:pt x="782" y="8006"/>
                </a:lnTo>
                <a:lnTo>
                  <a:pt x="1061" y="8211"/>
                </a:lnTo>
                <a:lnTo>
                  <a:pt x="1192" y="8286"/>
                </a:lnTo>
                <a:lnTo>
                  <a:pt x="1303" y="8304"/>
                </a:lnTo>
                <a:lnTo>
                  <a:pt x="1322" y="8304"/>
                </a:lnTo>
                <a:lnTo>
                  <a:pt x="1341" y="8286"/>
                </a:lnTo>
                <a:lnTo>
                  <a:pt x="1341" y="8230"/>
                </a:lnTo>
                <a:lnTo>
                  <a:pt x="1322" y="8174"/>
                </a:lnTo>
                <a:lnTo>
                  <a:pt x="1303" y="8099"/>
                </a:lnTo>
                <a:lnTo>
                  <a:pt x="1247" y="8044"/>
                </a:lnTo>
                <a:lnTo>
                  <a:pt x="1136" y="7932"/>
                </a:lnTo>
                <a:lnTo>
                  <a:pt x="894" y="7746"/>
                </a:lnTo>
                <a:lnTo>
                  <a:pt x="801" y="7653"/>
                </a:lnTo>
                <a:lnTo>
                  <a:pt x="763" y="7597"/>
                </a:lnTo>
                <a:lnTo>
                  <a:pt x="745" y="7541"/>
                </a:lnTo>
                <a:lnTo>
                  <a:pt x="763" y="7504"/>
                </a:lnTo>
                <a:lnTo>
                  <a:pt x="782" y="7448"/>
                </a:lnTo>
                <a:lnTo>
                  <a:pt x="838" y="7392"/>
                </a:lnTo>
                <a:lnTo>
                  <a:pt x="912" y="7336"/>
                </a:lnTo>
                <a:lnTo>
                  <a:pt x="1043" y="7280"/>
                </a:lnTo>
                <a:lnTo>
                  <a:pt x="1229" y="7169"/>
                </a:lnTo>
                <a:lnTo>
                  <a:pt x="1303" y="7113"/>
                </a:lnTo>
                <a:lnTo>
                  <a:pt x="1378" y="7057"/>
                </a:lnTo>
                <a:lnTo>
                  <a:pt x="1415" y="7001"/>
                </a:lnTo>
                <a:lnTo>
                  <a:pt x="1415" y="6927"/>
                </a:lnTo>
                <a:lnTo>
                  <a:pt x="1378" y="6871"/>
                </a:lnTo>
                <a:lnTo>
                  <a:pt x="1322" y="6833"/>
                </a:lnTo>
                <a:close/>
                <a:moveTo>
                  <a:pt x="91433" y="7094"/>
                </a:moveTo>
                <a:lnTo>
                  <a:pt x="91415" y="7113"/>
                </a:lnTo>
                <a:lnTo>
                  <a:pt x="91396" y="7150"/>
                </a:lnTo>
                <a:lnTo>
                  <a:pt x="91415" y="7187"/>
                </a:lnTo>
                <a:lnTo>
                  <a:pt x="91508" y="7280"/>
                </a:lnTo>
                <a:lnTo>
                  <a:pt x="91619" y="7411"/>
                </a:lnTo>
                <a:lnTo>
                  <a:pt x="91768" y="7541"/>
                </a:lnTo>
                <a:lnTo>
                  <a:pt x="92085" y="7764"/>
                </a:lnTo>
                <a:lnTo>
                  <a:pt x="92252" y="7895"/>
                </a:lnTo>
                <a:lnTo>
                  <a:pt x="91806" y="8062"/>
                </a:lnTo>
                <a:lnTo>
                  <a:pt x="91582" y="8137"/>
                </a:lnTo>
                <a:lnTo>
                  <a:pt x="91377" y="8230"/>
                </a:lnTo>
                <a:lnTo>
                  <a:pt x="91229" y="8286"/>
                </a:lnTo>
                <a:lnTo>
                  <a:pt x="91173" y="8323"/>
                </a:lnTo>
                <a:lnTo>
                  <a:pt x="91154" y="8342"/>
                </a:lnTo>
                <a:lnTo>
                  <a:pt x="91135" y="8379"/>
                </a:lnTo>
                <a:lnTo>
                  <a:pt x="91135" y="8435"/>
                </a:lnTo>
                <a:lnTo>
                  <a:pt x="91154" y="8490"/>
                </a:lnTo>
                <a:lnTo>
                  <a:pt x="91191" y="8528"/>
                </a:lnTo>
                <a:lnTo>
                  <a:pt x="91247" y="8528"/>
                </a:lnTo>
                <a:lnTo>
                  <a:pt x="91973" y="8248"/>
                </a:lnTo>
                <a:lnTo>
                  <a:pt x="92252" y="8155"/>
                </a:lnTo>
                <a:lnTo>
                  <a:pt x="92401" y="8099"/>
                </a:lnTo>
                <a:lnTo>
                  <a:pt x="92457" y="8062"/>
                </a:lnTo>
                <a:lnTo>
                  <a:pt x="92495" y="8044"/>
                </a:lnTo>
                <a:lnTo>
                  <a:pt x="92532" y="7951"/>
                </a:lnTo>
                <a:lnTo>
                  <a:pt x="92532" y="7876"/>
                </a:lnTo>
                <a:lnTo>
                  <a:pt x="92495" y="7802"/>
                </a:lnTo>
                <a:lnTo>
                  <a:pt x="92439" y="7727"/>
                </a:lnTo>
                <a:lnTo>
                  <a:pt x="92271" y="7615"/>
                </a:lnTo>
                <a:lnTo>
                  <a:pt x="92104" y="7504"/>
                </a:lnTo>
                <a:lnTo>
                  <a:pt x="91973" y="7392"/>
                </a:lnTo>
                <a:lnTo>
                  <a:pt x="91750" y="7224"/>
                </a:lnTo>
                <a:lnTo>
                  <a:pt x="91657" y="7150"/>
                </a:lnTo>
                <a:lnTo>
                  <a:pt x="91545" y="7113"/>
                </a:lnTo>
                <a:lnTo>
                  <a:pt x="91471" y="7094"/>
                </a:lnTo>
                <a:close/>
                <a:moveTo>
                  <a:pt x="279" y="8286"/>
                </a:moveTo>
                <a:lnTo>
                  <a:pt x="205" y="8304"/>
                </a:lnTo>
                <a:lnTo>
                  <a:pt x="112" y="8360"/>
                </a:lnTo>
                <a:lnTo>
                  <a:pt x="93" y="8379"/>
                </a:lnTo>
                <a:lnTo>
                  <a:pt x="93" y="8416"/>
                </a:lnTo>
                <a:lnTo>
                  <a:pt x="112" y="8472"/>
                </a:lnTo>
                <a:lnTo>
                  <a:pt x="168" y="8509"/>
                </a:lnTo>
                <a:lnTo>
                  <a:pt x="1229" y="9272"/>
                </a:lnTo>
                <a:lnTo>
                  <a:pt x="912" y="9514"/>
                </a:lnTo>
                <a:lnTo>
                  <a:pt x="596" y="9738"/>
                </a:lnTo>
                <a:lnTo>
                  <a:pt x="521" y="9794"/>
                </a:lnTo>
                <a:lnTo>
                  <a:pt x="372" y="9887"/>
                </a:lnTo>
                <a:lnTo>
                  <a:pt x="317" y="9943"/>
                </a:lnTo>
                <a:lnTo>
                  <a:pt x="279" y="9999"/>
                </a:lnTo>
                <a:lnTo>
                  <a:pt x="279" y="10017"/>
                </a:lnTo>
                <a:lnTo>
                  <a:pt x="279" y="10036"/>
                </a:lnTo>
                <a:lnTo>
                  <a:pt x="335" y="10054"/>
                </a:lnTo>
                <a:lnTo>
                  <a:pt x="391" y="10073"/>
                </a:lnTo>
                <a:lnTo>
                  <a:pt x="447" y="10054"/>
                </a:lnTo>
                <a:lnTo>
                  <a:pt x="577" y="10017"/>
                </a:lnTo>
                <a:lnTo>
                  <a:pt x="726" y="9943"/>
                </a:lnTo>
                <a:lnTo>
                  <a:pt x="894" y="9831"/>
                </a:lnTo>
                <a:lnTo>
                  <a:pt x="1192" y="9626"/>
                </a:lnTo>
                <a:lnTo>
                  <a:pt x="1378" y="9459"/>
                </a:lnTo>
                <a:lnTo>
                  <a:pt x="1489" y="9347"/>
                </a:lnTo>
                <a:lnTo>
                  <a:pt x="1527" y="9291"/>
                </a:lnTo>
                <a:lnTo>
                  <a:pt x="1527" y="9254"/>
                </a:lnTo>
                <a:lnTo>
                  <a:pt x="1508" y="9217"/>
                </a:lnTo>
                <a:lnTo>
                  <a:pt x="1471" y="9179"/>
                </a:lnTo>
                <a:lnTo>
                  <a:pt x="1341" y="9049"/>
                </a:lnTo>
                <a:lnTo>
                  <a:pt x="1117" y="8881"/>
                </a:lnTo>
                <a:lnTo>
                  <a:pt x="894" y="8732"/>
                </a:lnTo>
                <a:lnTo>
                  <a:pt x="596" y="8472"/>
                </a:lnTo>
                <a:lnTo>
                  <a:pt x="428" y="8342"/>
                </a:lnTo>
                <a:lnTo>
                  <a:pt x="354" y="8304"/>
                </a:lnTo>
                <a:lnTo>
                  <a:pt x="279" y="8286"/>
                </a:lnTo>
                <a:close/>
                <a:moveTo>
                  <a:pt x="92327" y="8993"/>
                </a:moveTo>
                <a:lnTo>
                  <a:pt x="92252" y="9030"/>
                </a:lnTo>
                <a:lnTo>
                  <a:pt x="92048" y="9123"/>
                </a:lnTo>
                <a:lnTo>
                  <a:pt x="91843" y="9272"/>
                </a:lnTo>
                <a:lnTo>
                  <a:pt x="91638" y="9440"/>
                </a:lnTo>
                <a:lnTo>
                  <a:pt x="91415" y="9645"/>
                </a:lnTo>
                <a:lnTo>
                  <a:pt x="91340" y="9719"/>
                </a:lnTo>
                <a:lnTo>
                  <a:pt x="91303" y="9794"/>
                </a:lnTo>
                <a:lnTo>
                  <a:pt x="91303" y="9868"/>
                </a:lnTo>
                <a:lnTo>
                  <a:pt x="91340" y="9943"/>
                </a:lnTo>
                <a:lnTo>
                  <a:pt x="91415" y="10036"/>
                </a:lnTo>
                <a:lnTo>
                  <a:pt x="91564" y="10129"/>
                </a:lnTo>
                <a:lnTo>
                  <a:pt x="91731" y="10222"/>
                </a:lnTo>
                <a:lnTo>
                  <a:pt x="92029" y="10371"/>
                </a:lnTo>
                <a:lnTo>
                  <a:pt x="92178" y="10427"/>
                </a:lnTo>
                <a:lnTo>
                  <a:pt x="92290" y="10445"/>
                </a:lnTo>
                <a:lnTo>
                  <a:pt x="92327" y="10445"/>
                </a:lnTo>
                <a:lnTo>
                  <a:pt x="92346" y="10427"/>
                </a:lnTo>
                <a:lnTo>
                  <a:pt x="92364" y="10371"/>
                </a:lnTo>
                <a:lnTo>
                  <a:pt x="92346" y="10315"/>
                </a:lnTo>
                <a:lnTo>
                  <a:pt x="92308" y="10241"/>
                </a:lnTo>
                <a:lnTo>
                  <a:pt x="92234" y="10166"/>
                </a:lnTo>
                <a:lnTo>
                  <a:pt x="92122" y="10110"/>
                </a:lnTo>
                <a:lnTo>
                  <a:pt x="91992" y="10036"/>
                </a:lnTo>
                <a:lnTo>
                  <a:pt x="91564" y="9831"/>
                </a:lnTo>
                <a:lnTo>
                  <a:pt x="91787" y="9663"/>
                </a:lnTo>
                <a:lnTo>
                  <a:pt x="92010" y="9477"/>
                </a:lnTo>
                <a:lnTo>
                  <a:pt x="92215" y="9272"/>
                </a:lnTo>
                <a:lnTo>
                  <a:pt x="92308" y="9161"/>
                </a:lnTo>
                <a:lnTo>
                  <a:pt x="92383" y="9049"/>
                </a:lnTo>
                <a:lnTo>
                  <a:pt x="92401" y="8993"/>
                </a:lnTo>
                <a:close/>
                <a:moveTo>
                  <a:pt x="1434" y="10296"/>
                </a:moveTo>
                <a:lnTo>
                  <a:pt x="1322" y="10315"/>
                </a:lnTo>
                <a:lnTo>
                  <a:pt x="1247" y="10334"/>
                </a:lnTo>
                <a:lnTo>
                  <a:pt x="1136" y="10371"/>
                </a:lnTo>
                <a:lnTo>
                  <a:pt x="1043" y="10445"/>
                </a:lnTo>
                <a:lnTo>
                  <a:pt x="838" y="10613"/>
                </a:lnTo>
                <a:lnTo>
                  <a:pt x="521" y="10799"/>
                </a:lnTo>
                <a:lnTo>
                  <a:pt x="335" y="10929"/>
                </a:lnTo>
                <a:lnTo>
                  <a:pt x="279" y="10985"/>
                </a:lnTo>
                <a:lnTo>
                  <a:pt x="242" y="11041"/>
                </a:lnTo>
                <a:lnTo>
                  <a:pt x="205" y="11116"/>
                </a:lnTo>
                <a:lnTo>
                  <a:pt x="205" y="11171"/>
                </a:lnTo>
                <a:lnTo>
                  <a:pt x="205" y="11209"/>
                </a:lnTo>
                <a:lnTo>
                  <a:pt x="223" y="11246"/>
                </a:lnTo>
                <a:lnTo>
                  <a:pt x="279" y="11339"/>
                </a:lnTo>
                <a:lnTo>
                  <a:pt x="391" y="11432"/>
                </a:lnTo>
                <a:lnTo>
                  <a:pt x="559" y="11581"/>
                </a:lnTo>
                <a:lnTo>
                  <a:pt x="856" y="11786"/>
                </a:lnTo>
                <a:lnTo>
                  <a:pt x="1024" y="11879"/>
                </a:lnTo>
                <a:lnTo>
                  <a:pt x="1173" y="11935"/>
                </a:lnTo>
                <a:lnTo>
                  <a:pt x="1285" y="11972"/>
                </a:lnTo>
                <a:lnTo>
                  <a:pt x="1322" y="11953"/>
                </a:lnTo>
                <a:lnTo>
                  <a:pt x="1359" y="11935"/>
                </a:lnTo>
                <a:lnTo>
                  <a:pt x="1359" y="11898"/>
                </a:lnTo>
                <a:lnTo>
                  <a:pt x="1359" y="11860"/>
                </a:lnTo>
                <a:lnTo>
                  <a:pt x="1285" y="11767"/>
                </a:lnTo>
                <a:lnTo>
                  <a:pt x="1173" y="11674"/>
                </a:lnTo>
                <a:lnTo>
                  <a:pt x="1043" y="11544"/>
                </a:lnTo>
                <a:lnTo>
                  <a:pt x="726" y="11320"/>
                </a:lnTo>
                <a:lnTo>
                  <a:pt x="521" y="11171"/>
                </a:lnTo>
                <a:lnTo>
                  <a:pt x="782" y="11004"/>
                </a:lnTo>
                <a:lnTo>
                  <a:pt x="1061" y="10836"/>
                </a:lnTo>
                <a:lnTo>
                  <a:pt x="1192" y="10743"/>
                </a:lnTo>
                <a:lnTo>
                  <a:pt x="1322" y="10632"/>
                </a:lnTo>
                <a:lnTo>
                  <a:pt x="1434" y="10520"/>
                </a:lnTo>
                <a:lnTo>
                  <a:pt x="1508" y="10408"/>
                </a:lnTo>
                <a:lnTo>
                  <a:pt x="1545" y="10352"/>
                </a:lnTo>
                <a:lnTo>
                  <a:pt x="1527" y="10315"/>
                </a:lnTo>
                <a:lnTo>
                  <a:pt x="1489" y="10296"/>
                </a:lnTo>
                <a:close/>
                <a:moveTo>
                  <a:pt x="91322" y="10855"/>
                </a:moveTo>
                <a:lnTo>
                  <a:pt x="91284" y="10874"/>
                </a:lnTo>
                <a:lnTo>
                  <a:pt x="91266" y="10874"/>
                </a:lnTo>
                <a:lnTo>
                  <a:pt x="91266" y="10911"/>
                </a:lnTo>
                <a:lnTo>
                  <a:pt x="91284" y="10929"/>
                </a:lnTo>
                <a:lnTo>
                  <a:pt x="91377" y="11004"/>
                </a:lnTo>
                <a:lnTo>
                  <a:pt x="91675" y="11171"/>
                </a:lnTo>
                <a:lnTo>
                  <a:pt x="92178" y="11395"/>
                </a:lnTo>
                <a:lnTo>
                  <a:pt x="91973" y="11507"/>
                </a:lnTo>
                <a:lnTo>
                  <a:pt x="91768" y="11618"/>
                </a:lnTo>
                <a:lnTo>
                  <a:pt x="91582" y="11767"/>
                </a:lnTo>
                <a:lnTo>
                  <a:pt x="91396" y="11916"/>
                </a:lnTo>
                <a:lnTo>
                  <a:pt x="91229" y="12084"/>
                </a:lnTo>
                <a:lnTo>
                  <a:pt x="91154" y="12177"/>
                </a:lnTo>
                <a:lnTo>
                  <a:pt x="91117" y="12214"/>
                </a:lnTo>
                <a:lnTo>
                  <a:pt x="91117" y="12251"/>
                </a:lnTo>
                <a:lnTo>
                  <a:pt x="91117" y="12326"/>
                </a:lnTo>
                <a:lnTo>
                  <a:pt x="91135" y="12382"/>
                </a:lnTo>
                <a:lnTo>
                  <a:pt x="91154" y="12400"/>
                </a:lnTo>
                <a:lnTo>
                  <a:pt x="91173" y="12419"/>
                </a:lnTo>
                <a:lnTo>
                  <a:pt x="91210" y="12419"/>
                </a:lnTo>
                <a:lnTo>
                  <a:pt x="91247" y="12400"/>
                </a:lnTo>
                <a:lnTo>
                  <a:pt x="91396" y="12270"/>
                </a:lnTo>
                <a:lnTo>
                  <a:pt x="91545" y="12158"/>
                </a:lnTo>
                <a:lnTo>
                  <a:pt x="91675" y="12028"/>
                </a:lnTo>
                <a:lnTo>
                  <a:pt x="91824" y="11898"/>
                </a:lnTo>
                <a:lnTo>
                  <a:pt x="91992" y="11804"/>
                </a:lnTo>
                <a:lnTo>
                  <a:pt x="92215" y="11693"/>
                </a:lnTo>
                <a:lnTo>
                  <a:pt x="92420" y="11562"/>
                </a:lnTo>
                <a:lnTo>
                  <a:pt x="92495" y="11507"/>
                </a:lnTo>
                <a:lnTo>
                  <a:pt x="92532" y="11451"/>
                </a:lnTo>
                <a:lnTo>
                  <a:pt x="92532" y="11395"/>
                </a:lnTo>
                <a:lnTo>
                  <a:pt x="92513" y="11339"/>
                </a:lnTo>
                <a:lnTo>
                  <a:pt x="92457" y="11265"/>
                </a:lnTo>
                <a:lnTo>
                  <a:pt x="92383" y="11209"/>
                </a:lnTo>
                <a:lnTo>
                  <a:pt x="92178" y="11116"/>
                </a:lnTo>
                <a:lnTo>
                  <a:pt x="91936" y="11004"/>
                </a:lnTo>
                <a:lnTo>
                  <a:pt x="91694" y="10929"/>
                </a:lnTo>
                <a:lnTo>
                  <a:pt x="91489" y="10892"/>
                </a:lnTo>
                <a:lnTo>
                  <a:pt x="91322" y="10855"/>
                </a:lnTo>
                <a:close/>
                <a:moveTo>
                  <a:pt x="261" y="12158"/>
                </a:moveTo>
                <a:lnTo>
                  <a:pt x="242" y="12195"/>
                </a:lnTo>
                <a:lnTo>
                  <a:pt x="223" y="12233"/>
                </a:lnTo>
                <a:lnTo>
                  <a:pt x="223" y="12307"/>
                </a:lnTo>
                <a:lnTo>
                  <a:pt x="242" y="12344"/>
                </a:lnTo>
                <a:lnTo>
                  <a:pt x="279" y="12400"/>
                </a:lnTo>
                <a:lnTo>
                  <a:pt x="372" y="12512"/>
                </a:lnTo>
                <a:lnTo>
                  <a:pt x="503" y="12624"/>
                </a:lnTo>
                <a:lnTo>
                  <a:pt x="670" y="12717"/>
                </a:lnTo>
                <a:lnTo>
                  <a:pt x="1005" y="12922"/>
                </a:lnTo>
                <a:lnTo>
                  <a:pt x="1229" y="13052"/>
                </a:lnTo>
                <a:lnTo>
                  <a:pt x="1117" y="13126"/>
                </a:lnTo>
                <a:lnTo>
                  <a:pt x="1005" y="13201"/>
                </a:lnTo>
                <a:lnTo>
                  <a:pt x="726" y="13331"/>
                </a:lnTo>
                <a:lnTo>
                  <a:pt x="577" y="13406"/>
                </a:lnTo>
                <a:lnTo>
                  <a:pt x="465" y="13480"/>
                </a:lnTo>
                <a:lnTo>
                  <a:pt x="354" y="13573"/>
                </a:lnTo>
                <a:lnTo>
                  <a:pt x="279" y="13666"/>
                </a:lnTo>
                <a:lnTo>
                  <a:pt x="279" y="13685"/>
                </a:lnTo>
                <a:lnTo>
                  <a:pt x="279" y="13704"/>
                </a:lnTo>
                <a:lnTo>
                  <a:pt x="317" y="13722"/>
                </a:lnTo>
                <a:lnTo>
                  <a:pt x="465" y="13722"/>
                </a:lnTo>
                <a:lnTo>
                  <a:pt x="633" y="13685"/>
                </a:lnTo>
                <a:lnTo>
                  <a:pt x="726" y="13666"/>
                </a:lnTo>
                <a:lnTo>
                  <a:pt x="875" y="13610"/>
                </a:lnTo>
                <a:lnTo>
                  <a:pt x="1024" y="13536"/>
                </a:lnTo>
                <a:lnTo>
                  <a:pt x="1303" y="13350"/>
                </a:lnTo>
                <a:lnTo>
                  <a:pt x="1434" y="13257"/>
                </a:lnTo>
                <a:lnTo>
                  <a:pt x="1527" y="13164"/>
                </a:lnTo>
                <a:lnTo>
                  <a:pt x="1545" y="13108"/>
                </a:lnTo>
                <a:lnTo>
                  <a:pt x="1564" y="13052"/>
                </a:lnTo>
                <a:lnTo>
                  <a:pt x="1564" y="12977"/>
                </a:lnTo>
                <a:lnTo>
                  <a:pt x="1527" y="12903"/>
                </a:lnTo>
                <a:lnTo>
                  <a:pt x="1489" y="12847"/>
                </a:lnTo>
                <a:lnTo>
                  <a:pt x="1415" y="12791"/>
                </a:lnTo>
                <a:lnTo>
                  <a:pt x="1247" y="12680"/>
                </a:lnTo>
                <a:lnTo>
                  <a:pt x="912" y="12475"/>
                </a:lnTo>
                <a:lnTo>
                  <a:pt x="745" y="12363"/>
                </a:lnTo>
                <a:lnTo>
                  <a:pt x="503" y="12214"/>
                </a:lnTo>
                <a:lnTo>
                  <a:pt x="391" y="12158"/>
                </a:lnTo>
                <a:close/>
                <a:moveTo>
                  <a:pt x="92290" y="12624"/>
                </a:moveTo>
                <a:lnTo>
                  <a:pt x="92178" y="12661"/>
                </a:lnTo>
                <a:lnTo>
                  <a:pt x="92048" y="12735"/>
                </a:lnTo>
                <a:lnTo>
                  <a:pt x="91806" y="12922"/>
                </a:lnTo>
                <a:lnTo>
                  <a:pt x="91657" y="13052"/>
                </a:lnTo>
                <a:lnTo>
                  <a:pt x="91415" y="13238"/>
                </a:lnTo>
                <a:lnTo>
                  <a:pt x="91322" y="13331"/>
                </a:lnTo>
                <a:lnTo>
                  <a:pt x="91266" y="13406"/>
                </a:lnTo>
                <a:lnTo>
                  <a:pt x="91229" y="13499"/>
                </a:lnTo>
                <a:lnTo>
                  <a:pt x="91210" y="13536"/>
                </a:lnTo>
                <a:lnTo>
                  <a:pt x="91229" y="13592"/>
                </a:lnTo>
                <a:lnTo>
                  <a:pt x="91266" y="13685"/>
                </a:lnTo>
                <a:lnTo>
                  <a:pt x="91377" y="13797"/>
                </a:lnTo>
                <a:lnTo>
                  <a:pt x="91638" y="14020"/>
                </a:lnTo>
                <a:lnTo>
                  <a:pt x="91899" y="14206"/>
                </a:lnTo>
                <a:lnTo>
                  <a:pt x="92197" y="14374"/>
                </a:lnTo>
                <a:lnTo>
                  <a:pt x="92346" y="14430"/>
                </a:lnTo>
                <a:lnTo>
                  <a:pt x="92495" y="14485"/>
                </a:lnTo>
                <a:lnTo>
                  <a:pt x="92569" y="14485"/>
                </a:lnTo>
                <a:lnTo>
                  <a:pt x="92588" y="14467"/>
                </a:lnTo>
                <a:lnTo>
                  <a:pt x="92606" y="14430"/>
                </a:lnTo>
                <a:lnTo>
                  <a:pt x="92588" y="14355"/>
                </a:lnTo>
                <a:lnTo>
                  <a:pt x="92569" y="14318"/>
                </a:lnTo>
                <a:lnTo>
                  <a:pt x="92550" y="14281"/>
                </a:lnTo>
                <a:lnTo>
                  <a:pt x="92513" y="14243"/>
                </a:lnTo>
                <a:lnTo>
                  <a:pt x="92401" y="14188"/>
                </a:lnTo>
                <a:lnTo>
                  <a:pt x="92197" y="14094"/>
                </a:lnTo>
                <a:lnTo>
                  <a:pt x="91787" y="13834"/>
                </a:lnTo>
                <a:lnTo>
                  <a:pt x="91601" y="13704"/>
                </a:lnTo>
                <a:lnTo>
                  <a:pt x="91415" y="13555"/>
                </a:lnTo>
                <a:lnTo>
                  <a:pt x="91638" y="13387"/>
                </a:lnTo>
                <a:lnTo>
                  <a:pt x="91955" y="13145"/>
                </a:lnTo>
                <a:lnTo>
                  <a:pt x="92104" y="13015"/>
                </a:lnTo>
                <a:lnTo>
                  <a:pt x="92234" y="12903"/>
                </a:lnTo>
                <a:lnTo>
                  <a:pt x="92327" y="12791"/>
                </a:lnTo>
                <a:lnTo>
                  <a:pt x="92364" y="12735"/>
                </a:lnTo>
                <a:lnTo>
                  <a:pt x="92364" y="12698"/>
                </a:lnTo>
                <a:lnTo>
                  <a:pt x="92364" y="12661"/>
                </a:lnTo>
                <a:lnTo>
                  <a:pt x="92346" y="12624"/>
                </a:lnTo>
                <a:close/>
                <a:moveTo>
                  <a:pt x="1527" y="14076"/>
                </a:moveTo>
                <a:lnTo>
                  <a:pt x="1396" y="14094"/>
                </a:lnTo>
                <a:lnTo>
                  <a:pt x="1303" y="14113"/>
                </a:lnTo>
                <a:lnTo>
                  <a:pt x="1192" y="14150"/>
                </a:lnTo>
                <a:lnTo>
                  <a:pt x="1080" y="14225"/>
                </a:lnTo>
                <a:lnTo>
                  <a:pt x="838" y="14337"/>
                </a:lnTo>
                <a:lnTo>
                  <a:pt x="596" y="14430"/>
                </a:lnTo>
                <a:lnTo>
                  <a:pt x="484" y="14467"/>
                </a:lnTo>
                <a:lnTo>
                  <a:pt x="410" y="14504"/>
                </a:lnTo>
                <a:lnTo>
                  <a:pt x="335" y="14560"/>
                </a:lnTo>
                <a:lnTo>
                  <a:pt x="335" y="14597"/>
                </a:lnTo>
                <a:lnTo>
                  <a:pt x="317" y="14634"/>
                </a:lnTo>
                <a:lnTo>
                  <a:pt x="335" y="14672"/>
                </a:lnTo>
                <a:lnTo>
                  <a:pt x="354" y="14728"/>
                </a:lnTo>
                <a:lnTo>
                  <a:pt x="447" y="14839"/>
                </a:lnTo>
                <a:lnTo>
                  <a:pt x="596" y="14988"/>
                </a:lnTo>
                <a:lnTo>
                  <a:pt x="856" y="15230"/>
                </a:lnTo>
                <a:lnTo>
                  <a:pt x="1005" y="15342"/>
                </a:lnTo>
                <a:lnTo>
                  <a:pt x="1117" y="15435"/>
                </a:lnTo>
                <a:lnTo>
                  <a:pt x="1229" y="15491"/>
                </a:lnTo>
                <a:lnTo>
                  <a:pt x="1285" y="15491"/>
                </a:lnTo>
                <a:lnTo>
                  <a:pt x="1303" y="15454"/>
                </a:lnTo>
                <a:lnTo>
                  <a:pt x="1322" y="15416"/>
                </a:lnTo>
                <a:lnTo>
                  <a:pt x="1303" y="15361"/>
                </a:lnTo>
                <a:lnTo>
                  <a:pt x="1285" y="15305"/>
                </a:lnTo>
                <a:lnTo>
                  <a:pt x="1210" y="15193"/>
                </a:lnTo>
                <a:lnTo>
                  <a:pt x="1098" y="15063"/>
                </a:lnTo>
                <a:lnTo>
                  <a:pt x="838" y="14839"/>
                </a:lnTo>
                <a:lnTo>
                  <a:pt x="670" y="14690"/>
                </a:lnTo>
                <a:lnTo>
                  <a:pt x="912" y="14616"/>
                </a:lnTo>
                <a:lnTo>
                  <a:pt x="1154" y="14523"/>
                </a:lnTo>
                <a:lnTo>
                  <a:pt x="1285" y="14467"/>
                </a:lnTo>
                <a:lnTo>
                  <a:pt x="1396" y="14392"/>
                </a:lnTo>
                <a:lnTo>
                  <a:pt x="1489" y="14318"/>
                </a:lnTo>
                <a:lnTo>
                  <a:pt x="1583" y="14225"/>
                </a:lnTo>
                <a:lnTo>
                  <a:pt x="1620" y="14169"/>
                </a:lnTo>
                <a:lnTo>
                  <a:pt x="1620" y="14113"/>
                </a:lnTo>
                <a:lnTo>
                  <a:pt x="1583" y="14094"/>
                </a:lnTo>
                <a:lnTo>
                  <a:pt x="1527" y="14076"/>
                </a:lnTo>
                <a:close/>
                <a:moveTo>
                  <a:pt x="91377" y="14765"/>
                </a:moveTo>
                <a:lnTo>
                  <a:pt x="91340" y="14783"/>
                </a:lnTo>
                <a:lnTo>
                  <a:pt x="91322" y="14802"/>
                </a:lnTo>
                <a:lnTo>
                  <a:pt x="91322" y="14839"/>
                </a:lnTo>
                <a:lnTo>
                  <a:pt x="91322" y="14895"/>
                </a:lnTo>
                <a:lnTo>
                  <a:pt x="91359" y="14932"/>
                </a:lnTo>
                <a:lnTo>
                  <a:pt x="91396" y="14970"/>
                </a:lnTo>
                <a:lnTo>
                  <a:pt x="91508" y="15025"/>
                </a:lnTo>
                <a:lnTo>
                  <a:pt x="91731" y="15137"/>
                </a:lnTo>
                <a:lnTo>
                  <a:pt x="91973" y="15286"/>
                </a:lnTo>
                <a:lnTo>
                  <a:pt x="92104" y="15379"/>
                </a:lnTo>
                <a:lnTo>
                  <a:pt x="92159" y="15435"/>
                </a:lnTo>
                <a:lnTo>
                  <a:pt x="92178" y="15472"/>
                </a:lnTo>
                <a:lnTo>
                  <a:pt x="92197" y="15528"/>
                </a:lnTo>
                <a:lnTo>
                  <a:pt x="92178" y="15584"/>
                </a:lnTo>
                <a:lnTo>
                  <a:pt x="92159" y="15621"/>
                </a:lnTo>
                <a:lnTo>
                  <a:pt x="92141" y="15640"/>
                </a:lnTo>
                <a:lnTo>
                  <a:pt x="92029" y="15677"/>
                </a:lnTo>
                <a:lnTo>
                  <a:pt x="91917" y="15714"/>
                </a:lnTo>
                <a:lnTo>
                  <a:pt x="91768" y="15751"/>
                </a:lnTo>
                <a:lnTo>
                  <a:pt x="91526" y="15845"/>
                </a:lnTo>
                <a:lnTo>
                  <a:pt x="91415" y="15900"/>
                </a:lnTo>
                <a:lnTo>
                  <a:pt x="91322" y="15956"/>
                </a:lnTo>
                <a:lnTo>
                  <a:pt x="91266" y="16012"/>
                </a:lnTo>
                <a:lnTo>
                  <a:pt x="91247" y="16049"/>
                </a:lnTo>
                <a:lnTo>
                  <a:pt x="91247" y="16068"/>
                </a:lnTo>
                <a:lnTo>
                  <a:pt x="91266" y="16105"/>
                </a:lnTo>
                <a:lnTo>
                  <a:pt x="91284" y="16142"/>
                </a:lnTo>
                <a:lnTo>
                  <a:pt x="91359" y="16161"/>
                </a:lnTo>
                <a:lnTo>
                  <a:pt x="91452" y="16161"/>
                </a:lnTo>
                <a:lnTo>
                  <a:pt x="91564" y="16142"/>
                </a:lnTo>
                <a:lnTo>
                  <a:pt x="91768" y="16068"/>
                </a:lnTo>
                <a:lnTo>
                  <a:pt x="91917" y="15994"/>
                </a:lnTo>
                <a:lnTo>
                  <a:pt x="92085" y="15919"/>
                </a:lnTo>
                <a:lnTo>
                  <a:pt x="92290" y="15845"/>
                </a:lnTo>
                <a:lnTo>
                  <a:pt x="92383" y="15789"/>
                </a:lnTo>
                <a:lnTo>
                  <a:pt x="92457" y="15714"/>
                </a:lnTo>
                <a:lnTo>
                  <a:pt x="92513" y="15640"/>
                </a:lnTo>
                <a:lnTo>
                  <a:pt x="92532" y="15565"/>
                </a:lnTo>
                <a:lnTo>
                  <a:pt x="92513" y="15472"/>
                </a:lnTo>
                <a:lnTo>
                  <a:pt x="92476" y="15379"/>
                </a:lnTo>
                <a:lnTo>
                  <a:pt x="92401" y="15305"/>
                </a:lnTo>
                <a:lnTo>
                  <a:pt x="92308" y="15230"/>
                </a:lnTo>
                <a:lnTo>
                  <a:pt x="92122" y="15100"/>
                </a:lnTo>
                <a:lnTo>
                  <a:pt x="91936" y="15007"/>
                </a:lnTo>
                <a:lnTo>
                  <a:pt x="91806" y="14932"/>
                </a:lnTo>
                <a:lnTo>
                  <a:pt x="91582" y="14802"/>
                </a:lnTo>
                <a:lnTo>
                  <a:pt x="91471" y="14765"/>
                </a:lnTo>
                <a:close/>
                <a:moveTo>
                  <a:pt x="112" y="15565"/>
                </a:moveTo>
                <a:lnTo>
                  <a:pt x="74" y="15584"/>
                </a:lnTo>
                <a:lnTo>
                  <a:pt x="37" y="15621"/>
                </a:lnTo>
                <a:lnTo>
                  <a:pt x="0" y="15677"/>
                </a:lnTo>
                <a:lnTo>
                  <a:pt x="0" y="15733"/>
                </a:lnTo>
                <a:lnTo>
                  <a:pt x="0" y="15770"/>
                </a:lnTo>
                <a:lnTo>
                  <a:pt x="37" y="15807"/>
                </a:lnTo>
                <a:lnTo>
                  <a:pt x="56" y="15826"/>
                </a:lnTo>
                <a:lnTo>
                  <a:pt x="279" y="15975"/>
                </a:lnTo>
                <a:lnTo>
                  <a:pt x="521" y="16105"/>
                </a:lnTo>
                <a:lnTo>
                  <a:pt x="763" y="16198"/>
                </a:lnTo>
                <a:lnTo>
                  <a:pt x="1005" y="16291"/>
                </a:lnTo>
                <a:lnTo>
                  <a:pt x="838" y="16422"/>
                </a:lnTo>
                <a:lnTo>
                  <a:pt x="559" y="16627"/>
                </a:lnTo>
                <a:lnTo>
                  <a:pt x="447" y="16720"/>
                </a:lnTo>
                <a:lnTo>
                  <a:pt x="354" y="16813"/>
                </a:lnTo>
                <a:lnTo>
                  <a:pt x="335" y="16850"/>
                </a:lnTo>
                <a:lnTo>
                  <a:pt x="335" y="16887"/>
                </a:lnTo>
                <a:lnTo>
                  <a:pt x="354" y="16924"/>
                </a:lnTo>
                <a:lnTo>
                  <a:pt x="391" y="16943"/>
                </a:lnTo>
                <a:lnTo>
                  <a:pt x="428" y="16943"/>
                </a:lnTo>
                <a:lnTo>
                  <a:pt x="484" y="16924"/>
                </a:lnTo>
                <a:lnTo>
                  <a:pt x="614" y="16887"/>
                </a:lnTo>
                <a:lnTo>
                  <a:pt x="763" y="16813"/>
                </a:lnTo>
                <a:lnTo>
                  <a:pt x="931" y="16720"/>
                </a:lnTo>
                <a:lnTo>
                  <a:pt x="1080" y="16608"/>
                </a:lnTo>
                <a:lnTo>
                  <a:pt x="1229" y="16496"/>
                </a:lnTo>
                <a:lnTo>
                  <a:pt x="1322" y="16403"/>
                </a:lnTo>
                <a:lnTo>
                  <a:pt x="1359" y="16329"/>
                </a:lnTo>
                <a:lnTo>
                  <a:pt x="1378" y="16291"/>
                </a:lnTo>
                <a:lnTo>
                  <a:pt x="1378" y="16236"/>
                </a:lnTo>
                <a:lnTo>
                  <a:pt x="1359" y="16198"/>
                </a:lnTo>
                <a:lnTo>
                  <a:pt x="1322" y="16161"/>
                </a:lnTo>
                <a:lnTo>
                  <a:pt x="1229" y="16087"/>
                </a:lnTo>
                <a:lnTo>
                  <a:pt x="1117" y="16031"/>
                </a:lnTo>
                <a:lnTo>
                  <a:pt x="875" y="15938"/>
                </a:lnTo>
                <a:lnTo>
                  <a:pt x="652" y="15863"/>
                </a:lnTo>
                <a:lnTo>
                  <a:pt x="540" y="15789"/>
                </a:lnTo>
                <a:lnTo>
                  <a:pt x="391" y="15677"/>
                </a:lnTo>
                <a:lnTo>
                  <a:pt x="242" y="15603"/>
                </a:lnTo>
                <a:lnTo>
                  <a:pt x="168" y="15584"/>
                </a:lnTo>
                <a:lnTo>
                  <a:pt x="112" y="15565"/>
                </a:lnTo>
                <a:close/>
                <a:moveTo>
                  <a:pt x="92513" y="16608"/>
                </a:moveTo>
                <a:lnTo>
                  <a:pt x="92439" y="16627"/>
                </a:lnTo>
                <a:lnTo>
                  <a:pt x="92290" y="16701"/>
                </a:lnTo>
                <a:lnTo>
                  <a:pt x="92029" y="16850"/>
                </a:lnTo>
                <a:lnTo>
                  <a:pt x="91862" y="16906"/>
                </a:lnTo>
                <a:lnTo>
                  <a:pt x="91657" y="16962"/>
                </a:lnTo>
                <a:lnTo>
                  <a:pt x="91452" y="17036"/>
                </a:lnTo>
                <a:lnTo>
                  <a:pt x="91359" y="17073"/>
                </a:lnTo>
                <a:lnTo>
                  <a:pt x="91303" y="17111"/>
                </a:lnTo>
                <a:lnTo>
                  <a:pt x="91266" y="17166"/>
                </a:lnTo>
                <a:lnTo>
                  <a:pt x="91247" y="17222"/>
                </a:lnTo>
                <a:lnTo>
                  <a:pt x="91247" y="17278"/>
                </a:lnTo>
                <a:lnTo>
                  <a:pt x="91284" y="17334"/>
                </a:lnTo>
                <a:lnTo>
                  <a:pt x="91322" y="17390"/>
                </a:lnTo>
                <a:lnTo>
                  <a:pt x="91377" y="17446"/>
                </a:lnTo>
                <a:lnTo>
                  <a:pt x="91526" y="17557"/>
                </a:lnTo>
                <a:lnTo>
                  <a:pt x="91694" y="17669"/>
                </a:lnTo>
                <a:lnTo>
                  <a:pt x="91862" y="17762"/>
                </a:lnTo>
                <a:lnTo>
                  <a:pt x="92122" y="17911"/>
                </a:lnTo>
                <a:lnTo>
                  <a:pt x="92234" y="17967"/>
                </a:lnTo>
                <a:lnTo>
                  <a:pt x="92401" y="18060"/>
                </a:lnTo>
                <a:lnTo>
                  <a:pt x="92476" y="18097"/>
                </a:lnTo>
                <a:lnTo>
                  <a:pt x="92569" y="18116"/>
                </a:lnTo>
                <a:lnTo>
                  <a:pt x="92662" y="18116"/>
                </a:lnTo>
                <a:lnTo>
                  <a:pt x="92662" y="18097"/>
                </a:lnTo>
                <a:lnTo>
                  <a:pt x="92681" y="18060"/>
                </a:lnTo>
                <a:lnTo>
                  <a:pt x="92662" y="18042"/>
                </a:lnTo>
                <a:lnTo>
                  <a:pt x="92625" y="17967"/>
                </a:lnTo>
                <a:lnTo>
                  <a:pt x="92569" y="17911"/>
                </a:lnTo>
                <a:lnTo>
                  <a:pt x="92495" y="17837"/>
                </a:lnTo>
                <a:lnTo>
                  <a:pt x="92308" y="17706"/>
                </a:lnTo>
                <a:lnTo>
                  <a:pt x="92197" y="17632"/>
                </a:lnTo>
                <a:lnTo>
                  <a:pt x="91657" y="17278"/>
                </a:lnTo>
                <a:lnTo>
                  <a:pt x="91862" y="17185"/>
                </a:lnTo>
                <a:lnTo>
                  <a:pt x="92234" y="17018"/>
                </a:lnTo>
                <a:lnTo>
                  <a:pt x="92401" y="16924"/>
                </a:lnTo>
                <a:lnTo>
                  <a:pt x="92532" y="16813"/>
                </a:lnTo>
                <a:lnTo>
                  <a:pt x="92569" y="16757"/>
                </a:lnTo>
                <a:lnTo>
                  <a:pt x="92588" y="16720"/>
                </a:lnTo>
                <a:lnTo>
                  <a:pt x="92588" y="16664"/>
                </a:lnTo>
                <a:lnTo>
                  <a:pt x="92550" y="16627"/>
                </a:lnTo>
                <a:lnTo>
                  <a:pt x="92513" y="16608"/>
                </a:lnTo>
                <a:close/>
                <a:moveTo>
                  <a:pt x="1341" y="17241"/>
                </a:moveTo>
                <a:lnTo>
                  <a:pt x="1229" y="17278"/>
                </a:lnTo>
                <a:lnTo>
                  <a:pt x="1098" y="17334"/>
                </a:lnTo>
                <a:lnTo>
                  <a:pt x="838" y="17483"/>
                </a:lnTo>
                <a:lnTo>
                  <a:pt x="689" y="17576"/>
                </a:lnTo>
                <a:lnTo>
                  <a:pt x="447" y="17706"/>
                </a:lnTo>
                <a:lnTo>
                  <a:pt x="372" y="17781"/>
                </a:lnTo>
                <a:lnTo>
                  <a:pt x="317" y="17837"/>
                </a:lnTo>
                <a:lnTo>
                  <a:pt x="298" y="17911"/>
                </a:lnTo>
                <a:lnTo>
                  <a:pt x="317" y="17986"/>
                </a:lnTo>
                <a:lnTo>
                  <a:pt x="410" y="18079"/>
                </a:lnTo>
                <a:lnTo>
                  <a:pt x="540" y="18190"/>
                </a:lnTo>
                <a:lnTo>
                  <a:pt x="726" y="18339"/>
                </a:lnTo>
                <a:lnTo>
                  <a:pt x="1024" y="18526"/>
                </a:lnTo>
                <a:lnTo>
                  <a:pt x="1173" y="18619"/>
                </a:lnTo>
                <a:lnTo>
                  <a:pt x="1322" y="18675"/>
                </a:lnTo>
                <a:lnTo>
                  <a:pt x="1452" y="18693"/>
                </a:lnTo>
                <a:lnTo>
                  <a:pt x="1508" y="18693"/>
                </a:lnTo>
                <a:lnTo>
                  <a:pt x="1545" y="18675"/>
                </a:lnTo>
                <a:lnTo>
                  <a:pt x="1396" y="18563"/>
                </a:lnTo>
                <a:lnTo>
                  <a:pt x="1080" y="18321"/>
                </a:lnTo>
                <a:lnTo>
                  <a:pt x="540" y="17911"/>
                </a:lnTo>
                <a:lnTo>
                  <a:pt x="763" y="17799"/>
                </a:lnTo>
                <a:lnTo>
                  <a:pt x="1005" y="17669"/>
                </a:lnTo>
                <a:lnTo>
                  <a:pt x="1117" y="17613"/>
                </a:lnTo>
                <a:lnTo>
                  <a:pt x="1210" y="17520"/>
                </a:lnTo>
                <a:lnTo>
                  <a:pt x="1303" y="17427"/>
                </a:lnTo>
                <a:lnTo>
                  <a:pt x="1359" y="17334"/>
                </a:lnTo>
                <a:lnTo>
                  <a:pt x="1396" y="17278"/>
                </a:lnTo>
                <a:lnTo>
                  <a:pt x="1396" y="17260"/>
                </a:lnTo>
                <a:lnTo>
                  <a:pt x="1378" y="17241"/>
                </a:lnTo>
                <a:close/>
                <a:moveTo>
                  <a:pt x="149" y="18786"/>
                </a:moveTo>
                <a:lnTo>
                  <a:pt x="93" y="18805"/>
                </a:lnTo>
                <a:lnTo>
                  <a:pt x="74" y="18842"/>
                </a:lnTo>
                <a:lnTo>
                  <a:pt x="56" y="18879"/>
                </a:lnTo>
                <a:lnTo>
                  <a:pt x="93" y="18917"/>
                </a:lnTo>
                <a:lnTo>
                  <a:pt x="130" y="18972"/>
                </a:lnTo>
                <a:lnTo>
                  <a:pt x="261" y="19066"/>
                </a:lnTo>
                <a:lnTo>
                  <a:pt x="428" y="19140"/>
                </a:lnTo>
                <a:lnTo>
                  <a:pt x="819" y="19308"/>
                </a:lnTo>
                <a:lnTo>
                  <a:pt x="1061" y="19419"/>
                </a:lnTo>
                <a:lnTo>
                  <a:pt x="968" y="19475"/>
                </a:lnTo>
                <a:lnTo>
                  <a:pt x="838" y="19531"/>
                </a:lnTo>
                <a:lnTo>
                  <a:pt x="540" y="19680"/>
                </a:lnTo>
                <a:lnTo>
                  <a:pt x="410" y="19754"/>
                </a:lnTo>
                <a:lnTo>
                  <a:pt x="335" y="19810"/>
                </a:lnTo>
                <a:lnTo>
                  <a:pt x="335" y="19847"/>
                </a:lnTo>
                <a:lnTo>
                  <a:pt x="354" y="19866"/>
                </a:lnTo>
                <a:lnTo>
                  <a:pt x="391" y="19903"/>
                </a:lnTo>
                <a:lnTo>
                  <a:pt x="465" y="19922"/>
                </a:lnTo>
                <a:lnTo>
                  <a:pt x="596" y="19922"/>
                </a:lnTo>
                <a:lnTo>
                  <a:pt x="745" y="19885"/>
                </a:lnTo>
                <a:lnTo>
                  <a:pt x="912" y="19810"/>
                </a:lnTo>
                <a:lnTo>
                  <a:pt x="1080" y="19736"/>
                </a:lnTo>
                <a:lnTo>
                  <a:pt x="1229" y="19624"/>
                </a:lnTo>
                <a:lnTo>
                  <a:pt x="1322" y="19512"/>
                </a:lnTo>
                <a:lnTo>
                  <a:pt x="1359" y="19456"/>
                </a:lnTo>
                <a:lnTo>
                  <a:pt x="1359" y="19382"/>
                </a:lnTo>
                <a:lnTo>
                  <a:pt x="1359" y="19326"/>
                </a:lnTo>
                <a:lnTo>
                  <a:pt x="1341" y="19270"/>
                </a:lnTo>
                <a:lnTo>
                  <a:pt x="1247" y="19196"/>
                </a:lnTo>
                <a:lnTo>
                  <a:pt x="1117" y="19103"/>
                </a:lnTo>
                <a:lnTo>
                  <a:pt x="931" y="19010"/>
                </a:lnTo>
                <a:lnTo>
                  <a:pt x="745" y="18935"/>
                </a:lnTo>
                <a:lnTo>
                  <a:pt x="540" y="18861"/>
                </a:lnTo>
                <a:lnTo>
                  <a:pt x="354" y="18805"/>
                </a:lnTo>
                <a:lnTo>
                  <a:pt x="205" y="18786"/>
                </a:lnTo>
                <a:close/>
                <a:moveTo>
                  <a:pt x="91359" y="18432"/>
                </a:moveTo>
                <a:lnTo>
                  <a:pt x="91303" y="18451"/>
                </a:lnTo>
                <a:lnTo>
                  <a:pt x="91247" y="18488"/>
                </a:lnTo>
                <a:lnTo>
                  <a:pt x="91210" y="18544"/>
                </a:lnTo>
                <a:lnTo>
                  <a:pt x="91210" y="18581"/>
                </a:lnTo>
                <a:lnTo>
                  <a:pt x="91229" y="18619"/>
                </a:lnTo>
                <a:lnTo>
                  <a:pt x="91284" y="18693"/>
                </a:lnTo>
                <a:lnTo>
                  <a:pt x="91433" y="18768"/>
                </a:lnTo>
                <a:lnTo>
                  <a:pt x="91824" y="19084"/>
                </a:lnTo>
                <a:lnTo>
                  <a:pt x="92029" y="19233"/>
                </a:lnTo>
                <a:lnTo>
                  <a:pt x="92215" y="19419"/>
                </a:lnTo>
                <a:lnTo>
                  <a:pt x="91992" y="19531"/>
                </a:lnTo>
                <a:lnTo>
                  <a:pt x="91675" y="19680"/>
                </a:lnTo>
                <a:lnTo>
                  <a:pt x="91508" y="19773"/>
                </a:lnTo>
                <a:lnTo>
                  <a:pt x="91377" y="19866"/>
                </a:lnTo>
                <a:lnTo>
                  <a:pt x="91284" y="19959"/>
                </a:lnTo>
                <a:lnTo>
                  <a:pt x="91247" y="19996"/>
                </a:lnTo>
                <a:lnTo>
                  <a:pt x="91247" y="20034"/>
                </a:lnTo>
                <a:lnTo>
                  <a:pt x="91247" y="20071"/>
                </a:lnTo>
                <a:lnTo>
                  <a:pt x="91266" y="20108"/>
                </a:lnTo>
                <a:lnTo>
                  <a:pt x="91359" y="20108"/>
                </a:lnTo>
                <a:lnTo>
                  <a:pt x="91489" y="20090"/>
                </a:lnTo>
                <a:lnTo>
                  <a:pt x="91638" y="20034"/>
                </a:lnTo>
                <a:lnTo>
                  <a:pt x="91917" y="19885"/>
                </a:lnTo>
                <a:lnTo>
                  <a:pt x="92085" y="19792"/>
                </a:lnTo>
                <a:lnTo>
                  <a:pt x="92346" y="19643"/>
                </a:lnTo>
                <a:lnTo>
                  <a:pt x="92439" y="19587"/>
                </a:lnTo>
                <a:lnTo>
                  <a:pt x="92495" y="19531"/>
                </a:lnTo>
                <a:lnTo>
                  <a:pt x="92513" y="19456"/>
                </a:lnTo>
                <a:lnTo>
                  <a:pt x="92495" y="19363"/>
                </a:lnTo>
                <a:lnTo>
                  <a:pt x="92439" y="19270"/>
                </a:lnTo>
                <a:lnTo>
                  <a:pt x="92327" y="19140"/>
                </a:lnTo>
                <a:lnTo>
                  <a:pt x="92122" y="18935"/>
                </a:lnTo>
                <a:lnTo>
                  <a:pt x="91899" y="18749"/>
                </a:lnTo>
                <a:lnTo>
                  <a:pt x="91675" y="18581"/>
                </a:lnTo>
                <a:lnTo>
                  <a:pt x="91415" y="18451"/>
                </a:lnTo>
                <a:lnTo>
                  <a:pt x="91359" y="18432"/>
                </a:lnTo>
                <a:close/>
                <a:moveTo>
                  <a:pt x="92495" y="20480"/>
                </a:moveTo>
                <a:lnTo>
                  <a:pt x="92383" y="20499"/>
                </a:lnTo>
                <a:lnTo>
                  <a:pt x="92308" y="20499"/>
                </a:lnTo>
                <a:lnTo>
                  <a:pt x="92197" y="20555"/>
                </a:lnTo>
                <a:lnTo>
                  <a:pt x="92085" y="20611"/>
                </a:lnTo>
                <a:lnTo>
                  <a:pt x="91899" y="20741"/>
                </a:lnTo>
                <a:lnTo>
                  <a:pt x="91675" y="20871"/>
                </a:lnTo>
                <a:lnTo>
                  <a:pt x="91545" y="20927"/>
                </a:lnTo>
                <a:lnTo>
                  <a:pt x="91452" y="20983"/>
                </a:lnTo>
                <a:lnTo>
                  <a:pt x="91359" y="21058"/>
                </a:lnTo>
                <a:lnTo>
                  <a:pt x="91303" y="21151"/>
                </a:lnTo>
                <a:lnTo>
                  <a:pt x="91284" y="21188"/>
                </a:lnTo>
                <a:lnTo>
                  <a:pt x="91303" y="21244"/>
                </a:lnTo>
                <a:lnTo>
                  <a:pt x="91303" y="21300"/>
                </a:lnTo>
                <a:lnTo>
                  <a:pt x="91340" y="21356"/>
                </a:lnTo>
                <a:lnTo>
                  <a:pt x="91489" y="21504"/>
                </a:lnTo>
                <a:lnTo>
                  <a:pt x="91750" y="21728"/>
                </a:lnTo>
                <a:lnTo>
                  <a:pt x="91899" y="21821"/>
                </a:lnTo>
                <a:lnTo>
                  <a:pt x="92048" y="21895"/>
                </a:lnTo>
                <a:lnTo>
                  <a:pt x="92159" y="21933"/>
                </a:lnTo>
                <a:lnTo>
                  <a:pt x="92215" y="21933"/>
                </a:lnTo>
                <a:lnTo>
                  <a:pt x="92252" y="21914"/>
                </a:lnTo>
                <a:lnTo>
                  <a:pt x="92271" y="21877"/>
                </a:lnTo>
                <a:lnTo>
                  <a:pt x="92271" y="21840"/>
                </a:lnTo>
                <a:lnTo>
                  <a:pt x="92252" y="21802"/>
                </a:lnTo>
                <a:lnTo>
                  <a:pt x="92234" y="21765"/>
                </a:lnTo>
                <a:lnTo>
                  <a:pt x="92122" y="21672"/>
                </a:lnTo>
                <a:lnTo>
                  <a:pt x="91992" y="21560"/>
                </a:lnTo>
                <a:lnTo>
                  <a:pt x="91731" y="21356"/>
                </a:lnTo>
                <a:lnTo>
                  <a:pt x="91564" y="21244"/>
                </a:lnTo>
                <a:lnTo>
                  <a:pt x="92066" y="20965"/>
                </a:lnTo>
                <a:lnTo>
                  <a:pt x="92327" y="20797"/>
                </a:lnTo>
                <a:lnTo>
                  <a:pt x="92439" y="20723"/>
                </a:lnTo>
                <a:lnTo>
                  <a:pt x="92550" y="20629"/>
                </a:lnTo>
                <a:lnTo>
                  <a:pt x="92588" y="20555"/>
                </a:lnTo>
                <a:lnTo>
                  <a:pt x="92588" y="20518"/>
                </a:lnTo>
                <a:lnTo>
                  <a:pt x="92550" y="20499"/>
                </a:lnTo>
                <a:lnTo>
                  <a:pt x="92495" y="20480"/>
                </a:lnTo>
                <a:close/>
                <a:moveTo>
                  <a:pt x="1322" y="20294"/>
                </a:moveTo>
                <a:lnTo>
                  <a:pt x="1229" y="20313"/>
                </a:lnTo>
                <a:lnTo>
                  <a:pt x="1154" y="20350"/>
                </a:lnTo>
                <a:lnTo>
                  <a:pt x="1061" y="20425"/>
                </a:lnTo>
                <a:lnTo>
                  <a:pt x="875" y="20574"/>
                </a:lnTo>
                <a:lnTo>
                  <a:pt x="763" y="20685"/>
                </a:lnTo>
                <a:lnTo>
                  <a:pt x="596" y="20834"/>
                </a:lnTo>
                <a:lnTo>
                  <a:pt x="484" y="20983"/>
                </a:lnTo>
                <a:lnTo>
                  <a:pt x="410" y="21113"/>
                </a:lnTo>
                <a:lnTo>
                  <a:pt x="391" y="21188"/>
                </a:lnTo>
                <a:lnTo>
                  <a:pt x="372" y="21244"/>
                </a:lnTo>
                <a:lnTo>
                  <a:pt x="391" y="21318"/>
                </a:lnTo>
                <a:lnTo>
                  <a:pt x="391" y="21374"/>
                </a:lnTo>
                <a:lnTo>
                  <a:pt x="465" y="21504"/>
                </a:lnTo>
                <a:lnTo>
                  <a:pt x="577" y="21653"/>
                </a:lnTo>
                <a:lnTo>
                  <a:pt x="745" y="21802"/>
                </a:lnTo>
                <a:lnTo>
                  <a:pt x="1043" y="22119"/>
                </a:lnTo>
                <a:lnTo>
                  <a:pt x="1229" y="22268"/>
                </a:lnTo>
                <a:lnTo>
                  <a:pt x="1322" y="22324"/>
                </a:lnTo>
                <a:lnTo>
                  <a:pt x="1396" y="22342"/>
                </a:lnTo>
                <a:lnTo>
                  <a:pt x="1452" y="22324"/>
                </a:lnTo>
                <a:lnTo>
                  <a:pt x="1489" y="22305"/>
                </a:lnTo>
                <a:lnTo>
                  <a:pt x="1489" y="22268"/>
                </a:lnTo>
                <a:lnTo>
                  <a:pt x="1489" y="22231"/>
                </a:lnTo>
                <a:lnTo>
                  <a:pt x="1415" y="22137"/>
                </a:lnTo>
                <a:lnTo>
                  <a:pt x="1341" y="22063"/>
                </a:lnTo>
                <a:lnTo>
                  <a:pt x="1210" y="21933"/>
                </a:lnTo>
                <a:lnTo>
                  <a:pt x="1061" y="21784"/>
                </a:lnTo>
                <a:lnTo>
                  <a:pt x="931" y="21653"/>
                </a:lnTo>
                <a:lnTo>
                  <a:pt x="801" y="21523"/>
                </a:lnTo>
                <a:lnTo>
                  <a:pt x="763" y="21449"/>
                </a:lnTo>
                <a:lnTo>
                  <a:pt x="726" y="21374"/>
                </a:lnTo>
                <a:lnTo>
                  <a:pt x="707" y="21300"/>
                </a:lnTo>
                <a:lnTo>
                  <a:pt x="707" y="21225"/>
                </a:lnTo>
                <a:lnTo>
                  <a:pt x="726" y="21151"/>
                </a:lnTo>
                <a:lnTo>
                  <a:pt x="763" y="21076"/>
                </a:lnTo>
                <a:lnTo>
                  <a:pt x="838" y="20983"/>
                </a:lnTo>
                <a:lnTo>
                  <a:pt x="912" y="20890"/>
                </a:lnTo>
                <a:lnTo>
                  <a:pt x="1043" y="20797"/>
                </a:lnTo>
                <a:lnTo>
                  <a:pt x="1229" y="20648"/>
                </a:lnTo>
                <a:lnTo>
                  <a:pt x="1322" y="20555"/>
                </a:lnTo>
                <a:lnTo>
                  <a:pt x="1378" y="20462"/>
                </a:lnTo>
                <a:lnTo>
                  <a:pt x="1396" y="20387"/>
                </a:lnTo>
                <a:lnTo>
                  <a:pt x="1396" y="20350"/>
                </a:lnTo>
                <a:lnTo>
                  <a:pt x="1378" y="20332"/>
                </a:lnTo>
                <a:lnTo>
                  <a:pt x="1341" y="20313"/>
                </a:lnTo>
                <a:lnTo>
                  <a:pt x="1322" y="20294"/>
                </a:lnTo>
                <a:close/>
                <a:moveTo>
                  <a:pt x="428" y="22547"/>
                </a:moveTo>
                <a:lnTo>
                  <a:pt x="372" y="22584"/>
                </a:lnTo>
                <a:lnTo>
                  <a:pt x="335" y="22622"/>
                </a:lnTo>
                <a:lnTo>
                  <a:pt x="335" y="22677"/>
                </a:lnTo>
                <a:lnTo>
                  <a:pt x="372" y="22733"/>
                </a:lnTo>
                <a:lnTo>
                  <a:pt x="465" y="22845"/>
                </a:lnTo>
                <a:lnTo>
                  <a:pt x="559" y="22919"/>
                </a:lnTo>
                <a:lnTo>
                  <a:pt x="819" y="23087"/>
                </a:lnTo>
                <a:lnTo>
                  <a:pt x="912" y="23161"/>
                </a:lnTo>
                <a:lnTo>
                  <a:pt x="987" y="23236"/>
                </a:lnTo>
                <a:lnTo>
                  <a:pt x="1024" y="23273"/>
                </a:lnTo>
                <a:lnTo>
                  <a:pt x="1024" y="23310"/>
                </a:lnTo>
                <a:lnTo>
                  <a:pt x="1024" y="23366"/>
                </a:lnTo>
                <a:lnTo>
                  <a:pt x="1005" y="23404"/>
                </a:lnTo>
                <a:lnTo>
                  <a:pt x="968" y="23459"/>
                </a:lnTo>
                <a:lnTo>
                  <a:pt x="931" y="23497"/>
                </a:lnTo>
                <a:lnTo>
                  <a:pt x="763" y="23608"/>
                </a:lnTo>
                <a:lnTo>
                  <a:pt x="540" y="23757"/>
                </a:lnTo>
                <a:lnTo>
                  <a:pt x="391" y="23888"/>
                </a:lnTo>
                <a:lnTo>
                  <a:pt x="521" y="23888"/>
                </a:lnTo>
                <a:lnTo>
                  <a:pt x="670" y="23850"/>
                </a:lnTo>
                <a:lnTo>
                  <a:pt x="819" y="23813"/>
                </a:lnTo>
                <a:lnTo>
                  <a:pt x="987" y="23739"/>
                </a:lnTo>
                <a:lnTo>
                  <a:pt x="1136" y="23664"/>
                </a:lnTo>
                <a:lnTo>
                  <a:pt x="1247" y="23571"/>
                </a:lnTo>
                <a:lnTo>
                  <a:pt x="1285" y="23515"/>
                </a:lnTo>
                <a:lnTo>
                  <a:pt x="1322" y="23441"/>
                </a:lnTo>
                <a:lnTo>
                  <a:pt x="1359" y="23385"/>
                </a:lnTo>
                <a:lnTo>
                  <a:pt x="1359" y="23310"/>
                </a:lnTo>
                <a:lnTo>
                  <a:pt x="1341" y="23180"/>
                </a:lnTo>
                <a:lnTo>
                  <a:pt x="1303" y="23087"/>
                </a:lnTo>
                <a:lnTo>
                  <a:pt x="1229" y="23013"/>
                </a:lnTo>
                <a:lnTo>
                  <a:pt x="1154" y="22957"/>
                </a:lnTo>
                <a:lnTo>
                  <a:pt x="950" y="22845"/>
                </a:lnTo>
                <a:lnTo>
                  <a:pt x="745" y="22733"/>
                </a:lnTo>
                <a:lnTo>
                  <a:pt x="596" y="22622"/>
                </a:lnTo>
                <a:lnTo>
                  <a:pt x="521" y="22566"/>
                </a:lnTo>
                <a:lnTo>
                  <a:pt x="484" y="22547"/>
                </a:lnTo>
                <a:close/>
                <a:moveTo>
                  <a:pt x="91377" y="22249"/>
                </a:moveTo>
                <a:lnTo>
                  <a:pt x="91322" y="22305"/>
                </a:lnTo>
                <a:lnTo>
                  <a:pt x="91284" y="22361"/>
                </a:lnTo>
                <a:lnTo>
                  <a:pt x="91284" y="22454"/>
                </a:lnTo>
                <a:lnTo>
                  <a:pt x="91303" y="22547"/>
                </a:lnTo>
                <a:lnTo>
                  <a:pt x="91359" y="22659"/>
                </a:lnTo>
                <a:lnTo>
                  <a:pt x="91433" y="22733"/>
                </a:lnTo>
                <a:lnTo>
                  <a:pt x="91508" y="22789"/>
                </a:lnTo>
                <a:lnTo>
                  <a:pt x="91601" y="22845"/>
                </a:lnTo>
                <a:lnTo>
                  <a:pt x="91694" y="22882"/>
                </a:lnTo>
                <a:lnTo>
                  <a:pt x="91880" y="22957"/>
                </a:lnTo>
                <a:lnTo>
                  <a:pt x="92085" y="23013"/>
                </a:lnTo>
                <a:lnTo>
                  <a:pt x="92215" y="23068"/>
                </a:lnTo>
                <a:lnTo>
                  <a:pt x="92290" y="23124"/>
                </a:lnTo>
                <a:lnTo>
                  <a:pt x="92327" y="23180"/>
                </a:lnTo>
                <a:lnTo>
                  <a:pt x="92346" y="23236"/>
                </a:lnTo>
                <a:lnTo>
                  <a:pt x="92308" y="23273"/>
                </a:lnTo>
                <a:lnTo>
                  <a:pt x="92252" y="23329"/>
                </a:lnTo>
                <a:lnTo>
                  <a:pt x="92085" y="23422"/>
                </a:lnTo>
                <a:lnTo>
                  <a:pt x="91880" y="23515"/>
                </a:lnTo>
                <a:lnTo>
                  <a:pt x="91657" y="23608"/>
                </a:lnTo>
                <a:lnTo>
                  <a:pt x="91582" y="23683"/>
                </a:lnTo>
                <a:lnTo>
                  <a:pt x="91508" y="23739"/>
                </a:lnTo>
                <a:lnTo>
                  <a:pt x="91452" y="23794"/>
                </a:lnTo>
                <a:lnTo>
                  <a:pt x="91433" y="23869"/>
                </a:lnTo>
                <a:lnTo>
                  <a:pt x="91452" y="23906"/>
                </a:lnTo>
                <a:lnTo>
                  <a:pt x="91471" y="23925"/>
                </a:lnTo>
                <a:lnTo>
                  <a:pt x="91508" y="23943"/>
                </a:lnTo>
                <a:lnTo>
                  <a:pt x="91564" y="23925"/>
                </a:lnTo>
                <a:lnTo>
                  <a:pt x="91675" y="23906"/>
                </a:lnTo>
                <a:lnTo>
                  <a:pt x="91843" y="23832"/>
                </a:lnTo>
                <a:lnTo>
                  <a:pt x="92141" y="23664"/>
                </a:lnTo>
                <a:lnTo>
                  <a:pt x="92327" y="23571"/>
                </a:lnTo>
                <a:lnTo>
                  <a:pt x="92495" y="23459"/>
                </a:lnTo>
                <a:lnTo>
                  <a:pt x="92569" y="23404"/>
                </a:lnTo>
                <a:lnTo>
                  <a:pt x="92643" y="23329"/>
                </a:lnTo>
                <a:lnTo>
                  <a:pt x="92681" y="23255"/>
                </a:lnTo>
                <a:lnTo>
                  <a:pt x="92699" y="23180"/>
                </a:lnTo>
                <a:lnTo>
                  <a:pt x="92681" y="23087"/>
                </a:lnTo>
                <a:lnTo>
                  <a:pt x="92606" y="22975"/>
                </a:lnTo>
                <a:lnTo>
                  <a:pt x="92569" y="22919"/>
                </a:lnTo>
                <a:lnTo>
                  <a:pt x="92495" y="22864"/>
                </a:lnTo>
                <a:lnTo>
                  <a:pt x="92364" y="22789"/>
                </a:lnTo>
                <a:lnTo>
                  <a:pt x="92197" y="22752"/>
                </a:lnTo>
                <a:lnTo>
                  <a:pt x="92029" y="22696"/>
                </a:lnTo>
                <a:lnTo>
                  <a:pt x="91862" y="22659"/>
                </a:lnTo>
                <a:lnTo>
                  <a:pt x="91713" y="22584"/>
                </a:lnTo>
                <a:lnTo>
                  <a:pt x="91657" y="22547"/>
                </a:lnTo>
                <a:lnTo>
                  <a:pt x="91601" y="22491"/>
                </a:lnTo>
                <a:lnTo>
                  <a:pt x="91545" y="22417"/>
                </a:lnTo>
                <a:lnTo>
                  <a:pt x="91526" y="22342"/>
                </a:lnTo>
                <a:lnTo>
                  <a:pt x="91489" y="22268"/>
                </a:lnTo>
                <a:lnTo>
                  <a:pt x="91433" y="22249"/>
                </a:lnTo>
                <a:close/>
                <a:moveTo>
                  <a:pt x="92327" y="24334"/>
                </a:moveTo>
                <a:lnTo>
                  <a:pt x="92234" y="24353"/>
                </a:lnTo>
                <a:lnTo>
                  <a:pt x="92010" y="24446"/>
                </a:lnTo>
                <a:lnTo>
                  <a:pt x="91806" y="24539"/>
                </a:lnTo>
                <a:lnTo>
                  <a:pt x="91657" y="24632"/>
                </a:lnTo>
                <a:lnTo>
                  <a:pt x="91526" y="24725"/>
                </a:lnTo>
                <a:lnTo>
                  <a:pt x="91471" y="24781"/>
                </a:lnTo>
                <a:lnTo>
                  <a:pt x="91452" y="24837"/>
                </a:lnTo>
                <a:lnTo>
                  <a:pt x="91433" y="24893"/>
                </a:lnTo>
                <a:lnTo>
                  <a:pt x="91433" y="24949"/>
                </a:lnTo>
                <a:lnTo>
                  <a:pt x="91452" y="25023"/>
                </a:lnTo>
                <a:lnTo>
                  <a:pt x="91508" y="25098"/>
                </a:lnTo>
                <a:lnTo>
                  <a:pt x="91619" y="25228"/>
                </a:lnTo>
                <a:lnTo>
                  <a:pt x="91768" y="25340"/>
                </a:lnTo>
                <a:lnTo>
                  <a:pt x="91917" y="25452"/>
                </a:lnTo>
                <a:lnTo>
                  <a:pt x="92066" y="25526"/>
                </a:lnTo>
                <a:lnTo>
                  <a:pt x="92197" y="25582"/>
                </a:lnTo>
                <a:lnTo>
                  <a:pt x="92401" y="25638"/>
                </a:lnTo>
                <a:lnTo>
                  <a:pt x="92569" y="25675"/>
                </a:lnTo>
                <a:lnTo>
                  <a:pt x="92606" y="25675"/>
                </a:lnTo>
                <a:lnTo>
                  <a:pt x="92625" y="25656"/>
                </a:lnTo>
                <a:lnTo>
                  <a:pt x="92606" y="25638"/>
                </a:lnTo>
                <a:lnTo>
                  <a:pt x="92513" y="25563"/>
                </a:lnTo>
                <a:lnTo>
                  <a:pt x="92383" y="25489"/>
                </a:lnTo>
                <a:lnTo>
                  <a:pt x="92066" y="25284"/>
                </a:lnTo>
                <a:lnTo>
                  <a:pt x="91917" y="25172"/>
                </a:lnTo>
                <a:lnTo>
                  <a:pt x="91787" y="25079"/>
                </a:lnTo>
                <a:lnTo>
                  <a:pt x="91694" y="24967"/>
                </a:lnTo>
                <a:lnTo>
                  <a:pt x="91675" y="24930"/>
                </a:lnTo>
                <a:lnTo>
                  <a:pt x="91675" y="24893"/>
                </a:lnTo>
                <a:lnTo>
                  <a:pt x="91731" y="24856"/>
                </a:lnTo>
                <a:lnTo>
                  <a:pt x="91880" y="24800"/>
                </a:lnTo>
                <a:lnTo>
                  <a:pt x="92252" y="24632"/>
                </a:lnTo>
                <a:lnTo>
                  <a:pt x="92420" y="24539"/>
                </a:lnTo>
                <a:lnTo>
                  <a:pt x="92476" y="24483"/>
                </a:lnTo>
                <a:lnTo>
                  <a:pt x="92513" y="24446"/>
                </a:lnTo>
                <a:lnTo>
                  <a:pt x="92532" y="24409"/>
                </a:lnTo>
                <a:lnTo>
                  <a:pt x="92532" y="24372"/>
                </a:lnTo>
                <a:lnTo>
                  <a:pt x="92476" y="24353"/>
                </a:lnTo>
                <a:lnTo>
                  <a:pt x="92401" y="24334"/>
                </a:lnTo>
                <a:close/>
                <a:moveTo>
                  <a:pt x="1117" y="24334"/>
                </a:moveTo>
                <a:lnTo>
                  <a:pt x="968" y="24390"/>
                </a:lnTo>
                <a:lnTo>
                  <a:pt x="801" y="24502"/>
                </a:lnTo>
                <a:lnTo>
                  <a:pt x="614" y="24632"/>
                </a:lnTo>
                <a:lnTo>
                  <a:pt x="428" y="24763"/>
                </a:lnTo>
                <a:lnTo>
                  <a:pt x="298" y="24893"/>
                </a:lnTo>
                <a:lnTo>
                  <a:pt x="205" y="25005"/>
                </a:lnTo>
                <a:lnTo>
                  <a:pt x="186" y="25042"/>
                </a:lnTo>
                <a:lnTo>
                  <a:pt x="205" y="25079"/>
                </a:lnTo>
                <a:lnTo>
                  <a:pt x="372" y="25284"/>
                </a:lnTo>
                <a:lnTo>
                  <a:pt x="503" y="25433"/>
                </a:lnTo>
                <a:lnTo>
                  <a:pt x="652" y="25563"/>
                </a:lnTo>
                <a:lnTo>
                  <a:pt x="801" y="25694"/>
                </a:lnTo>
                <a:lnTo>
                  <a:pt x="950" y="25787"/>
                </a:lnTo>
                <a:lnTo>
                  <a:pt x="1080" y="25824"/>
                </a:lnTo>
                <a:lnTo>
                  <a:pt x="1154" y="25842"/>
                </a:lnTo>
                <a:lnTo>
                  <a:pt x="1210" y="25824"/>
                </a:lnTo>
                <a:lnTo>
                  <a:pt x="1247" y="25805"/>
                </a:lnTo>
                <a:lnTo>
                  <a:pt x="1247" y="25768"/>
                </a:lnTo>
                <a:lnTo>
                  <a:pt x="1229" y="25731"/>
                </a:lnTo>
                <a:lnTo>
                  <a:pt x="1192" y="25694"/>
                </a:lnTo>
                <a:lnTo>
                  <a:pt x="1098" y="25619"/>
                </a:lnTo>
                <a:lnTo>
                  <a:pt x="1024" y="25563"/>
                </a:lnTo>
                <a:lnTo>
                  <a:pt x="856" y="25452"/>
                </a:lnTo>
                <a:lnTo>
                  <a:pt x="726" y="25321"/>
                </a:lnTo>
                <a:lnTo>
                  <a:pt x="596" y="25191"/>
                </a:lnTo>
                <a:lnTo>
                  <a:pt x="465" y="25042"/>
                </a:lnTo>
                <a:lnTo>
                  <a:pt x="670" y="24930"/>
                </a:lnTo>
                <a:lnTo>
                  <a:pt x="1005" y="24707"/>
                </a:lnTo>
                <a:lnTo>
                  <a:pt x="1154" y="24595"/>
                </a:lnTo>
                <a:lnTo>
                  <a:pt x="1266" y="24483"/>
                </a:lnTo>
                <a:lnTo>
                  <a:pt x="1285" y="24446"/>
                </a:lnTo>
                <a:lnTo>
                  <a:pt x="1285" y="24390"/>
                </a:lnTo>
                <a:lnTo>
                  <a:pt x="1266" y="24353"/>
                </a:lnTo>
                <a:lnTo>
                  <a:pt x="1229" y="24334"/>
                </a:lnTo>
                <a:close/>
                <a:moveTo>
                  <a:pt x="354" y="26066"/>
                </a:moveTo>
                <a:lnTo>
                  <a:pt x="317" y="26085"/>
                </a:lnTo>
                <a:lnTo>
                  <a:pt x="298" y="26140"/>
                </a:lnTo>
                <a:lnTo>
                  <a:pt x="317" y="26196"/>
                </a:lnTo>
                <a:lnTo>
                  <a:pt x="335" y="26252"/>
                </a:lnTo>
                <a:lnTo>
                  <a:pt x="410" y="26382"/>
                </a:lnTo>
                <a:lnTo>
                  <a:pt x="465" y="26438"/>
                </a:lnTo>
                <a:lnTo>
                  <a:pt x="521" y="26494"/>
                </a:lnTo>
                <a:lnTo>
                  <a:pt x="689" y="26569"/>
                </a:lnTo>
                <a:lnTo>
                  <a:pt x="1043" y="26718"/>
                </a:lnTo>
                <a:lnTo>
                  <a:pt x="1173" y="26792"/>
                </a:lnTo>
                <a:lnTo>
                  <a:pt x="1210" y="26848"/>
                </a:lnTo>
                <a:lnTo>
                  <a:pt x="1229" y="26885"/>
                </a:lnTo>
                <a:lnTo>
                  <a:pt x="1229" y="26941"/>
                </a:lnTo>
                <a:lnTo>
                  <a:pt x="1210" y="26978"/>
                </a:lnTo>
                <a:lnTo>
                  <a:pt x="1154" y="27053"/>
                </a:lnTo>
                <a:lnTo>
                  <a:pt x="1061" y="27109"/>
                </a:lnTo>
                <a:lnTo>
                  <a:pt x="614" y="27351"/>
                </a:lnTo>
                <a:lnTo>
                  <a:pt x="503" y="27444"/>
                </a:lnTo>
                <a:lnTo>
                  <a:pt x="410" y="27518"/>
                </a:lnTo>
                <a:lnTo>
                  <a:pt x="335" y="27593"/>
                </a:lnTo>
                <a:lnTo>
                  <a:pt x="317" y="27630"/>
                </a:lnTo>
                <a:lnTo>
                  <a:pt x="298" y="27667"/>
                </a:lnTo>
                <a:lnTo>
                  <a:pt x="317" y="27704"/>
                </a:lnTo>
                <a:lnTo>
                  <a:pt x="335" y="27723"/>
                </a:lnTo>
                <a:lnTo>
                  <a:pt x="391" y="27723"/>
                </a:lnTo>
                <a:lnTo>
                  <a:pt x="503" y="27704"/>
                </a:lnTo>
                <a:lnTo>
                  <a:pt x="614" y="27648"/>
                </a:lnTo>
                <a:lnTo>
                  <a:pt x="856" y="27518"/>
                </a:lnTo>
                <a:lnTo>
                  <a:pt x="1005" y="27444"/>
                </a:lnTo>
                <a:lnTo>
                  <a:pt x="1173" y="27332"/>
                </a:lnTo>
                <a:lnTo>
                  <a:pt x="1341" y="27202"/>
                </a:lnTo>
                <a:lnTo>
                  <a:pt x="1471" y="27090"/>
                </a:lnTo>
                <a:lnTo>
                  <a:pt x="1527" y="27034"/>
                </a:lnTo>
                <a:lnTo>
                  <a:pt x="1545" y="26960"/>
                </a:lnTo>
                <a:lnTo>
                  <a:pt x="1564" y="26904"/>
                </a:lnTo>
                <a:lnTo>
                  <a:pt x="1583" y="26848"/>
                </a:lnTo>
                <a:lnTo>
                  <a:pt x="1564" y="26792"/>
                </a:lnTo>
                <a:lnTo>
                  <a:pt x="1527" y="26736"/>
                </a:lnTo>
                <a:lnTo>
                  <a:pt x="1471" y="26662"/>
                </a:lnTo>
                <a:lnTo>
                  <a:pt x="1396" y="26606"/>
                </a:lnTo>
                <a:lnTo>
                  <a:pt x="1303" y="26550"/>
                </a:lnTo>
                <a:lnTo>
                  <a:pt x="1173" y="26513"/>
                </a:lnTo>
                <a:lnTo>
                  <a:pt x="968" y="26420"/>
                </a:lnTo>
                <a:lnTo>
                  <a:pt x="856" y="26382"/>
                </a:lnTo>
                <a:lnTo>
                  <a:pt x="763" y="26327"/>
                </a:lnTo>
                <a:lnTo>
                  <a:pt x="689" y="26271"/>
                </a:lnTo>
                <a:lnTo>
                  <a:pt x="633" y="26196"/>
                </a:lnTo>
                <a:lnTo>
                  <a:pt x="559" y="26122"/>
                </a:lnTo>
                <a:lnTo>
                  <a:pt x="484" y="26085"/>
                </a:lnTo>
                <a:lnTo>
                  <a:pt x="410" y="26066"/>
                </a:lnTo>
                <a:close/>
                <a:moveTo>
                  <a:pt x="91377" y="26047"/>
                </a:moveTo>
                <a:lnTo>
                  <a:pt x="91322" y="26066"/>
                </a:lnTo>
                <a:lnTo>
                  <a:pt x="91303" y="26103"/>
                </a:lnTo>
                <a:lnTo>
                  <a:pt x="91266" y="26122"/>
                </a:lnTo>
                <a:lnTo>
                  <a:pt x="91266" y="26159"/>
                </a:lnTo>
                <a:lnTo>
                  <a:pt x="91266" y="26252"/>
                </a:lnTo>
                <a:lnTo>
                  <a:pt x="91303" y="26327"/>
                </a:lnTo>
                <a:lnTo>
                  <a:pt x="91359" y="26420"/>
                </a:lnTo>
                <a:lnTo>
                  <a:pt x="91415" y="26494"/>
                </a:lnTo>
                <a:lnTo>
                  <a:pt x="91526" y="26606"/>
                </a:lnTo>
                <a:lnTo>
                  <a:pt x="91582" y="26643"/>
                </a:lnTo>
                <a:lnTo>
                  <a:pt x="91657" y="26662"/>
                </a:lnTo>
                <a:lnTo>
                  <a:pt x="91843" y="26736"/>
                </a:lnTo>
                <a:lnTo>
                  <a:pt x="92029" y="26811"/>
                </a:lnTo>
                <a:lnTo>
                  <a:pt x="92085" y="26848"/>
                </a:lnTo>
                <a:lnTo>
                  <a:pt x="92122" y="26904"/>
                </a:lnTo>
                <a:lnTo>
                  <a:pt x="92141" y="26960"/>
                </a:lnTo>
                <a:lnTo>
                  <a:pt x="92122" y="27034"/>
                </a:lnTo>
                <a:lnTo>
                  <a:pt x="92104" y="27090"/>
                </a:lnTo>
                <a:lnTo>
                  <a:pt x="92066" y="27164"/>
                </a:lnTo>
                <a:lnTo>
                  <a:pt x="91955" y="27276"/>
                </a:lnTo>
                <a:lnTo>
                  <a:pt x="91880" y="27351"/>
                </a:lnTo>
                <a:lnTo>
                  <a:pt x="91564" y="27537"/>
                </a:lnTo>
                <a:lnTo>
                  <a:pt x="91471" y="27593"/>
                </a:lnTo>
                <a:lnTo>
                  <a:pt x="91396" y="27667"/>
                </a:lnTo>
                <a:lnTo>
                  <a:pt x="91359" y="27723"/>
                </a:lnTo>
                <a:lnTo>
                  <a:pt x="91340" y="27760"/>
                </a:lnTo>
                <a:lnTo>
                  <a:pt x="91359" y="27779"/>
                </a:lnTo>
                <a:lnTo>
                  <a:pt x="91377" y="27816"/>
                </a:lnTo>
                <a:lnTo>
                  <a:pt x="91415" y="27835"/>
                </a:lnTo>
                <a:lnTo>
                  <a:pt x="91471" y="27816"/>
                </a:lnTo>
                <a:lnTo>
                  <a:pt x="91545" y="27797"/>
                </a:lnTo>
                <a:lnTo>
                  <a:pt x="91731" y="27723"/>
                </a:lnTo>
                <a:lnTo>
                  <a:pt x="91917" y="27611"/>
                </a:lnTo>
                <a:lnTo>
                  <a:pt x="92104" y="27462"/>
                </a:lnTo>
                <a:lnTo>
                  <a:pt x="92271" y="27332"/>
                </a:lnTo>
                <a:lnTo>
                  <a:pt x="92401" y="27183"/>
                </a:lnTo>
                <a:lnTo>
                  <a:pt x="92420" y="27127"/>
                </a:lnTo>
                <a:lnTo>
                  <a:pt x="92439" y="27071"/>
                </a:lnTo>
                <a:lnTo>
                  <a:pt x="92457" y="26978"/>
                </a:lnTo>
                <a:lnTo>
                  <a:pt x="92439" y="26904"/>
                </a:lnTo>
                <a:lnTo>
                  <a:pt x="92420" y="26848"/>
                </a:lnTo>
                <a:lnTo>
                  <a:pt x="92383" y="26792"/>
                </a:lnTo>
                <a:lnTo>
                  <a:pt x="92346" y="26736"/>
                </a:lnTo>
                <a:lnTo>
                  <a:pt x="92290" y="26699"/>
                </a:lnTo>
                <a:lnTo>
                  <a:pt x="92159" y="26643"/>
                </a:lnTo>
                <a:lnTo>
                  <a:pt x="91880" y="26531"/>
                </a:lnTo>
                <a:lnTo>
                  <a:pt x="91750" y="26475"/>
                </a:lnTo>
                <a:lnTo>
                  <a:pt x="91657" y="26382"/>
                </a:lnTo>
                <a:lnTo>
                  <a:pt x="91601" y="26289"/>
                </a:lnTo>
                <a:lnTo>
                  <a:pt x="91545" y="26178"/>
                </a:lnTo>
                <a:lnTo>
                  <a:pt x="91508" y="26122"/>
                </a:lnTo>
                <a:lnTo>
                  <a:pt x="91471" y="26066"/>
                </a:lnTo>
                <a:lnTo>
                  <a:pt x="91433" y="26047"/>
                </a:lnTo>
                <a:close/>
                <a:moveTo>
                  <a:pt x="1508" y="27965"/>
                </a:moveTo>
                <a:lnTo>
                  <a:pt x="1396" y="28002"/>
                </a:lnTo>
                <a:lnTo>
                  <a:pt x="1285" y="28039"/>
                </a:lnTo>
                <a:lnTo>
                  <a:pt x="1061" y="28170"/>
                </a:lnTo>
                <a:lnTo>
                  <a:pt x="652" y="28449"/>
                </a:lnTo>
                <a:lnTo>
                  <a:pt x="428" y="28598"/>
                </a:lnTo>
                <a:lnTo>
                  <a:pt x="354" y="28654"/>
                </a:lnTo>
                <a:lnTo>
                  <a:pt x="317" y="28728"/>
                </a:lnTo>
                <a:lnTo>
                  <a:pt x="317" y="28784"/>
                </a:lnTo>
                <a:lnTo>
                  <a:pt x="354" y="28859"/>
                </a:lnTo>
                <a:lnTo>
                  <a:pt x="447" y="28952"/>
                </a:lnTo>
                <a:lnTo>
                  <a:pt x="559" y="29045"/>
                </a:lnTo>
                <a:lnTo>
                  <a:pt x="707" y="29156"/>
                </a:lnTo>
                <a:lnTo>
                  <a:pt x="950" y="29324"/>
                </a:lnTo>
                <a:lnTo>
                  <a:pt x="1080" y="29399"/>
                </a:lnTo>
                <a:lnTo>
                  <a:pt x="1192" y="29454"/>
                </a:lnTo>
                <a:lnTo>
                  <a:pt x="1285" y="29473"/>
                </a:lnTo>
                <a:lnTo>
                  <a:pt x="1322" y="29454"/>
                </a:lnTo>
                <a:lnTo>
                  <a:pt x="1341" y="29436"/>
                </a:lnTo>
                <a:lnTo>
                  <a:pt x="1359" y="29399"/>
                </a:lnTo>
                <a:lnTo>
                  <a:pt x="1359" y="29361"/>
                </a:lnTo>
                <a:lnTo>
                  <a:pt x="1303" y="29268"/>
                </a:lnTo>
                <a:lnTo>
                  <a:pt x="1210" y="29175"/>
                </a:lnTo>
                <a:lnTo>
                  <a:pt x="1098" y="29063"/>
                </a:lnTo>
                <a:lnTo>
                  <a:pt x="856" y="28877"/>
                </a:lnTo>
                <a:lnTo>
                  <a:pt x="689" y="28766"/>
                </a:lnTo>
                <a:lnTo>
                  <a:pt x="1043" y="28542"/>
                </a:lnTo>
                <a:lnTo>
                  <a:pt x="1229" y="28430"/>
                </a:lnTo>
                <a:lnTo>
                  <a:pt x="1396" y="28319"/>
                </a:lnTo>
                <a:lnTo>
                  <a:pt x="1471" y="28244"/>
                </a:lnTo>
                <a:lnTo>
                  <a:pt x="1583" y="28114"/>
                </a:lnTo>
                <a:lnTo>
                  <a:pt x="1601" y="28039"/>
                </a:lnTo>
                <a:lnTo>
                  <a:pt x="1620" y="27984"/>
                </a:lnTo>
                <a:lnTo>
                  <a:pt x="1601" y="27965"/>
                </a:lnTo>
                <a:close/>
                <a:moveTo>
                  <a:pt x="92476" y="28058"/>
                </a:moveTo>
                <a:lnTo>
                  <a:pt x="92197" y="28151"/>
                </a:lnTo>
                <a:lnTo>
                  <a:pt x="91899" y="28300"/>
                </a:lnTo>
                <a:lnTo>
                  <a:pt x="91619" y="28468"/>
                </a:lnTo>
                <a:lnTo>
                  <a:pt x="91377" y="28635"/>
                </a:lnTo>
                <a:lnTo>
                  <a:pt x="91303" y="28710"/>
                </a:lnTo>
                <a:lnTo>
                  <a:pt x="91229" y="28784"/>
                </a:lnTo>
                <a:lnTo>
                  <a:pt x="91210" y="28859"/>
                </a:lnTo>
                <a:lnTo>
                  <a:pt x="91210" y="28933"/>
                </a:lnTo>
                <a:lnTo>
                  <a:pt x="91229" y="28989"/>
                </a:lnTo>
                <a:lnTo>
                  <a:pt x="91266" y="29063"/>
                </a:lnTo>
                <a:lnTo>
                  <a:pt x="91340" y="29138"/>
                </a:lnTo>
                <a:lnTo>
                  <a:pt x="91433" y="29212"/>
                </a:lnTo>
                <a:lnTo>
                  <a:pt x="91619" y="29324"/>
                </a:lnTo>
                <a:lnTo>
                  <a:pt x="91899" y="29492"/>
                </a:lnTo>
                <a:lnTo>
                  <a:pt x="92048" y="29566"/>
                </a:lnTo>
                <a:lnTo>
                  <a:pt x="92197" y="29603"/>
                </a:lnTo>
                <a:lnTo>
                  <a:pt x="92308" y="29622"/>
                </a:lnTo>
                <a:lnTo>
                  <a:pt x="92346" y="29622"/>
                </a:lnTo>
                <a:lnTo>
                  <a:pt x="92383" y="29603"/>
                </a:lnTo>
                <a:lnTo>
                  <a:pt x="92383" y="29566"/>
                </a:lnTo>
                <a:lnTo>
                  <a:pt x="92383" y="29529"/>
                </a:lnTo>
                <a:lnTo>
                  <a:pt x="92290" y="29454"/>
                </a:lnTo>
                <a:lnTo>
                  <a:pt x="92141" y="29361"/>
                </a:lnTo>
                <a:lnTo>
                  <a:pt x="91973" y="29250"/>
                </a:lnTo>
                <a:lnTo>
                  <a:pt x="91619" y="29045"/>
                </a:lnTo>
                <a:lnTo>
                  <a:pt x="91508" y="28970"/>
                </a:lnTo>
                <a:lnTo>
                  <a:pt x="91452" y="28914"/>
                </a:lnTo>
                <a:lnTo>
                  <a:pt x="91471" y="28877"/>
                </a:lnTo>
                <a:lnTo>
                  <a:pt x="91545" y="28821"/>
                </a:lnTo>
                <a:lnTo>
                  <a:pt x="91768" y="28710"/>
                </a:lnTo>
                <a:lnTo>
                  <a:pt x="92122" y="28523"/>
                </a:lnTo>
                <a:lnTo>
                  <a:pt x="92327" y="28412"/>
                </a:lnTo>
                <a:lnTo>
                  <a:pt x="92439" y="28356"/>
                </a:lnTo>
                <a:lnTo>
                  <a:pt x="92476" y="28319"/>
                </a:lnTo>
                <a:lnTo>
                  <a:pt x="92513" y="28263"/>
                </a:lnTo>
                <a:lnTo>
                  <a:pt x="92550" y="28207"/>
                </a:lnTo>
                <a:lnTo>
                  <a:pt x="92588" y="28133"/>
                </a:lnTo>
                <a:lnTo>
                  <a:pt x="92588" y="28095"/>
                </a:lnTo>
                <a:lnTo>
                  <a:pt x="92569" y="28058"/>
                </a:lnTo>
                <a:close/>
                <a:moveTo>
                  <a:pt x="428" y="29864"/>
                </a:moveTo>
                <a:lnTo>
                  <a:pt x="391" y="29883"/>
                </a:lnTo>
                <a:lnTo>
                  <a:pt x="354" y="29901"/>
                </a:lnTo>
                <a:lnTo>
                  <a:pt x="335" y="29920"/>
                </a:lnTo>
                <a:lnTo>
                  <a:pt x="317" y="29976"/>
                </a:lnTo>
                <a:lnTo>
                  <a:pt x="335" y="30013"/>
                </a:lnTo>
                <a:lnTo>
                  <a:pt x="354" y="30069"/>
                </a:lnTo>
                <a:lnTo>
                  <a:pt x="428" y="30143"/>
                </a:lnTo>
                <a:lnTo>
                  <a:pt x="521" y="30218"/>
                </a:lnTo>
                <a:lnTo>
                  <a:pt x="652" y="30274"/>
                </a:lnTo>
                <a:lnTo>
                  <a:pt x="912" y="30348"/>
                </a:lnTo>
                <a:lnTo>
                  <a:pt x="1098" y="30385"/>
                </a:lnTo>
                <a:lnTo>
                  <a:pt x="968" y="30534"/>
                </a:lnTo>
                <a:lnTo>
                  <a:pt x="801" y="30665"/>
                </a:lnTo>
                <a:lnTo>
                  <a:pt x="652" y="30795"/>
                </a:lnTo>
                <a:lnTo>
                  <a:pt x="465" y="30907"/>
                </a:lnTo>
                <a:lnTo>
                  <a:pt x="372" y="30962"/>
                </a:lnTo>
                <a:lnTo>
                  <a:pt x="223" y="31093"/>
                </a:lnTo>
                <a:lnTo>
                  <a:pt x="168" y="31149"/>
                </a:lnTo>
                <a:lnTo>
                  <a:pt x="149" y="31204"/>
                </a:lnTo>
                <a:lnTo>
                  <a:pt x="149" y="31223"/>
                </a:lnTo>
                <a:lnTo>
                  <a:pt x="242" y="31223"/>
                </a:lnTo>
                <a:lnTo>
                  <a:pt x="372" y="31186"/>
                </a:lnTo>
                <a:lnTo>
                  <a:pt x="503" y="31149"/>
                </a:lnTo>
                <a:lnTo>
                  <a:pt x="745" y="31037"/>
                </a:lnTo>
                <a:lnTo>
                  <a:pt x="968" y="30888"/>
                </a:lnTo>
                <a:lnTo>
                  <a:pt x="1173" y="30702"/>
                </a:lnTo>
                <a:lnTo>
                  <a:pt x="1359" y="30497"/>
                </a:lnTo>
                <a:lnTo>
                  <a:pt x="1415" y="30423"/>
                </a:lnTo>
                <a:lnTo>
                  <a:pt x="1452" y="30348"/>
                </a:lnTo>
                <a:lnTo>
                  <a:pt x="1434" y="30292"/>
                </a:lnTo>
                <a:lnTo>
                  <a:pt x="1396" y="30236"/>
                </a:lnTo>
                <a:lnTo>
                  <a:pt x="1303" y="30180"/>
                </a:lnTo>
                <a:lnTo>
                  <a:pt x="1154" y="30125"/>
                </a:lnTo>
                <a:lnTo>
                  <a:pt x="968" y="30050"/>
                </a:lnTo>
                <a:lnTo>
                  <a:pt x="689" y="29920"/>
                </a:lnTo>
                <a:lnTo>
                  <a:pt x="559" y="29883"/>
                </a:lnTo>
                <a:lnTo>
                  <a:pt x="428" y="29864"/>
                </a:lnTo>
                <a:close/>
                <a:moveTo>
                  <a:pt x="91247" y="29994"/>
                </a:moveTo>
                <a:lnTo>
                  <a:pt x="91210" y="30013"/>
                </a:lnTo>
                <a:lnTo>
                  <a:pt x="91191" y="30050"/>
                </a:lnTo>
                <a:lnTo>
                  <a:pt x="91191" y="30106"/>
                </a:lnTo>
                <a:lnTo>
                  <a:pt x="91210" y="30162"/>
                </a:lnTo>
                <a:lnTo>
                  <a:pt x="91247" y="30218"/>
                </a:lnTo>
                <a:lnTo>
                  <a:pt x="91396" y="30329"/>
                </a:lnTo>
                <a:lnTo>
                  <a:pt x="91582" y="30460"/>
                </a:lnTo>
                <a:lnTo>
                  <a:pt x="91787" y="30571"/>
                </a:lnTo>
                <a:lnTo>
                  <a:pt x="91973" y="30665"/>
                </a:lnTo>
                <a:lnTo>
                  <a:pt x="92197" y="30758"/>
                </a:lnTo>
                <a:lnTo>
                  <a:pt x="91955" y="30981"/>
                </a:lnTo>
                <a:lnTo>
                  <a:pt x="91675" y="31186"/>
                </a:lnTo>
                <a:lnTo>
                  <a:pt x="91452" y="31372"/>
                </a:lnTo>
                <a:lnTo>
                  <a:pt x="91322" y="31484"/>
                </a:lnTo>
                <a:lnTo>
                  <a:pt x="91284" y="31521"/>
                </a:lnTo>
                <a:lnTo>
                  <a:pt x="91396" y="31540"/>
                </a:lnTo>
                <a:lnTo>
                  <a:pt x="91526" y="31521"/>
                </a:lnTo>
                <a:lnTo>
                  <a:pt x="91638" y="31484"/>
                </a:lnTo>
                <a:lnTo>
                  <a:pt x="91750" y="31428"/>
                </a:lnTo>
                <a:lnTo>
                  <a:pt x="91973" y="31298"/>
                </a:lnTo>
                <a:lnTo>
                  <a:pt x="92159" y="31167"/>
                </a:lnTo>
                <a:lnTo>
                  <a:pt x="92308" y="31037"/>
                </a:lnTo>
                <a:lnTo>
                  <a:pt x="92476" y="30869"/>
                </a:lnTo>
                <a:lnTo>
                  <a:pt x="92550" y="30758"/>
                </a:lnTo>
                <a:lnTo>
                  <a:pt x="92588" y="30683"/>
                </a:lnTo>
                <a:lnTo>
                  <a:pt x="92588" y="30646"/>
                </a:lnTo>
                <a:lnTo>
                  <a:pt x="92569" y="30609"/>
                </a:lnTo>
                <a:lnTo>
                  <a:pt x="92532" y="30571"/>
                </a:lnTo>
                <a:lnTo>
                  <a:pt x="92495" y="30553"/>
                </a:lnTo>
                <a:lnTo>
                  <a:pt x="92383" y="30516"/>
                </a:lnTo>
                <a:lnTo>
                  <a:pt x="92215" y="30423"/>
                </a:lnTo>
                <a:lnTo>
                  <a:pt x="91824" y="30218"/>
                </a:lnTo>
                <a:lnTo>
                  <a:pt x="91619" y="30106"/>
                </a:lnTo>
                <a:lnTo>
                  <a:pt x="91433" y="30032"/>
                </a:lnTo>
                <a:lnTo>
                  <a:pt x="91303" y="29994"/>
                </a:lnTo>
                <a:close/>
                <a:moveTo>
                  <a:pt x="1378" y="31577"/>
                </a:moveTo>
                <a:lnTo>
                  <a:pt x="1285" y="31614"/>
                </a:lnTo>
                <a:lnTo>
                  <a:pt x="1117" y="31689"/>
                </a:lnTo>
                <a:lnTo>
                  <a:pt x="745" y="31893"/>
                </a:lnTo>
                <a:lnTo>
                  <a:pt x="577" y="32024"/>
                </a:lnTo>
                <a:lnTo>
                  <a:pt x="428" y="32135"/>
                </a:lnTo>
                <a:lnTo>
                  <a:pt x="317" y="32247"/>
                </a:lnTo>
                <a:lnTo>
                  <a:pt x="298" y="32284"/>
                </a:lnTo>
                <a:lnTo>
                  <a:pt x="279" y="32322"/>
                </a:lnTo>
                <a:lnTo>
                  <a:pt x="298" y="32359"/>
                </a:lnTo>
                <a:lnTo>
                  <a:pt x="335" y="32415"/>
                </a:lnTo>
                <a:lnTo>
                  <a:pt x="465" y="32526"/>
                </a:lnTo>
                <a:lnTo>
                  <a:pt x="633" y="32675"/>
                </a:lnTo>
                <a:lnTo>
                  <a:pt x="819" y="32806"/>
                </a:lnTo>
                <a:lnTo>
                  <a:pt x="1024" y="32955"/>
                </a:lnTo>
                <a:lnTo>
                  <a:pt x="1210" y="33066"/>
                </a:lnTo>
                <a:lnTo>
                  <a:pt x="1359" y="33122"/>
                </a:lnTo>
                <a:lnTo>
                  <a:pt x="1434" y="33122"/>
                </a:lnTo>
                <a:lnTo>
                  <a:pt x="1434" y="33104"/>
                </a:lnTo>
                <a:lnTo>
                  <a:pt x="1415" y="33066"/>
                </a:lnTo>
                <a:lnTo>
                  <a:pt x="1322" y="32973"/>
                </a:lnTo>
                <a:lnTo>
                  <a:pt x="1024" y="32713"/>
                </a:lnTo>
                <a:lnTo>
                  <a:pt x="521" y="32322"/>
                </a:lnTo>
                <a:lnTo>
                  <a:pt x="875" y="32135"/>
                </a:lnTo>
                <a:lnTo>
                  <a:pt x="1043" y="32024"/>
                </a:lnTo>
                <a:lnTo>
                  <a:pt x="1210" y="31912"/>
                </a:lnTo>
                <a:lnTo>
                  <a:pt x="1285" y="31837"/>
                </a:lnTo>
                <a:lnTo>
                  <a:pt x="1415" y="31707"/>
                </a:lnTo>
                <a:lnTo>
                  <a:pt x="1452" y="31651"/>
                </a:lnTo>
                <a:lnTo>
                  <a:pt x="1471" y="31595"/>
                </a:lnTo>
                <a:lnTo>
                  <a:pt x="1471" y="31577"/>
                </a:lnTo>
                <a:close/>
                <a:moveTo>
                  <a:pt x="92364" y="31856"/>
                </a:moveTo>
                <a:lnTo>
                  <a:pt x="92234" y="31893"/>
                </a:lnTo>
                <a:lnTo>
                  <a:pt x="92104" y="31949"/>
                </a:lnTo>
                <a:lnTo>
                  <a:pt x="91973" y="32042"/>
                </a:lnTo>
                <a:lnTo>
                  <a:pt x="91731" y="32228"/>
                </a:lnTo>
                <a:lnTo>
                  <a:pt x="91564" y="32377"/>
                </a:lnTo>
                <a:lnTo>
                  <a:pt x="91433" y="32489"/>
                </a:lnTo>
                <a:lnTo>
                  <a:pt x="91359" y="32619"/>
                </a:lnTo>
                <a:lnTo>
                  <a:pt x="91340" y="32731"/>
                </a:lnTo>
                <a:lnTo>
                  <a:pt x="91359" y="32843"/>
                </a:lnTo>
                <a:lnTo>
                  <a:pt x="91415" y="32936"/>
                </a:lnTo>
                <a:lnTo>
                  <a:pt x="91489" y="33010"/>
                </a:lnTo>
                <a:lnTo>
                  <a:pt x="91582" y="33104"/>
                </a:lnTo>
                <a:lnTo>
                  <a:pt x="91713" y="33178"/>
                </a:lnTo>
                <a:lnTo>
                  <a:pt x="91955" y="33290"/>
                </a:lnTo>
                <a:lnTo>
                  <a:pt x="92215" y="33364"/>
                </a:lnTo>
                <a:lnTo>
                  <a:pt x="92401" y="33420"/>
                </a:lnTo>
                <a:lnTo>
                  <a:pt x="92476" y="33439"/>
                </a:lnTo>
                <a:lnTo>
                  <a:pt x="92476" y="33383"/>
                </a:lnTo>
                <a:lnTo>
                  <a:pt x="92439" y="33346"/>
                </a:lnTo>
                <a:lnTo>
                  <a:pt x="92383" y="33290"/>
                </a:lnTo>
                <a:lnTo>
                  <a:pt x="92308" y="33252"/>
                </a:lnTo>
                <a:lnTo>
                  <a:pt x="91917" y="33048"/>
                </a:lnTo>
                <a:lnTo>
                  <a:pt x="91731" y="32936"/>
                </a:lnTo>
                <a:lnTo>
                  <a:pt x="91657" y="32861"/>
                </a:lnTo>
                <a:lnTo>
                  <a:pt x="91619" y="32806"/>
                </a:lnTo>
                <a:lnTo>
                  <a:pt x="91601" y="32750"/>
                </a:lnTo>
                <a:lnTo>
                  <a:pt x="91601" y="32694"/>
                </a:lnTo>
                <a:lnTo>
                  <a:pt x="91638" y="32619"/>
                </a:lnTo>
                <a:lnTo>
                  <a:pt x="91731" y="32564"/>
                </a:lnTo>
                <a:lnTo>
                  <a:pt x="91917" y="32452"/>
                </a:lnTo>
                <a:lnTo>
                  <a:pt x="92234" y="32266"/>
                </a:lnTo>
                <a:lnTo>
                  <a:pt x="92364" y="32154"/>
                </a:lnTo>
                <a:lnTo>
                  <a:pt x="92457" y="32061"/>
                </a:lnTo>
                <a:lnTo>
                  <a:pt x="92495" y="32005"/>
                </a:lnTo>
                <a:lnTo>
                  <a:pt x="92495" y="31968"/>
                </a:lnTo>
                <a:lnTo>
                  <a:pt x="92476" y="31912"/>
                </a:lnTo>
                <a:lnTo>
                  <a:pt x="92457" y="31893"/>
                </a:lnTo>
                <a:lnTo>
                  <a:pt x="92401" y="31875"/>
                </a:lnTo>
                <a:lnTo>
                  <a:pt x="92364" y="31856"/>
                </a:lnTo>
                <a:close/>
                <a:moveTo>
                  <a:pt x="410" y="33439"/>
                </a:moveTo>
                <a:lnTo>
                  <a:pt x="335" y="33457"/>
                </a:lnTo>
                <a:lnTo>
                  <a:pt x="279" y="33457"/>
                </a:lnTo>
                <a:lnTo>
                  <a:pt x="261" y="33495"/>
                </a:lnTo>
                <a:lnTo>
                  <a:pt x="242" y="33550"/>
                </a:lnTo>
                <a:lnTo>
                  <a:pt x="261" y="33606"/>
                </a:lnTo>
                <a:lnTo>
                  <a:pt x="298" y="33643"/>
                </a:lnTo>
                <a:lnTo>
                  <a:pt x="354" y="33681"/>
                </a:lnTo>
                <a:lnTo>
                  <a:pt x="503" y="33755"/>
                </a:lnTo>
                <a:lnTo>
                  <a:pt x="689" y="33811"/>
                </a:lnTo>
                <a:lnTo>
                  <a:pt x="875" y="33867"/>
                </a:lnTo>
                <a:lnTo>
                  <a:pt x="1043" y="33923"/>
                </a:lnTo>
                <a:lnTo>
                  <a:pt x="1117" y="33960"/>
                </a:lnTo>
                <a:lnTo>
                  <a:pt x="1154" y="33997"/>
                </a:lnTo>
                <a:lnTo>
                  <a:pt x="1192" y="34034"/>
                </a:lnTo>
                <a:lnTo>
                  <a:pt x="1210" y="34072"/>
                </a:lnTo>
                <a:lnTo>
                  <a:pt x="1192" y="34128"/>
                </a:lnTo>
                <a:lnTo>
                  <a:pt x="1173" y="34165"/>
                </a:lnTo>
                <a:lnTo>
                  <a:pt x="1080" y="34258"/>
                </a:lnTo>
                <a:lnTo>
                  <a:pt x="968" y="34332"/>
                </a:lnTo>
                <a:lnTo>
                  <a:pt x="838" y="34425"/>
                </a:lnTo>
                <a:lnTo>
                  <a:pt x="559" y="34556"/>
                </a:lnTo>
                <a:lnTo>
                  <a:pt x="354" y="34667"/>
                </a:lnTo>
                <a:lnTo>
                  <a:pt x="317" y="34705"/>
                </a:lnTo>
                <a:lnTo>
                  <a:pt x="298" y="34723"/>
                </a:lnTo>
                <a:lnTo>
                  <a:pt x="298" y="34761"/>
                </a:lnTo>
                <a:lnTo>
                  <a:pt x="317" y="34779"/>
                </a:lnTo>
                <a:lnTo>
                  <a:pt x="372" y="34816"/>
                </a:lnTo>
                <a:lnTo>
                  <a:pt x="428" y="34854"/>
                </a:lnTo>
                <a:lnTo>
                  <a:pt x="465" y="34854"/>
                </a:lnTo>
                <a:lnTo>
                  <a:pt x="521" y="34835"/>
                </a:lnTo>
                <a:lnTo>
                  <a:pt x="652" y="34761"/>
                </a:lnTo>
                <a:lnTo>
                  <a:pt x="875" y="34630"/>
                </a:lnTo>
                <a:lnTo>
                  <a:pt x="1024" y="34556"/>
                </a:lnTo>
                <a:lnTo>
                  <a:pt x="1229" y="34425"/>
                </a:lnTo>
                <a:lnTo>
                  <a:pt x="1322" y="34370"/>
                </a:lnTo>
                <a:lnTo>
                  <a:pt x="1415" y="34295"/>
                </a:lnTo>
                <a:lnTo>
                  <a:pt x="1471" y="34221"/>
                </a:lnTo>
                <a:lnTo>
                  <a:pt x="1508" y="34146"/>
                </a:lnTo>
                <a:lnTo>
                  <a:pt x="1508" y="34072"/>
                </a:lnTo>
                <a:lnTo>
                  <a:pt x="1489" y="33997"/>
                </a:lnTo>
                <a:lnTo>
                  <a:pt x="1434" y="33923"/>
                </a:lnTo>
                <a:lnTo>
                  <a:pt x="1378" y="33848"/>
                </a:lnTo>
                <a:lnTo>
                  <a:pt x="1285" y="33774"/>
                </a:lnTo>
                <a:lnTo>
                  <a:pt x="1173" y="33699"/>
                </a:lnTo>
                <a:lnTo>
                  <a:pt x="950" y="33588"/>
                </a:lnTo>
                <a:lnTo>
                  <a:pt x="707" y="33495"/>
                </a:lnTo>
                <a:lnTo>
                  <a:pt x="503" y="33457"/>
                </a:lnTo>
                <a:lnTo>
                  <a:pt x="410" y="33439"/>
                </a:lnTo>
                <a:close/>
                <a:moveTo>
                  <a:pt x="91247" y="33792"/>
                </a:moveTo>
                <a:lnTo>
                  <a:pt x="91210" y="33830"/>
                </a:lnTo>
                <a:lnTo>
                  <a:pt x="91210" y="33885"/>
                </a:lnTo>
                <a:lnTo>
                  <a:pt x="91247" y="33979"/>
                </a:lnTo>
                <a:lnTo>
                  <a:pt x="91266" y="34034"/>
                </a:lnTo>
                <a:lnTo>
                  <a:pt x="91322" y="34090"/>
                </a:lnTo>
                <a:lnTo>
                  <a:pt x="91452" y="34183"/>
                </a:lnTo>
                <a:lnTo>
                  <a:pt x="91787" y="34370"/>
                </a:lnTo>
                <a:lnTo>
                  <a:pt x="91936" y="34463"/>
                </a:lnTo>
                <a:lnTo>
                  <a:pt x="92048" y="34556"/>
                </a:lnTo>
                <a:lnTo>
                  <a:pt x="92085" y="34593"/>
                </a:lnTo>
                <a:lnTo>
                  <a:pt x="92104" y="34630"/>
                </a:lnTo>
                <a:lnTo>
                  <a:pt x="92085" y="34686"/>
                </a:lnTo>
                <a:lnTo>
                  <a:pt x="92048" y="34723"/>
                </a:lnTo>
                <a:lnTo>
                  <a:pt x="91731" y="34965"/>
                </a:lnTo>
                <a:lnTo>
                  <a:pt x="91545" y="35114"/>
                </a:lnTo>
                <a:lnTo>
                  <a:pt x="91489" y="35170"/>
                </a:lnTo>
                <a:lnTo>
                  <a:pt x="91471" y="35207"/>
                </a:lnTo>
                <a:lnTo>
                  <a:pt x="91433" y="35170"/>
                </a:lnTo>
                <a:lnTo>
                  <a:pt x="91396" y="35152"/>
                </a:lnTo>
                <a:lnTo>
                  <a:pt x="91377" y="35170"/>
                </a:lnTo>
                <a:lnTo>
                  <a:pt x="91340" y="35189"/>
                </a:lnTo>
                <a:lnTo>
                  <a:pt x="91322" y="35226"/>
                </a:lnTo>
                <a:lnTo>
                  <a:pt x="91322" y="35282"/>
                </a:lnTo>
                <a:lnTo>
                  <a:pt x="91322" y="35319"/>
                </a:lnTo>
                <a:lnTo>
                  <a:pt x="91340" y="35375"/>
                </a:lnTo>
                <a:lnTo>
                  <a:pt x="91377" y="35394"/>
                </a:lnTo>
                <a:lnTo>
                  <a:pt x="91415" y="35412"/>
                </a:lnTo>
                <a:lnTo>
                  <a:pt x="91489" y="35412"/>
                </a:lnTo>
                <a:lnTo>
                  <a:pt x="91582" y="35375"/>
                </a:lnTo>
                <a:lnTo>
                  <a:pt x="91657" y="35338"/>
                </a:lnTo>
                <a:lnTo>
                  <a:pt x="91843" y="35207"/>
                </a:lnTo>
                <a:lnTo>
                  <a:pt x="91955" y="35114"/>
                </a:lnTo>
                <a:lnTo>
                  <a:pt x="92197" y="34928"/>
                </a:lnTo>
                <a:lnTo>
                  <a:pt x="92290" y="34816"/>
                </a:lnTo>
                <a:lnTo>
                  <a:pt x="92383" y="34705"/>
                </a:lnTo>
                <a:lnTo>
                  <a:pt x="92439" y="34593"/>
                </a:lnTo>
                <a:lnTo>
                  <a:pt x="92439" y="34537"/>
                </a:lnTo>
                <a:lnTo>
                  <a:pt x="92420" y="34481"/>
                </a:lnTo>
                <a:lnTo>
                  <a:pt x="92401" y="34425"/>
                </a:lnTo>
                <a:lnTo>
                  <a:pt x="92364" y="34388"/>
                </a:lnTo>
                <a:lnTo>
                  <a:pt x="92290" y="34332"/>
                </a:lnTo>
                <a:lnTo>
                  <a:pt x="92215" y="34276"/>
                </a:lnTo>
                <a:lnTo>
                  <a:pt x="91899" y="34109"/>
                </a:lnTo>
                <a:lnTo>
                  <a:pt x="91564" y="33923"/>
                </a:lnTo>
                <a:lnTo>
                  <a:pt x="91415" y="33830"/>
                </a:lnTo>
                <a:lnTo>
                  <a:pt x="91359" y="33811"/>
                </a:lnTo>
                <a:lnTo>
                  <a:pt x="91284" y="33792"/>
                </a:lnTo>
                <a:close/>
                <a:moveTo>
                  <a:pt x="1489" y="34965"/>
                </a:moveTo>
                <a:lnTo>
                  <a:pt x="1341" y="35021"/>
                </a:lnTo>
                <a:lnTo>
                  <a:pt x="1210" y="35077"/>
                </a:lnTo>
                <a:lnTo>
                  <a:pt x="931" y="35226"/>
                </a:lnTo>
                <a:lnTo>
                  <a:pt x="689" y="35412"/>
                </a:lnTo>
                <a:lnTo>
                  <a:pt x="447" y="35598"/>
                </a:lnTo>
                <a:lnTo>
                  <a:pt x="317" y="35729"/>
                </a:lnTo>
                <a:lnTo>
                  <a:pt x="242" y="35840"/>
                </a:lnTo>
                <a:lnTo>
                  <a:pt x="223" y="35878"/>
                </a:lnTo>
                <a:lnTo>
                  <a:pt x="223" y="35933"/>
                </a:lnTo>
                <a:lnTo>
                  <a:pt x="242" y="36008"/>
                </a:lnTo>
                <a:lnTo>
                  <a:pt x="298" y="36101"/>
                </a:lnTo>
                <a:lnTo>
                  <a:pt x="391" y="36194"/>
                </a:lnTo>
                <a:lnTo>
                  <a:pt x="652" y="36399"/>
                </a:lnTo>
                <a:lnTo>
                  <a:pt x="801" y="36529"/>
                </a:lnTo>
                <a:lnTo>
                  <a:pt x="1024" y="36715"/>
                </a:lnTo>
                <a:lnTo>
                  <a:pt x="1154" y="36790"/>
                </a:lnTo>
                <a:lnTo>
                  <a:pt x="1247" y="36827"/>
                </a:lnTo>
                <a:lnTo>
                  <a:pt x="1303" y="36846"/>
                </a:lnTo>
                <a:lnTo>
                  <a:pt x="1341" y="36827"/>
                </a:lnTo>
                <a:lnTo>
                  <a:pt x="1359" y="36827"/>
                </a:lnTo>
                <a:lnTo>
                  <a:pt x="1378" y="36790"/>
                </a:lnTo>
                <a:lnTo>
                  <a:pt x="1378" y="36753"/>
                </a:lnTo>
                <a:lnTo>
                  <a:pt x="1359" y="36715"/>
                </a:lnTo>
                <a:lnTo>
                  <a:pt x="1266" y="36604"/>
                </a:lnTo>
                <a:lnTo>
                  <a:pt x="950" y="36343"/>
                </a:lnTo>
                <a:lnTo>
                  <a:pt x="428" y="35896"/>
                </a:lnTo>
                <a:lnTo>
                  <a:pt x="596" y="35747"/>
                </a:lnTo>
                <a:lnTo>
                  <a:pt x="801" y="35617"/>
                </a:lnTo>
                <a:lnTo>
                  <a:pt x="1192" y="35375"/>
                </a:lnTo>
                <a:lnTo>
                  <a:pt x="1396" y="35263"/>
                </a:lnTo>
                <a:lnTo>
                  <a:pt x="1508" y="35207"/>
                </a:lnTo>
                <a:lnTo>
                  <a:pt x="1564" y="35152"/>
                </a:lnTo>
                <a:lnTo>
                  <a:pt x="1583" y="35096"/>
                </a:lnTo>
                <a:lnTo>
                  <a:pt x="1601" y="35021"/>
                </a:lnTo>
                <a:lnTo>
                  <a:pt x="1583" y="35003"/>
                </a:lnTo>
                <a:lnTo>
                  <a:pt x="1564" y="34965"/>
                </a:lnTo>
                <a:close/>
                <a:moveTo>
                  <a:pt x="92364" y="35691"/>
                </a:moveTo>
                <a:lnTo>
                  <a:pt x="92327" y="35710"/>
                </a:lnTo>
                <a:lnTo>
                  <a:pt x="92010" y="35840"/>
                </a:lnTo>
                <a:lnTo>
                  <a:pt x="91843" y="35933"/>
                </a:lnTo>
                <a:lnTo>
                  <a:pt x="91657" y="36045"/>
                </a:lnTo>
                <a:lnTo>
                  <a:pt x="91489" y="36157"/>
                </a:lnTo>
                <a:lnTo>
                  <a:pt x="91359" y="36269"/>
                </a:lnTo>
                <a:lnTo>
                  <a:pt x="91322" y="36343"/>
                </a:lnTo>
                <a:lnTo>
                  <a:pt x="91284" y="36399"/>
                </a:lnTo>
                <a:lnTo>
                  <a:pt x="91284" y="36473"/>
                </a:lnTo>
                <a:lnTo>
                  <a:pt x="91303" y="36529"/>
                </a:lnTo>
                <a:lnTo>
                  <a:pt x="91359" y="36604"/>
                </a:lnTo>
                <a:lnTo>
                  <a:pt x="91489" y="36734"/>
                </a:lnTo>
                <a:lnTo>
                  <a:pt x="91657" y="36864"/>
                </a:lnTo>
                <a:lnTo>
                  <a:pt x="91843" y="37013"/>
                </a:lnTo>
                <a:lnTo>
                  <a:pt x="92029" y="37144"/>
                </a:lnTo>
                <a:lnTo>
                  <a:pt x="92197" y="37237"/>
                </a:lnTo>
                <a:lnTo>
                  <a:pt x="92327" y="37274"/>
                </a:lnTo>
                <a:lnTo>
                  <a:pt x="92364" y="37274"/>
                </a:lnTo>
                <a:lnTo>
                  <a:pt x="92383" y="37255"/>
                </a:lnTo>
                <a:lnTo>
                  <a:pt x="92271" y="37144"/>
                </a:lnTo>
                <a:lnTo>
                  <a:pt x="91973" y="36883"/>
                </a:lnTo>
                <a:lnTo>
                  <a:pt x="91675" y="36622"/>
                </a:lnTo>
                <a:lnTo>
                  <a:pt x="91508" y="36455"/>
                </a:lnTo>
                <a:lnTo>
                  <a:pt x="91862" y="36250"/>
                </a:lnTo>
                <a:lnTo>
                  <a:pt x="92215" y="36064"/>
                </a:lnTo>
                <a:lnTo>
                  <a:pt x="92364" y="35971"/>
                </a:lnTo>
                <a:lnTo>
                  <a:pt x="92420" y="35915"/>
                </a:lnTo>
                <a:lnTo>
                  <a:pt x="92439" y="35878"/>
                </a:lnTo>
                <a:lnTo>
                  <a:pt x="92457" y="35859"/>
                </a:lnTo>
                <a:lnTo>
                  <a:pt x="92457" y="35803"/>
                </a:lnTo>
                <a:lnTo>
                  <a:pt x="92439" y="35747"/>
                </a:lnTo>
                <a:lnTo>
                  <a:pt x="92420" y="35710"/>
                </a:lnTo>
                <a:lnTo>
                  <a:pt x="92401" y="35710"/>
                </a:lnTo>
                <a:lnTo>
                  <a:pt x="92364" y="35691"/>
                </a:lnTo>
                <a:close/>
                <a:moveTo>
                  <a:pt x="168" y="37032"/>
                </a:moveTo>
                <a:lnTo>
                  <a:pt x="130" y="37051"/>
                </a:lnTo>
                <a:lnTo>
                  <a:pt x="130" y="37069"/>
                </a:lnTo>
                <a:lnTo>
                  <a:pt x="130" y="37106"/>
                </a:lnTo>
                <a:lnTo>
                  <a:pt x="205" y="37274"/>
                </a:lnTo>
                <a:lnTo>
                  <a:pt x="279" y="37386"/>
                </a:lnTo>
                <a:lnTo>
                  <a:pt x="372" y="37497"/>
                </a:lnTo>
                <a:lnTo>
                  <a:pt x="503" y="37609"/>
                </a:lnTo>
                <a:lnTo>
                  <a:pt x="633" y="37702"/>
                </a:lnTo>
                <a:lnTo>
                  <a:pt x="912" y="37870"/>
                </a:lnTo>
                <a:lnTo>
                  <a:pt x="1173" y="38019"/>
                </a:lnTo>
                <a:lnTo>
                  <a:pt x="670" y="38242"/>
                </a:lnTo>
                <a:lnTo>
                  <a:pt x="372" y="38410"/>
                </a:lnTo>
                <a:lnTo>
                  <a:pt x="279" y="38466"/>
                </a:lnTo>
                <a:lnTo>
                  <a:pt x="261" y="38503"/>
                </a:lnTo>
                <a:lnTo>
                  <a:pt x="261" y="38521"/>
                </a:lnTo>
                <a:lnTo>
                  <a:pt x="279" y="38540"/>
                </a:lnTo>
                <a:lnTo>
                  <a:pt x="317" y="38559"/>
                </a:lnTo>
                <a:lnTo>
                  <a:pt x="447" y="38540"/>
                </a:lnTo>
                <a:lnTo>
                  <a:pt x="633" y="38484"/>
                </a:lnTo>
                <a:lnTo>
                  <a:pt x="856" y="38428"/>
                </a:lnTo>
                <a:lnTo>
                  <a:pt x="1080" y="38335"/>
                </a:lnTo>
                <a:lnTo>
                  <a:pt x="1266" y="38242"/>
                </a:lnTo>
                <a:lnTo>
                  <a:pt x="1415" y="38168"/>
                </a:lnTo>
                <a:lnTo>
                  <a:pt x="1489" y="38112"/>
                </a:lnTo>
                <a:lnTo>
                  <a:pt x="1508" y="38056"/>
                </a:lnTo>
                <a:lnTo>
                  <a:pt x="1489" y="38000"/>
                </a:lnTo>
                <a:lnTo>
                  <a:pt x="1489" y="37944"/>
                </a:lnTo>
                <a:lnTo>
                  <a:pt x="1452" y="37907"/>
                </a:lnTo>
                <a:lnTo>
                  <a:pt x="1359" y="37814"/>
                </a:lnTo>
                <a:lnTo>
                  <a:pt x="1229" y="37721"/>
                </a:lnTo>
                <a:lnTo>
                  <a:pt x="931" y="37553"/>
                </a:lnTo>
                <a:lnTo>
                  <a:pt x="801" y="37479"/>
                </a:lnTo>
                <a:lnTo>
                  <a:pt x="707" y="37404"/>
                </a:lnTo>
                <a:lnTo>
                  <a:pt x="521" y="37255"/>
                </a:lnTo>
                <a:lnTo>
                  <a:pt x="298" y="37088"/>
                </a:lnTo>
                <a:lnTo>
                  <a:pt x="205" y="37051"/>
                </a:lnTo>
                <a:lnTo>
                  <a:pt x="168" y="37032"/>
                </a:lnTo>
                <a:close/>
                <a:moveTo>
                  <a:pt x="91210" y="37646"/>
                </a:moveTo>
                <a:lnTo>
                  <a:pt x="91135" y="37665"/>
                </a:lnTo>
                <a:lnTo>
                  <a:pt x="91098" y="37684"/>
                </a:lnTo>
                <a:lnTo>
                  <a:pt x="91080" y="37739"/>
                </a:lnTo>
                <a:lnTo>
                  <a:pt x="91098" y="37777"/>
                </a:lnTo>
                <a:lnTo>
                  <a:pt x="91173" y="37870"/>
                </a:lnTo>
                <a:lnTo>
                  <a:pt x="91266" y="37963"/>
                </a:lnTo>
                <a:lnTo>
                  <a:pt x="91471" y="38056"/>
                </a:lnTo>
                <a:lnTo>
                  <a:pt x="91768" y="38205"/>
                </a:lnTo>
                <a:lnTo>
                  <a:pt x="91899" y="38279"/>
                </a:lnTo>
                <a:lnTo>
                  <a:pt x="92029" y="38354"/>
                </a:lnTo>
                <a:lnTo>
                  <a:pt x="92104" y="38447"/>
                </a:lnTo>
                <a:lnTo>
                  <a:pt x="92141" y="38484"/>
                </a:lnTo>
                <a:lnTo>
                  <a:pt x="92141" y="38521"/>
                </a:lnTo>
                <a:lnTo>
                  <a:pt x="92141" y="38559"/>
                </a:lnTo>
                <a:lnTo>
                  <a:pt x="92122" y="38596"/>
                </a:lnTo>
                <a:lnTo>
                  <a:pt x="92010" y="38670"/>
                </a:lnTo>
                <a:lnTo>
                  <a:pt x="91675" y="38838"/>
                </a:lnTo>
                <a:lnTo>
                  <a:pt x="91508" y="38931"/>
                </a:lnTo>
                <a:lnTo>
                  <a:pt x="91359" y="39005"/>
                </a:lnTo>
                <a:lnTo>
                  <a:pt x="91266" y="39080"/>
                </a:lnTo>
                <a:lnTo>
                  <a:pt x="91247" y="39117"/>
                </a:lnTo>
                <a:lnTo>
                  <a:pt x="91266" y="39154"/>
                </a:lnTo>
                <a:lnTo>
                  <a:pt x="91284" y="39173"/>
                </a:lnTo>
                <a:lnTo>
                  <a:pt x="91322" y="39173"/>
                </a:lnTo>
                <a:lnTo>
                  <a:pt x="91452" y="39154"/>
                </a:lnTo>
                <a:lnTo>
                  <a:pt x="91601" y="39099"/>
                </a:lnTo>
                <a:lnTo>
                  <a:pt x="91787" y="39043"/>
                </a:lnTo>
                <a:lnTo>
                  <a:pt x="92122" y="38875"/>
                </a:lnTo>
                <a:lnTo>
                  <a:pt x="92252" y="38801"/>
                </a:lnTo>
                <a:lnTo>
                  <a:pt x="92327" y="38763"/>
                </a:lnTo>
                <a:lnTo>
                  <a:pt x="92401" y="38689"/>
                </a:lnTo>
                <a:lnTo>
                  <a:pt x="92439" y="38633"/>
                </a:lnTo>
                <a:lnTo>
                  <a:pt x="92457" y="38577"/>
                </a:lnTo>
                <a:lnTo>
                  <a:pt x="92457" y="38521"/>
                </a:lnTo>
                <a:lnTo>
                  <a:pt x="92439" y="38466"/>
                </a:lnTo>
                <a:lnTo>
                  <a:pt x="92420" y="38410"/>
                </a:lnTo>
                <a:lnTo>
                  <a:pt x="92346" y="38317"/>
                </a:lnTo>
                <a:lnTo>
                  <a:pt x="92234" y="38223"/>
                </a:lnTo>
                <a:lnTo>
                  <a:pt x="92104" y="38149"/>
                </a:lnTo>
                <a:lnTo>
                  <a:pt x="91880" y="38000"/>
                </a:lnTo>
                <a:lnTo>
                  <a:pt x="91545" y="37777"/>
                </a:lnTo>
                <a:lnTo>
                  <a:pt x="91377" y="37684"/>
                </a:lnTo>
                <a:lnTo>
                  <a:pt x="91284" y="37646"/>
                </a:lnTo>
                <a:close/>
                <a:moveTo>
                  <a:pt x="1192" y="39024"/>
                </a:moveTo>
                <a:lnTo>
                  <a:pt x="968" y="39099"/>
                </a:lnTo>
                <a:lnTo>
                  <a:pt x="856" y="39136"/>
                </a:lnTo>
                <a:lnTo>
                  <a:pt x="707" y="39210"/>
                </a:lnTo>
                <a:lnTo>
                  <a:pt x="503" y="39322"/>
                </a:lnTo>
                <a:lnTo>
                  <a:pt x="335" y="39434"/>
                </a:lnTo>
                <a:lnTo>
                  <a:pt x="261" y="39508"/>
                </a:lnTo>
                <a:lnTo>
                  <a:pt x="242" y="39564"/>
                </a:lnTo>
                <a:lnTo>
                  <a:pt x="242" y="39601"/>
                </a:lnTo>
                <a:lnTo>
                  <a:pt x="279" y="39657"/>
                </a:lnTo>
                <a:lnTo>
                  <a:pt x="391" y="39787"/>
                </a:lnTo>
                <a:lnTo>
                  <a:pt x="577" y="39955"/>
                </a:lnTo>
                <a:lnTo>
                  <a:pt x="763" y="40123"/>
                </a:lnTo>
                <a:lnTo>
                  <a:pt x="968" y="40271"/>
                </a:lnTo>
                <a:lnTo>
                  <a:pt x="1154" y="40383"/>
                </a:lnTo>
                <a:lnTo>
                  <a:pt x="1303" y="40458"/>
                </a:lnTo>
                <a:lnTo>
                  <a:pt x="1359" y="40458"/>
                </a:lnTo>
                <a:lnTo>
                  <a:pt x="1378" y="40439"/>
                </a:lnTo>
                <a:lnTo>
                  <a:pt x="1396" y="40420"/>
                </a:lnTo>
                <a:lnTo>
                  <a:pt x="1378" y="40365"/>
                </a:lnTo>
                <a:lnTo>
                  <a:pt x="1322" y="40253"/>
                </a:lnTo>
                <a:lnTo>
                  <a:pt x="1210" y="40123"/>
                </a:lnTo>
                <a:lnTo>
                  <a:pt x="1061" y="39992"/>
                </a:lnTo>
                <a:lnTo>
                  <a:pt x="763" y="39750"/>
                </a:lnTo>
                <a:lnTo>
                  <a:pt x="559" y="39601"/>
                </a:lnTo>
                <a:lnTo>
                  <a:pt x="987" y="39396"/>
                </a:lnTo>
                <a:lnTo>
                  <a:pt x="1192" y="39266"/>
                </a:lnTo>
                <a:lnTo>
                  <a:pt x="1266" y="39192"/>
                </a:lnTo>
                <a:lnTo>
                  <a:pt x="1341" y="39117"/>
                </a:lnTo>
                <a:lnTo>
                  <a:pt x="1378" y="39080"/>
                </a:lnTo>
                <a:lnTo>
                  <a:pt x="1378" y="39043"/>
                </a:lnTo>
                <a:lnTo>
                  <a:pt x="1378" y="39024"/>
                </a:lnTo>
                <a:close/>
                <a:moveTo>
                  <a:pt x="92234" y="39583"/>
                </a:moveTo>
                <a:lnTo>
                  <a:pt x="92122" y="39620"/>
                </a:lnTo>
                <a:lnTo>
                  <a:pt x="91992" y="39676"/>
                </a:lnTo>
                <a:lnTo>
                  <a:pt x="91862" y="39750"/>
                </a:lnTo>
                <a:lnTo>
                  <a:pt x="91638" y="39936"/>
                </a:lnTo>
                <a:lnTo>
                  <a:pt x="91471" y="40085"/>
                </a:lnTo>
                <a:lnTo>
                  <a:pt x="91303" y="40271"/>
                </a:lnTo>
                <a:lnTo>
                  <a:pt x="91266" y="40346"/>
                </a:lnTo>
                <a:lnTo>
                  <a:pt x="91247" y="40420"/>
                </a:lnTo>
                <a:lnTo>
                  <a:pt x="91266" y="40495"/>
                </a:lnTo>
                <a:lnTo>
                  <a:pt x="91322" y="40551"/>
                </a:lnTo>
                <a:lnTo>
                  <a:pt x="91396" y="40625"/>
                </a:lnTo>
                <a:lnTo>
                  <a:pt x="91526" y="40681"/>
                </a:lnTo>
                <a:lnTo>
                  <a:pt x="92010" y="40886"/>
                </a:lnTo>
                <a:lnTo>
                  <a:pt x="92308" y="40979"/>
                </a:lnTo>
                <a:lnTo>
                  <a:pt x="92401" y="40998"/>
                </a:lnTo>
                <a:lnTo>
                  <a:pt x="92439" y="40998"/>
                </a:lnTo>
                <a:lnTo>
                  <a:pt x="92439" y="40979"/>
                </a:lnTo>
                <a:lnTo>
                  <a:pt x="92364" y="40886"/>
                </a:lnTo>
                <a:lnTo>
                  <a:pt x="92271" y="40793"/>
                </a:lnTo>
                <a:lnTo>
                  <a:pt x="92159" y="40718"/>
                </a:lnTo>
                <a:lnTo>
                  <a:pt x="92048" y="40644"/>
                </a:lnTo>
                <a:lnTo>
                  <a:pt x="91787" y="40514"/>
                </a:lnTo>
                <a:lnTo>
                  <a:pt x="91564" y="40402"/>
                </a:lnTo>
                <a:lnTo>
                  <a:pt x="91731" y="40216"/>
                </a:lnTo>
                <a:lnTo>
                  <a:pt x="91917" y="40067"/>
                </a:lnTo>
                <a:lnTo>
                  <a:pt x="92085" y="39992"/>
                </a:lnTo>
                <a:lnTo>
                  <a:pt x="92308" y="39880"/>
                </a:lnTo>
                <a:lnTo>
                  <a:pt x="92401" y="39806"/>
                </a:lnTo>
                <a:lnTo>
                  <a:pt x="92439" y="39769"/>
                </a:lnTo>
                <a:lnTo>
                  <a:pt x="92439" y="39732"/>
                </a:lnTo>
                <a:lnTo>
                  <a:pt x="92457" y="39713"/>
                </a:lnTo>
                <a:lnTo>
                  <a:pt x="92439" y="39676"/>
                </a:lnTo>
                <a:lnTo>
                  <a:pt x="92401" y="39638"/>
                </a:lnTo>
                <a:lnTo>
                  <a:pt x="92346" y="39601"/>
                </a:lnTo>
                <a:lnTo>
                  <a:pt x="92290" y="39583"/>
                </a:lnTo>
                <a:close/>
                <a:moveTo>
                  <a:pt x="186" y="40700"/>
                </a:moveTo>
                <a:lnTo>
                  <a:pt x="149" y="40718"/>
                </a:lnTo>
                <a:lnTo>
                  <a:pt x="130" y="40756"/>
                </a:lnTo>
                <a:lnTo>
                  <a:pt x="112" y="40793"/>
                </a:lnTo>
                <a:lnTo>
                  <a:pt x="149" y="40830"/>
                </a:lnTo>
                <a:lnTo>
                  <a:pt x="186" y="40867"/>
                </a:lnTo>
                <a:lnTo>
                  <a:pt x="242" y="40923"/>
                </a:lnTo>
                <a:lnTo>
                  <a:pt x="410" y="40998"/>
                </a:lnTo>
                <a:lnTo>
                  <a:pt x="596" y="41091"/>
                </a:lnTo>
                <a:lnTo>
                  <a:pt x="987" y="41221"/>
                </a:lnTo>
                <a:lnTo>
                  <a:pt x="1247" y="41295"/>
                </a:lnTo>
                <a:lnTo>
                  <a:pt x="819" y="41649"/>
                </a:lnTo>
                <a:lnTo>
                  <a:pt x="614" y="41835"/>
                </a:lnTo>
                <a:lnTo>
                  <a:pt x="428" y="42022"/>
                </a:lnTo>
                <a:lnTo>
                  <a:pt x="391" y="42077"/>
                </a:lnTo>
                <a:lnTo>
                  <a:pt x="391" y="42096"/>
                </a:lnTo>
                <a:lnTo>
                  <a:pt x="428" y="42115"/>
                </a:lnTo>
                <a:lnTo>
                  <a:pt x="484" y="42096"/>
                </a:lnTo>
                <a:lnTo>
                  <a:pt x="633" y="42040"/>
                </a:lnTo>
                <a:lnTo>
                  <a:pt x="763" y="41966"/>
                </a:lnTo>
                <a:lnTo>
                  <a:pt x="912" y="41873"/>
                </a:lnTo>
                <a:lnTo>
                  <a:pt x="1154" y="41649"/>
                </a:lnTo>
                <a:lnTo>
                  <a:pt x="1396" y="41463"/>
                </a:lnTo>
                <a:lnTo>
                  <a:pt x="1471" y="41389"/>
                </a:lnTo>
                <a:lnTo>
                  <a:pt x="1527" y="41333"/>
                </a:lnTo>
                <a:lnTo>
                  <a:pt x="1527" y="41295"/>
                </a:lnTo>
                <a:lnTo>
                  <a:pt x="1527" y="41258"/>
                </a:lnTo>
                <a:lnTo>
                  <a:pt x="1489" y="41202"/>
                </a:lnTo>
                <a:lnTo>
                  <a:pt x="1378" y="41128"/>
                </a:lnTo>
                <a:lnTo>
                  <a:pt x="1229" y="41072"/>
                </a:lnTo>
                <a:lnTo>
                  <a:pt x="1005" y="40960"/>
                </a:lnTo>
                <a:lnTo>
                  <a:pt x="652" y="40811"/>
                </a:lnTo>
                <a:lnTo>
                  <a:pt x="465" y="40737"/>
                </a:lnTo>
                <a:lnTo>
                  <a:pt x="298" y="40700"/>
                </a:lnTo>
                <a:close/>
                <a:moveTo>
                  <a:pt x="91303" y="41500"/>
                </a:moveTo>
                <a:lnTo>
                  <a:pt x="91229" y="41538"/>
                </a:lnTo>
                <a:lnTo>
                  <a:pt x="91210" y="41593"/>
                </a:lnTo>
                <a:lnTo>
                  <a:pt x="91210" y="41631"/>
                </a:lnTo>
                <a:lnTo>
                  <a:pt x="91229" y="41686"/>
                </a:lnTo>
                <a:lnTo>
                  <a:pt x="91340" y="41798"/>
                </a:lnTo>
                <a:lnTo>
                  <a:pt x="91433" y="41873"/>
                </a:lnTo>
                <a:lnTo>
                  <a:pt x="91713" y="42077"/>
                </a:lnTo>
                <a:lnTo>
                  <a:pt x="91824" y="42152"/>
                </a:lnTo>
                <a:lnTo>
                  <a:pt x="91899" y="42226"/>
                </a:lnTo>
                <a:lnTo>
                  <a:pt x="91917" y="42282"/>
                </a:lnTo>
                <a:lnTo>
                  <a:pt x="91917" y="42319"/>
                </a:lnTo>
                <a:lnTo>
                  <a:pt x="91917" y="42357"/>
                </a:lnTo>
                <a:lnTo>
                  <a:pt x="91899" y="42413"/>
                </a:lnTo>
                <a:lnTo>
                  <a:pt x="91862" y="42468"/>
                </a:lnTo>
                <a:lnTo>
                  <a:pt x="91824" y="42524"/>
                </a:lnTo>
                <a:lnTo>
                  <a:pt x="91657" y="42636"/>
                </a:lnTo>
                <a:lnTo>
                  <a:pt x="91545" y="42710"/>
                </a:lnTo>
                <a:lnTo>
                  <a:pt x="91433" y="42785"/>
                </a:lnTo>
                <a:lnTo>
                  <a:pt x="91396" y="42841"/>
                </a:lnTo>
                <a:lnTo>
                  <a:pt x="91396" y="42878"/>
                </a:lnTo>
                <a:lnTo>
                  <a:pt x="91396" y="42915"/>
                </a:lnTo>
                <a:lnTo>
                  <a:pt x="91452" y="42952"/>
                </a:lnTo>
                <a:lnTo>
                  <a:pt x="91526" y="42952"/>
                </a:lnTo>
                <a:lnTo>
                  <a:pt x="91601" y="42934"/>
                </a:lnTo>
                <a:lnTo>
                  <a:pt x="91694" y="42915"/>
                </a:lnTo>
                <a:lnTo>
                  <a:pt x="91768" y="42859"/>
                </a:lnTo>
                <a:lnTo>
                  <a:pt x="91936" y="42748"/>
                </a:lnTo>
                <a:lnTo>
                  <a:pt x="92048" y="42673"/>
                </a:lnTo>
                <a:lnTo>
                  <a:pt x="92197" y="42543"/>
                </a:lnTo>
                <a:lnTo>
                  <a:pt x="92234" y="42487"/>
                </a:lnTo>
                <a:lnTo>
                  <a:pt x="92271" y="42413"/>
                </a:lnTo>
                <a:lnTo>
                  <a:pt x="92290" y="42357"/>
                </a:lnTo>
                <a:lnTo>
                  <a:pt x="92290" y="42301"/>
                </a:lnTo>
                <a:lnTo>
                  <a:pt x="92271" y="42245"/>
                </a:lnTo>
                <a:lnTo>
                  <a:pt x="92252" y="42208"/>
                </a:lnTo>
                <a:lnTo>
                  <a:pt x="92178" y="42096"/>
                </a:lnTo>
                <a:lnTo>
                  <a:pt x="92066" y="42003"/>
                </a:lnTo>
                <a:lnTo>
                  <a:pt x="91824" y="41798"/>
                </a:lnTo>
                <a:lnTo>
                  <a:pt x="91582" y="41612"/>
                </a:lnTo>
                <a:lnTo>
                  <a:pt x="91433" y="41519"/>
                </a:lnTo>
                <a:lnTo>
                  <a:pt x="91359" y="41500"/>
                </a:lnTo>
                <a:close/>
                <a:moveTo>
                  <a:pt x="1489" y="42226"/>
                </a:moveTo>
                <a:lnTo>
                  <a:pt x="1378" y="42245"/>
                </a:lnTo>
                <a:lnTo>
                  <a:pt x="1322" y="42264"/>
                </a:lnTo>
                <a:lnTo>
                  <a:pt x="1210" y="42301"/>
                </a:lnTo>
                <a:lnTo>
                  <a:pt x="1117" y="42357"/>
                </a:lnTo>
                <a:lnTo>
                  <a:pt x="912" y="42506"/>
                </a:lnTo>
                <a:lnTo>
                  <a:pt x="670" y="42655"/>
                </a:lnTo>
                <a:lnTo>
                  <a:pt x="559" y="42729"/>
                </a:lnTo>
                <a:lnTo>
                  <a:pt x="465" y="42804"/>
                </a:lnTo>
                <a:lnTo>
                  <a:pt x="410" y="42897"/>
                </a:lnTo>
                <a:lnTo>
                  <a:pt x="410" y="42934"/>
                </a:lnTo>
                <a:lnTo>
                  <a:pt x="410" y="42971"/>
                </a:lnTo>
                <a:lnTo>
                  <a:pt x="428" y="43027"/>
                </a:lnTo>
                <a:lnTo>
                  <a:pt x="465" y="43083"/>
                </a:lnTo>
                <a:lnTo>
                  <a:pt x="577" y="43195"/>
                </a:lnTo>
                <a:lnTo>
                  <a:pt x="745" y="43325"/>
                </a:lnTo>
                <a:lnTo>
                  <a:pt x="1024" y="43530"/>
                </a:lnTo>
                <a:lnTo>
                  <a:pt x="1173" y="43623"/>
                </a:lnTo>
                <a:lnTo>
                  <a:pt x="1303" y="43697"/>
                </a:lnTo>
                <a:lnTo>
                  <a:pt x="1396" y="43734"/>
                </a:lnTo>
                <a:lnTo>
                  <a:pt x="1434" y="43734"/>
                </a:lnTo>
                <a:lnTo>
                  <a:pt x="1452" y="43716"/>
                </a:lnTo>
                <a:lnTo>
                  <a:pt x="1471" y="43697"/>
                </a:lnTo>
                <a:lnTo>
                  <a:pt x="1452" y="43660"/>
                </a:lnTo>
                <a:lnTo>
                  <a:pt x="1378" y="43567"/>
                </a:lnTo>
                <a:lnTo>
                  <a:pt x="1266" y="43455"/>
                </a:lnTo>
                <a:lnTo>
                  <a:pt x="1117" y="43343"/>
                </a:lnTo>
                <a:lnTo>
                  <a:pt x="633" y="42971"/>
                </a:lnTo>
                <a:lnTo>
                  <a:pt x="1117" y="42673"/>
                </a:lnTo>
                <a:lnTo>
                  <a:pt x="1341" y="42524"/>
                </a:lnTo>
                <a:lnTo>
                  <a:pt x="1434" y="42431"/>
                </a:lnTo>
                <a:lnTo>
                  <a:pt x="1527" y="42319"/>
                </a:lnTo>
                <a:lnTo>
                  <a:pt x="1564" y="42282"/>
                </a:lnTo>
                <a:lnTo>
                  <a:pt x="1564" y="42245"/>
                </a:lnTo>
                <a:lnTo>
                  <a:pt x="1527" y="42226"/>
                </a:lnTo>
                <a:close/>
                <a:moveTo>
                  <a:pt x="92550" y="43213"/>
                </a:moveTo>
                <a:lnTo>
                  <a:pt x="92495" y="43232"/>
                </a:lnTo>
                <a:lnTo>
                  <a:pt x="92178" y="43437"/>
                </a:lnTo>
                <a:lnTo>
                  <a:pt x="91955" y="43567"/>
                </a:lnTo>
                <a:lnTo>
                  <a:pt x="91731" y="43734"/>
                </a:lnTo>
                <a:lnTo>
                  <a:pt x="91526" y="43883"/>
                </a:lnTo>
                <a:lnTo>
                  <a:pt x="91433" y="43976"/>
                </a:lnTo>
                <a:lnTo>
                  <a:pt x="91359" y="44051"/>
                </a:lnTo>
                <a:lnTo>
                  <a:pt x="91303" y="44144"/>
                </a:lnTo>
                <a:lnTo>
                  <a:pt x="91266" y="44219"/>
                </a:lnTo>
                <a:lnTo>
                  <a:pt x="91247" y="44312"/>
                </a:lnTo>
                <a:lnTo>
                  <a:pt x="91266" y="44386"/>
                </a:lnTo>
                <a:lnTo>
                  <a:pt x="91303" y="44461"/>
                </a:lnTo>
                <a:lnTo>
                  <a:pt x="91377" y="44535"/>
                </a:lnTo>
                <a:lnTo>
                  <a:pt x="91545" y="44684"/>
                </a:lnTo>
                <a:lnTo>
                  <a:pt x="91750" y="44814"/>
                </a:lnTo>
                <a:lnTo>
                  <a:pt x="91917" y="44907"/>
                </a:lnTo>
                <a:lnTo>
                  <a:pt x="92141" y="45000"/>
                </a:lnTo>
                <a:lnTo>
                  <a:pt x="92234" y="45038"/>
                </a:lnTo>
                <a:lnTo>
                  <a:pt x="92308" y="45056"/>
                </a:lnTo>
                <a:lnTo>
                  <a:pt x="92364" y="45038"/>
                </a:lnTo>
                <a:lnTo>
                  <a:pt x="92364" y="45019"/>
                </a:lnTo>
                <a:lnTo>
                  <a:pt x="92364" y="45000"/>
                </a:lnTo>
                <a:lnTo>
                  <a:pt x="92308" y="44926"/>
                </a:lnTo>
                <a:lnTo>
                  <a:pt x="92197" y="44814"/>
                </a:lnTo>
                <a:lnTo>
                  <a:pt x="92085" y="44740"/>
                </a:lnTo>
                <a:lnTo>
                  <a:pt x="91955" y="44665"/>
                </a:lnTo>
                <a:lnTo>
                  <a:pt x="91824" y="44572"/>
                </a:lnTo>
                <a:lnTo>
                  <a:pt x="91694" y="44498"/>
                </a:lnTo>
                <a:lnTo>
                  <a:pt x="91601" y="44405"/>
                </a:lnTo>
                <a:lnTo>
                  <a:pt x="91582" y="44349"/>
                </a:lnTo>
                <a:lnTo>
                  <a:pt x="91564" y="44312"/>
                </a:lnTo>
                <a:lnTo>
                  <a:pt x="91582" y="44256"/>
                </a:lnTo>
                <a:lnTo>
                  <a:pt x="91601" y="44200"/>
                </a:lnTo>
                <a:lnTo>
                  <a:pt x="91638" y="44144"/>
                </a:lnTo>
                <a:lnTo>
                  <a:pt x="91694" y="44088"/>
                </a:lnTo>
                <a:lnTo>
                  <a:pt x="91862" y="43976"/>
                </a:lnTo>
                <a:lnTo>
                  <a:pt x="92010" y="43865"/>
                </a:lnTo>
                <a:lnTo>
                  <a:pt x="92327" y="43660"/>
                </a:lnTo>
                <a:lnTo>
                  <a:pt x="92513" y="43548"/>
                </a:lnTo>
                <a:lnTo>
                  <a:pt x="92606" y="43474"/>
                </a:lnTo>
                <a:lnTo>
                  <a:pt x="92643" y="43455"/>
                </a:lnTo>
                <a:lnTo>
                  <a:pt x="92662" y="43399"/>
                </a:lnTo>
                <a:lnTo>
                  <a:pt x="92662" y="43325"/>
                </a:lnTo>
                <a:lnTo>
                  <a:pt x="92643" y="43250"/>
                </a:lnTo>
                <a:lnTo>
                  <a:pt x="92625" y="43213"/>
                </a:lnTo>
                <a:close/>
                <a:moveTo>
                  <a:pt x="391" y="43921"/>
                </a:moveTo>
                <a:lnTo>
                  <a:pt x="317" y="43958"/>
                </a:lnTo>
                <a:lnTo>
                  <a:pt x="261" y="43995"/>
                </a:lnTo>
                <a:lnTo>
                  <a:pt x="242" y="44032"/>
                </a:lnTo>
                <a:lnTo>
                  <a:pt x="242" y="44070"/>
                </a:lnTo>
                <a:lnTo>
                  <a:pt x="261" y="44088"/>
                </a:lnTo>
                <a:lnTo>
                  <a:pt x="298" y="44125"/>
                </a:lnTo>
                <a:lnTo>
                  <a:pt x="801" y="44386"/>
                </a:lnTo>
                <a:lnTo>
                  <a:pt x="1285" y="44684"/>
                </a:lnTo>
                <a:lnTo>
                  <a:pt x="1210" y="44721"/>
                </a:lnTo>
                <a:lnTo>
                  <a:pt x="1080" y="44777"/>
                </a:lnTo>
                <a:lnTo>
                  <a:pt x="763" y="44907"/>
                </a:lnTo>
                <a:lnTo>
                  <a:pt x="484" y="45038"/>
                </a:lnTo>
                <a:lnTo>
                  <a:pt x="410" y="45094"/>
                </a:lnTo>
                <a:lnTo>
                  <a:pt x="391" y="45131"/>
                </a:lnTo>
                <a:lnTo>
                  <a:pt x="372" y="45149"/>
                </a:lnTo>
                <a:lnTo>
                  <a:pt x="391" y="45187"/>
                </a:lnTo>
                <a:lnTo>
                  <a:pt x="428" y="45205"/>
                </a:lnTo>
                <a:lnTo>
                  <a:pt x="465" y="45224"/>
                </a:lnTo>
                <a:lnTo>
                  <a:pt x="521" y="45224"/>
                </a:lnTo>
                <a:lnTo>
                  <a:pt x="670" y="45205"/>
                </a:lnTo>
                <a:lnTo>
                  <a:pt x="838" y="45149"/>
                </a:lnTo>
                <a:lnTo>
                  <a:pt x="1136" y="45038"/>
                </a:lnTo>
                <a:lnTo>
                  <a:pt x="1322" y="44945"/>
                </a:lnTo>
                <a:lnTo>
                  <a:pt x="1452" y="44833"/>
                </a:lnTo>
                <a:lnTo>
                  <a:pt x="1489" y="44777"/>
                </a:lnTo>
                <a:lnTo>
                  <a:pt x="1527" y="44721"/>
                </a:lnTo>
                <a:lnTo>
                  <a:pt x="1527" y="44684"/>
                </a:lnTo>
                <a:lnTo>
                  <a:pt x="1527" y="44628"/>
                </a:lnTo>
                <a:lnTo>
                  <a:pt x="1489" y="44554"/>
                </a:lnTo>
                <a:lnTo>
                  <a:pt x="1415" y="44479"/>
                </a:lnTo>
                <a:lnTo>
                  <a:pt x="1322" y="44405"/>
                </a:lnTo>
                <a:lnTo>
                  <a:pt x="1061" y="44256"/>
                </a:lnTo>
                <a:lnTo>
                  <a:pt x="726" y="44051"/>
                </a:lnTo>
                <a:lnTo>
                  <a:pt x="521" y="43958"/>
                </a:lnTo>
                <a:lnTo>
                  <a:pt x="447" y="43921"/>
                </a:lnTo>
                <a:close/>
                <a:moveTo>
                  <a:pt x="91303" y="45391"/>
                </a:moveTo>
                <a:lnTo>
                  <a:pt x="91284" y="45410"/>
                </a:lnTo>
                <a:lnTo>
                  <a:pt x="91266" y="45447"/>
                </a:lnTo>
                <a:lnTo>
                  <a:pt x="91284" y="45503"/>
                </a:lnTo>
                <a:lnTo>
                  <a:pt x="91303" y="45540"/>
                </a:lnTo>
                <a:lnTo>
                  <a:pt x="91340" y="45596"/>
                </a:lnTo>
                <a:lnTo>
                  <a:pt x="91471" y="45671"/>
                </a:lnTo>
                <a:lnTo>
                  <a:pt x="91619" y="45764"/>
                </a:lnTo>
                <a:lnTo>
                  <a:pt x="91955" y="45913"/>
                </a:lnTo>
                <a:lnTo>
                  <a:pt x="92178" y="46006"/>
                </a:lnTo>
                <a:lnTo>
                  <a:pt x="92010" y="46192"/>
                </a:lnTo>
                <a:lnTo>
                  <a:pt x="91824" y="46378"/>
                </a:lnTo>
                <a:lnTo>
                  <a:pt x="91601" y="46509"/>
                </a:lnTo>
                <a:lnTo>
                  <a:pt x="91471" y="46602"/>
                </a:lnTo>
                <a:lnTo>
                  <a:pt x="91433" y="46657"/>
                </a:lnTo>
                <a:lnTo>
                  <a:pt x="91415" y="46695"/>
                </a:lnTo>
                <a:lnTo>
                  <a:pt x="91452" y="46713"/>
                </a:lnTo>
                <a:lnTo>
                  <a:pt x="91489" y="46732"/>
                </a:lnTo>
                <a:lnTo>
                  <a:pt x="91545" y="46732"/>
                </a:lnTo>
                <a:lnTo>
                  <a:pt x="91619" y="46713"/>
                </a:lnTo>
                <a:lnTo>
                  <a:pt x="91750" y="46657"/>
                </a:lnTo>
                <a:lnTo>
                  <a:pt x="91824" y="46602"/>
                </a:lnTo>
                <a:lnTo>
                  <a:pt x="92048" y="46471"/>
                </a:lnTo>
                <a:lnTo>
                  <a:pt x="92159" y="46378"/>
                </a:lnTo>
                <a:lnTo>
                  <a:pt x="92271" y="46285"/>
                </a:lnTo>
                <a:lnTo>
                  <a:pt x="92364" y="46173"/>
                </a:lnTo>
                <a:lnTo>
                  <a:pt x="92439" y="46062"/>
                </a:lnTo>
                <a:lnTo>
                  <a:pt x="92457" y="46006"/>
                </a:lnTo>
                <a:lnTo>
                  <a:pt x="92457" y="45950"/>
                </a:lnTo>
                <a:lnTo>
                  <a:pt x="92439" y="45894"/>
                </a:lnTo>
                <a:lnTo>
                  <a:pt x="92420" y="45838"/>
                </a:lnTo>
                <a:lnTo>
                  <a:pt x="92346" y="45782"/>
                </a:lnTo>
                <a:lnTo>
                  <a:pt x="92215" y="45708"/>
                </a:lnTo>
                <a:lnTo>
                  <a:pt x="91862" y="45540"/>
                </a:lnTo>
                <a:lnTo>
                  <a:pt x="91657" y="45466"/>
                </a:lnTo>
                <a:lnTo>
                  <a:pt x="91489" y="45410"/>
                </a:lnTo>
                <a:lnTo>
                  <a:pt x="91359" y="45391"/>
                </a:lnTo>
                <a:close/>
                <a:moveTo>
                  <a:pt x="1322" y="45466"/>
                </a:moveTo>
                <a:lnTo>
                  <a:pt x="1247" y="45503"/>
                </a:lnTo>
                <a:lnTo>
                  <a:pt x="1024" y="45615"/>
                </a:lnTo>
                <a:lnTo>
                  <a:pt x="726" y="45782"/>
                </a:lnTo>
                <a:lnTo>
                  <a:pt x="577" y="45876"/>
                </a:lnTo>
                <a:lnTo>
                  <a:pt x="447" y="45969"/>
                </a:lnTo>
                <a:lnTo>
                  <a:pt x="354" y="46062"/>
                </a:lnTo>
                <a:lnTo>
                  <a:pt x="335" y="46099"/>
                </a:lnTo>
                <a:lnTo>
                  <a:pt x="317" y="46155"/>
                </a:lnTo>
                <a:lnTo>
                  <a:pt x="317" y="46192"/>
                </a:lnTo>
                <a:lnTo>
                  <a:pt x="335" y="46229"/>
                </a:lnTo>
                <a:lnTo>
                  <a:pt x="410" y="46341"/>
                </a:lnTo>
                <a:lnTo>
                  <a:pt x="521" y="46453"/>
                </a:lnTo>
                <a:lnTo>
                  <a:pt x="652" y="46583"/>
                </a:lnTo>
                <a:lnTo>
                  <a:pt x="912" y="46825"/>
                </a:lnTo>
                <a:lnTo>
                  <a:pt x="1098" y="46955"/>
                </a:lnTo>
                <a:lnTo>
                  <a:pt x="1266" y="47104"/>
                </a:lnTo>
                <a:lnTo>
                  <a:pt x="1452" y="47216"/>
                </a:lnTo>
                <a:lnTo>
                  <a:pt x="1527" y="47235"/>
                </a:lnTo>
                <a:lnTo>
                  <a:pt x="1583" y="47235"/>
                </a:lnTo>
                <a:lnTo>
                  <a:pt x="1583" y="47197"/>
                </a:lnTo>
                <a:lnTo>
                  <a:pt x="1583" y="47160"/>
                </a:lnTo>
                <a:lnTo>
                  <a:pt x="1527" y="47011"/>
                </a:lnTo>
                <a:lnTo>
                  <a:pt x="1452" y="46900"/>
                </a:lnTo>
                <a:lnTo>
                  <a:pt x="1359" y="46788"/>
                </a:lnTo>
                <a:lnTo>
                  <a:pt x="1247" y="46676"/>
                </a:lnTo>
                <a:lnTo>
                  <a:pt x="1117" y="46564"/>
                </a:lnTo>
                <a:lnTo>
                  <a:pt x="652" y="46173"/>
                </a:lnTo>
                <a:lnTo>
                  <a:pt x="950" y="45987"/>
                </a:lnTo>
                <a:lnTo>
                  <a:pt x="1098" y="45894"/>
                </a:lnTo>
                <a:lnTo>
                  <a:pt x="1229" y="45782"/>
                </a:lnTo>
                <a:lnTo>
                  <a:pt x="1285" y="45708"/>
                </a:lnTo>
                <a:lnTo>
                  <a:pt x="1359" y="45578"/>
                </a:lnTo>
                <a:lnTo>
                  <a:pt x="1378" y="45522"/>
                </a:lnTo>
                <a:lnTo>
                  <a:pt x="1359" y="45485"/>
                </a:lnTo>
                <a:lnTo>
                  <a:pt x="1322" y="45466"/>
                </a:lnTo>
                <a:close/>
                <a:moveTo>
                  <a:pt x="391" y="47365"/>
                </a:moveTo>
                <a:lnTo>
                  <a:pt x="335" y="47384"/>
                </a:lnTo>
                <a:lnTo>
                  <a:pt x="279" y="47402"/>
                </a:lnTo>
                <a:lnTo>
                  <a:pt x="279" y="47439"/>
                </a:lnTo>
                <a:lnTo>
                  <a:pt x="279" y="47495"/>
                </a:lnTo>
                <a:lnTo>
                  <a:pt x="298" y="47533"/>
                </a:lnTo>
                <a:lnTo>
                  <a:pt x="354" y="47588"/>
                </a:lnTo>
                <a:lnTo>
                  <a:pt x="484" y="47681"/>
                </a:lnTo>
                <a:lnTo>
                  <a:pt x="652" y="47793"/>
                </a:lnTo>
                <a:lnTo>
                  <a:pt x="1024" y="47961"/>
                </a:lnTo>
                <a:lnTo>
                  <a:pt x="1266" y="48091"/>
                </a:lnTo>
                <a:lnTo>
                  <a:pt x="1117" y="48184"/>
                </a:lnTo>
                <a:lnTo>
                  <a:pt x="968" y="48277"/>
                </a:lnTo>
                <a:lnTo>
                  <a:pt x="633" y="48445"/>
                </a:lnTo>
                <a:lnTo>
                  <a:pt x="503" y="48519"/>
                </a:lnTo>
                <a:lnTo>
                  <a:pt x="410" y="48594"/>
                </a:lnTo>
                <a:lnTo>
                  <a:pt x="410" y="48612"/>
                </a:lnTo>
                <a:lnTo>
                  <a:pt x="428" y="48650"/>
                </a:lnTo>
                <a:lnTo>
                  <a:pt x="503" y="48650"/>
                </a:lnTo>
                <a:lnTo>
                  <a:pt x="614" y="48668"/>
                </a:lnTo>
                <a:lnTo>
                  <a:pt x="726" y="48650"/>
                </a:lnTo>
                <a:lnTo>
                  <a:pt x="875" y="48594"/>
                </a:lnTo>
                <a:lnTo>
                  <a:pt x="1080" y="48501"/>
                </a:lnTo>
                <a:lnTo>
                  <a:pt x="1266" y="48389"/>
                </a:lnTo>
                <a:lnTo>
                  <a:pt x="1434" y="48277"/>
                </a:lnTo>
                <a:lnTo>
                  <a:pt x="1545" y="48147"/>
                </a:lnTo>
                <a:lnTo>
                  <a:pt x="1583" y="48091"/>
                </a:lnTo>
                <a:lnTo>
                  <a:pt x="1601" y="48035"/>
                </a:lnTo>
                <a:lnTo>
                  <a:pt x="1583" y="47998"/>
                </a:lnTo>
                <a:lnTo>
                  <a:pt x="1545" y="47961"/>
                </a:lnTo>
                <a:lnTo>
                  <a:pt x="1303" y="47793"/>
                </a:lnTo>
                <a:lnTo>
                  <a:pt x="912" y="47551"/>
                </a:lnTo>
                <a:lnTo>
                  <a:pt x="707" y="47458"/>
                </a:lnTo>
                <a:lnTo>
                  <a:pt x="540" y="47384"/>
                </a:lnTo>
                <a:lnTo>
                  <a:pt x="447" y="47365"/>
                </a:lnTo>
                <a:close/>
                <a:moveTo>
                  <a:pt x="92476" y="47197"/>
                </a:moveTo>
                <a:lnTo>
                  <a:pt x="92197" y="47290"/>
                </a:lnTo>
                <a:lnTo>
                  <a:pt x="91917" y="47439"/>
                </a:lnTo>
                <a:lnTo>
                  <a:pt x="91619" y="47588"/>
                </a:lnTo>
                <a:lnTo>
                  <a:pt x="91377" y="47756"/>
                </a:lnTo>
                <a:lnTo>
                  <a:pt x="91303" y="47830"/>
                </a:lnTo>
                <a:lnTo>
                  <a:pt x="91229" y="47905"/>
                </a:lnTo>
                <a:lnTo>
                  <a:pt x="91210" y="47979"/>
                </a:lnTo>
                <a:lnTo>
                  <a:pt x="91210" y="48054"/>
                </a:lnTo>
                <a:lnTo>
                  <a:pt x="91229" y="48110"/>
                </a:lnTo>
                <a:lnTo>
                  <a:pt x="91266" y="48184"/>
                </a:lnTo>
                <a:lnTo>
                  <a:pt x="91340" y="48259"/>
                </a:lnTo>
                <a:lnTo>
                  <a:pt x="91433" y="48333"/>
                </a:lnTo>
                <a:lnTo>
                  <a:pt x="91619" y="48445"/>
                </a:lnTo>
                <a:lnTo>
                  <a:pt x="91899" y="48594"/>
                </a:lnTo>
                <a:lnTo>
                  <a:pt x="92048" y="48668"/>
                </a:lnTo>
                <a:lnTo>
                  <a:pt x="92197" y="48724"/>
                </a:lnTo>
                <a:lnTo>
                  <a:pt x="92308" y="48743"/>
                </a:lnTo>
                <a:lnTo>
                  <a:pt x="92346" y="48724"/>
                </a:lnTo>
                <a:lnTo>
                  <a:pt x="92383" y="48705"/>
                </a:lnTo>
                <a:lnTo>
                  <a:pt x="92383" y="48668"/>
                </a:lnTo>
                <a:lnTo>
                  <a:pt x="92364" y="48650"/>
                </a:lnTo>
                <a:lnTo>
                  <a:pt x="92290" y="48557"/>
                </a:lnTo>
                <a:lnTo>
                  <a:pt x="92141" y="48463"/>
                </a:lnTo>
                <a:lnTo>
                  <a:pt x="91973" y="48370"/>
                </a:lnTo>
                <a:lnTo>
                  <a:pt x="91619" y="48166"/>
                </a:lnTo>
                <a:lnTo>
                  <a:pt x="91508" y="48091"/>
                </a:lnTo>
                <a:lnTo>
                  <a:pt x="91452" y="48035"/>
                </a:lnTo>
                <a:lnTo>
                  <a:pt x="91471" y="47998"/>
                </a:lnTo>
                <a:lnTo>
                  <a:pt x="91545" y="47961"/>
                </a:lnTo>
                <a:lnTo>
                  <a:pt x="91768" y="47830"/>
                </a:lnTo>
                <a:lnTo>
                  <a:pt x="92122" y="47644"/>
                </a:lnTo>
                <a:lnTo>
                  <a:pt x="92327" y="47551"/>
                </a:lnTo>
                <a:lnTo>
                  <a:pt x="92439" y="47495"/>
                </a:lnTo>
                <a:lnTo>
                  <a:pt x="92476" y="47458"/>
                </a:lnTo>
                <a:lnTo>
                  <a:pt x="92513" y="47402"/>
                </a:lnTo>
                <a:lnTo>
                  <a:pt x="92550" y="47346"/>
                </a:lnTo>
                <a:lnTo>
                  <a:pt x="92588" y="47272"/>
                </a:lnTo>
                <a:lnTo>
                  <a:pt x="92588" y="47235"/>
                </a:lnTo>
                <a:lnTo>
                  <a:pt x="92569" y="47197"/>
                </a:lnTo>
                <a:close/>
                <a:moveTo>
                  <a:pt x="26661" y="48501"/>
                </a:moveTo>
                <a:lnTo>
                  <a:pt x="26642" y="48519"/>
                </a:lnTo>
                <a:lnTo>
                  <a:pt x="26568" y="48594"/>
                </a:lnTo>
                <a:lnTo>
                  <a:pt x="26494" y="48724"/>
                </a:lnTo>
                <a:lnTo>
                  <a:pt x="26289" y="49041"/>
                </a:lnTo>
                <a:lnTo>
                  <a:pt x="26177" y="49208"/>
                </a:lnTo>
                <a:lnTo>
                  <a:pt x="26084" y="49338"/>
                </a:lnTo>
                <a:lnTo>
                  <a:pt x="25972" y="49413"/>
                </a:lnTo>
                <a:lnTo>
                  <a:pt x="25935" y="49432"/>
                </a:lnTo>
                <a:lnTo>
                  <a:pt x="25898" y="49432"/>
                </a:lnTo>
                <a:lnTo>
                  <a:pt x="25860" y="49376"/>
                </a:lnTo>
                <a:lnTo>
                  <a:pt x="25786" y="49245"/>
                </a:lnTo>
                <a:lnTo>
                  <a:pt x="25618" y="48873"/>
                </a:lnTo>
                <a:lnTo>
                  <a:pt x="25544" y="48705"/>
                </a:lnTo>
                <a:lnTo>
                  <a:pt x="25488" y="48631"/>
                </a:lnTo>
                <a:lnTo>
                  <a:pt x="25451" y="48594"/>
                </a:lnTo>
                <a:lnTo>
                  <a:pt x="25414" y="48575"/>
                </a:lnTo>
                <a:lnTo>
                  <a:pt x="25376" y="48594"/>
                </a:lnTo>
                <a:lnTo>
                  <a:pt x="25358" y="48631"/>
                </a:lnTo>
                <a:lnTo>
                  <a:pt x="25339" y="48724"/>
                </a:lnTo>
                <a:lnTo>
                  <a:pt x="25339" y="48799"/>
                </a:lnTo>
                <a:lnTo>
                  <a:pt x="25358" y="48873"/>
                </a:lnTo>
                <a:lnTo>
                  <a:pt x="25451" y="49096"/>
                </a:lnTo>
                <a:lnTo>
                  <a:pt x="25544" y="49301"/>
                </a:lnTo>
                <a:lnTo>
                  <a:pt x="25637" y="49450"/>
                </a:lnTo>
                <a:lnTo>
                  <a:pt x="25730" y="49599"/>
                </a:lnTo>
                <a:lnTo>
                  <a:pt x="25786" y="49636"/>
                </a:lnTo>
                <a:lnTo>
                  <a:pt x="25842" y="49674"/>
                </a:lnTo>
                <a:lnTo>
                  <a:pt x="25898" y="49692"/>
                </a:lnTo>
                <a:lnTo>
                  <a:pt x="25954" y="49674"/>
                </a:lnTo>
                <a:lnTo>
                  <a:pt x="26028" y="49655"/>
                </a:lnTo>
                <a:lnTo>
                  <a:pt x="26103" y="49618"/>
                </a:lnTo>
                <a:lnTo>
                  <a:pt x="26233" y="49506"/>
                </a:lnTo>
                <a:lnTo>
                  <a:pt x="26345" y="49357"/>
                </a:lnTo>
                <a:lnTo>
                  <a:pt x="26456" y="49190"/>
                </a:lnTo>
                <a:lnTo>
                  <a:pt x="26531" y="49041"/>
                </a:lnTo>
                <a:lnTo>
                  <a:pt x="26587" y="48910"/>
                </a:lnTo>
                <a:lnTo>
                  <a:pt x="26642" y="48705"/>
                </a:lnTo>
                <a:lnTo>
                  <a:pt x="26680" y="48538"/>
                </a:lnTo>
                <a:lnTo>
                  <a:pt x="26661" y="48501"/>
                </a:lnTo>
                <a:close/>
                <a:moveTo>
                  <a:pt x="8304" y="48538"/>
                </a:moveTo>
                <a:lnTo>
                  <a:pt x="8248" y="48575"/>
                </a:lnTo>
                <a:lnTo>
                  <a:pt x="8155" y="48668"/>
                </a:lnTo>
                <a:lnTo>
                  <a:pt x="8062" y="48780"/>
                </a:lnTo>
                <a:lnTo>
                  <a:pt x="7894" y="49003"/>
                </a:lnTo>
                <a:lnTo>
                  <a:pt x="7615" y="49469"/>
                </a:lnTo>
                <a:lnTo>
                  <a:pt x="7242" y="49003"/>
                </a:lnTo>
                <a:lnTo>
                  <a:pt x="7019" y="48743"/>
                </a:lnTo>
                <a:lnTo>
                  <a:pt x="6926" y="48650"/>
                </a:lnTo>
                <a:lnTo>
                  <a:pt x="6907" y="48631"/>
                </a:lnTo>
                <a:lnTo>
                  <a:pt x="6889" y="48631"/>
                </a:lnTo>
                <a:lnTo>
                  <a:pt x="6870" y="48668"/>
                </a:lnTo>
                <a:lnTo>
                  <a:pt x="6851" y="48705"/>
                </a:lnTo>
                <a:lnTo>
                  <a:pt x="6889" y="48817"/>
                </a:lnTo>
                <a:lnTo>
                  <a:pt x="6945" y="48947"/>
                </a:lnTo>
                <a:lnTo>
                  <a:pt x="7038" y="49078"/>
                </a:lnTo>
                <a:lnTo>
                  <a:pt x="7242" y="49357"/>
                </a:lnTo>
                <a:lnTo>
                  <a:pt x="7391" y="49525"/>
                </a:lnTo>
                <a:lnTo>
                  <a:pt x="7503" y="49636"/>
                </a:lnTo>
                <a:lnTo>
                  <a:pt x="7596" y="49692"/>
                </a:lnTo>
                <a:lnTo>
                  <a:pt x="7633" y="49711"/>
                </a:lnTo>
                <a:lnTo>
                  <a:pt x="7671" y="49711"/>
                </a:lnTo>
                <a:lnTo>
                  <a:pt x="7745" y="49674"/>
                </a:lnTo>
                <a:lnTo>
                  <a:pt x="7820" y="49599"/>
                </a:lnTo>
                <a:lnTo>
                  <a:pt x="7875" y="49506"/>
                </a:lnTo>
                <a:lnTo>
                  <a:pt x="8043" y="49264"/>
                </a:lnTo>
                <a:lnTo>
                  <a:pt x="8192" y="49041"/>
                </a:lnTo>
                <a:lnTo>
                  <a:pt x="8266" y="48910"/>
                </a:lnTo>
                <a:lnTo>
                  <a:pt x="8322" y="48780"/>
                </a:lnTo>
                <a:lnTo>
                  <a:pt x="8341" y="48743"/>
                </a:lnTo>
                <a:lnTo>
                  <a:pt x="8360" y="48631"/>
                </a:lnTo>
                <a:lnTo>
                  <a:pt x="8360" y="48575"/>
                </a:lnTo>
                <a:lnTo>
                  <a:pt x="8341" y="48538"/>
                </a:lnTo>
                <a:close/>
                <a:moveTo>
                  <a:pt x="84228" y="48557"/>
                </a:moveTo>
                <a:lnTo>
                  <a:pt x="84191" y="48575"/>
                </a:lnTo>
                <a:lnTo>
                  <a:pt x="84172" y="48612"/>
                </a:lnTo>
                <a:lnTo>
                  <a:pt x="84172" y="48668"/>
                </a:lnTo>
                <a:lnTo>
                  <a:pt x="84172" y="48705"/>
                </a:lnTo>
                <a:lnTo>
                  <a:pt x="84209" y="48817"/>
                </a:lnTo>
                <a:lnTo>
                  <a:pt x="84284" y="48947"/>
                </a:lnTo>
                <a:lnTo>
                  <a:pt x="84433" y="49171"/>
                </a:lnTo>
                <a:lnTo>
                  <a:pt x="84545" y="49320"/>
                </a:lnTo>
                <a:lnTo>
                  <a:pt x="84731" y="49581"/>
                </a:lnTo>
                <a:lnTo>
                  <a:pt x="84787" y="49655"/>
                </a:lnTo>
                <a:lnTo>
                  <a:pt x="84861" y="49711"/>
                </a:lnTo>
                <a:lnTo>
                  <a:pt x="84936" y="49711"/>
                </a:lnTo>
                <a:lnTo>
                  <a:pt x="85010" y="49674"/>
                </a:lnTo>
                <a:lnTo>
                  <a:pt x="85103" y="49599"/>
                </a:lnTo>
                <a:lnTo>
                  <a:pt x="85215" y="49450"/>
                </a:lnTo>
                <a:lnTo>
                  <a:pt x="85438" y="49190"/>
                </a:lnTo>
                <a:lnTo>
                  <a:pt x="85531" y="49041"/>
                </a:lnTo>
                <a:lnTo>
                  <a:pt x="85606" y="48873"/>
                </a:lnTo>
                <a:lnTo>
                  <a:pt x="85662" y="48743"/>
                </a:lnTo>
                <a:lnTo>
                  <a:pt x="85662" y="48668"/>
                </a:lnTo>
                <a:lnTo>
                  <a:pt x="85680" y="48612"/>
                </a:lnTo>
                <a:lnTo>
                  <a:pt x="85643" y="48612"/>
                </a:lnTo>
                <a:lnTo>
                  <a:pt x="85606" y="48650"/>
                </a:lnTo>
                <a:lnTo>
                  <a:pt x="85252" y="49059"/>
                </a:lnTo>
                <a:lnTo>
                  <a:pt x="84917" y="49469"/>
                </a:lnTo>
                <a:lnTo>
                  <a:pt x="84805" y="49283"/>
                </a:lnTo>
                <a:lnTo>
                  <a:pt x="84600" y="48947"/>
                </a:lnTo>
                <a:lnTo>
                  <a:pt x="84489" y="48780"/>
                </a:lnTo>
                <a:lnTo>
                  <a:pt x="84396" y="48650"/>
                </a:lnTo>
                <a:lnTo>
                  <a:pt x="84303" y="48575"/>
                </a:lnTo>
                <a:lnTo>
                  <a:pt x="84265" y="48557"/>
                </a:lnTo>
                <a:close/>
                <a:moveTo>
                  <a:pt x="47513" y="48687"/>
                </a:moveTo>
                <a:lnTo>
                  <a:pt x="47439" y="48705"/>
                </a:lnTo>
                <a:lnTo>
                  <a:pt x="47383" y="48743"/>
                </a:lnTo>
                <a:lnTo>
                  <a:pt x="47364" y="48780"/>
                </a:lnTo>
                <a:lnTo>
                  <a:pt x="47364" y="48854"/>
                </a:lnTo>
                <a:lnTo>
                  <a:pt x="47420" y="48985"/>
                </a:lnTo>
                <a:lnTo>
                  <a:pt x="47476" y="49096"/>
                </a:lnTo>
                <a:lnTo>
                  <a:pt x="47625" y="49376"/>
                </a:lnTo>
                <a:lnTo>
                  <a:pt x="47699" y="49506"/>
                </a:lnTo>
                <a:lnTo>
                  <a:pt x="47811" y="49618"/>
                </a:lnTo>
                <a:lnTo>
                  <a:pt x="47904" y="49692"/>
                </a:lnTo>
                <a:lnTo>
                  <a:pt x="47979" y="49711"/>
                </a:lnTo>
                <a:lnTo>
                  <a:pt x="48035" y="49729"/>
                </a:lnTo>
                <a:lnTo>
                  <a:pt x="48090" y="49729"/>
                </a:lnTo>
                <a:lnTo>
                  <a:pt x="48165" y="49692"/>
                </a:lnTo>
                <a:lnTo>
                  <a:pt x="48239" y="49655"/>
                </a:lnTo>
                <a:lnTo>
                  <a:pt x="48314" y="49599"/>
                </a:lnTo>
                <a:lnTo>
                  <a:pt x="48426" y="49487"/>
                </a:lnTo>
                <a:lnTo>
                  <a:pt x="48519" y="49357"/>
                </a:lnTo>
                <a:lnTo>
                  <a:pt x="48705" y="49096"/>
                </a:lnTo>
                <a:lnTo>
                  <a:pt x="48742" y="49003"/>
                </a:lnTo>
                <a:lnTo>
                  <a:pt x="48817" y="48854"/>
                </a:lnTo>
                <a:lnTo>
                  <a:pt x="48835" y="48780"/>
                </a:lnTo>
                <a:lnTo>
                  <a:pt x="48835" y="48724"/>
                </a:lnTo>
                <a:lnTo>
                  <a:pt x="48835" y="48705"/>
                </a:lnTo>
                <a:lnTo>
                  <a:pt x="48817" y="48705"/>
                </a:lnTo>
                <a:lnTo>
                  <a:pt x="48779" y="48724"/>
                </a:lnTo>
                <a:lnTo>
                  <a:pt x="48612" y="48854"/>
                </a:lnTo>
                <a:lnTo>
                  <a:pt x="48481" y="49003"/>
                </a:lnTo>
                <a:lnTo>
                  <a:pt x="48351" y="49134"/>
                </a:lnTo>
                <a:lnTo>
                  <a:pt x="48221" y="49264"/>
                </a:lnTo>
                <a:lnTo>
                  <a:pt x="48109" y="49357"/>
                </a:lnTo>
                <a:lnTo>
                  <a:pt x="48053" y="49376"/>
                </a:lnTo>
                <a:lnTo>
                  <a:pt x="48035" y="49376"/>
                </a:lnTo>
                <a:lnTo>
                  <a:pt x="47997" y="49357"/>
                </a:lnTo>
                <a:lnTo>
                  <a:pt x="47923" y="49264"/>
                </a:lnTo>
                <a:lnTo>
                  <a:pt x="47867" y="49208"/>
                </a:lnTo>
                <a:lnTo>
                  <a:pt x="47830" y="49134"/>
                </a:lnTo>
                <a:lnTo>
                  <a:pt x="47737" y="48947"/>
                </a:lnTo>
                <a:lnTo>
                  <a:pt x="47699" y="48854"/>
                </a:lnTo>
                <a:lnTo>
                  <a:pt x="47644" y="48780"/>
                </a:lnTo>
                <a:lnTo>
                  <a:pt x="47588" y="48724"/>
                </a:lnTo>
                <a:lnTo>
                  <a:pt x="47513" y="48687"/>
                </a:lnTo>
                <a:close/>
                <a:moveTo>
                  <a:pt x="63785" y="48594"/>
                </a:moveTo>
                <a:lnTo>
                  <a:pt x="63748" y="48612"/>
                </a:lnTo>
                <a:lnTo>
                  <a:pt x="63637" y="48724"/>
                </a:lnTo>
                <a:lnTo>
                  <a:pt x="63506" y="48854"/>
                </a:lnTo>
                <a:lnTo>
                  <a:pt x="63376" y="49022"/>
                </a:lnTo>
                <a:lnTo>
                  <a:pt x="63227" y="49171"/>
                </a:lnTo>
                <a:lnTo>
                  <a:pt x="63078" y="49301"/>
                </a:lnTo>
                <a:lnTo>
                  <a:pt x="63004" y="49357"/>
                </a:lnTo>
                <a:lnTo>
                  <a:pt x="62929" y="49394"/>
                </a:lnTo>
                <a:lnTo>
                  <a:pt x="62855" y="49432"/>
                </a:lnTo>
                <a:lnTo>
                  <a:pt x="62687" y="49432"/>
                </a:lnTo>
                <a:lnTo>
                  <a:pt x="62594" y="49394"/>
                </a:lnTo>
                <a:lnTo>
                  <a:pt x="62519" y="49338"/>
                </a:lnTo>
                <a:lnTo>
                  <a:pt x="62445" y="49245"/>
                </a:lnTo>
                <a:lnTo>
                  <a:pt x="62315" y="49041"/>
                </a:lnTo>
                <a:lnTo>
                  <a:pt x="62240" y="48947"/>
                </a:lnTo>
                <a:lnTo>
                  <a:pt x="62166" y="48854"/>
                </a:lnTo>
                <a:lnTo>
                  <a:pt x="62091" y="48780"/>
                </a:lnTo>
                <a:lnTo>
                  <a:pt x="62017" y="48743"/>
                </a:lnTo>
                <a:lnTo>
                  <a:pt x="61924" y="48724"/>
                </a:lnTo>
                <a:lnTo>
                  <a:pt x="61868" y="48724"/>
                </a:lnTo>
                <a:lnTo>
                  <a:pt x="61831" y="48761"/>
                </a:lnTo>
                <a:lnTo>
                  <a:pt x="61831" y="48817"/>
                </a:lnTo>
                <a:lnTo>
                  <a:pt x="61849" y="48873"/>
                </a:lnTo>
                <a:lnTo>
                  <a:pt x="61886" y="48929"/>
                </a:lnTo>
                <a:lnTo>
                  <a:pt x="61961" y="49059"/>
                </a:lnTo>
                <a:lnTo>
                  <a:pt x="62184" y="49357"/>
                </a:lnTo>
                <a:lnTo>
                  <a:pt x="62315" y="49506"/>
                </a:lnTo>
                <a:lnTo>
                  <a:pt x="62464" y="49636"/>
                </a:lnTo>
                <a:lnTo>
                  <a:pt x="62538" y="49674"/>
                </a:lnTo>
                <a:lnTo>
                  <a:pt x="62613" y="49711"/>
                </a:lnTo>
                <a:lnTo>
                  <a:pt x="62687" y="49748"/>
                </a:lnTo>
                <a:lnTo>
                  <a:pt x="62855" y="49748"/>
                </a:lnTo>
                <a:lnTo>
                  <a:pt x="62948" y="49729"/>
                </a:lnTo>
                <a:lnTo>
                  <a:pt x="63022" y="49674"/>
                </a:lnTo>
                <a:lnTo>
                  <a:pt x="63115" y="49618"/>
                </a:lnTo>
                <a:lnTo>
                  <a:pt x="63246" y="49487"/>
                </a:lnTo>
                <a:lnTo>
                  <a:pt x="63376" y="49338"/>
                </a:lnTo>
                <a:lnTo>
                  <a:pt x="63618" y="49059"/>
                </a:lnTo>
                <a:lnTo>
                  <a:pt x="63748" y="48892"/>
                </a:lnTo>
                <a:lnTo>
                  <a:pt x="63841" y="48799"/>
                </a:lnTo>
                <a:lnTo>
                  <a:pt x="63860" y="48761"/>
                </a:lnTo>
                <a:lnTo>
                  <a:pt x="63860" y="48724"/>
                </a:lnTo>
                <a:lnTo>
                  <a:pt x="63841" y="48631"/>
                </a:lnTo>
                <a:lnTo>
                  <a:pt x="63804" y="48594"/>
                </a:lnTo>
                <a:close/>
                <a:moveTo>
                  <a:pt x="89460" y="48482"/>
                </a:moveTo>
                <a:lnTo>
                  <a:pt x="89385" y="48501"/>
                </a:lnTo>
                <a:lnTo>
                  <a:pt x="89255" y="48594"/>
                </a:lnTo>
                <a:lnTo>
                  <a:pt x="89106" y="48705"/>
                </a:lnTo>
                <a:lnTo>
                  <a:pt x="88864" y="48947"/>
                </a:lnTo>
                <a:lnTo>
                  <a:pt x="88641" y="49190"/>
                </a:lnTo>
                <a:lnTo>
                  <a:pt x="88417" y="49469"/>
                </a:lnTo>
                <a:lnTo>
                  <a:pt x="88305" y="49283"/>
                </a:lnTo>
                <a:lnTo>
                  <a:pt x="88101" y="48985"/>
                </a:lnTo>
                <a:lnTo>
                  <a:pt x="87989" y="48854"/>
                </a:lnTo>
                <a:lnTo>
                  <a:pt x="87896" y="48761"/>
                </a:lnTo>
                <a:lnTo>
                  <a:pt x="87840" y="48724"/>
                </a:lnTo>
                <a:lnTo>
                  <a:pt x="87766" y="48724"/>
                </a:lnTo>
                <a:lnTo>
                  <a:pt x="87747" y="48761"/>
                </a:lnTo>
                <a:lnTo>
                  <a:pt x="87747" y="48836"/>
                </a:lnTo>
                <a:lnTo>
                  <a:pt x="87784" y="48966"/>
                </a:lnTo>
                <a:lnTo>
                  <a:pt x="87952" y="49283"/>
                </a:lnTo>
                <a:lnTo>
                  <a:pt x="88157" y="49581"/>
                </a:lnTo>
                <a:lnTo>
                  <a:pt x="88231" y="49674"/>
                </a:lnTo>
                <a:lnTo>
                  <a:pt x="88287" y="49729"/>
                </a:lnTo>
                <a:lnTo>
                  <a:pt x="88343" y="49748"/>
                </a:lnTo>
                <a:lnTo>
                  <a:pt x="88399" y="49748"/>
                </a:lnTo>
                <a:lnTo>
                  <a:pt x="88510" y="49711"/>
                </a:lnTo>
                <a:lnTo>
                  <a:pt x="88622" y="49655"/>
                </a:lnTo>
                <a:lnTo>
                  <a:pt x="88715" y="49562"/>
                </a:lnTo>
                <a:lnTo>
                  <a:pt x="88920" y="49338"/>
                </a:lnTo>
                <a:lnTo>
                  <a:pt x="89087" y="49134"/>
                </a:lnTo>
                <a:lnTo>
                  <a:pt x="89255" y="48947"/>
                </a:lnTo>
                <a:lnTo>
                  <a:pt x="89348" y="48854"/>
                </a:lnTo>
                <a:lnTo>
                  <a:pt x="89404" y="48743"/>
                </a:lnTo>
                <a:lnTo>
                  <a:pt x="89423" y="48705"/>
                </a:lnTo>
                <a:lnTo>
                  <a:pt x="89478" y="48594"/>
                </a:lnTo>
                <a:lnTo>
                  <a:pt x="89478" y="48538"/>
                </a:lnTo>
                <a:lnTo>
                  <a:pt x="89478" y="48501"/>
                </a:lnTo>
                <a:lnTo>
                  <a:pt x="89460" y="48482"/>
                </a:lnTo>
                <a:close/>
                <a:moveTo>
                  <a:pt x="3146" y="48501"/>
                </a:moveTo>
                <a:lnTo>
                  <a:pt x="3109" y="48519"/>
                </a:lnTo>
                <a:lnTo>
                  <a:pt x="3072" y="48538"/>
                </a:lnTo>
                <a:lnTo>
                  <a:pt x="3053" y="48575"/>
                </a:lnTo>
                <a:lnTo>
                  <a:pt x="3072" y="48612"/>
                </a:lnTo>
                <a:lnTo>
                  <a:pt x="3109" y="48705"/>
                </a:lnTo>
                <a:lnTo>
                  <a:pt x="3184" y="48836"/>
                </a:lnTo>
                <a:lnTo>
                  <a:pt x="3370" y="49059"/>
                </a:lnTo>
                <a:lnTo>
                  <a:pt x="3519" y="49208"/>
                </a:lnTo>
                <a:lnTo>
                  <a:pt x="3724" y="49432"/>
                </a:lnTo>
                <a:lnTo>
                  <a:pt x="3947" y="49636"/>
                </a:lnTo>
                <a:lnTo>
                  <a:pt x="4077" y="49729"/>
                </a:lnTo>
                <a:lnTo>
                  <a:pt x="4115" y="49767"/>
                </a:lnTo>
                <a:lnTo>
                  <a:pt x="4152" y="49767"/>
                </a:lnTo>
                <a:lnTo>
                  <a:pt x="4189" y="49748"/>
                </a:lnTo>
                <a:lnTo>
                  <a:pt x="4226" y="49711"/>
                </a:lnTo>
                <a:lnTo>
                  <a:pt x="4338" y="49581"/>
                </a:lnTo>
                <a:lnTo>
                  <a:pt x="4543" y="49320"/>
                </a:lnTo>
                <a:lnTo>
                  <a:pt x="4636" y="49171"/>
                </a:lnTo>
                <a:lnTo>
                  <a:pt x="4710" y="49022"/>
                </a:lnTo>
                <a:lnTo>
                  <a:pt x="4729" y="48929"/>
                </a:lnTo>
                <a:lnTo>
                  <a:pt x="4748" y="48780"/>
                </a:lnTo>
                <a:lnTo>
                  <a:pt x="4748" y="48724"/>
                </a:lnTo>
                <a:lnTo>
                  <a:pt x="4729" y="48687"/>
                </a:lnTo>
                <a:lnTo>
                  <a:pt x="4710" y="48668"/>
                </a:lnTo>
                <a:lnTo>
                  <a:pt x="4692" y="48687"/>
                </a:lnTo>
                <a:lnTo>
                  <a:pt x="4636" y="48743"/>
                </a:lnTo>
                <a:lnTo>
                  <a:pt x="4375" y="49096"/>
                </a:lnTo>
                <a:lnTo>
                  <a:pt x="4133" y="49469"/>
                </a:lnTo>
                <a:lnTo>
                  <a:pt x="3947" y="49227"/>
                </a:lnTo>
                <a:lnTo>
                  <a:pt x="3686" y="48892"/>
                </a:lnTo>
                <a:lnTo>
                  <a:pt x="3537" y="48743"/>
                </a:lnTo>
                <a:lnTo>
                  <a:pt x="3388" y="48612"/>
                </a:lnTo>
                <a:lnTo>
                  <a:pt x="3258" y="48519"/>
                </a:lnTo>
                <a:lnTo>
                  <a:pt x="3202" y="48501"/>
                </a:lnTo>
                <a:close/>
                <a:moveTo>
                  <a:pt x="34127" y="48631"/>
                </a:moveTo>
                <a:lnTo>
                  <a:pt x="34090" y="48668"/>
                </a:lnTo>
                <a:lnTo>
                  <a:pt x="34015" y="48761"/>
                </a:lnTo>
                <a:lnTo>
                  <a:pt x="33941" y="48910"/>
                </a:lnTo>
                <a:lnTo>
                  <a:pt x="33848" y="49078"/>
                </a:lnTo>
                <a:lnTo>
                  <a:pt x="33755" y="49227"/>
                </a:lnTo>
                <a:lnTo>
                  <a:pt x="33643" y="49357"/>
                </a:lnTo>
                <a:lnTo>
                  <a:pt x="33587" y="49413"/>
                </a:lnTo>
                <a:lnTo>
                  <a:pt x="33531" y="49450"/>
                </a:lnTo>
                <a:lnTo>
                  <a:pt x="33475" y="49469"/>
                </a:lnTo>
                <a:lnTo>
                  <a:pt x="33419" y="49487"/>
                </a:lnTo>
                <a:lnTo>
                  <a:pt x="33364" y="49469"/>
                </a:lnTo>
                <a:lnTo>
                  <a:pt x="33308" y="49432"/>
                </a:lnTo>
                <a:lnTo>
                  <a:pt x="33252" y="49376"/>
                </a:lnTo>
                <a:lnTo>
                  <a:pt x="33196" y="49301"/>
                </a:lnTo>
                <a:lnTo>
                  <a:pt x="33103" y="49134"/>
                </a:lnTo>
                <a:lnTo>
                  <a:pt x="33028" y="48966"/>
                </a:lnTo>
                <a:lnTo>
                  <a:pt x="32935" y="48817"/>
                </a:lnTo>
                <a:lnTo>
                  <a:pt x="32861" y="48743"/>
                </a:lnTo>
                <a:lnTo>
                  <a:pt x="32786" y="48687"/>
                </a:lnTo>
                <a:lnTo>
                  <a:pt x="32731" y="48650"/>
                </a:lnTo>
                <a:lnTo>
                  <a:pt x="32675" y="48650"/>
                </a:lnTo>
                <a:lnTo>
                  <a:pt x="32637" y="48668"/>
                </a:lnTo>
                <a:lnTo>
                  <a:pt x="32619" y="48705"/>
                </a:lnTo>
                <a:lnTo>
                  <a:pt x="32619" y="48799"/>
                </a:lnTo>
                <a:lnTo>
                  <a:pt x="32637" y="48910"/>
                </a:lnTo>
                <a:lnTo>
                  <a:pt x="32693" y="49041"/>
                </a:lnTo>
                <a:lnTo>
                  <a:pt x="32786" y="49190"/>
                </a:lnTo>
                <a:lnTo>
                  <a:pt x="32879" y="49357"/>
                </a:lnTo>
                <a:lnTo>
                  <a:pt x="33010" y="49506"/>
                </a:lnTo>
                <a:lnTo>
                  <a:pt x="33140" y="49636"/>
                </a:lnTo>
                <a:lnTo>
                  <a:pt x="33289" y="49729"/>
                </a:lnTo>
                <a:lnTo>
                  <a:pt x="33364" y="49767"/>
                </a:lnTo>
                <a:lnTo>
                  <a:pt x="33494" y="49767"/>
                </a:lnTo>
                <a:lnTo>
                  <a:pt x="33568" y="49748"/>
                </a:lnTo>
                <a:lnTo>
                  <a:pt x="33643" y="49711"/>
                </a:lnTo>
                <a:lnTo>
                  <a:pt x="33699" y="49655"/>
                </a:lnTo>
                <a:lnTo>
                  <a:pt x="33829" y="49506"/>
                </a:lnTo>
                <a:lnTo>
                  <a:pt x="33941" y="49338"/>
                </a:lnTo>
                <a:lnTo>
                  <a:pt x="34015" y="49190"/>
                </a:lnTo>
                <a:lnTo>
                  <a:pt x="34108" y="49022"/>
                </a:lnTo>
                <a:lnTo>
                  <a:pt x="34146" y="48929"/>
                </a:lnTo>
                <a:lnTo>
                  <a:pt x="34164" y="48854"/>
                </a:lnTo>
                <a:lnTo>
                  <a:pt x="34164" y="48705"/>
                </a:lnTo>
                <a:lnTo>
                  <a:pt x="34164" y="48668"/>
                </a:lnTo>
                <a:lnTo>
                  <a:pt x="34146" y="48631"/>
                </a:lnTo>
                <a:close/>
                <a:moveTo>
                  <a:pt x="64716" y="48743"/>
                </a:moveTo>
                <a:lnTo>
                  <a:pt x="64623" y="48780"/>
                </a:lnTo>
                <a:lnTo>
                  <a:pt x="64549" y="48817"/>
                </a:lnTo>
                <a:lnTo>
                  <a:pt x="64474" y="48892"/>
                </a:lnTo>
                <a:lnTo>
                  <a:pt x="64418" y="48966"/>
                </a:lnTo>
                <a:lnTo>
                  <a:pt x="64363" y="49041"/>
                </a:lnTo>
                <a:lnTo>
                  <a:pt x="64270" y="49227"/>
                </a:lnTo>
                <a:lnTo>
                  <a:pt x="64176" y="49357"/>
                </a:lnTo>
                <a:lnTo>
                  <a:pt x="64065" y="49543"/>
                </a:lnTo>
                <a:lnTo>
                  <a:pt x="64028" y="49618"/>
                </a:lnTo>
                <a:lnTo>
                  <a:pt x="64028" y="49692"/>
                </a:lnTo>
                <a:lnTo>
                  <a:pt x="64028" y="49729"/>
                </a:lnTo>
                <a:lnTo>
                  <a:pt x="64046" y="49748"/>
                </a:lnTo>
                <a:lnTo>
                  <a:pt x="64083" y="49767"/>
                </a:lnTo>
                <a:lnTo>
                  <a:pt x="64195" y="49767"/>
                </a:lnTo>
                <a:lnTo>
                  <a:pt x="64251" y="49748"/>
                </a:lnTo>
                <a:lnTo>
                  <a:pt x="64307" y="49711"/>
                </a:lnTo>
                <a:lnTo>
                  <a:pt x="64344" y="49674"/>
                </a:lnTo>
                <a:lnTo>
                  <a:pt x="64400" y="49562"/>
                </a:lnTo>
                <a:lnTo>
                  <a:pt x="64456" y="49432"/>
                </a:lnTo>
                <a:lnTo>
                  <a:pt x="64512" y="49283"/>
                </a:lnTo>
                <a:lnTo>
                  <a:pt x="64567" y="49171"/>
                </a:lnTo>
                <a:lnTo>
                  <a:pt x="64605" y="49134"/>
                </a:lnTo>
                <a:lnTo>
                  <a:pt x="64642" y="49078"/>
                </a:lnTo>
                <a:lnTo>
                  <a:pt x="64698" y="49059"/>
                </a:lnTo>
                <a:lnTo>
                  <a:pt x="64754" y="49041"/>
                </a:lnTo>
                <a:lnTo>
                  <a:pt x="64828" y="49059"/>
                </a:lnTo>
                <a:lnTo>
                  <a:pt x="64865" y="49078"/>
                </a:lnTo>
                <a:lnTo>
                  <a:pt x="64921" y="49096"/>
                </a:lnTo>
                <a:lnTo>
                  <a:pt x="64958" y="49152"/>
                </a:lnTo>
                <a:lnTo>
                  <a:pt x="65014" y="49245"/>
                </a:lnTo>
                <a:lnTo>
                  <a:pt x="65070" y="49357"/>
                </a:lnTo>
                <a:lnTo>
                  <a:pt x="65219" y="49562"/>
                </a:lnTo>
                <a:lnTo>
                  <a:pt x="65349" y="49729"/>
                </a:lnTo>
                <a:lnTo>
                  <a:pt x="65349" y="49599"/>
                </a:lnTo>
                <a:lnTo>
                  <a:pt x="65312" y="49450"/>
                </a:lnTo>
                <a:lnTo>
                  <a:pt x="65275" y="49301"/>
                </a:lnTo>
                <a:lnTo>
                  <a:pt x="65219" y="49152"/>
                </a:lnTo>
                <a:lnTo>
                  <a:pt x="65145" y="49003"/>
                </a:lnTo>
                <a:lnTo>
                  <a:pt x="65052" y="48892"/>
                </a:lnTo>
                <a:lnTo>
                  <a:pt x="64958" y="48799"/>
                </a:lnTo>
                <a:lnTo>
                  <a:pt x="64884" y="48761"/>
                </a:lnTo>
                <a:lnTo>
                  <a:pt x="64828" y="48761"/>
                </a:lnTo>
                <a:lnTo>
                  <a:pt x="64716" y="48743"/>
                </a:lnTo>
                <a:close/>
                <a:moveTo>
                  <a:pt x="54849" y="48501"/>
                </a:moveTo>
                <a:lnTo>
                  <a:pt x="54812" y="48519"/>
                </a:lnTo>
                <a:lnTo>
                  <a:pt x="54774" y="48557"/>
                </a:lnTo>
                <a:lnTo>
                  <a:pt x="54774" y="48612"/>
                </a:lnTo>
                <a:lnTo>
                  <a:pt x="54774" y="48650"/>
                </a:lnTo>
                <a:lnTo>
                  <a:pt x="54793" y="48780"/>
                </a:lnTo>
                <a:lnTo>
                  <a:pt x="54849" y="48929"/>
                </a:lnTo>
                <a:lnTo>
                  <a:pt x="54998" y="49227"/>
                </a:lnTo>
                <a:lnTo>
                  <a:pt x="55109" y="49413"/>
                </a:lnTo>
                <a:lnTo>
                  <a:pt x="55221" y="49674"/>
                </a:lnTo>
                <a:lnTo>
                  <a:pt x="55258" y="49748"/>
                </a:lnTo>
                <a:lnTo>
                  <a:pt x="55314" y="49785"/>
                </a:lnTo>
                <a:lnTo>
                  <a:pt x="55389" y="49785"/>
                </a:lnTo>
                <a:lnTo>
                  <a:pt x="55463" y="49729"/>
                </a:lnTo>
                <a:lnTo>
                  <a:pt x="55538" y="49655"/>
                </a:lnTo>
                <a:lnTo>
                  <a:pt x="55649" y="49543"/>
                </a:lnTo>
                <a:lnTo>
                  <a:pt x="55891" y="49301"/>
                </a:lnTo>
                <a:lnTo>
                  <a:pt x="56003" y="49171"/>
                </a:lnTo>
                <a:lnTo>
                  <a:pt x="56078" y="49041"/>
                </a:lnTo>
                <a:lnTo>
                  <a:pt x="56115" y="48985"/>
                </a:lnTo>
                <a:lnTo>
                  <a:pt x="56152" y="48854"/>
                </a:lnTo>
                <a:lnTo>
                  <a:pt x="56152" y="48799"/>
                </a:lnTo>
                <a:lnTo>
                  <a:pt x="56152" y="48761"/>
                </a:lnTo>
                <a:lnTo>
                  <a:pt x="56115" y="48761"/>
                </a:lnTo>
                <a:lnTo>
                  <a:pt x="56040" y="48799"/>
                </a:lnTo>
                <a:lnTo>
                  <a:pt x="55873" y="48947"/>
                </a:lnTo>
                <a:lnTo>
                  <a:pt x="55705" y="49115"/>
                </a:lnTo>
                <a:lnTo>
                  <a:pt x="55389" y="49432"/>
                </a:lnTo>
                <a:lnTo>
                  <a:pt x="55333" y="49208"/>
                </a:lnTo>
                <a:lnTo>
                  <a:pt x="55203" y="48892"/>
                </a:lnTo>
                <a:lnTo>
                  <a:pt x="55128" y="48724"/>
                </a:lnTo>
                <a:lnTo>
                  <a:pt x="55035" y="48594"/>
                </a:lnTo>
                <a:lnTo>
                  <a:pt x="54979" y="48557"/>
                </a:lnTo>
                <a:lnTo>
                  <a:pt x="54942" y="48519"/>
                </a:lnTo>
                <a:lnTo>
                  <a:pt x="54886" y="48501"/>
                </a:lnTo>
                <a:close/>
                <a:moveTo>
                  <a:pt x="69520" y="48482"/>
                </a:moveTo>
                <a:lnTo>
                  <a:pt x="69483" y="48519"/>
                </a:lnTo>
                <a:lnTo>
                  <a:pt x="69464" y="48557"/>
                </a:lnTo>
                <a:lnTo>
                  <a:pt x="69445" y="48594"/>
                </a:lnTo>
                <a:lnTo>
                  <a:pt x="69445" y="48650"/>
                </a:lnTo>
                <a:lnTo>
                  <a:pt x="69483" y="48761"/>
                </a:lnTo>
                <a:lnTo>
                  <a:pt x="69557" y="48892"/>
                </a:lnTo>
                <a:lnTo>
                  <a:pt x="69706" y="49152"/>
                </a:lnTo>
                <a:lnTo>
                  <a:pt x="69836" y="49320"/>
                </a:lnTo>
                <a:lnTo>
                  <a:pt x="69985" y="49562"/>
                </a:lnTo>
                <a:lnTo>
                  <a:pt x="70041" y="49655"/>
                </a:lnTo>
                <a:lnTo>
                  <a:pt x="70116" y="49748"/>
                </a:lnTo>
                <a:lnTo>
                  <a:pt x="70190" y="49785"/>
                </a:lnTo>
                <a:lnTo>
                  <a:pt x="70265" y="49785"/>
                </a:lnTo>
                <a:lnTo>
                  <a:pt x="70358" y="49729"/>
                </a:lnTo>
                <a:lnTo>
                  <a:pt x="70469" y="49618"/>
                </a:lnTo>
                <a:lnTo>
                  <a:pt x="70693" y="49338"/>
                </a:lnTo>
                <a:lnTo>
                  <a:pt x="70786" y="49190"/>
                </a:lnTo>
                <a:lnTo>
                  <a:pt x="70879" y="49022"/>
                </a:lnTo>
                <a:lnTo>
                  <a:pt x="70898" y="48966"/>
                </a:lnTo>
                <a:lnTo>
                  <a:pt x="70935" y="48817"/>
                </a:lnTo>
                <a:lnTo>
                  <a:pt x="70935" y="48761"/>
                </a:lnTo>
                <a:lnTo>
                  <a:pt x="70916" y="48724"/>
                </a:lnTo>
                <a:lnTo>
                  <a:pt x="70879" y="48724"/>
                </a:lnTo>
                <a:lnTo>
                  <a:pt x="70804" y="48761"/>
                </a:lnTo>
                <a:lnTo>
                  <a:pt x="70656" y="48910"/>
                </a:lnTo>
                <a:lnTo>
                  <a:pt x="70507" y="49078"/>
                </a:lnTo>
                <a:lnTo>
                  <a:pt x="70246" y="49432"/>
                </a:lnTo>
                <a:lnTo>
                  <a:pt x="70134" y="49208"/>
                </a:lnTo>
                <a:lnTo>
                  <a:pt x="69929" y="48873"/>
                </a:lnTo>
                <a:lnTo>
                  <a:pt x="69818" y="48705"/>
                </a:lnTo>
                <a:lnTo>
                  <a:pt x="69706" y="48575"/>
                </a:lnTo>
                <a:lnTo>
                  <a:pt x="69594" y="48501"/>
                </a:lnTo>
                <a:lnTo>
                  <a:pt x="69557" y="48482"/>
                </a:lnTo>
                <a:close/>
                <a:moveTo>
                  <a:pt x="73225" y="48631"/>
                </a:moveTo>
                <a:lnTo>
                  <a:pt x="73169" y="48650"/>
                </a:lnTo>
                <a:lnTo>
                  <a:pt x="73150" y="48668"/>
                </a:lnTo>
                <a:lnTo>
                  <a:pt x="73132" y="48687"/>
                </a:lnTo>
                <a:lnTo>
                  <a:pt x="73132" y="48743"/>
                </a:lnTo>
                <a:lnTo>
                  <a:pt x="73169" y="48854"/>
                </a:lnTo>
                <a:lnTo>
                  <a:pt x="73243" y="49003"/>
                </a:lnTo>
                <a:lnTo>
                  <a:pt x="73411" y="49264"/>
                </a:lnTo>
                <a:lnTo>
                  <a:pt x="73523" y="49450"/>
                </a:lnTo>
                <a:lnTo>
                  <a:pt x="73690" y="49692"/>
                </a:lnTo>
                <a:lnTo>
                  <a:pt x="73765" y="49748"/>
                </a:lnTo>
                <a:lnTo>
                  <a:pt x="73821" y="49785"/>
                </a:lnTo>
                <a:lnTo>
                  <a:pt x="73895" y="49767"/>
                </a:lnTo>
                <a:lnTo>
                  <a:pt x="73970" y="49711"/>
                </a:lnTo>
                <a:lnTo>
                  <a:pt x="74044" y="49618"/>
                </a:lnTo>
                <a:lnTo>
                  <a:pt x="74156" y="49487"/>
                </a:lnTo>
                <a:lnTo>
                  <a:pt x="74342" y="49264"/>
                </a:lnTo>
                <a:lnTo>
                  <a:pt x="74509" y="49022"/>
                </a:lnTo>
                <a:lnTo>
                  <a:pt x="74603" y="48817"/>
                </a:lnTo>
                <a:lnTo>
                  <a:pt x="74640" y="48687"/>
                </a:lnTo>
                <a:lnTo>
                  <a:pt x="74621" y="48668"/>
                </a:lnTo>
                <a:lnTo>
                  <a:pt x="74603" y="48687"/>
                </a:lnTo>
                <a:lnTo>
                  <a:pt x="74398" y="48910"/>
                </a:lnTo>
                <a:lnTo>
                  <a:pt x="74212" y="49134"/>
                </a:lnTo>
                <a:lnTo>
                  <a:pt x="73858" y="49599"/>
                </a:lnTo>
                <a:lnTo>
                  <a:pt x="73746" y="49376"/>
                </a:lnTo>
                <a:lnTo>
                  <a:pt x="73597" y="49059"/>
                </a:lnTo>
                <a:lnTo>
                  <a:pt x="73504" y="48910"/>
                </a:lnTo>
                <a:lnTo>
                  <a:pt x="73411" y="48780"/>
                </a:lnTo>
                <a:lnTo>
                  <a:pt x="73299" y="48687"/>
                </a:lnTo>
                <a:lnTo>
                  <a:pt x="73262" y="48650"/>
                </a:lnTo>
                <a:lnTo>
                  <a:pt x="73225" y="48631"/>
                </a:lnTo>
                <a:close/>
                <a:moveTo>
                  <a:pt x="21653" y="48557"/>
                </a:moveTo>
                <a:lnTo>
                  <a:pt x="21634" y="48575"/>
                </a:lnTo>
                <a:lnTo>
                  <a:pt x="21616" y="48612"/>
                </a:lnTo>
                <a:lnTo>
                  <a:pt x="21634" y="48724"/>
                </a:lnTo>
                <a:lnTo>
                  <a:pt x="21690" y="48854"/>
                </a:lnTo>
                <a:lnTo>
                  <a:pt x="21839" y="49115"/>
                </a:lnTo>
                <a:lnTo>
                  <a:pt x="21932" y="49301"/>
                </a:lnTo>
                <a:lnTo>
                  <a:pt x="22081" y="49562"/>
                </a:lnTo>
                <a:lnTo>
                  <a:pt x="22155" y="49674"/>
                </a:lnTo>
                <a:lnTo>
                  <a:pt x="22230" y="49767"/>
                </a:lnTo>
                <a:lnTo>
                  <a:pt x="22304" y="49823"/>
                </a:lnTo>
                <a:lnTo>
                  <a:pt x="22398" y="49823"/>
                </a:lnTo>
                <a:lnTo>
                  <a:pt x="22435" y="49804"/>
                </a:lnTo>
                <a:lnTo>
                  <a:pt x="22491" y="49767"/>
                </a:lnTo>
                <a:lnTo>
                  <a:pt x="22621" y="49636"/>
                </a:lnTo>
                <a:lnTo>
                  <a:pt x="22826" y="49394"/>
                </a:lnTo>
                <a:lnTo>
                  <a:pt x="22919" y="49264"/>
                </a:lnTo>
                <a:lnTo>
                  <a:pt x="22975" y="49134"/>
                </a:lnTo>
                <a:lnTo>
                  <a:pt x="22993" y="49022"/>
                </a:lnTo>
                <a:lnTo>
                  <a:pt x="23012" y="48873"/>
                </a:lnTo>
                <a:lnTo>
                  <a:pt x="22993" y="48817"/>
                </a:lnTo>
                <a:lnTo>
                  <a:pt x="22975" y="48799"/>
                </a:lnTo>
                <a:lnTo>
                  <a:pt x="22937" y="48799"/>
                </a:lnTo>
                <a:lnTo>
                  <a:pt x="22882" y="48873"/>
                </a:lnTo>
                <a:lnTo>
                  <a:pt x="22658" y="49227"/>
                </a:lnTo>
                <a:lnTo>
                  <a:pt x="22528" y="49394"/>
                </a:lnTo>
                <a:lnTo>
                  <a:pt x="22379" y="49562"/>
                </a:lnTo>
                <a:lnTo>
                  <a:pt x="22267" y="49320"/>
                </a:lnTo>
                <a:lnTo>
                  <a:pt x="22118" y="49022"/>
                </a:lnTo>
                <a:lnTo>
                  <a:pt x="22044" y="48873"/>
                </a:lnTo>
                <a:lnTo>
                  <a:pt x="21951" y="48724"/>
                </a:lnTo>
                <a:lnTo>
                  <a:pt x="21858" y="48631"/>
                </a:lnTo>
                <a:lnTo>
                  <a:pt x="21765" y="48575"/>
                </a:lnTo>
                <a:lnTo>
                  <a:pt x="21709" y="48557"/>
                </a:lnTo>
                <a:close/>
                <a:moveTo>
                  <a:pt x="59838" y="48557"/>
                </a:moveTo>
                <a:lnTo>
                  <a:pt x="59801" y="48594"/>
                </a:lnTo>
                <a:lnTo>
                  <a:pt x="59485" y="49096"/>
                </a:lnTo>
                <a:lnTo>
                  <a:pt x="59299" y="49338"/>
                </a:lnTo>
                <a:lnTo>
                  <a:pt x="59131" y="49562"/>
                </a:lnTo>
                <a:lnTo>
                  <a:pt x="59019" y="49376"/>
                </a:lnTo>
                <a:lnTo>
                  <a:pt x="58852" y="49059"/>
                </a:lnTo>
                <a:lnTo>
                  <a:pt x="58759" y="48910"/>
                </a:lnTo>
                <a:lnTo>
                  <a:pt x="58647" y="48799"/>
                </a:lnTo>
                <a:lnTo>
                  <a:pt x="58610" y="48761"/>
                </a:lnTo>
                <a:lnTo>
                  <a:pt x="58554" y="48724"/>
                </a:lnTo>
                <a:lnTo>
                  <a:pt x="58517" y="48724"/>
                </a:lnTo>
                <a:lnTo>
                  <a:pt x="58479" y="48743"/>
                </a:lnTo>
                <a:lnTo>
                  <a:pt x="58442" y="48761"/>
                </a:lnTo>
                <a:lnTo>
                  <a:pt x="58423" y="48799"/>
                </a:lnTo>
                <a:lnTo>
                  <a:pt x="58423" y="48873"/>
                </a:lnTo>
                <a:lnTo>
                  <a:pt x="58461" y="48966"/>
                </a:lnTo>
                <a:lnTo>
                  <a:pt x="58517" y="49078"/>
                </a:lnTo>
                <a:lnTo>
                  <a:pt x="58666" y="49283"/>
                </a:lnTo>
                <a:lnTo>
                  <a:pt x="58777" y="49413"/>
                </a:lnTo>
                <a:lnTo>
                  <a:pt x="58926" y="49674"/>
                </a:lnTo>
                <a:lnTo>
                  <a:pt x="59001" y="49767"/>
                </a:lnTo>
                <a:lnTo>
                  <a:pt x="59056" y="49804"/>
                </a:lnTo>
                <a:lnTo>
                  <a:pt x="59112" y="49823"/>
                </a:lnTo>
                <a:lnTo>
                  <a:pt x="59187" y="49785"/>
                </a:lnTo>
                <a:lnTo>
                  <a:pt x="59280" y="49711"/>
                </a:lnTo>
                <a:lnTo>
                  <a:pt x="59392" y="49562"/>
                </a:lnTo>
                <a:lnTo>
                  <a:pt x="59596" y="49283"/>
                </a:lnTo>
                <a:lnTo>
                  <a:pt x="59690" y="49115"/>
                </a:lnTo>
                <a:lnTo>
                  <a:pt x="59783" y="48966"/>
                </a:lnTo>
                <a:lnTo>
                  <a:pt x="59838" y="48705"/>
                </a:lnTo>
                <a:lnTo>
                  <a:pt x="59857" y="48575"/>
                </a:lnTo>
                <a:lnTo>
                  <a:pt x="59838" y="48557"/>
                </a:lnTo>
                <a:close/>
                <a:moveTo>
                  <a:pt x="68384" y="48482"/>
                </a:moveTo>
                <a:lnTo>
                  <a:pt x="68310" y="48501"/>
                </a:lnTo>
                <a:lnTo>
                  <a:pt x="68254" y="48519"/>
                </a:lnTo>
                <a:lnTo>
                  <a:pt x="68198" y="48575"/>
                </a:lnTo>
                <a:lnTo>
                  <a:pt x="68161" y="48631"/>
                </a:lnTo>
                <a:lnTo>
                  <a:pt x="68068" y="48799"/>
                </a:lnTo>
                <a:lnTo>
                  <a:pt x="67975" y="48966"/>
                </a:lnTo>
                <a:lnTo>
                  <a:pt x="67900" y="49134"/>
                </a:lnTo>
                <a:lnTo>
                  <a:pt x="67844" y="49283"/>
                </a:lnTo>
                <a:lnTo>
                  <a:pt x="67751" y="49394"/>
                </a:lnTo>
                <a:lnTo>
                  <a:pt x="67621" y="49543"/>
                </a:lnTo>
                <a:lnTo>
                  <a:pt x="67565" y="49618"/>
                </a:lnTo>
                <a:lnTo>
                  <a:pt x="67528" y="49692"/>
                </a:lnTo>
                <a:lnTo>
                  <a:pt x="67528" y="49748"/>
                </a:lnTo>
                <a:lnTo>
                  <a:pt x="67528" y="49785"/>
                </a:lnTo>
                <a:lnTo>
                  <a:pt x="67565" y="49804"/>
                </a:lnTo>
                <a:lnTo>
                  <a:pt x="67602" y="49823"/>
                </a:lnTo>
                <a:lnTo>
                  <a:pt x="67714" y="49823"/>
                </a:lnTo>
                <a:lnTo>
                  <a:pt x="67788" y="49767"/>
                </a:lnTo>
                <a:lnTo>
                  <a:pt x="67863" y="49711"/>
                </a:lnTo>
                <a:lnTo>
                  <a:pt x="67993" y="49543"/>
                </a:lnTo>
                <a:lnTo>
                  <a:pt x="68068" y="49413"/>
                </a:lnTo>
                <a:lnTo>
                  <a:pt x="68123" y="49283"/>
                </a:lnTo>
                <a:lnTo>
                  <a:pt x="68179" y="49115"/>
                </a:lnTo>
                <a:lnTo>
                  <a:pt x="68235" y="48947"/>
                </a:lnTo>
                <a:lnTo>
                  <a:pt x="68272" y="48892"/>
                </a:lnTo>
                <a:lnTo>
                  <a:pt x="68310" y="48854"/>
                </a:lnTo>
                <a:lnTo>
                  <a:pt x="68347" y="48836"/>
                </a:lnTo>
                <a:lnTo>
                  <a:pt x="68384" y="48836"/>
                </a:lnTo>
                <a:lnTo>
                  <a:pt x="68459" y="48873"/>
                </a:lnTo>
                <a:lnTo>
                  <a:pt x="68533" y="48929"/>
                </a:lnTo>
                <a:lnTo>
                  <a:pt x="68589" y="49003"/>
                </a:lnTo>
                <a:lnTo>
                  <a:pt x="68701" y="49190"/>
                </a:lnTo>
                <a:lnTo>
                  <a:pt x="68775" y="49338"/>
                </a:lnTo>
                <a:lnTo>
                  <a:pt x="68868" y="49506"/>
                </a:lnTo>
                <a:lnTo>
                  <a:pt x="68999" y="49692"/>
                </a:lnTo>
                <a:lnTo>
                  <a:pt x="69073" y="49748"/>
                </a:lnTo>
                <a:lnTo>
                  <a:pt x="69129" y="49785"/>
                </a:lnTo>
                <a:lnTo>
                  <a:pt x="69147" y="49785"/>
                </a:lnTo>
                <a:lnTo>
                  <a:pt x="69185" y="49767"/>
                </a:lnTo>
                <a:lnTo>
                  <a:pt x="69203" y="49729"/>
                </a:lnTo>
                <a:lnTo>
                  <a:pt x="69222" y="49674"/>
                </a:lnTo>
                <a:lnTo>
                  <a:pt x="69222" y="49599"/>
                </a:lnTo>
                <a:lnTo>
                  <a:pt x="69166" y="49487"/>
                </a:lnTo>
                <a:lnTo>
                  <a:pt x="69092" y="49338"/>
                </a:lnTo>
                <a:lnTo>
                  <a:pt x="68999" y="49190"/>
                </a:lnTo>
                <a:lnTo>
                  <a:pt x="68812" y="48910"/>
                </a:lnTo>
                <a:lnTo>
                  <a:pt x="68682" y="48724"/>
                </a:lnTo>
                <a:lnTo>
                  <a:pt x="68589" y="48612"/>
                </a:lnTo>
                <a:lnTo>
                  <a:pt x="68514" y="48538"/>
                </a:lnTo>
                <a:lnTo>
                  <a:pt x="68440" y="48501"/>
                </a:lnTo>
                <a:lnTo>
                  <a:pt x="68384" y="48482"/>
                </a:lnTo>
                <a:close/>
                <a:moveTo>
                  <a:pt x="81957" y="48705"/>
                </a:moveTo>
                <a:lnTo>
                  <a:pt x="81919" y="48724"/>
                </a:lnTo>
                <a:lnTo>
                  <a:pt x="81789" y="48799"/>
                </a:lnTo>
                <a:lnTo>
                  <a:pt x="81696" y="48892"/>
                </a:lnTo>
                <a:lnTo>
                  <a:pt x="81491" y="49096"/>
                </a:lnTo>
                <a:lnTo>
                  <a:pt x="81305" y="49320"/>
                </a:lnTo>
                <a:lnTo>
                  <a:pt x="81119" y="49543"/>
                </a:lnTo>
                <a:lnTo>
                  <a:pt x="80933" y="49115"/>
                </a:lnTo>
                <a:lnTo>
                  <a:pt x="80858" y="49003"/>
                </a:lnTo>
                <a:lnTo>
                  <a:pt x="80784" y="48892"/>
                </a:lnTo>
                <a:lnTo>
                  <a:pt x="80709" y="48799"/>
                </a:lnTo>
                <a:lnTo>
                  <a:pt x="80635" y="48761"/>
                </a:lnTo>
                <a:lnTo>
                  <a:pt x="80542" y="48761"/>
                </a:lnTo>
                <a:lnTo>
                  <a:pt x="80523" y="48799"/>
                </a:lnTo>
                <a:lnTo>
                  <a:pt x="80523" y="48836"/>
                </a:lnTo>
                <a:lnTo>
                  <a:pt x="80542" y="48947"/>
                </a:lnTo>
                <a:lnTo>
                  <a:pt x="80598" y="49096"/>
                </a:lnTo>
                <a:lnTo>
                  <a:pt x="80747" y="49376"/>
                </a:lnTo>
                <a:lnTo>
                  <a:pt x="80840" y="49543"/>
                </a:lnTo>
                <a:lnTo>
                  <a:pt x="80933" y="49692"/>
                </a:lnTo>
                <a:lnTo>
                  <a:pt x="81026" y="49785"/>
                </a:lnTo>
                <a:lnTo>
                  <a:pt x="81100" y="49823"/>
                </a:lnTo>
                <a:lnTo>
                  <a:pt x="81156" y="49823"/>
                </a:lnTo>
                <a:lnTo>
                  <a:pt x="81231" y="49767"/>
                </a:lnTo>
                <a:lnTo>
                  <a:pt x="81324" y="49692"/>
                </a:lnTo>
                <a:lnTo>
                  <a:pt x="81510" y="49469"/>
                </a:lnTo>
                <a:lnTo>
                  <a:pt x="81677" y="49283"/>
                </a:lnTo>
                <a:lnTo>
                  <a:pt x="81845" y="49078"/>
                </a:lnTo>
                <a:lnTo>
                  <a:pt x="81938" y="48854"/>
                </a:lnTo>
                <a:lnTo>
                  <a:pt x="81975" y="48799"/>
                </a:lnTo>
                <a:lnTo>
                  <a:pt x="81975" y="48743"/>
                </a:lnTo>
                <a:lnTo>
                  <a:pt x="81957" y="48705"/>
                </a:lnTo>
                <a:close/>
                <a:moveTo>
                  <a:pt x="2011" y="48519"/>
                </a:moveTo>
                <a:lnTo>
                  <a:pt x="1955" y="48557"/>
                </a:lnTo>
                <a:lnTo>
                  <a:pt x="1825" y="48687"/>
                </a:lnTo>
                <a:lnTo>
                  <a:pt x="1713" y="48854"/>
                </a:lnTo>
                <a:lnTo>
                  <a:pt x="1601" y="49041"/>
                </a:lnTo>
                <a:lnTo>
                  <a:pt x="1508" y="49227"/>
                </a:lnTo>
                <a:lnTo>
                  <a:pt x="1452" y="49394"/>
                </a:lnTo>
                <a:lnTo>
                  <a:pt x="1434" y="49506"/>
                </a:lnTo>
                <a:lnTo>
                  <a:pt x="1452" y="49655"/>
                </a:lnTo>
                <a:lnTo>
                  <a:pt x="1471" y="49692"/>
                </a:lnTo>
                <a:lnTo>
                  <a:pt x="1508" y="49692"/>
                </a:lnTo>
                <a:lnTo>
                  <a:pt x="1545" y="49655"/>
                </a:lnTo>
                <a:lnTo>
                  <a:pt x="1620" y="49543"/>
                </a:lnTo>
                <a:lnTo>
                  <a:pt x="1731" y="49376"/>
                </a:lnTo>
                <a:lnTo>
                  <a:pt x="1825" y="49190"/>
                </a:lnTo>
                <a:lnTo>
                  <a:pt x="1918" y="49022"/>
                </a:lnTo>
                <a:lnTo>
                  <a:pt x="2029" y="48836"/>
                </a:lnTo>
                <a:lnTo>
                  <a:pt x="2141" y="49096"/>
                </a:lnTo>
                <a:lnTo>
                  <a:pt x="2327" y="49450"/>
                </a:lnTo>
                <a:lnTo>
                  <a:pt x="2420" y="49618"/>
                </a:lnTo>
                <a:lnTo>
                  <a:pt x="2513" y="49767"/>
                </a:lnTo>
                <a:lnTo>
                  <a:pt x="2569" y="49804"/>
                </a:lnTo>
                <a:lnTo>
                  <a:pt x="2607" y="49841"/>
                </a:lnTo>
                <a:lnTo>
                  <a:pt x="2662" y="49841"/>
                </a:lnTo>
                <a:lnTo>
                  <a:pt x="2700" y="49823"/>
                </a:lnTo>
                <a:lnTo>
                  <a:pt x="2718" y="49785"/>
                </a:lnTo>
                <a:lnTo>
                  <a:pt x="2737" y="49729"/>
                </a:lnTo>
                <a:lnTo>
                  <a:pt x="2737" y="49655"/>
                </a:lnTo>
                <a:lnTo>
                  <a:pt x="2718" y="49581"/>
                </a:lnTo>
                <a:lnTo>
                  <a:pt x="2644" y="49394"/>
                </a:lnTo>
                <a:lnTo>
                  <a:pt x="2551" y="49190"/>
                </a:lnTo>
                <a:lnTo>
                  <a:pt x="2309" y="48817"/>
                </a:lnTo>
                <a:lnTo>
                  <a:pt x="2141" y="48557"/>
                </a:lnTo>
                <a:lnTo>
                  <a:pt x="2104" y="48519"/>
                </a:lnTo>
                <a:close/>
                <a:moveTo>
                  <a:pt x="5679" y="48538"/>
                </a:moveTo>
                <a:lnTo>
                  <a:pt x="5623" y="48557"/>
                </a:lnTo>
                <a:lnTo>
                  <a:pt x="5567" y="48594"/>
                </a:lnTo>
                <a:lnTo>
                  <a:pt x="5455" y="48705"/>
                </a:lnTo>
                <a:lnTo>
                  <a:pt x="5343" y="48892"/>
                </a:lnTo>
                <a:lnTo>
                  <a:pt x="5250" y="49096"/>
                </a:lnTo>
                <a:lnTo>
                  <a:pt x="5176" y="49283"/>
                </a:lnTo>
                <a:lnTo>
                  <a:pt x="5120" y="49469"/>
                </a:lnTo>
                <a:lnTo>
                  <a:pt x="5120" y="49525"/>
                </a:lnTo>
                <a:lnTo>
                  <a:pt x="5139" y="49581"/>
                </a:lnTo>
                <a:lnTo>
                  <a:pt x="5194" y="49711"/>
                </a:lnTo>
                <a:lnTo>
                  <a:pt x="5213" y="49729"/>
                </a:lnTo>
                <a:lnTo>
                  <a:pt x="5232" y="49711"/>
                </a:lnTo>
                <a:lnTo>
                  <a:pt x="5269" y="49636"/>
                </a:lnTo>
                <a:lnTo>
                  <a:pt x="5325" y="49506"/>
                </a:lnTo>
                <a:lnTo>
                  <a:pt x="5455" y="49152"/>
                </a:lnTo>
                <a:lnTo>
                  <a:pt x="5530" y="48985"/>
                </a:lnTo>
                <a:lnTo>
                  <a:pt x="5641" y="48817"/>
                </a:lnTo>
                <a:lnTo>
                  <a:pt x="5772" y="49059"/>
                </a:lnTo>
                <a:lnTo>
                  <a:pt x="5976" y="49432"/>
                </a:lnTo>
                <a:lnTo>
                  <a:pt x="6088" y="49618"/>
                </a:lnTo>
                <a:lnTo>
                  <a:pt x="6200" y="49748"/>
                </a:lnTo>
                <a:lnTo>
                  <a:pt x="6237" y="49804"/>
                </a:lnTo>
                <a:lnTo>
                  <a:pt x="6293" y="49841"/>
                </a:lnTo>
                <a:lnTo>
                  <a:pt x="6330" y="49841"/>
                </a:lnTo>
                <a:lnTo>
                  <a:pt x="6367" y="49823"/>
                </a:lnTo>
                <a:lnTo>
                  <a:pt x="6386" y="49785"/>
                </a:lnTo>
                <a:lnTo>
                  <a:pt x="6405" y="49729"/>
                </a:lnTo>
                <a:lnTo>
                  <a:pt x="6386" y="49674"/>
                </a:lnTo>
                <a:lnTo>
                  <a:pt x="6367" y="49599"/>
                </a:lnTo>
                <a:lnTo>
                  <a:pt x="6293" y="49413"/>
                </a:lnTo>
                <a:lnTo>
                  <a:pt x="6181" y="49208"/>
                </a:lnTo>
                <a:lnTo>
                  <a:pt x="5921" y="48817"/>
                </a:lnTo>
                <a:lnTo>
                  <a:pt x="5753" y="48575"/>
                </a:lnTo>
                <a:lnTo>
                  <a:pt x="5716" y="48538"/>
                </a:lnTo>
                <a:close/>
                <a:moveTo>
                  <a:pt x="27871" y="48668"/>
                </a:moveTo>
                <a:lnTo>
                  <a:pt x="27760" y="48705"/>
                </a:lnTo>
                <a:lnTo>
                  <a:pt x="27685" y="48780"/>
                </a:lnTo>
                <a:lnTo>
                  <a:pt x="27611" y="48854"/>
                </a:lnTo>
                <a:lnTo>
                  <a:pt x="27555" y="48966"/>
                </a:lnTo>
                <a:lnTo>
                  <a:pt x="27517" y="49078"/>
                </a:lnTo>
                <a:lnTo>
                  <a:pt x="27424" y="49301"/>
                </a:lnTo>
                <a:lnTo>
                  <a:pt x="27369" y="49357"/>
                </a:lnTo>
                <a:lnTo>
                  <a:pt x="27275" y="49450"/>
                </a:lnTo>
                <a:lnTo>
                  <a:pt x="27089" y="49599"/>
                </a:lnTo>
                <a:lnTo>
                  <a:pt x="27033" y="49692"/>
                </a:lnTo>
                <a:lnTo>
                  <a:pt x="27015" y="49711"/>
                </a:lnTo>
                <a:lnTo>
                  <a:pt x="27015" y="49748"/>
                </a:lnTo>
                <a:lnTo>
                  <a:pt x="27015" y="49785"/>
                </a:lnTo>
                <a:lnTo>
                  <a:pt x="27052" y="49804"/>
                </a:lnTo>
                <a:lnTo>
                  <a:pt x="27089" y="49823"/>
                </a:lnTo>
                <a:lnTo>
                  <a:pt x="27164" y="49841"/>
                </a:lnTo>
                <a:lnTo>
                  <a:pt x="27257" y="49841"/>
                </a:lnTo>
                <a:lnTo>
                  <a:pt x="27331" y="49823"/>
                </a:lnTo>
                <a:lnTo>
                  <a:pt x="27387" y="49785"/>
                </a:lnTo>
                <a:lnTo>
                  <a:pt x="27443" y="49748"/>
                </a:lnTo>
                <a:lnTo>
                  <a:pt x="27480" y="49692"/>
                </a:lnTo>
                <a:lnTo>
                  <a:pt x="27517" y="49618"/>
                </a:lnTo>
                <a:lnTo>
                  <a:pt x="27592" y="49469"/>
                </a:lnTo>
                <a:lnTo>
                  <a:pt x="27629" y="49320"/>
                </a:lnTo>
                <a:lnTo>
                  <a:pt x="27685" y="49171"/>
                </a:lnTo>
                <a:lnTo>
                  <a:pt x="27760" y="49059"/>
                </a:lnTo>
                <a:lnTo>
                  <a:pt x="27797" y="49022"/>
                </a:lnTo>
                <a:lnTo>
                  <a:pt x="27853" y="48985"/>
                </a:lnTo>
                <a:lnTo>
                  <a:pt x="28002" y="48985"/>
                </a:lnTo>
                <a:lnTo>
                  <a:pt x="28057" y="49022"/>
                </a:lnTo>
                <a:lnTo>
                  <a:pt x="28132" y="49059"/>
                </a:lnTo>
                <a:lnTo>
                  <a:pt x="28244" y="49190"/>
                </a:lnTo>
                <a:lnTo>
                  <a:pt x="28337" y="49357"/>
                </a:lnTo>
                <a:lnTo>
                  <a:pt x="28430" y="49525"/>
                </a:lnTo>
                <a:lnTo>
                  <a:pt x="28523" y="49655"/>
                </a:lnTo>
                <a:lnTo>
                  <a:pt x="28560" y="49711"/>
                </a:lnTo>
                <a:lnTo>
                  <a:pt x="28616" y="49748"/>
                </a:lnTo>
                <a:lnTo>
                  <a:pt x="28653" y="49767"/>
                </a:lnTo>
                <a:lnTo>
                  <a:pt x="28709" y="49767"/>
                </a:lnTo>
                <a:lnTo>
                  <a:pt x="28746" y="49729"/>
                </a:lnTo>
                <a:lnTo>
                  <a:pt x="28765" y="49692"/>
                </a:lnTo>
                <a:lnTo>
                  <a:pt x="28765" y="49636"/>
                </a:lnTo>
                <a:lnTo>
                  <a:pt x="28728" y="49562"/>
                </a:lnTo>
                <a:lnTo>
                  <a:pt x="28653" y="49394"/>
                </a:lnTo>
                <a:lnTo>
                  <a:pt x="28541" y="49190"/>
                </a:lnTo>
                <a:lnTo>
                  <a:pt x="28393" y="49003"/>
                </a:lnTo>
                <a:lnTo>
                  <a:pt x="28244" y="48836"/>
                </a:lnTo>
                <a:lnTo>
                  <a:pt x="28113" y="48724"/>
                </a:lnTo>
                <a:lnTo>
                  <a:pt x="28057" y="48687"/>
                </a:lnTo>
                <a:lnTo>
                  <a:pt x="28002" y="48668"/>
                </a:lnTo>
                <a:close/>
                <a:moveTo>
                  <a:pt x="36342" y="48650"/>
                </a:moveTo>
                <a:lnTo>
                  <a:pt x="36305" y="48687"/>
                </a:lnTo>
                <a:lnTo>
                  <a:pt x="36305" y="48724"/>
                </a:lnTo>
                <a:lnTo>
                  <a:pt x="36305" y="48780"/>
                </a:lnTo>
                <a:lnTo>
                  <a:pt x="36342" y="48929"/>
                </a:lnTo>
                <a:lnTo>
                  <a:pt x="36436" y="49096"/>
                </a:lnTo>
                <a:lnTo>
                  <a:pt x="36622" y="49413"/>
                </a:lnTo>
                <a:lnTo>
                  <a:pt x="36752" y="49618"/>
                </a:lnTo>
                <a:lnTo>
                  <a:pt x="36845" y="49729"/>
                </a:lnTo>
                <a:lnTo>
                  <a:pt x="36920" y="49804"/>
                </a:lnTo>
                <a:lnTo>
                  <a:pt x="37013" y="49841"/>
                </a:lnTo>
                <a:lnTo>
                  <a:pt x="37087" y="49823"/>
                </a:lnTo>
                <a:lnTo>
                  <a:pt x="37162" y="49785"/>
                </a:lnTo>
                <a:lnTo>
                  <a:pt x="37255" y="49711"/>
                </a:lnTo>
                <a:lnTo>
                  <a:pt x="37441" y="49506"/>
                </a:lnTo>
                <a:lnTo>
                  <a:pt x="37608" y="49283"/>
                </a:lnTo>
                <a:lnTo>
                  <a:pt x="37739" y="49059"/>
                </a:lnTo>
                <a:lnTo>
                  <a:pt x="37795" y="48854"/>
                </a:lnTo>
                <a:lnTo>
                  <a:pt x="37813" y="48743"/>
                </a:lnTo>
                <a:lnTo>
                  <a:pt x="37813" y="48724"/>
                </a:lnTo>
                <a:lnTo>
                  <a:pt x="37776" y="48743"/>
                </a:lnTo>
                <a:lnTo>
                  <a:pt x="37627" y="48985"/>
                </a:lnTo>
                <a:lnTo>
                  <a:pt x="37441" y="49208"/>
                </a:lnTo>
                <a:lnTo>
                  <a:pt x="37236" y="49413"/>
                </a:lnTo>
                <a:lnTo>
                  <a:pt x="37013" y="49599"/>
                </a:lnTo>
                <a:lnTo>
                  <a:pt x="36920" y="49376"/>
                </a:lnTo>
                <a:lnTo>
                  <a:pt x="36752" y="49059"/>
                </a:lnTo>
                <a:lnTo>
                  <a:pt x="36678" y="48892"/>
                </a:lnTo>
                <a:lnTo>
                  <a:pt x="36584" y="48761"/>
                </a:lnTo>
                <a:lnTo>
                  <a:pt x="36473" y="48687"/>
                </a:lnTo>
                <a:lnTo>
                  <a:pt x="36436" y="48650"/>
                </a:lnTo>
                <a:close/>
                <a:moveTo>
                  <a:pt x="40122" y="48650"/>
                </a:moveTo>
                <a:lnTo>
                  <a:pt x="40066" y="48668"/>
                </a:lnTo>
                <a:lnTo>
                  <a:pt x="40047" y="48705"/>
                </a:lnTo>
                <a:lnTo>
                  <a:pt x="40029" y="48761"/>
                </a:lnTo>
                <a:lnTo>
                  <a:pt x="40047" y="48873"/>
                </a:lnTo>
                <a:lnTo>
                  <a:pt x="40103" y="49022"/>
                </a:lnTo>
                <a:lnTo>
                  <a:pt x="40178" y="49171"/>
                </a:lnTo>
                <a:lnTo>
                  <a:pt x="40252" y="49301"/>
                </a:lnTo>
                <a:lnTo>
                  <a:pt x="40345" y="49469"/>
                </a:lnTo>
                <a:lnTo>
                  <a:pt x="40532" y="49674"/>
                </a:lnTo>
                <a:lnTo>
                  <a:pt x="40625" y="49748"/>
                </a:lnTo>
                <a:lnTo>
                  <a:pt x="40718" y="49804"/>
                </a:lnTo>
                <a:lnTo>
                  <a:pt x="40811" y="49841"/>
                </a:lnTo>
                <a:lnTo>
                  <a:pt x="40885" y="49841"/>
                </a:lnTo>
                <a:lnTo>
                  <a:pt x="40941" y="49823"/>
                </a:lnTo>
                <a:lnTo>
                  <a:pt x="40978" y="49785"/>
                </a:lnTo>
                <a:lnTo>
                  <a:pt x="41071" y="49674"/>
                </a:lnTo>
                <a:lnTo>
                  <a:pt x="41202" y="49450"/>
                </a:lnTo>
                <a:lnTo>
                  <a:pt x="41313" y="49208"/>
                </a:lnTo>
                <a:lnTo>
                  <a:pt x="41407" y="48910"/>
                </a:lnTo>
                <a:lnTo>
                  <a:pt x="41444" y="48743"/>
                </a:lnTo>
                <a:lnTo>
                  <a:pt x="41444" y="48687"/>
                </a:lnTo>
                <a:lnTo>
                  <a:pt x="41407" y="48687"/>
                </a:lnTo>
                <a:lnTo>
                  <a:pt x="41313" y="48761"/>
                </a:lnTo>
                <a:lnTo>
                  <a:pt x="41220" y="48836"/>
                </a:lnTo>
                <a:lnTo>
                  <a:pt x="41146" y="48947"/>
                </a:lnTo>
                <a:lnTo>
                  <a:pt x="41071" y="49078"/>
                </a:lnTo>
                <a:lnTo>
                  <a:pt x="40941" y="49320"/>
                </a:lnTo>
                <a:lnTo>
                  <a:pt x="40829" y="49543"/>
                </a:lnTo>
                <a:lnTo>
                  <a:pt x="40699" y="49432"/>
                </a:lnTo>
                <a:lnTo>
                  <a:pt x="40606" y="49320"/>
                </a:lnTo>
                <a:lnTo>
                  <a:pt x="40494" y="49171"/>
                </a:lnTo>
                <a:lnTo>
                  <a:pt x="40420" y="49041"/>
                </a:lnTo>
                <a:lnTo>
                  <a:pt x="40327" y="48817"/>
                </a:lnTo>
                <a:lnTo>
                  <a:pt x="40252" y="48705"/>
                </a:lnTo>
                <a:lnTo>
                  <a:pt x="40215" y="48668"/>
                </a:lnTo>
                <a:lnTo>
                  <a:pt x="40178" y="48650"/>
                </a:lnTo>
                <a:close/>
                <a:moveTo>
                  <a:pt x="46191" y="48650"/>
                </a:moveTo>
                <a:lnTo>
                  <a:pt x="46154" y="48668"/>
                </a:lnTo>
                <a:lnTo>
                  <a:pt x="46042" y="48761"/>
                </a:lnTo>
                <a:lnTo>
                  <a:pt x="45931" y="48929"/>
                </a:lnTo>
                <a:lnTo>
                  <a:pt x="45819" y="49134"/>
                </a:lnTo>
                <a:lnTo>
                  <a:pt x="45707" y="49338"/>
                </a:lnTo>
                <a:lnTo>
                  <a:pt x="45633" y="49543"/>
                </a:lnTo>
                <a:lnTo>
                  <a:pt x="45596" y="49692"/>
                </a:lnTo>
                <a:lnTo>
                  <a:pt x="45596" y="49748"/>
                </a:lnTo>
                <a:lnTo>
                  <a:pt x="45596" y="49785"/>
                </a:lnTo>
                <a:lnTo>
                  <a:pt x="45633" y="49823"/>
                </a:lnTo>
                <a:lnTo>
                  <a:pt x="45670" y="49841"/>
                </a:lnTo>
                <a:lnTo>
                  <a:pt x="45726" y="49823"/>
                </a:lnTo>
                <a:lnTo>
                  <a:pt x="45763" y="49785"/>
                </a:lnTo>
                <a:lnTo>
                  <a:pt x="45856" y="49674"/>
                </a:lnTo>
                <a:lnTo>
                  <a:pt x="45949" y="49506"/>
                </a:lnTo>
                <a:lnTo>
                  <a:pt x="46117" y="49152"/>
                </a:lnTo>
                <a:lnTo>
                  <a:pt x="46210" y="48947"/>
                </a:lnTo>
                <a:lnTo>
                  <a:pt x="46359" y="49059"/>
                </a:lnTo>
                <a:lnTo>
                  <a:pt x="46471" y="49190"/>
                </a:lnTo>
                <a:lnTo>
                  <a:pt x="46713" y="49450"/>
                </a:lnTo>
                <a:lnTo>
                  <a:pt x="46769" y="49543"/>
                </a:lnTo>
                <a:lnTo>
                  <a:pt x="46843" y="49655"/>
                </a:lnTo>
                <a:lnTo>
                  <a:pt x="46880" y="49674"/>
                </a:lnTo>
                <a:lnTo>
                  <a:pt x="46918" y="49674"/>
                </a:lnTo>
                <a:lnTo>
                  <a:pt x="46936" y="49655"/>
                </a:lnTo>
                <a:lnTo>
                  <a:pt x="46955" y="49581"/>
                </a:lnTo>
                <a:lnTo>
                  <a:pt x="46955" y="49506"/>
                </a:lnTo>
                <a:lnTo>
                  <a:pt x="46936" y="49450"/>
                </a:lnTo>
                <a:lnTo>
                  <a:pt x="46899" y="49301"/>
                </a:lnTo>
                <a:lnTo>
                  <a:pt x="46806" y="49171"/>
                </a:lnTo>
                <a:lnTo>
                  <a:pt x="46694" y="49041"/>
                </a:lnTo>
                <a:lnTo>
                  <a:pt x="46564" y="48910"/>
                </a:lnTo>
                <a:lnTo>
                  <a:pt x="46433" y="48817"/>
                </a:lnTo>
                <a:lnTo>
                  <a:pt x="46229" y="48650"/>
                </a:lnTo>
                <a:close/>
                <a:moveTo>
                  <a:pt x="86816" y="48538"/>
                </a:moveTo>
                <a:lnTo>
                  <a:pt x="86779" y="48575"/>
                </a:lnTo>
                <a:lnTo>
                  <a:pt x="86611" y="48817"/>
                </a:lnTo>
                <a:lnTo>
                  <a:pt x="86369" y="49208"/>
                </a:lnTo>
                <a:lnTo>
                  <a:pt x="86257" y="49413"/>
                </a:lnTo>
                <a:lnTo>
                  <a:pt x="86183" y="49599"/>
                </a:lnTo>
                <a:lnTo>
                  <a:pt x="86146" y="49674"/>
                </a:lnTo>
                <a:lnTo>
                  <a:pt x="86146" y="49729"/>
                </a:lnTo>
                <a:lnTo>
                  <a:pt x="86146" y="49785"/>
                </a:lnTo>
                <a:lnTo>
                  <a:pt x="86183" y="49823"/>
                </a:lnTo>
                <a:lnTo>
                  <a:pt x="86220" y="49841"/>
                </a:lnTo>
                <a:lnTo>
                  <a:pt x="86257" y="49841"/>
                </a:lnTo>
                <a:lnTo>
                  <a:pt x="86295" y="49804"/>
                </a:lnTo>
                <a:lnTo>
                  <a:pt x="86351" y="49748"/>
                </a:lnTo>
                <a:lnTo>
                  <a:pt x="86462" y="49618"/>
                </a:lnTo>
                <a:lnTo>
                  <a:pt x="86574" y="49432"/>
                </a:lnTo>
                <a:lnTo>
                  <a:pt x="86760" y="49059"/>
                </a:lnTo>
                <a:lnTo>
                  <a:pt x="86890" y="48817"/>
                </a:lnTo>
                <a:lnTo>
                  <a:pt x="87002" y="48966"/>
                </a:lnTo>
                <a:lnTo>
                  <a:pt x="87077" y="49115"/>
                </a:lnTo>
                <a:lnTo>
                  <a:pt x="87151" y="49264"/>
                </a:lnTo>
                <a:lnTo>
                  <a:pt x="87207" y="49432"/>
                </a:lnTo>
                <a:lnTo>
                  <a:pt x="87244" y="49581"/>
                </a:lnTo>
                <a:lnTo>
                  <a:pt x="87281" y="49692"/>
                </a:lnTo>
                <a:lnTo>
                  <a:pt x="87300" y="49729"/>
                </a:lnTo>
                <a:lnTo>
                  <a:pt x="87337" y="49729"/>
                </a:lnTo>
                <a:lnTo>
                  <a:pt x="87375" y="49674"/>
                </a:lnTo>
                <a:lnTo>
                  <a:pt x="87412" y="49581"/>
                </a:lnTo>
                <a:lnTo>
                  <a:pt x="87412" y="49525"/>
                </a:lnTo>
                <a:lnTo>
                  <a:pt x="87412" y="49469"/>
                </a:lnTo>
                <a:lnTo>
                  <a:pt x="87375" y="49283"/>
                </a:lnTo>
                <a:lnTo>
                  <a:pt x="87300" y="49096"/>
                </a:lnTo>
                <a:lnTo>
                  <a:pt x="87188" y="48892"/>
                </a:lnTo>
                <a:lnTo>
                  <a:pt x="87077" y="48705"/>
                </a:lnTo>
                <a:lnTo>
                  <a:pt x="86965" y="48594"/>
                </a:lnTo>
                <a:lnTo>
                  <a:pt x="86909" y="48557"/>
                </a:lnTo>
                <a:lnTo>
                  <a:pt x="86872" y="48538"/>
                </a:lnTo>
                <a:close/>
                <a:moveTo>
                  <a:pt x="90428" y="48519"/>
                </a:moveTo>
                <a:lnTo>
                  <a:pt x="90391" y="48557"/>
                </a:lnTo>
                <a:lnTo>
                  <a:pt x="90223" y="48817"/>
                </a:lnTo>
                <a:lnTo>
                  <a:pt x="90000" y="49190"/>
                </a:lnTo>
                <a:lnTo>
                  <a:pt x="89888" y="49394"/>
                </a:lnTo>
                <a:lnTo>
                  <a:pt x="89832" y="49581"/>
                </a:lnTo>
                <a:lnTo>
                  <a:pt x="89814" y="49655"/>
                </a:lnTo>
                <a:lnTo>
                  <a:pt x="89795" y="49729"/>
                </a:lnTo>
                <a:lnTo>
                  <a:pt x="89814" y="49785"/>
                </a:lnTo>
                <a:lnTo>
                  <a:pt x="89851" y="49823"/>
                </a:lnTo>
                <a:lnTo>
                  <a:pt x="89888" y="49841"/>
                </a:lnTo>
                <a:lnTo>
                  <a:pt x="89925" y="49841"/>
                </a:lnTo>
                <a:lnTo>
                  <a:pt x="89962" y="49804"/>
                </a:lnTo>
                <a:lnTo>
                  <a:pt x="90018" y="49767"/>
                </a:lnTo>
                <a:lnTo>
                  <a:pt x="90111" y="49618"/>
                </a:lnTo>
                <a:lnTo>
                  <a:pt x="90223" y="49450"/>
                </a:lnTo>
                <a:lnTo>
                  <a:pt x="90409" y="49078"/>
                </a:lnTo>
                <a:lnTo>
                  <a:pt x="90521" y="48836"/>
                </a:lnTo>
                <a:lnTo>
                  <a:pt x="90614" y="48985"/>
                </a:lnTo>
                <a:lnTo>
                  <a:pt x="90707" y="49152"/>
                </a:lnTo>
                <a:lnTo>
                  <a:pt x="90875" y="49469"/>
                </a:lnTo>
                <a:lnTo>
                  <a:pt x="90968" y="49599"/>
                </a:lnTo>
                <a:lnTo>
                  <a:pt x="91024" y="49692"/>
                </a:lnTo>
                <a:lnTo>
                  <a:pt x="91061" y="49692"/>
                </a:lnTo>
                <a:lnTo>
                  <a:pt x="91080" y="49674"/>
                </a:lnTo>
                <a:lnTo>
                  <a:pt x="91098" y="49618"/>
                </a:lnTo>
                <a:lnTo>
                  <a:pt x="91098" y="49506"/>
                </a:lnTo>
                <a:lnTo>
                  <a:pt x="91080" y="49394"/>
                </a:lnTo>
                <a:lnTo>
                  <a:pt x="91024" y="49227"/>
                </a:lnTo>
                <a:lnTo>
                  <a:pt x="90931" y="49041"/>
                </a:lnTo>
                <a:lnTo>
                  <a:pt x="90819" y="48836"/>
                </a:lnTo>
                <a:lnTo>
                  <a:pt x="90707" y="48668"/>
                </a:lnTo>
                <a:lnTo>
                  <a:pt x="90595" y="48557"/>
                </a:lnTo>
                <a:lnTo>
                  <a:pt x="90540" y="48519"/>
                </a:lnTo>
                <a:close/>
                <a:moveTo>
                  <a:pt x="16831" y="48594"/>
                </a:moveTo>
                <a:lnTo>
                  <a:pt x="16756" y="48631"/>
                </a:lnTo>
                <a:lnTo>
                  <a:pt x="16682" y="48687"/>
                </a:lnTo>
                <a:lnTo>
                  <a:pt x="16607" y="48761"/>
                </a:lnTo>
                <a:lnTo>
                  <a:pt x="16496" y="48947"/>
                </a:lnTo>
                <a:lnTo>
                  <a:pt x="16403" y="49096"/>
                </a:lnTo>
                <a:lnTo>
                  <a:pt x="16328" y="49245"/>
                </a:lnTo>
                <a:lnTo>
                  <a:pt x="16198" y="49487"/>
                </a:lnTo>
                <a:lnTo>
                  <a:pt x="16142" y="49618"/>
                </a:lnTo>
                <a:lnTo>
                  <a:pt x="16123" y="49711"/>
                </a:lnTo>
                <a:lnTo>
                  <a:pt x="16123" y="49748"/>
                </a:lnTo>
                <a:lnTo>
                  <a:pt x="16142" y="49785"/>
                </a:lnTo>
                <a:lnTo>
                  <a:pt x="16160" y="49804"/>
                </a:lnTo>
                <a:lnTo>
                  <a:pt x="16216" y="49804"/>
                </a:lnTo>
                <a:lnTo>
                  <a:pt x="16254" y="49785"/>
                </a:lnTo>
                <a:lnTo>
                  <a:pt x="16309" y="49767"/>
                </a:lnTo>
                <a:lnTo>
                  <a:pt x="16384" y="49674"/>
                </a:lnTo>
                <a:lnTo>
                  <a:pt x="16458" y="49543"/>
                </a:lnTo>
                <a:lnTo>
                  <a:pt x="16514" y="49394"/>
                </a:lnTo>
                <a:lnTo>
                  <a:pt x="16570" y="49227"/>
                </a:lnTo>
                <a:lnTo>
                  <a:pt x="16645" y="49096"/>
                </a:lnTo>
                <a:lnTo>
                  <a:pt x="16738" y="48985"/>
                </a:lnTo>
                <a:lnTo>
                  <a:pt x="16775" y="48966"/>
                </a:lnTo>
                <a:lnTo>
                  <a:pt x="16831" y="48929"/>
                </a:lnTo>
                <a:lnTo>
                  <a:pt x="16905" y="48929"/>
                </a:lnTo>
                <a:lnTo>
                  <a:pt x="16942" y="48947"/>
                </a:lnTo>
                <a:lnTo>
                  <a:pt x="16998" y="48985"/>
                </a:lnTo>
                <a:lnTo>
                  <a:pt x="17036" y="49041"/>
                </a:lnTo>
                <a:lnTo>
                  <a:pt x="17091" y="49190"/>
                </a:lnTo>
                <a:lnTo>
                  <a:pt x="17129" y="49357"/>
                </a:lnTo>
                <a:lnTo>
                  <a:pt x="17166" y="49543"/>
                </a:lnTo>
                <a:lnTo>
                  <a:pt x="17222" y="49692"/>
                </a:lnTo>
                <a:lnTo>
                  <a:pt x="17240" y="49767"/>
                </a:lnTo>
                <a:lnTo>
                  <a:pt x="17296" y="49804"/>
                </a:lnTo>
                <a:lnTo>
                  <a:pt x="17333" y="49841"/>
                </a:lnTo>
                <a:lnTo>
                  <a:pt x="17389" y="49860"/>
                </a:lnTo>
                <a:lnTo>
                  <a:pt x="17445" y="49841"/>
                </a:lnTo>
                <a:lnTo>
                  <a:pt x="17464" y="49804"/>
                </a:lnTo>
                <a:lnTo>
                  <a:pt x="17482" y="49748"/>
                </a:lnTo>
                <a:lnTo>
                  <a:pt x="17482" y="49674"/>
                </a:lnTo>
                <a:lnTo>
                  <a:pt x="17464" y="49469"/>
                </a:lnTo>
                <a:lnTo>
                  <a:pt x="17389" y="49245"/>
                </a:lnTo>
                <a:lnTo>
                  <a:pt x="17296" y="49003"/>
                </a:lnTo>
                <a:lnTo>
                  <a:pt x="17166" y="48799"/>
                </a:lnTo>
                <a:lnTo>
                  <a:pt x="17110" y="48724"/>
                </a:lnTo>
                <a:lnTo>
                  <a:pt x="17054" y="48650"/>
                </a:lnTo>
                <a:lnTo>
                  <a:pt x="16980" y="48612"/>
                </a:lnTo>
                <a:lnTo>
                  <a:pt x="16924" y="48594"/>
                </a:lnTo>
                <a:close/>
                <a:moveTo>
                  <a:pt x="19381" y="48445"/>
                </a:moveTo>
                <a:lnTo>
                  <a:pt x="19307" y="48463"/>
                </a:lnTo>
                <a:lnTo>
                  <a:pt x="19251" y="48501"/>
                </a:lnTo>
                <a:lnTo>
                  <a:pt x="19121" y="48612"/>
                </a:lnTo>
                <a:lnTo>
                  <a:pt x="19009" y="48743"/>
                </a:lnTo>
                <a:lnTo>
                  <a:pt x="18916" y="48892"/>
                </a:lnTo>
                <a:lnTo>
                  <a:pt x="18730" y="49190"/>
                </a:lnTo>
                <a:lnTo>
                  <a:pt x="18562" y="49469"/>
                </a:lnTo>
                <a:lnTo>
                  <a:pt x="18488" y="49245"/>
                </a:lnTo>
                <a:lnTo>
                  <a:pt x="18339" y="48910"/>
                </a:lnTo>
                <a:lnTo>
                  <a:pt x="18264" y="48743"/>
                </a:lnTo>
                <a:lnTo>
                  <a:pt x="18171" y="48612"/>
                </a:lnTo>
                <a:lnTo>
                  <a:pt x="18134" y="48575"/>
                </a:lnTo>
                <a:lnTo>
                  <a:pt x="18078" y="48538"/>
                </a:lnTo>
                <a:lnTo>
                  <a:pt x="18041" y="48519"/>
                </a:lnTo>
                <a:lnTo>
                  <a:pt x="17985" y="48519"/>
                </a:lnTo>
                <a:lnTo>
                  <a:pt x="17966" y="48538"/>
                </a:lnTo>
                <a:lnTo>
                  <a:pt x="17948" y="48575"/>
                </a:lnTo>
                <a:lnTo>
                  <a:pt x="17929" y="48631"/>
                </a:lnTo>
                <a:lnTo>
                  <a:pt x="17929" y="48668"/>
                </a:lnTo>
                <a:lnTo>
                  <a:pt x="17966" y="48799"/>
                </a:lnTo>
                <a:lnTo>
                  <a:pt x="18022" y="48929"/>
                </a:lnTo>
                <a:lnTo>
                  <a:pt x="18171" y="49208"/>
                </a:lnTo>
                <a:lnTo>
                  <a:pt x="18264" y="49394"/>
                </a:lnTo>
                <a:lnTo>
                  <a:pt x="18395" y="49692"/>
                </a:lnTo>
                <a:lnTo>
                  <a:pt x="18450" y="49785"/>
                </a:lnTo>
                <a:lnTo>
                  <a:pt x="18506" y="49841"/>
                </a:lnTo>
                <a:lnTo>
                  <a:pt x="18525" y="49860"/>
                </a:lnTo>
                <a:lnTo>
                  <a:pt x="18562" y="49841"/>
                </a:lnTo>
                <a:lnTo>
                  <a:pt x="18637" y="49804"/>
                </a:lnTo>
                <a:lnTo>
                  <a:pt x="18730" y="49692"/>
                </a:lnTo>
                <a:lnTo>
                  <a:pt x="18841" y="49525"/>
                </a:lnTo>
                <a:lnTo>
                  <a:pt x="19046" y="49227"/>
                </a:lnTo>
                <a:lnTo>
                  <a:pt x="19251" y="48910"/>
                </a:lnTo>
                <a:lnTo>
                  <a:pt x="19363" y="48668"/>
                </a:lnTo>
                <a:lnTo>
                  <a:pt x="19400" y="48501"/>
                </a:lnTo>
                <a:lnTo>
                  <a:pt x="19400" y="48463"/>
                </a:lnTo>
                <a:lnTo>
                  <a:pt x="19400" y="48445"/>
                </a:lnTo>
                <a:close/>
                <a:moveTo>
                  <a:pt x="24241" y="48445"/>
                </a:moveTo>
                <a:lnTo>
                  <a:pt x="24185" y="48463"/>
                </a:lnTo>
                <a:lnTo>
                  <a:pt x="24129" y="48501"/>
                </a:lnTo>
                <a:lnTo>
                  <a:pt x="24017" y="48594"/>
                </a:lnTo>
                <a:lnTo>
                  <a:pt x="23924" y="48743"/>
                </a:lnTo>
                <a:lnTo>
                  <a:pt x="23850" y="48910"/>
                </a:lnTo>
                <a:lnTo>
                  <a:pt x="23775" y="49096"/>
                </a:lnTo>
                <a:lnTo>
                  <a:pt x="23701" y="49264"/>
                </a:lnTo>
                <a:lnTo>
                  <a:pt x="23626" y="49376"/>
                </a:lnTo>
                <a:lnTo>
                  <a:pt x="23533" y="49469"/>
                </a:lnTo>
                <a:lnTo>
                  <a:pt x="23422" y="49599"/>
                </a:lnTo>
                <a:lnTo>
                  <a:pt x="23366" y="49692"/>
                </a:lnTo>
                <a:lnTo>
                  <a:pt x="23347" y="49767"/>
                </a:lnTo>
                <a:lnTo>
                  <a:pt x="23366" y="49823"/>
                </a:lnTo>
                <a:lnTo>
                  <a:pt x="23403" y="49841"/>
                </a:lnTo>
                <a:lnTo>
                  <a:pt x="23459" y="49860"/>
                </a:lnTo>
                <a:lnTo>
                  <a:pt x="23552" y="49841"/>
                </a:lnTo>
                <a:lnTo>
                  <a:pt x="23626" y="49823"/>
                </a:lnTo>
                <a:lnTo>
                  <a:pt x="23719" y="49767"/>
                </a:lnTo>
                <a:lnTo>
                  <a:pt x="23794" y="49692"/>
                </a:lnTo>
                <a:lnTo>
                  <a:pt x="23868" y="49599"/>
                </a:lnTo>
                <a:lnTo>
                  <a:pt x="23924" y="49525"/>
                </a:lnTo>
                <a:lnTo>
                  <a:pt x="23961" y="49432"/>
                </a:lnTo>
                <a:lnTo>
                  <a:pt x="24092" y="49041"/>
                </a:lnTo>
                <a:lnTo>
                  <a:pt x="24148" y="48873"/>
                </a:lnTo>
                <a:lnTo>
                  <a:pt x="24185" y="48817"/>
                </a:lnTo>
                <a:lnTo>
                  <a:pt x="24203" y="48780"/>
                </a:lnTo>
                <a:lnTo>
                  <a:pt x="24241" y="48780"/>
                </a:lnTo>
                <a:lnTo>
                  <a:pt x="24278" y="48799"/>
                </a:lnTo>
                <a:lnTo>
                  <a:pt x="24408" y="48910"/>
                </a:lnTo>
                <a:lnTo>
                  <a:pt x="24464" y="48985"/>
                </a:lnTo>
                <a:lnTo>
                  <a:pt x="24520" y="49096"/>
                </a:lnTo>
                <a:lnTo>
                  <a:pt x="24650" y="49338"/>
                </a:lnTo>
                <a:lnTo>
                  <a:pt x="24725" y="49469"/>
                </a:lnTo>
                <a:lnTo>
                  <a:pt x="24799" y="49581"/>
                </a:lnTo>
                <a:lnTo>
                  <a:pt x="24874" y="49655"/>
                </a:lnTo>
                <a:lnTo>
                  <a:pt x="24911" y="49674"/>
                </a:lnTo>
                <a:lnTo>
                  <a:pt x="24985" y="49674"/>
                </a:lnTo>
                <a:lnTo>
                  <a:pt x="25004" y="49655"/>
                </a:lnTo>
                <a:lnTo>
                  <a:pt x="25004" y="49618"/>
                </a:lnTo>
                <a:lnTo>
                  <a:pt x="25004" y="49562"/>
                </a:lnTo>
                <a:lnTo>
                  <a:pt x="24967" y="49432"/>
                </a:lnTo>
                <a:lnTo>
                  <a:pt x="24911" y="49283"/>
                </a:lnTo>
                <a:lnTo>
                  <a:pt x="24743" y="48985"/>
                </a:lnTo>
                <a:lnTo>
                  <a:pt x="24632" y="48780"/>
                </a:lnTo>
                <a:lnTo>
                  <a:pt x="24557" y="48668"/>
                </a:lnTo>
                <a:lnTo>
                  <a:pt x="24501" y="48575"/>
                </a:lnTo>
                <a:lnTo>
                  <a:pt x="24427" y="48519"/>
                </a:lnTo>
                <a:lnTo>
                  <a:pt x="24371" y="48463"/>
                </a:lnTo>
                <a:lnTo>
                  <a:pt x="24297" y="48445"/>
                </a:lnTo>
                <a:close/>
                <a:moveTo>
                  <a:pt x="43604" y="48426"/>
                </a:moveTo>
                <a:lnTo>
                  <a:pt x="43548" y="48445"/>
                </a:lnTo>
                <a:lnTo>
                  <a:pt x="43510" y="48482"/>
                </a:lnTo>
                <a:lnTo>
                  <a:pt x="43510" y="48519"/>
                </a:lnTo>
                <a:lnTo>
                  <a:pt x="43510" y="48575"/>
                </a:lnTo>
                <a:lnTo>
                  <a:pt x="43585" y="48743"/>
                </a:lnTo>
                <a:lnTo>
                  <a:pt x="43715" y="48947"/>
                </a:lnTo>
                <a:lnTo>
                  <a:pt x="43864" y="49190"/>
                </a:lnTo>
                <a:lnTo>
                  <a:pt x="44032" y="49413"/>
                </a:lnTo>
                <a:lnTo>
                  <a:pt x="44199" y="49618"/>
                </a:lnTo>
                <a:lnTo>
                  <a:pt x="44330" y="49767"/>
                </a:lnTo>
                <a:lnTo>
                  <a:pt x="44404" y="49823"/>
                </a:lnTo>
                <a:lnTo>
                  <a:pt x="44441" y="49841"/>
                </a:lnTo>
                <a:lnTo>
                  <a:pt x="44553" y="49860"/>
                </a:lnTo>
                <a:lnTo>
                  <a:pt x="44646" y="49841"/>
                </a:lnTo>
                <a:lnTo>
                  <a:pt x="44739" y="49804"/>
                </a:lnTo>
                <a:lnTo>
                  <a:pt x="44814" y="49748"/>
                </a:lnTo>
                <a:lnTo>
                  <a:pt x="44888" y="49674"/>
                </a:lnTo>
                <a:lnTo>
                  <a:pt x="44944" y="49581"/>
                </a:lnTo>
                <a:lnTo>
                  <a:pt x="45074" y="49413"/>
                </a:lnTo>
                <a:lnTo>
                  <a:pt x="45186" y="49245"/>
                </a:lnTo>
                <a:lnTo>
                  <a:pt x="45298" y="49041"/>
                </a:lnTo>
                <a:lnTo>
                  <a:pt x="45316" y="48947"/>
                </a:lnTo>
                <a:lnTo>
                  <a:pt x="45335" y="48817"/>
                </a:lnTo>
                <a:lnTo>
                  <a:pt x="45354" y="48761"/>
                </a:lnTo>
                <a:lnTo>
                  <a:pt x="45335" y="48705"/>
                </a:lnTo>
                <a:lnTo>
                  <a:pt x="45316" y="48705"/>
                </a:lnTo>
                <a:lnTo>
                  <a:pt x="45279" y="48724"/>
                </a:lnTo>
                <a:lnTo>
                  <a:pt x="45149" y="48873"/>
                </a:lnTo>
                <a:lnTo>
                  <a:pt x="45037" y="49041"/>
                </a:lnTo>
                <a:lnTo>
                  <a:pt x="44925" y="49190"/>
                </a:lnTo>
                <a:lnTo>
                  <a:pt x="44814" y="49357"/>
                </a:lnTo>
                <a:lnTo>
                  <a:pt x="44721" y="49469"/>
                </a:lnTo>
                <a:lnTo>
                  <a:pt x="44646" y="49543"/>
                </a:lnTo>
                <a:lnTo>
                  <a:pt x="44609" y="49562"/>
                </a:lnTo>
                <a:lnTo>
                  <a:pt x="44553" y="49562"/>
                </a:lnTo>
                <a:lnTo>
                  <a:pt x="44497" y="49543"/>
                </a:lnTo>
                <a:lnTo>
                  <a:pt x="44441" y="49506"/>
                </a:lnTo>
                <a:lnTo>
                  <a:pt x="44348" y="49413"/>
                </a:lnTo>
                <a:lnTo>
                  <a:pt x="44237" y="49245"/>
                </a:lnTo>
                <a:lnTo>
                  <a:pt x="43994" y="48836"/>
                </a:lnTo>
                <a:lnTo>
                  <a:pt x="43846" y="48631"/>
                </a:lnTo>
                <a:lnTo>
                  <a:pt x="43715" y="48501"/>
                </a:lnTo>
                <a:lnTo>
                  <a:pt x="43659" y="48445"/>
                </a:lnTo>
                <a:lnTo>
                  <a:pt x="43604" y="48426"/>
                </a:lnTo>
                <a:close/>
                <a:moveTo>
                  <a:pt x="75608" y="48594"/>
                </a:moveTo>
                <a:lnTo>
                  <a:pt x="75496" y="48631"/>
                </a:lnTo>
                <a:lnTo>
                  <a:pt x="75440" y="48668"/>
                </a:lnTo>
                <a:lnTo>
                  <a:pt x="75385" y="48761"/>
                </a:lnTo>
                <a:lnTo>
                  <a:pt x="75329" y="48854"/>
                </a:lnTo>
                <a:lnTo>
                  <a:pt x="75273" y="48947"/>
                </a:lnTo>
                <a:lnTo>
                  <a:pt x="75180" y="49171"/>
                </a:lnTo>
                <a:lnTo>
                  <a:pt x="75124" y="49338"/>
                </a:lnTo>
                <a:lnTo>
                  <a:pt x="75068" y="49469"/>
                </a:lnTo>
                <a:lnTo>
                  <a:pt x="75031" y="49674"/>
                </a:lnTo>
                <a:lnTo>
                  <a:pt x="75012" y="49748"/>
                </a:lnTo>
                <a:lnTo>
                  <a:pt x="75031" y="49823"/>
                </a:lnTo>
                <a:lnTo>
                  <a:pt x="75068" y="49841"/>
                </a:lnTo>
                <a:lnTo>
                  <a:pt x="75087" y="49860"/>
                </a:lnTo>
                <a:lnTo>
                  <a:pt x="75124" y="49860"/>
                </a:lnTo>
                <a:lnTo>
                  <a:pt x="75180" y="49841"/>
                </a:lnTo>
                <a:lnTo>
                  <a:pt x="75236" y="49804"/>
                </a:lnTo>
                <a:lnTo>
                  <a:pt x="75291" y="49711"/>
                </a:lnTo>
                <a:lnTo>
                  <a:pt x="75347" y="49618"/>
                </a:lnTo>
                <a:lnTo>
                  <a:pt x="75385" y="49506"/>
                </a:lnTo>
                <a:lnTo>
                  <a:pt x="75440" y="49264"/>
                </a:lnTo>
                <a:lnTo>
                  <a:pt x="75515" y="49096"/>
                </a:lnTo>
                <a:lnTo>
                  <a:pt x="75571" y="48985"/>
                </a:lnTo>
                <a:lnTo>
                  <a:pt x="75608" y="48929"/>
                </a:lnTo>
                <a:lnTo>
                  <a:pt x="75627" y="48910"/>
                </a:lnTo>
                <a:lnTo>
                  <a:pt x="75645" y="48929"/>
                </a:lnTo>
                <a:lnTo>
                  <a:pt x="75757" y="48985"/>
                </a:lnTo>
                <a:lnTo>
                  <a:pt x="75813" y="49022"/>
                </a:lnTo>
                <a:lnTo>
                  <a:pt x="75850" y="49078"/>
                </a:lnTo>
                <a:lnTo>
                  <a:pt x="75943" y="49208"/>
                </a:lnTo>
                <a:lnTo>
                  <a:pt x="76092" y="49469"/>
                </a:lnTo>
                <a:lnTo>
                  <a:pt x="76129" y="49562"/>
                </a:lnTo>
                <a:lnTo>
                  <a:pt x="76204" y="49692"/>
                </a:lnTo>
                <a:lnTo>
                  <a:pt x="76241" y="49748"/>
                </a:lnTo>
                <a:lnTo>
                  <a:pt x="76278" y="49785"/>
                </a:lnTo>
                <a:lnTo>
                  <a:pt x="76315" y="49804"/>
                </a:lnTo>
                <a:lnTo>
                  <a:pt x="76371" y="49785"/>
                </a:lnTo>
                <a:lnTo>
                  <a:pt x="76409" y="49767"/>
                </a:lnTo>
                <a:lnTo>
                  <a:pt x="76409" y="49729"/>
                </a:lnTo>
                <a:lnTo>
                  <a:pt x="76409" y="49636"/>
                </a:lnTo>
                <a:lnTo>
                  <a:pt x="76371" y="49506"/>
                </a:lnTo>
                <a:lnTo>
                  <a:pt x="76297" y="49376"/>
                </a:lnTo>
                <a:lnTo>
                  <a:pt x="76148" y="49115"/>
                </a:lnTo>
                <a:lnTo>
                  <a:pt x="76036" y="48966"/>
                </a:lnTo>
                <a:lnTo>
                  <a:pt x="75943" y="48817"/>
                </a:lnTo>
                <a:lnTo>
                  <a:pt x="75887" y="48743"/>
                </a:lnTo>
                <a:lnTo>
                  <a:pt x="75831" y="48668"/>
                </a:lnTo>
                <a:lnTo>
                  <a:pt x="75757" y="48631"/>
                </a:lnTo>
                <a:lnTo>
                  <a:pt x="75682" y="48594"/>
                </a:lnTo>
                <a:close/>
                <a:moveTo>
                  <a:pt x="10556" y="48724"/>
                </a:moveTo>
                <a:lnTo>
                  <a:pt x="10556" y="48761"/>
                </a:lnTo>
                <a:lnTo>
                  <a:pt x="10556" y="48799"/>
                </a:lnTo>
                <a:lnTo>
                  <a:pt x="10631" y="48947"/>
                </a:lnTo>
                <a:lnTo>
                  <a:pt x="10743" y="49134"/>
                </a:lnTo>
                <a:lnTo>
                  <a:pt x="10892" y="49338"/>
                </a:lnTo>
                <a:lnTo>
                  <a:pt x="11059" y="49543"/>
                </a:lnTo>
                <a:lnTo>
                  <a:pt x="11208" y="49711"/>
                </a:lnTo>
                <a:lnTo>
                  <a:pt x="11357" y="49823"/>
                </a:lnTo>
                <a:lnTo>
                  <a:pt x="11413" y="49860"/>
                </a:lnTo>
                <a:lnTo>
                  <a:pt x="11450" y="49878"/>
                </a:lnTo>
                <a:lnTo>
                  <a:pt x="11506" y="49841"/>
                </a:lnTo>
                <a:lnTo>
                  <a:pt x="11562" y="49804"/>
                </a:lnTo>
                <a:lnTo>
                  <a:pt x="11674" y="49636"/>
                </a:lnTo>
                <a:lnTo>
                  <a:pt x="11841" y="49338"/>
                </a:lnTo>
                <a:lnTo>
                  <a:pt x="11878" y="49208"/>
                </a:lnTo>
                <a:lnTo>
                  <a:pt x="11971" y="48966"/>
                </a:lnTo>
                <a:lnTo>
                  <a:pt x="11990" y="48854"/>
                </a:lnTo>
                <a:lnTo>
                  <a:pt x="11990" y="48761"/>
                </a:lnTo>
                <a:lnTo>
                  <a:pt x="11990" y="48743"/>
                </a:lnTo>
                <a:lnTo>
                  <a:pt x="11971" y="48724"/>
                </a:lnTo>
                <a:lnTo>
                  <a:pt x="11934" y="48743"/>
                </a:lnTo>
                <a:lnTo>
                  <a:pt x="11897" y="48761"/>
                </a:lnTo>
                <a:lnTo>
                  <a:pt x="11822" y="48836"/>
                </a:lnTo>
                <a:lnTo>
                  <a:pt x="11748" y="48929"/>
                </a:lnTo>
                <a:lnTo>
                  <a:pt x="11618" y="49134"/>
                </a:lnTo>
                <a:lnTo>
                  <a:pt x="11413" y="49543"/>
                </a:lnTo>
                <a:lnTo>
                  <a:pt x="11264" y="49357"/>
                </a:lnTo>
                <a:lnTo>
                  <a:pt x="11022" y="49059"/>
                </a:lnTo>
                <a:lnTo>
                  <a:pt x="10892" y="48910"/>
                </a:lnTo>
                <a:lnTo>
                  <a:pt x="10761" y="48799"/>
                </a:lnTo>
                <a:lnTo>
                  <a:pt x="10650" y="48724"/>
                </a:lnTo>
                <a:close/>
                <a:moveTo>
                  <a:pt x="35151" y="48668"/>
                </a:moveTo>
                <a:lnTo>
                  <a:pt x="35095" y="48687"/>
                </a:lnTo>
                <a:lnTo>
                  <a:pt x="35002" y="48761"/>
                </a:lnTo>
                <a:lnTo>
                  <a:pt x="34909" y="48873"/>
                </a:lnTo>
                <a:lnTo>
                  <a:pt x="34834" y="49022"/>
                </a:lnTo>
                <a:lnTo>
                  <a:pt x="34667" y="49320"/>
                </a:lnTo>
                <a:lnTo>
                  <a:pt x="34555" y="49543"/>
                </a:lnTo>
                <a:lnTo>
                  <a:pt x="34462" y="49729"/>
                </a:lnTo>
                <a:lnTo>
                  <a:pt x="34443" y="49785"/>
                </a:lnTo>
                <a:lnTo>
                  <a:pt x="34443" y="49823"/>
                </a:lnTo>
                <a:lnTo>
                  <a:pt x="34462" y="49860"/>
                </a:lnTo>
                <a:lnTo>
                  <a:pt x="34481" y="49878"/>
                </a:lnTo>
                <a:lnTo>
                  <a:pt x="34555" y="49860"/>
                </a:lnTo>
                <a:lnTo>
                  <a:pt x="34667" y="49804"/>
                </a:lnTo>
                <a:lnTo>
                  <a:pt x="34779" y="49711"/>
                </a:lnTo>
                <a:lnTo>
                  <a:pt x="34872" y="49599"/>
                </a:lnTo>
                <a:lnTo>
                  <a:pt x="34965" y="49487"/>
                </a:lnTo>
                <a:lnTo>
                  <a:pt x="35021" y="49394"/>
                </a:lnTo>
                <a:lnTo>
                  <a:pt x="35058" y="49283"/>
                </a:lnTo>
                <a:lnTo>
                  <a:pt x="35132" y="49115"/>
                </a:lnTo>
                <a:lnTo>
                  <a:pt x="35170" y="49041"/>
                </a:lnTo>
                <a:lnTo>
                  <a:pt x="35225" y="49022"/>
                </a:lnTo>
                <a:lnTo>
                  <a:pt x="35300" y="49041"/>
                </a:lnTo>
                <a:lnTo>
                  <a:pt x="35393" y="49096"/>
                </a:lnTo>
                <a:lnTo>
                  <a:pt x="35486" y="49208"/>
                </a:lnTo>
                <a:lnTo>
                  <a:pt x="35616" y="49413"/>
                </a:lnTo>
                <a:lnTo>
                  <a:pt x="35765" y="49581"/>
                </a:lnTo>
                <a:lnTo>
                  <a:pt x="35821" y="49636"/>
                </a:lnTo>
                <a:lnTo>
                  <a:pt x="35840" y="49636"/>
                </a:lnTo>
                <a:lnTo>
                  <a:pt x="35821" y="49674"/>
                </a:lnTo>
                <a:lnTo>
                  <a:pt x="35803" y="49711"/>
                </a:lnTo>
                <a:lnTo>
                  <a:pt x="35821" y="49729"/>
                </a:lnTo>
                <a:lnTo>
                  <a:pt x="35821" y="49767"/>
                </a:lnTo>
                <a:lnTo>
                  <a:pt x="35877" y="49823"/>
                </a:lnTo>
                <a:lnTo>
                  <a:pt x="35951" y="49823"/>
                </a:lnTo>
                <a:lnTo>
                  <a:pt x="36007" y="49785"/>
                </a:lnTo>
                <a:lnTo>
                  <a:pt x="36026" y="49729"/>
                </a:lnTo>
                <a:lnTo>
                  <a:pt x="36045" y="49674"/>
                </a:lnTo>
                <a:lnTo>
                  <a:pt x="36026" y="49599"/>
                </a:lnTo>
                <a:lnTo>
                  <a:pt x="35970" y="49469"/>
                </a:lnTo>
                <a:lnTo>
                  <a:pt x="35914" y="49376"/>
                </a:lnTo>
                <a:lnTo>
                  <a:pt x="35784" y="49171"/>
                </a:lnTo>
                <a:lnTo>
                  <a:pt x="35616" y="48947"/>
                </a:lnTo>
                <a:lnTo>
                  <a:pt x="35523" y="48836"/>
                </a:lnTo>
                <a:lnTo>
                  <a:pt x="35412" y="48761"/>
                </a:lnTo>
                <a:lnTo>
                  <a:pt x="35318" y="48687"/>
                </a:lnTo>
                <a:lnTo>
                  <a:pt x="35207" y="48668"/>
                </a:lnTo>
                <a:close/>
                <a:moveTo>
                  <a:pt x="65833" y="48799"/>
                </a:moveTo>
                <a:lnTo>
                  <a:pt x="65796" y="48836"/>
                </a:lnTo>
                <a:lnTo>
                  <a:pt x="65778" y="48873"/>
                </a:lnTo>
                <a:lnTo>
                  <a:pt x="65759" y="48910"/>
                </a:lnTo>
                <a:lnTo>
                  <a:pt x="65759" y="48966"/>
                </a:lnTo>
                <a:lnTo>
                  <a:pt x="65815" y="49078"/>
                </a:lnTo>
                <a:lnTo>
                  <a:pt x="65871" y="49208"/>
                </a:lnTo>
                <a:lnTo>
                  <a:pt x="66057" y="49450"/>
                </a:lnTo>
                <a:lnTo>
                  <a:pt x="66169" y="49618"/>
                </a:lnTo>
                <a:lnTo>
                  <a:pt x="66280" y="49729"/>
                </a:lnTo>
                <a:lnTo>
                  <a:pt x="66355" y="49823"/>
                </a:lnTo>
                <a:lnTo>
                  <a:pt x="66429" y="49860"/>
                </a:lnTo>
                <a:lnTo>
                  <a:pt x="66504" y="49878"/>
                </a:lnTo>
                <a:lnTo>
                  <a:pt x="66578" y="49860"/>
                </a:lnTo>
                <a:lnTo>
                  <a:pt x="66671" y="49804"/>
                </a:lnTo>
                <a:lnTo>
                  <a:pt x="66876" y="49599"/>
                </a:lnTo>
                <a:lnTo>
                  <a:pt x="66969" y="49487"/>
                </a:lnTo>
                <a:lnTo>
                  <a:pt x="67062" y="49357"/>
                </a:lnTo>
                <a:lnTo>
                  <a:pt x="67155" y="49227"/>
                </a:lnTo>
                <a:lnTo>
                  <a:pt x="67211" y="49078"/>
                </a:lnTo>
                <a:lnTo>
                  <a:pt x="67230" y="48910"/>
                </a:lnTo>
                <a:lnTo>
                  <a:pt x="67230" y="48854"/>
                </a:lnTo>
                <a:lnTo>
                  <a:pt x="67211" y="48817"/>
                </a:lnTo>
                <a:lnTo>
                  <a:pt x="67193" y="48836"/>
                </a:lnTo>
                <a:lnTo>
                  <a:pt x="67155" y="48873"/>
                </a:lnTo>
                <a:lnTo>
                  <a:pt x="67006" y="49096"/>
                </a:lnTo>
                <a:lnTo>
                  <a:pt x="66857" y="49301"/>
                </a:lnTo>
                <a:lnTo>
                  <a:pt x="66690" y="49487"/>
                </a:lnTo>
                <a:lnTo>
                  <a:pt x="66485" y="49655"/>
                </a:lnTo>
                <a:lnTo>
                  <a:pt x="66392" y="49450"/>
                </a:lnTo>
                <a:lnTo>
                  <a:pt x="66206" y="49152"/>
                </a:lnTo>
                <a:lnTo>
                  <a:pt x="66113" y="49003"/>
                </a:lnTo>
                <a:lnTo>
                  <a:pt x="66001" y="48873"/>
                </a:lnTo>
                <a:lnTo>
                  <a:pt x="65908" y="48799"/>
                </a:lnTo>
                <a:close/>
                <a:moveTo>
                  <a:pt x="20685" y="48594"/>
                </a:moveTo>
                <a:lnTo>
                  <a:pt x="20629" y="48612"/>
                </a:lnTo>
                <a:lnTo>
                  <a:pt x="20536" y="48650"/>
                </a:lnTo>
                <a:lnTo>
                  <a:pt x="20350" y="48799"/>
                </a:lnTo>
                <a:lnTo>
                  <a:pt x="20145" y="48985"/>
                </a:lnTo>
                <a:lnTo>
                  <a:pt x="19940" y="49208"/>
                </a:lnTo>
                <a:lnTo>
                  <a:pt x="19791" y="49413"/>
                </a:lnTo>
                <a:lnTo>
                  <a:pt x="19679" y="49599"/>
                </a:lnTo>
                <a:lnTo>
                  <a:pt x="19661" y="49674"/>
                </a:lnTo>
                <a:lnTo>
                  <a:pt x="19661" y="49748"/>
                </a:lnTo>
                <a:lnTo>
                  <a:pt x="19679" y="49823"/>
                </a:lnTo>
                <a:lnTo>
                  <a:pt x="19717" y="49878"/>
                </a:lnTo>
                <a:lnTo>
                  <a:pt x="19754" y="49897"/>
                </a:lnTo>
                <a:lnTo>
                  <a:pt x="19810" y="49878"/>
                </a:lnTo>
                <a:lnTo>
                  <a:pt x="19847" y="49841"/>
                </a:lnTo>
                <a:lnTo>
                  <a:pt x="19903" y="49804"/>
                </a:lnTo>
                <a:lnTo>
                  <a:pt x="19996" y="49692"/>
                </a:lnTo>
                <a:lnTo>
                  <a:pt x="20294" y="49283"/>
                </a:lnTo>
                <a:lnTo>
                  <a:pt x="20461" y="49096"/>
                </a:lnTo>
                <a:lnTo>
                  <a:pt x="20629" y="48910"/>
                </a:lnTo>
                <a:lnTo>
                  <a:pt x="20759" y="49115"/>
                </a:lnTo>
                <a:lnTo>
                  <a:pt x="20964" y="49469"/>
                </a:lnTo>
                <a:lnTo>
                  <a:pt x="21076" y="49655"/>
                </a:lnTo>
                <a:lnTo>
                  <a:pt x="21169" y="49785"/>
                </a:lnTo>
                <a:lnTo>
                  <a:pt x="21262" y="49860"/>
                </a:lnTo>
                <a:lnTo>
                  <a:pt x="21299" y="49860"/>
                </a:lnTo>
                <a:lnTo>
                  <a:pt x="21318" y="49841"/>
                </a:lnTo>
                <a:lnTo>
                  <a:pt x="21355" y="49804"/>
                </a:lnTo>
                <a:lnTo>
                  <a:pt x="21355" y="49748"/>
                </a:lnTo>
                <a:lnTo>
                  <a:pt x="21318" y="49599"/>
                </a:lnTo>
                <a:lnTo>
                  <a:pt x="21243" y="49432"/>
                </a:lnTo>
                <a:lnTo>
                  <a:pt x="21150" y="49227"/>
                </a:lnTo>
                <a:lnTo>
                  <a:pt x="20945" y="48873"/>
                </a:lnTo>
                <a:lnTo>
                  <a:pt x="20796" y="48631"/>
                </a:lnTo>
                <a:lnTo>
                  <a:pt x="20759" y="48594"/>
                </a:lnTo>
                <a:close/>
                <a:moveTo>
                  <a:pt x="42673" y="48799"/>
                </a:moveTo>
                <a:lnTo>
                  <a:pt x="42617" y="48817"/>
                </a:lnTo>
                <a:lnTo>
                  <a:pt x="42486" y="48873"/>
                </a:lnTo>
                <a:lnTo>
                  <a:pt x="42356" y="48985"/>
                </a:lnTo>
                <a:lnTo>
                  <a:pt x="42226" y="49134"/>
                </a:lnTo>
                <a:lnTo>
                  <a:pt x="42095" y="49283"/>
                </a:lnTo>
                <a:lnTo>
                  <a:pt x="42002" y="49432"/>
                </a:lnTo>
                <a:lnTo>
                  <a:pt x="41928" y="49581"/>
                </a:lnTo>
                <a:lnTo>
                  <a:pt x="41891" y="49674"/>
                </a:lnTo>
                <a:lnTo>
                  <a:pt x="41872" y="49785"/>
                </a:lnTo>
                <a:lnTo>
                  <a:pt x="41872" y="49860"/>
                </a:lnTo>
                <a:lnTo>
                  <a:pt x="41891" y="49897"/>
                </a:lnTo>
                <a:lnTo>
                  <a:pt x="41928" y="49897"/>
                </a:lnTo>
                <a:lnTo>
                  <a:pt x="41965" y="49878"/>
                </a:lnTo>
                <a:lnTo>
                  <a:pt x="42021" y="49841"/>
                </a:lnTo>
                <a:lnTo>
                  <a:pt x="42133" y="49729"/>
                </a:lnTo>
                <a:lnTo>
                  <a:pt x="42393" y="49394"/>
                </a:lnTo>
                <a:lnTo>
                  <a:pt x="42505" y="49283"/>
                </a:lnTo>
                <a:lnTo>
                  <a:pt x="42561" y="49208"/>
                </a:lnTo>
                <a:lnTo>
                  <a:pt x="42635" y="49171"/>
                </a:lnTo>
                <a:lnTo>
                  <a:pt x="42766" y="49171"/>
                </a:lnTo>
                <a:lnTo>
                  <a:pt x="42803" y="49190"/>
                </a:lnTo>
                <a:lnTo>
                  <a:pt x="42859" y="49245"/>
                </a:lnTo>
                <a:lnTo>
                  <a:pt x="42896" y="49283"/>
                </a:lnTo>
                <a:lnTo>
                  <a:pt x="42970" y="49413"/>
                </a:lnTo>
                <a:lnTo>
                  <a:pt x="43045" y="49543"/>
                </a:lnTo>
                <a:lnTo>
                  <a:pt x="43119" y="49655"/>
                </a:lnTo>
                <a:lnTo>
                  <a:pt x="43157" y="49711"/>
                </a:lnTo>
                <a:lnTo>
                  <a:pt x="43194" y="49729"/>
                </a:lnTo>
                <a:lnTo>
                  <a:pt x="43250" y="49748"/>
                </a:lnTo>
                <a:lnTo>
                  <a:pt x="43287" y="49729"/>
                </a:lnTo>
                <a:lnTo>
                  <a:pt x="43324" y="49711"/>
                </a:lnTo>
                <a:lnTo>
                  <a:pt x="43343" y="49674"/>
                </a:lnTo>
                <a:lnTo>
                  <a:pt x="43343" y="49618"/>
                </a:lnTo>
                <a:lnTo>
                  <a:pt x="43324" y="49562"/>
                </a:lnTo>
                <a:lnTo>
                  <a:pt x="43250" y="49413"/>
                </a:lnTo>
                <a:lnTo>
                  <a:pt x="43157" y="49245"/>
                </a:lnTo>
                <a:lnTo>
                  <a:pt x="43045" y="49078"/>
                </a:lnTo>
                <a:lnTo>
                  <a:pt x="42915" y="48947"/>
                </a:lnTo>
                <a:lnTo>
                  <a:pt x="42803" y="48836"/>
                </a:lnTo>
                <a:lnTo>
                  <a:pt x="42766" y="48817"/>
                </a:lnTo>
                <a:lnTo>
                  <a:pt x="42710" y="48799"/>
                </a:lnTo>
                <a:close/>
                <a:moveTo>
                  <a:pt x="51032" y="48575"/>
                </a:moveTo>
                <a:lnTo>
                  <a:pt x="50976" y="48612"/>
                </a:lnTo>
                <a:lnTo>
                  <a:pt x="50958" y="48650"/>
                </a:lnTo>
                <a:lnTo>
                  <a:pt x="50958" y="48705"/>
                </a:lnTo>
                <a:lnTo>
                  <a:pt x="50958" y="48761"/>
                </a:lnTo>
                <a:lnTo>
                  <a:pt x="51013" y="48873"/>
                </a:lnTo>
                <a:lnTo>
                  <a:pt x="51088" y="49003"/>
                </a:lnTo>
                <a:lnTo>
                  <a:pt x="51274" y="49245"/>
                </a:lnTo>
                <a:lnTo>
                  <a:pt x="51404" y="49413"/>
                </a:lnTo>
                <a:lnTo>
                  <a:pt x="51591" y="49692"/>
                </a:lnTo>
                <a:lnTo>
                  <a:pt x="51665" y="49785"/>
                </a:lnTo>
                <a:lnTo>
                  <a:pt x="51758" y="49860"/>
                </a:lnTo>
                <a:lnTo>
                  <a:pt x="51795" y="49878"/>
                </a:lnTo>
                <a:lnTo>
                  <a:pt x="51833" y="49897"/>
                </a:lnTo>
                <a:lnTo>
                  <a:pt x="51889" y="49897"/>
                </a:lnTo>
                <a:lnTo>
                  <a:pt x="51926" y="49878"/>
                </a:lnTo>
                <a:lnTo>
                  <a:pt x="52037" y="49804"/>
                </a:lnTo>
                <a:lnTo>
                  <a:pt x="52168" y="49655"/>
                </a:lnTo>
                <a:lnTo>
                  <a:pt x="52373" y="49394"/>
                </a:lnTo>
                <a:lnTo>
                  <a:pt x="52466" y="49245"/>
                </a:lnTo>
                <a:lnTo>
                  <a:pt x="52540" y="49096"/>
                </a:lnTo>
                <a:lnTo>
                  <a:pt x="52559" y="49022"/>
                </a:lnTo>
                <a:lnTo>
                  <a:pt x="52577" y="48854"/>
                </a:lnTo>
                <a:lnTo>
                  <a:pt x="52596" y="48761"/>
                </a:lnTo>
                <a:lnTo>
                  <a:pt x="52596" y="48724"/>
                </a:lnTo>
                <a:lnTo>
                  <a:pt x="52577" y="48705"/>
                </a:lnTo>
                <a:lnTo>
                  <a:pt x="52559" y="48705"/>
                </a:lnTo>
                <a:lnTo>
                  <a:pt x="52522" y="48724"/>
                </a:lnTo>
                <a:lnTo>
                  <a:pt x="52354" y="48947"/>
                </a:lnTo>
                <a:lnTo>
                  <a:pt x="52205" y="49152"/>
                </a:lnTo>
                <a:lnTo>
                  <a:pt x="52037" y="49376"/>
                </a:lnTo>
                <a:lnTo>
                  <a:pt x="51851" y="49581"/>
                </a:lnTo>
                <a:lnTo>
                  <a:pt x="51721" y="49357"/>
                </a:lnTo>
                <a:lnTo>
                  <a:pt x="51479" y="49003"/>
                </a:lnTo>
                <a:lnTo>
                  <a:pt x="51349" y="48817"/>
                </a:lnTo>
                <a:lnTo>
                  <a:pt x="51218" y="48687"/>
                </a:lnTo>
                <a:lnTo>
                  <a:pt x="51107" y="48594"/>
                </a:lnTo>
                <a:lnTo>
                  <a:pt x="51069" y="48575"/>
                </a:lnTo>
                <a:close/>
                <a:moveTo>
                  <a:pt x="53788" y="48538"/>
                </a:moveTo>
                <a:lnTo>
                  <a:pt x="53732" y="48557"/>
                </a:lnTo>
                <a:lnTo>
                  <a:pt x="53676" y="48594"/>
                </a:lnTo>
                <a:lnTo>
                  <a:pt x="53601" y="48650"/>
                </a:lnTo>
                <a:lnTo>
                  <a:pt x="53434" y="48817"/>
                </a:lnTo>
                <a:lnTo>
                  <a:pt x="53266" y="49022"/>
                </a:lnTo>
                <a:lnTo>
                  <a:pt x="53099" y="49245"/>
                </a:lnTo>
                <a:lnTo>
                  <a:pt x="52950" y="49450"/>
                </a:lnTo>
                <a:lnTo>
                  <a:pt x="52857" y="49636"/>
                </a:lnTo>
                <a:lnTo>
                  <a:pt x="52838" y="49711"/>
                </a:lnTo>
                <a:lnTo>
                  <a:pt x="52838" y="49767"/>
                </a:lnTo>
                <a:lnTo>
                  <a:pt x="52875" y="49860"/>
                </a:lnTo>
                <a:lnTo>
                  <a:pt x="52913" y="49897"/>
                </a:lnTo>
                <a:lnTo>
                  <a:pt x="52950" y="49897"/>
                </a:lnTo>
                <a:lnTo>
                  <a:pt x="53006" y="49878"/>
                </a:lnTo>
                <a:lnTo>
                  <a:pt x="53117" y="49785"/>
                </a:lnTo>
                <a:lnTo>
                  <a:pt x="53210" y="49674"/>
                </a:lnTo>
                <a:lnTo>
                  <a:pt x="53359" y="49487"/>
                </a:lnTo>
                <a:lnTo>
                  <a:pt x="53490" y="49283"/>
                </a:lnTo>
                <a:lnTo>
                  <a:pt x="53732" y="48873"/>
                </a:lnTo>
                <a:lnTo>
                  <a:pt x="53862" y="49078"/>
                </a:lnTo>
                <a:lnTo>
                  <a:pt x="54067" y="49413"/>
                </a:lnTo>
                <a:lnTo>
                  <a:pt x="54253" y="49711"/>
                </a:lnTo>
                <a:lnTo>
                  <a:pt x="54346" y="49804"/>
                </a:lnTo>
                <a:lnTo>
                  <a:pt x="54365" y="49823"/>
                </a:lnTo>
                <a:lnTo>
                  <a:pt x="54383" y="49823"/>
                </a:lnTo>
                <a:lnTo>
                  <a:pt x="54439" y="49785"/>
                </a:lnTo>
                <a:lnTo>
                  <a:pt x="54458" y="49729"/>
                </a:lnTo>
                <a:lnTo>
                  <a:pt x="54458" y="49655"/>
                </a:lnTo>
                <a:lnTo>
                  <a:pt x="54439" y="49581"/>
                </a:lnTo>
                <a:lnTo>
                  <a:pt x="54365" y="49394"/>
                </a:lnTo>
                <a:lnTo>
                  <a:pt x="54253" y="49171"/>
                </a:lnTo>
                <a:lnTo>
                  <a:pt x="54123" y="48966"/>
                </a:lnTo>
                <a:lnTo>
                  <a:pt x="53992" y="48780"/>
                </a:lnTo>
                <a:lnTo>
                  <a:pt x="53825" y="48557"/>
                </a:lnTo>
                <a:lnTo>
                  <a:pt x="53788" y="48538"/>
                </a:lnTo>
                <a:close/>
                <a:moveTo>
                  <a:pt x="28970" y="48538"/>
                </a:moveTo>
                <a:lnTo>
                  <a:pt x="28951" y="48575"/>
                </a:lnTo>
                <a:lnTo>
                  <a:pt x="28951" y="48631"/>
                </a:lnTo>
                <a:lnTo>
                  <a:pt x="28951" y="48724"/>
                </a:lnTo>
                <a:lnTo>
                  <a:pt x="28970" y="48817"/>
                </a:lnTo>
                <a:lnTo>
                  <a:pt x="29007" y="48910"/>
                </a:lnTo>
                <a:lnTo>
                  <a:pt x="29100" y="49078"/>
                </a:lnTo>
                <a:lnTo>
                  <a:pt x="29230" y="49264"/>
                </a:lnTo>
                <a:lnTo>
                  <a:pt x="29342" y="49413"/>
                </a:lnTo>
                <a:lnTo>
                  <a:pt x="29454" y="49636"/>
                </a:lnTo>
                <a:lnTo>
                  <a:pt x="29510" y="49748"/>
                </a:lnTo>
                <a:lnTo>
                  <a:pt x="29584" y="49841"/>
                </a:lnTo>
                <a:lnTo>
                  <a:pt x="29659" y="49897"/>
                </a:lnTo>
                <a:lnTo>
                  <a:pt x="29696" y="49916"/>
                </a:lnTo>
                <a:lnTo>
                  <a:pt x="29808" y="49916"/>
                </a:lnTo>
                <a:lnTo>
                  <a:pt x="29845" y="49897"/>
                </a:lnTo>
                <a:lnTo>
                  <a:pt x="29901" y="49860"/>
                </a:lnTo>
                <a:lnTo>
                  <a:pt x="29975" y="49823"/>
                </a:lnTo>
                <a:lnTo>
                  <a:pt x="30068" y="49711"/>
                </a:lnTo>
                <a:lnTo>
                  <a:pt x="30143" y="49562"/>
                </a:lnTo>
                <a:lnTo>
                  <a:pt x="30292" y="49283"/>
                </a:lnTo>
                <a:lnTo>
                  <a:pt x="30403" y="49096"/>
                </a:lnTo>
                <a:lnTo>
                  <a:pt x="30441" y="48985"/>
                </a:lnTo>
                <a:lnTo>
                  <a:pt x="30459" y="48892"/>
                </a:lnTo>
                <a:lnTo>
                  <a:pt x="30459" y="48761"/>
                </a:lnTo>
                <a:lnTo>
                  <a:pt x="30459" y="48724"/>
                </a:lnTo>
                <a:lnTo>
                  <a:pt x="30441" y="48705"/>
                </a:lnTo>
                <a:lnTo>
                  <a:pt x="30422" y="48705"/>
                </a:lnTo>
                <a:lnTo>
                  <a:pt x="30385" y="48743"/>
                </a:lnTo>
                <a:lnTo>
                  <a:pt x="30254" y="48947"/>
                </a:lnTo>
                <a:lnTo>
                  <a:pt x="30105" y="49245"/>
                </a:lnTo>
                <a:lnTo>
                  <a:pt x="29919" y="49525"/>
                </a:lnTo>
                <a:lnTo>
                  <a:pt x="29845" y="49618"/>
                </a:lnTo>
                <a:lnTo>
                  <a:pt x="29770" y="49674"/>
                </a:lnTo>
                <a:lnTo>
                  <a:pt x="29752" y="49655"/>
                </a:lnTo>
                <a:lnTo>
                  <a:pt x="29733" y="49636"/>
                </a:lnTo>
                <a:lnTo>
                  <a:pt x="29659" y="49525"/>
                </a:lnTo>
                <a:lnTo>
                  <a:pt x="29472" y="49190"/>
                </a:lnTo>
                <a:lnTo>
                  <a:pt x="29286" y="48854"/>
                </a:lnTo>
                <a:lnTo>
                  <a:pt x="29175" y="48668"/>
                </a:lnTo>
                <a:lnTo>
                  <a:pt x="29081" y="48575"/>
                </a:lnTo>
                <a:lnTo>
                  <a:pt x="29026" y="48538"/>
                </a:lnTo>
                <a:close/>
                <a:moveTo>
                  <a:pt x="31465" y="48519"/>
                </a:moveTo>
                <a:lnTo>
                  <a:pt x="31427" y="48538"/>
                </a:lnTo>
                <a:lnTo>
                  <a:pt x="31371" y="48594"/>
                </a:lnTo>
                <a:lnTo>
                  <a:pt x="31316" y="48687"/>
                </a:lnTo>
                <a:lnTo>
                  <a:pt x="31241" y="48910"/>
                </a:lnTo>
                <a:lnTo>
                  <a:pt x="31185" y="49041"/>
                </a:lnTo>
                <a:lnTo>
                  <a:pt x="31092" y="49208"/>
                </a:lnTo>
                <a:lnTo>
                  <a:pt x="30943" y="49413"/>
                </a:lnTo>
                <a:lnTo>
                  <a:pt x="30813" y="49636"/>
                </a:lnTo>
                <a:lnTo>
                  <a:pt x="30776" y="49729"/>
                </a:lnTo>
                <a:lnTo>
                  <a:pt x="30757" y="49804"/>
                </a:lnTo>
                <a:lnTo>
                  <a:pt x="30776" y="49878"/>
                </a:lnTo>
                <a:lnTo>
                  <a:pt x="30813" y="49916"/>
                </a:lnTo>
                <a:lnTo>
                  <a:pt x="30850" y="49916"/>
                </a:lnTo>
                <a:lnTo>
                  <a:pt x="30906" y="49878"/>
                </a:lnTo>
                <a:lnTo>
                  <a:pt x="30962" y="49841"/>
                </a:lnTo>
                <a:lnTo>
                  <a:pt x="31036" y="49767"/>
                </a:lnTo>
                <a:lnTo>
                  <a:pt x="31167" y="49581"/>
                </a:lnTo>
                <a:lnTo>
                  <a:pt x="31297" y="49376"/>
                </a:lnTo>
                <a:lnTo>
                  <a:pt x="31409" y="49171"/>
                </a:lnTo>
                <a:lnTo>
                  <a:pt x="31539" y="48910"/>
                </a:lnTo>
                <a:lnTo>
                  <a:pt x="31762" y="49171"/>
                </a:lnTo>
                <a:lnTo>
                  <a:pt x="31967" y="49432"/>
                </a:lnTo>
                <a:lnTo>
                  <a:pt x="32153" y="49674"/>
                </a:lnTo>
                <a:lnTo>
                  <a:pt x="32265" y="49804"/>
                </a:lnTo>
                <a:lnTo>
                  <a:pt x="32302" y="49823"/>
                </a:lnTo>
                <a:lnTo>
                  <a:pt x="32321" y="49823"/>
                </a:lnTo>
                <a:lnTo>
                  <a:pt x="32321" y="49748"/>
                </a:lnTo>
                <a:lnTo>
                  <a:pt x="32321" y="49655"/>
                </a:lnTo>
                <a:lnTo>
                  <a:pt x="32284" y="49469"/>
                </a:lnTo>
                <a:lnTo>
                  <a:pt x="32191" y="49301"/>
                </a:lnTo>
                <a:lnTo>
                  <a:pt x="32098" y="49134"/>
                </a:lnTo>
                <a:lnTo>
                  <a:pt x="31967" y="48966"/>
                </a:lnTo>
                <a:lnTo>
                  <a:pt x="31837" y="48817"/>
                </a:lnTo>
                <a:lnTo>
                  <a:pt x="31576" y="48557"/>
                </a:lnTo>
                <a:lnTo>
                  <a:pt x="31539" y="48538"/>
                </a:lnTo>
                <a:lnTo>
                  <a:pt x="31502" y="48519"/>
                </a:lnTo>
                <a:close/>
                <a:moveTo>
                  <a:pt x="15788" y="48482"/>
                </a:moveTo>
                <a:lnTo>
                  <a:pt x="15732" y="48538"/>
                </a:lnTo>
                <a:lnTo>
                  <a:pt x="15397" y="49134"/>
                </a:lnTo>
                <a:lnTo>
                  <a:pt x="15192" y="49432"/>
                </a:lnTo>
                <a:lnTo>
                  <a:pt x="14988" y="49692"/>
                </a:lnTo>
                <a:lnTo>
                  <a:pt x="14522" y="49152"/>
                </a:lnTo>
                <a:lnTo>
                  <a:pt x="14224" y="48854"/>
                </a:lnTo>
                <a:lnTo>
                  <a:pt x="14131" y="48743"/>
                </a:lnTo>
                <a:lnTo>
                  <a:pt x="14094" y="48724"/>
                </a:lnTo>
                <a:lnTo>
                  <a:pt x="14075" y="48724"/>
                </a:lnTo>
                <a:lnTo>
                  <a:pt x="14057" y="48761"/>
                </a:lnTo>
                <a:lnTo>
                  <a:pt x="14038" y="48799"/>
                </a:lnTo>
                <a:lnTo>
                  <a:pt x="14057" y="48854"/>
                </a:lnTo>
                <a:lnTo>
                  <a:pt x="14075" y="48929"/>
                </a:lnTo>
                <a:lnTo>
                  <a:pt x="14150" y="49059"/>
                </a:lnTo>
                <a:lnTo>
                  <a:pt x="14261" y="49208"/>
                </a:lnTo>
                <a:lnTo>
                  <a:pt x="14503" y="49487"/>
                </a:lnTo>
                <a:lnTo>
                  <a:pt x="14671" y="49655"/>
                </a:lnTo>
                <a:lnTo>
                  <a:pt x="14764" y="49767"/>
                </a:lnTo>
                <a:lnTo>
                  <a:pt x="14839" y="49860"/>
                </a:lnTo>
                <a:lnTo>
                  <a:pt x="14894" y="49897"/>
                </a:lnTo>
                <a:lnTo>
                  <a:pt x="14932" y="49916"/>
                </a:lnTo>
                <a:lnTo>
                  <a:pt x="14988" y="49934"/>
                </a:lnTo>
                <a:lnTo>
                  <a:pt x="15062" y="49916"/>
                </a:lnTo>
                <a:lnTo>
                  <a:pt x="15118" y="49897"/>
                </a:lnTo>
                <a:lnTo>
                  <a:pt x="15174" y="49841"/>
                </a:lnTo>
                <a:lnTo>
                  <a:pt x="15304" y="49692"/>
                </a:lnTo>
                <a:lnTo>
                  <a:pt x="15509" y="49394"/>
                </a:lnTo>
                <a:lnTo>
                  <a:pt x="15714" y="49096"/>
                </a:lnTo>
                <a:lnTo>
                  <a:pt x="15807" y="48947"/>
                </a:lnTo>
                <a:lnTo>
                  <a:pt x="15863" y="48780"/>
                </a:lnTo>
                <a:lnTo>
                  <a:pt x="15863" y="48705"/>
                </a:lnTo>
                <a:lnTo>
                  <a:pt x="15863" y="48557"/>
                </a:lnTo>
                <a:lnTo>
                  <a:pt x="15844" y="48501"/>
                </a:lnTo>
                <a:lnTo>
                  <a:pt x="15825" y="48482"/>
                </a:lnTo>
                <a:close/>
                <a:moveTo>
                  <a:pt x="76688" y="48519"/>
                </a:moveTo>
                <a:lnTo>
                  <a:pt x="76669" y="48557"/>
                </a:lnTo>
                <a:lnTo>
                  <a:pt x="76651" y="48594"/>
                </a:lnTo>
                <a:lnTo>
                  <a:pt x="76688" y="48724"/>
                </a:lnTo>
                <a:lnTo>
                  <a:pt x="76762" y="48892"/>
                </a:lnTo>
                <a:lnTo>
                  <a:pt x="76948" y="49245"/>
                </a:lnTo>
                <a:lnTo>
                  <a:pt x="77079" y="49469"/>
                </a:lnTo>
                <a:lnTo>
                  <a:pt x="77284" y="49729"/>
                </a:lnTo>
                <a:lnTo>
                  <a:pt x="77395" y="49860"/>
                </a:lnTo>
                <a:lnTo>
                  <a:pt x="77470" y="49916"/>
                </a:lnTo>
                <a:lnTo>
                  <a:pt x="77526" y="49934"/>
                </a:lnTo>
                <a:lnTo>
                  <a:pt x="77581" y="49934"/>
                </a:lnTo>
                <a:lnTo>
                  <a:pt x="77637" y="49897"/>
                </a:lnTo>
                <a:lnTo>
                  <a:pt x="77749" y="49823"/>
                </a:lnTo>
                <a:lnTo>
                  <a:pt x="77935" y="49599"/>
                </a:lnTo>
                <a:lnTo>
                  <a:pt x="78159" y="49320"/>
                </a:lnTo>
                <a:lnTo>
                  <a:pt x="78363" y="49041"/>
                </a:lnTo>
                <a:lnTo>
                  <a:pt x="78401" y="48966"/>
                </a:lnTo>
                <a:lnTo>
                  <a:pt x="78457" y="48817"/>
                </a:lnTo>
                <a:lnTo>
                  <a:pt x="78457" y="48761"/>
                </a:lnTo>
                <a:lnTo>
                  <a:pt x="78475" y="48724"/>
                </a:lnTo>
                <a:lnTo>
                  <a:pt x="78457" y="48705"/>
                </a:lnTo>
                <a:lnTo>
                  <a:pt x="78401" y="48743"/>
                </a:lnTo>
                <a:lnTo>
                  <a:pt x="78196" y="48985"/>
                </a:lnTo>
                <a:lnTo>
                  <a:pt x="77972" y="49208"/>
                </a:lnTo>
                <a:lnTo>
                  <a:pt x="77563" y="49692"/>
                </a:lnTo>
                <a:lnTo>
                  <a:pt x="77339" y="49432"/>
                </a:lnTo>
                <a:lnTo>
                  <a:pt x="77153" y="49134"/>
                </a:lnTo>
                <a:lnTo>
                  <a:pt x="77079" y="49003"/>
                </a:lnTo>
                <a:lnTo>
                  <a:pt x="76986" y="48817"/>
                </a:lnTo>
                <a:lnTo>
                  <a:pt x="76893" y="48650"/>
                </a:lnTo>
                <a:lnTo>
                  <a:pt x="76837" y="48594"/>
                </a:lnTo>
                <a:lnTo>
                  <a:pt x="76800" y="48538"/>
                </a:lnTo>
                <a:lnTo>
                  <a:pt x="76725" y="48519"/>
                </a:lnTo>
                <a:close/>
                <a:moveTo>
                  <a:pt x="9626" y="48575"/>
                </a:moveTo>
                <a:lnTo>
                  <a:pt x="9570" y="48594"/>
                </a:lnTo>
                <a:lnTo>
                  <a:pt x="9514" y="48631"/>
                </a:lnTo>
                <a:lnTo>
                  <a:pt x="9384" y="48743"/>
                </a:lnTo>
                <a:lnTo>
                  <a:pt x="9235" y="48892"/>
                </a:lnTo>
                <a:lnTo>
                  <a:pt x="9086" y="49059"/>
                </a:lnTo>
                <a:lnTo>
                  <a:pt x="8955" y="49245"/>
                </a:lnTo>
                <a:lnTo>
                  <a:pt x="8862" y="49394"/>
                </a:lnTo>
                <a:lnTo>
                  <a:pt x="8806" y="49487"/>
                </a:lnTo>
                <a:lnTo>
                  <a:pt x="8769" y="49599"/>
                </a:lnTo>
                <a:lnTo>
                  <a:pt x="8750" y="49655"/>
                </a:lnTo>
                <a:lnTo>
                  <a:pt x="8750" y="49674"/>
                </a:lnTo>
                <a:lnTo>
                  <a:pt x="8788" y="49674"/>
                </a:lnTo>
                <a:lnTo>
                  <a:pt x="8881" y="49636"/>
                </a:lnTo>
                <a:lnTo>
                  <a:pt x="8974" y="49581"/>
                </a:lnTo>
                <a:lnTo>
                  <a:pt x="9067" y="49487"/>
                </a:lnTo>
                <a:lnTo>
                  <a:pt x="9253" y="49283"/>
                </a:lnTo>
                <a:lnTo>
                  <a:pt x="9551" y="48854"/>
                </a:lnTo>
                <a:lnTo>
                  <a:pt x="9626" y="49115"/>
                </a:lnTo>
                <a:lnTo>
                  <a:pt x="9793" y="49525"/>
                </a:lnTo>
                <a:lnTo>
                  <a:pt x="9868" y="49729"/>
                </a:lnTo>
                <a:lnTo>
                  <a:pt x="9961" y="49878"/>
                </a:lnTo>
                <a:lnTo>
                  <a:pt x="9998" y="49934"/>
                </a:lnTo>
                <a:lnTo>
                  <a:pt x="10054" y="49971"/>
                </a:lnTo>
                <a:lnTo>
                  <a:pt x="10128" y="49971"/>
                </a:lnTo>
                <a:lnTo>
                  <a:pt x="10147" y="49934"/>
                </a:lnTo>
                <a:lnTo>
                  <a:pt x="10165" y="49878"/>
                </a:lnTo>
                <a:lnTo>
                  <a:pt x="10128" y="49729"/>
                </a:lnTo>
                <a:lnTo>
                  <a:pt x="10072" y="49543"/>
                </a:lnTo>
                <a:lnTo>
                  <a:pt x="9998" y="49320"/>
                </a:lnTo>
                <a:lnTo>
                  <a:pt x="9812" y="48892"/>
                </a:lnTo>
                <a:lnTo>
                  <a:pt x="9681" y="48612"/>
                </a:lnTo>
                <a:lnTo>
                  <a:pt x="9663" y="48575"/>
                </a:lnTo>
                <a:close/>
                <a:moveTo>
                  <a:pt x="12865" y="48631"/>
                </a:moveTo>
                <a:lnTo>
                  <a:pt x="12828" y="48650"/>
                </a:lnTo>
                <a:lnTo>
                  <a:pt x="12772" y="48705"/>
                </a:lnTo>
                <a:lnTo>
                  <a:pt x="12716" y="48780"/>
                </a:lnTo>
                <a:lnTo>
                  <a:pt x="12642" y="48910"/>
                </a:lnTo>
                <a:lnTo>
                  <a:pt x="12474" y="49301"/>
                </a:lnTo>
                <a:lnTo>
                  <a:pt x="12400" y="49487"/>
                </a:lnTo>
                <a:lnTo>
                  <a:pt x="12362" y="49674"/>
                </a:lnTo>
                <a:lnTo>
                  <a:pt x="12344" y="49785"/>
                </a:lnTo>
                <a:lnTo>
                  <a:pt x="12362" y="49841"/>
                </a:lnTo>
                <a:lnTo>
                  <a:pt x="12418" y="49841"/>
                </a:lnTo>
                <a:lnTo>
                  <a:pt x="12437" y="49823"/>
                </a:lnTo>
                <a:lnTo>
                  <a:pt x="12511" y="49729"/>
                </a:lnTo>
                <a:lnTo>
                  <a:pt x="12660" y="49432"/>
                </a:lnTo>
                <a:lnTo>
                  <a:pt x="12902" y="48947"/>
                </a:lnTo>
                <a:lnTo>
                  <a:pt x="13033" y="49208"/>
                </a:lnTo>
                <a:lnTo>
                  <a:pt x="13219" y="49525"/>
                </a:lnTo>
                <a:lnTo>
                  <a:pt x="13331" y="49674"/>
                </a:lnTo>
                <a:lnTo>
                  <a:pt x="13442" y="49804"/>
                </a:lnTo>
                <a:lnTo>
                  <a:pt x="13573" y="49897"/>
                </a:lnTo>
                <a:lnTo>
                  <a:pt x="13703" y="49953"/>
                </a:lnTo>
                <a:lnTo>
                  <a:pt x="13777" y="49971"/>
                </a:lnTo>
                <a:lnTo>
                  <a:pt x="13833" y="49971"/>
                </a:lnTo>
                <a:lnTo>
                  <a:pt x="13870" y="49953"/>
                </a:lnTo>
                <a:lnTo>
                  <a:pt x="13870" y="49934"/>
                </a:lnTo>
                <a:lnTo>
                  <a:pt x="13870" y="49897"/>
                </a:lnTo>
                <a:lnTo>
                  <a:pt x="13852" y="49841"/>
                </a:lnTo>
                <a:lnTo>
                  <a:pt x="13777" y="49729"/>
                </a:lnTo>
                <a:lnTo>
                  <a:pt x="13554" y="49469"/>
                </a:lnTo>
                <a:lnTo>
                  <a:pt x="13405" y="49283"/>
                </a:lnTo>
                <a:lnTo>
                  <a:pt x="13331" y="49171"/>
                </a:lnTo>
                <a:lnTo>
                  <a:pt x="13275" y="49041"/>
                </a:lnTo>
                <a:lnTo>
                  <a:pt x="13126" y="48780"/>
                </a:lnTo>
                <a:lnTo>
                  <a:pt x="13051" y="48687"/>
                </a:lnTo>
                <a:lnTo>
                  <a:pt x="13014" y="48650"/>
                </a:lnTo>
                <a:lnTo>
                  <a:pt x="12958" y="48631"/>
                </a:lnTo>
                <a:close/>
                <a:moveTo>
                  <a:pt x="71810" y="48631"/>
                </a:moveTo>
                <a:lnTo>
                  <a:pt x="71754" y="48650"/>
                </a:lnTo>
                <a:lnTo>
                  <a:pt x="71717" y="48687"/>
                </a:lnTo>
                <a:lnTo>
                  <a:pt x="71680" y="48761"/>
                </a:lnTo>
                <a:lnTo>
                  <a:pt x="71642" y="48929"/>
                </a:lnTo>
                <a:lnTo>
                  <a:pt x="71624" y="49041"/>
                </a:lnTo>
                <a:lnTo>
                  <a:pt x="71549" y="49171"/>
                </a:lnTo>
                <a:lnTo>
                  <a:pt x="71456" y="49357"/>
                </a:lnTo>
                <a:lnTo>
                  <a:pt x="71363" y="49543"/>
                </a:lnTo>
                <a:lnTo>
                  <a:pt x="71344" y="49618"/>
                </a:lnTo>
                <a:lnTo>
                  <a:pt x="71344" y="49674"/>
                </a:lnTo>
                <a:lnTo>
                  <a:pt x="71382" y="49748"/>
                </a:lnTo>
                <a:lnTo>
                  <a:pt x="71400" y="49785"/>
                </a:lnTo>
                <a:lnTo>
                  <a:pt x="71493" y="49785"/>
                </a:lnTo>
                <a:lnTo>
                  <a:pt x="71531" y="49748"/>
                </a:lnTo>
                <a:lnTo>
                  <a:pt x="71568" y="49692"/>
                </a:lnTo>
                <a:lnTo>
                  <a:pt x="71661" y="49562"/>
                </a:lnTo>
                <a:lnTo>
                  <a:pt x="71754" y="49394"/>
                </a:lnTo>
                <a:lnTo>
                  <a:pt x="71828" y="49227"/>
                </a:lnTo>
                <a:lnTo>
                  <a:pt x="71903" y="49003"/>
                </a:lnTo>
                <a:lnTo>
                  <a:pt x="72052" y="49152"/>
                </a:lnTo>
                <a:lnTo>
                  <a:pt x="72182" y="49301"/>
                </a:lnTo>
                <a:lnTo>
                  <a:pt x="72313" y="49469"/>
                </a:lnTo>
                <a:lnTo>
                  <a:pt x="72424" y="49636"/>
                </a:lnTo>
                <a:lnTo>
                  <a:pt x="72480" y="49748"/>
                </a:lnTo>
                <a:lnTo>
                  <a:pt x="72573" y="49897"/>
                </a:lnTo>
                <a:lnTo>
                  <a:pt x="72629" y="49953"/>
                </a:lnTo>
                <a:lnTo>
                  <a:pt x="72666" y="49971"/>
                </a:lnTo>
                <a:lnTo>
                  <a:pt x="72685" y="49971"/>
                </a:lnTo>
                <a:lnTo>
                  <a:pt x="72704" y="49953"/>
                </a:lnTo>
                <a:lnTo>
                  <a:pt x="72741" y="49860"/>
                </a:lnTo>
                <a:lnTo>
                  <a:pt x="72741" y="49785"/>
                </a:lnTo>
                <a:lnTo>
                  <a:pt x="72741" y="49692"/>
                </a:lnTo>
                <a:lnTo>
                  <a:pt x="72722" y="49618"/>
                </a:lnTo>
                <a:lnTo>
                  <a:pt x="72685" y="49525"/>
                </a:lnTo>
                <a:lnTo>
                  <a:pt x="72573" y="49357"/>
                </a:lnTo>
                <a:lnTo>
                  <a:pt x="72443" y="49171"/>
                </a:lnTo>
                <a:lnTo>
                  <a:pt x="72294" y="49022"/>
                </a:lnTo>
                <a:lnTo>
                  <a:pt x="72145" y="48873"/>
                </a:lnTo>
                <a:lnTo>
                  <a:pt x="71866" y="48650"/>
                </a:lnTo>
                <a:lnTo>
                  <a:pt x="71810" y="48631"/>
                </a:lnTo>
                <a:close/>
                <a:moveTo>
                  <a:pt x="50045" y="48557"/>
                </a:moveTo>
                <a:lnTo>
                  <a:pt x="50008" y="48575"/>
                </a:lnTo>
                <a:lnTo>
                  <a:pt x="49934" y="48650"/>
                </a:lnTo>
                <a:lnTo>
                  <a:pt x="49859" y="48724"/>
                </a:lnTo>
                <a:lnTo>
                  <a:pt x="49710" y="48929"/>
                </a:lnTo>
                <a:lnTo>
                  <a:pt x="49617" y="49078"/>
                </a:lnTo>
                <a:lnTo>
                  <a:pt x="49301" y="49469"/>
                </a:lnTo>
                <a:lnTo>
                  <a:pt x="49133" y="49692"/>
                </a:lnTo>
                <a:lnTo>
                  <a:pt x="49077" y="49785"/>
                </a:lnTo>
                <a:lnTo>
                  <a:pt x="49077" y="49878"/>
                </a:lnTo>
                <a:lnTo>
                  <a:pt x="49096" y="49953"/>
                </a:lnTo>
                <a:lnTo>
                  <a:pt x="49114" y="49990"/>
                </a:lnTo>
                <a:lnTo>
                  <a:pt x="49189" y="49990"/>
                </a:lnTo>
                <a:lnTo>
                  <a:pt x="49245" y="49953"/>
                </a:lnTo>
                <a:lnTo>
                  <a:pt x="49375" y="49841"/>
                </a:lnTo>
                <a:lnTo>
                  <a:pt x="49468" y="49729"/>
                </a:lnTo>
                <a:lnTo>
                  <a:pt x="50064" y="48873"/>
                </a:lnTo>
                <a:lnTo>
                  <a:pt x="50474" y="49432"/>
                </a:lnTo>
                <a:lnTo>
                  <a:pt x="50585" y="49599"/>
                </a:lnTo>
                <a:lnTo>
                  <a:pt x="50716" y="49729"/>
                </a:lnTo>
                <a:lnTo>
                  <a:pt x="50790" y="49785"/>
                </a:lnTo>
                <a:lnTo>
                  <a:pt x="50846" y="49785"/>
                </a:lnTo>
                <a:lnTo>
                  <a:pt x="50865" y="49729"/>
                </a:lnTo>
                <a:lnTo>
                  <a:pt x="50846" y="49674"/>
                </a:lnTo>
                <a:lnTo>
                  <a:pt x="50790" y="49525"/>
                </a:lnTo>
                <a:lnTo>
                  <a:pt x="50697" y="49338"/>
                </a:lnTo>
                <a:lnTo>
                  <a:pt x="50585" y="49152"/>
                </a:lnTo>
                <a:lnTo>
                  <a:pt x="50325" y="48817"/>
                </a:lnTo>
                <a:lnTo>
                  <a:pt x="50138" y="48594"/>
                </a:lnTo>
                <a:lnTo>
                  <a:pt x="50120" y="48575"/>
                </a:lnTo>
                <a:lnTo>
                  <a:pt x="50083" y="48557"/>
                </a:lnTo>
                <a:close/>
                <a:moveTo>
                  <a:pt x="82925" y="48538"/>
                </a:moveTo>
                <a:lnTo>
                  <a:pt x="82869" y="48594"/>
                </a:lnTo>
                <a:lnTo>
                  <a:pt x="82832" y="48687"/>
                </a:lnTo>
                <a:lnTo>
                  <a:pt x="82757" y="48854"/>
                </a:lnTo>
                <a:lnTo>
                  <a:pt x="82720" y="48966"/>
                </a:lnTo>
                <a:lnTo>
                  <a:pt x="82497" y="49413"/>
                </a:lnTo>
                <a:lnTo>
                  <a:pt x="82404" y="49674"/>
                </a:lnTo>
                <a:lnTo>
                  <a:pt x="82366" y="49767"/>
                </a:lnTo>
                <a:lnTo>
                  <a:pt x="82366" y="49860"/>
                </a:lnTo>
                <a:lnTo>
                  <a:pt x="82385" y="49934"/>
                </a:lnTo>
                <a:lnTo>
                  <a:pt x="82422" y="49971"/>
                </a:lnTo>
                <a:lnTo>
                  <a:pt x="82441" y="49990"/>
                </a:lnTo>
                <a:lnTo>
                  <a:pt x="82478" y="49971"/>
                </a:lnTo>
                <a:lnTo>
                  <a:pt x="82552" y="49916"/>
                </a:lnTo>
                <a:lnTo>
                  <a:pt x="82627" y="49823"/>
                </a:lnTo>
                <a:lnTo>
                  <a:pt x="82683" y="49729"/>
                </a:lnTo>
                <a:lnTo>
                  <a:pt x="82739" y="49618"/>
                </a:lnTo>
                <a:lnTo>
                  <a:pt x="82832" y="49357"/>
                </a:lnTo>
                <a:lnTo>
                  <a:pt x="82999" y="48854"/>
                </a:lnTo>
                <a:lnTo>
                  <a:pt x="83148" y="49059"/>
                </a:lnTo>
                <a:lnTo>
                  <a:pt x="83409" y="49357"/>
                </a:lnTo>
                <a:lnTo>
                  <a:pt x="83558" y="49506"/>
                </a:lnTo>
                <a:lnTo>
                  <a:pt x="83670" y="49618"/>
                </a:lnTo>
                <a:lnTo>
                  <a:pt x="83763" y="49674"/>
                </a:lnTo>
                <a:lnTo>
                  <a:pt x="83800" y="49674"/>
                </a:lnTo>
                <a:lnTo>
                  <a:pt x="83819" y="49655"/>
                </a:lnTo>
                <a:lnTo>
                  <a:pt x="83819" y="49599"/>
                </a:lnTo>
                <a:lnTo>
                  <a:pt x="83800" y="49543"/>
                </a:lnTo>
                <a:lnTo>
                  <a:pt x="83744" y="49394"/>
                </a:lnTo>
                <a:lnTo>
                  <a:pt x="83632" y="49245"/>
                </a:lnTo>
                <a:lnTo>
                  <a:pt x="83502" y="49078"/>
                </a:lnTo>
                <a:lnTo>
                  <a:pt x="83223" y="48780"/>
                </a:lnTo>
                <a:lnTo>
                  <a:pt x="83037" y="48575"/>
                </a:lnTo>
                <a:lnTo>
                  <a:pt x="83018" y="48538"/>
                </a:lnTo>
                <a:close/>
                <a:moveTo>
                  <a:pt x="79574" y="48594"/>
                </a:moveTo>
                <a:lnTo>
                  <a:pt x="79536" y="48631"/>
                </a:lnTo>
                <a:lnTo>
                  <a:pt x="79350" y="48892"/>
                </a:lnTo>
                <a:lnTo>
                  <a:pt x="79034" y="49338"/>
                </a:lnTo>
                <a:lnTo>
                  <a:pt x="78754" y="49748"/>
                </a:lnTo>
                <a:lnTo>
                  <a:pt x="78680" y="49897"/>
                </a:lnTo>
                <a:lnTo>
                  <a:pt x="78661" y="49953"/>
                </a:lnTo>
                <a:lnTo>
                  <a:pt x="78661" y="49971"/>
                </a:lnTo>
                <a:lnTo>
                  <a:pt x="78717" y="50009"/>
                </a:lnTo>
                <a:lnTo>
                  <a:pt x="78773" y="50009"/>
                </a:lnTo>
                <a:lnTo>
                  <a:pt x="78829" y="49990"/>
                </a:lnTo>
                <a:lnTo>
                  <a:pt x="78903" y="49934"/>
                </a:lnTo>
                <a:lnTo>
                  <a:pt x="79052" y="49804"/>
                </a:lnTo>
                <a:lnTo>
                  <a:pt x="79220" y="49618"/>
                </a:lnTo>
                <a:lnTo>
                  <a:pt x="79350" y="49413"/>
                </a:lnTo>
                <a:lnTo>
                  <a:pt x="79481" y="49208"/>
                </a:lnTo>
                <a:lnTo>
                  <a:pt x="79648" y="48947"/>
                </a:lnTo>
                <a:lnTo>
                  <a:pt x="79871" y="49432"/>
                </a:lnTo>
                <a:lnTo>
                  <a:pt x="80039" y="49729"/>
                </a:lnTo>
                <a:lnTo>
                  <a:pt x="80095" y="49823"/>
                </a:lnTo>
                <a:lnTo>
                  <a:pt x="80132" y="49841"/>
                </a:lnTo>
                <a:lnTo>
                  <a:pt x="80151" y="49841"/>
                </a:lnTo>
                <a:lnTo>
                  <a:pt x="80188" y="49823"/>
                </a:lnTo>
                <a:lnTo>
                  <a:pt x="80207" y="49767"/>
                </a:lnTo>
                <a:lnTo>
                  <a:pt x="80188" y="49692"/>
                </a:lnTo>
                <a:lnTo>
                  <a:pt x="80169" y="49599"/>
                </a:lnTo>
                <a:lnTo>
                  <a:pt x="80095" y="49357"/>
                </a:lnTo>
                <a:lnTo>
                  <a:pt x="79983" y="49096"/>
                </a:lnTo>
                <a:lnTo>
                  <a:pt x="79853" y="48873"/>
                </a:lnTo>
                <a:lnTo>
                  <a:pt x="79723" y="48687"/>
                </a:lnTo>
                <a:lnTo>
                  <a:pt x="79667" y="48631"/>
                </a:lnTo>
                <a:lnTo>
                  <a:pt x="79611" y="48594"/>
                </a:lnTo>
                <a:close/>
                <a:moveTo>
                  <a:pt x="38968" y="48687"/>
                </a:moveTo>
                <a:lnTo>
                  <a:pt x="38875" y="48724"/>
                </a:lnTo>
                <a:lnTo>
                  <a:pt x="38781" y="48817"/>
                </a:lnTo>
                <a:lnTo>
                  <a:pt x="38688" y="48947"/>
                </a:lnTo>
                <a:lnTo>
                  <a:pt x="38465" y="49301"/>
                </a:lnTo>
                <a:lnTo>
                  <a:pt x="38241" y="49674"/>
                </a:lnTo>
                <a:lnTo>
                  <a:pt x="38186" y="49823"/>
                </a:lnTo>
                <a:lnTo>
                  <a:pt x="38167" y="49897"/>
                </a:lnTo>
                <a:lnTo>
                  <a:pt x="38167" y="49953"/>
                </a:lnTo>
                <a:lnTo>
                  <a:pt x="38186" y="49990"/>
                </a:lnTo>
                <a:lnTo>
                  <a:pt x="38223" y="50027"/>
                </a:lnTo>
                <a:lnTo>
                  <a:pt x="38279" y="50009"/>
                </a:lnTo>
                <a:lnTo>
                  <a:pt x="38372" y="49971"/>
                </a:lnTo>
                <a:lnTo>
                  <a:pt x="38428" y="49953"/>
                </a:lnTo>
                <a:lnTo>
                  <a:pt x="38465" y="49897"/>
                </a:lnTo>
                <a:lnTo>
                  <a:pt x="38539" y="49785"/>
                </a:lnTo>
                <a:lnTo>
                  <a:pt x="38595" y="49636"/>
                </a:lnTo>
                <a:lnTo>
                  <a:pt x="38670" y="49469"/>
                </a:lnTo>
                <a:lnTo>
                  <a:pt x="38726" y="49301"/>
                </a:lnTo>
                <a:lnTo>
                  <a:pt x="38781" y="49171"/>
                </a:lnTo>
                <a:lnTo>
                  <a:pt x="38875" y="49059"/>
                </a:lnTo>
                <a:lnTo>
                  <a:pt x="38912" y="49022"/>
                </a:lnTo>
                <a:lnTo>
                  <a:pt x="38968" y="49003"/>
                </a:lnTo>
                <a:lnTo>
                  <a:pt x="39023" y="49003"/>
                </a:lnTo>
                <a:lnTo>
                  <a:pt x="39061" y="49022"/>
                </a:lnTo>
                <a:lnTo>
                  <a:pt x="39117" y="49059"/>
                </a:lnTo>
                <a:lnTo>
                  <a:pt x="39172" y="49115"/>
                </a:lnTo>
                <a:lnTo>
                  <a:pt x="39265" y="49264"/>
                </a:lnTo>
                <a:lnTo>
                  <a:pt x="39359" y="49432"/>
                </a:lnTo>
                <a:lnTo>
                  <a:pt x="39433" y="49599"/>
                </a:lnTo>
                <a:lnTo>
                  <a:pt x="39508" y="49748"/>
                </a:lnTo>
                <a:lnTo>
                  <a:pt x="39582" y="49841"/>
                </a:lnTo>
                <a:lnTo>
                  <a:pt x="39619" y="49860"/>
                </a:lnTo>
                <a:lnTo>
                  <a:pt x="39656" y="49860"/>
                </a:lnTo>
                <a:lnTo>
                  <a:pt x="39675" y="49823"/>
                </a:lnTo>
                <a:lnTo>
                  <a:pt x="39675" y="49804"/>
                </a:lnTo>
                <a:lnTo>
                  <a:pt x="39675" y="49692"/>
                </a:lnTo>
                <a:lnTo>
                  <a:pt x="39638" y="49581"/>
                </a:lnTo>
                <a:lnTo>
                  <a:pt x="39582" y="49432"/>
                </a:lnTo>
                <a:lnTo>
                  <a:pt x="39452" y="49171"/>
                </a:lnTo>
                <a:lnTo>
                  <a:pt x="39377" y="49022"/>
                </a:lnTo>
                <a:lnTo>
                  <a:pt x="39303" y="48873"/>
                </a:lnTo>
                <a:lnTo>
                  <a:pt x="39228" y="48780"/>
                </a:lnTo>
                <a:lnTo>
                  <a:pt x="39154" y="48705"/>
                </a:lnTo>
                <a:lnTo>
                  <a:pt x="39061" y="48687"/>
                </a:lnTo>
                <a:close/>
                <a:moveTo>
                  <a:pt x="61030" y="48743"/>
                </a:moveTo>
                <a:lnTo>
                  <a:pt x="60974" y="48780"/>
                </a:lnTo>
                <a:lnTo>
                  <a:pt x="60918" y="48836"/>
                </a:lnTo>
                <a:lnTo>
                  <a:pt x="60788" y="49003"/>
                </a:lnTo>
                <a:lnTo>
                  <a:pt x="60658" y="49208"/>
                </a:lnTo>
                <a:lnTo>
                  <a:pt x="60546" y="49450"/>
                </a:lnTo>
                <a:lnTo>
                  <a:pt x="60471" y="49655"/>
                </a:lnTo>
                <a:lnTo>
                  <a:pt x="60416" y="49841"/>
                </a:lnTo>
                <a:lnTo>
                  <a:pt x="60416" y="49916"/>
                </a:lnTo>
                <a:lnTo>
                  <a:pt x="60434" y="49971"/>
                </a:lnTo>
                <a:lnTo>
                  <a:pt x="60471" y="50027"/>
                </a:lnTo>
                <a:lnTo>
                  <a:pt x="60509" y="50046"/>
                </a:lnTo>
                <a:lnTo>
                  <a:pt x="60546" y="50027"/>
                </a:lnTo>
                <a:lnTo>
                  <a:pt x="60602" y="49990"/>
                </a:lnTo>
                <a:lnTo>
                  <a:pt x="60695" y="49878"/>
                </a:lnTo>
                <a:lnTo>
                  <a:pt x="60788" y="49711"/>
                </a:lnTo>
                <a:lnTo>
                  <a:pt x="60956" y="49320"/>
                </a:lnTo>
                <a:lnTo>
                  <a:pt x="61067" y="49059"/>
                </a:lnTo>
                <a:lnTo>
                  <a:pt x="61123" y="49134"/>
                </a:lnTo>
                <a:lnTo>
                  <a:pt x="61179" y="49245"/>
                </a:lnTo>
                <a:lnTo>
                  <a:pt x="61291" y="49525"/>
                </a:lnTo>
                <a:lnTo>
                  <a:pt x="61365" y="49636"/>
                </a:lnTo>
                <a:lnTo>
                  <a:pt x="61421" y="49729"/>
                </a:lnTo>
                <a:lnTo>
                  <a:pt x="61458" y="49767"/>
                </a:lnTo>
                <a:lnTo>
                  <a:pt x="61514" y="49767"/>
                </a:lnTo>
                <a:lnTo>
                  <a:pt x="61551" y="49748"/>
                </a:lnTo>
                <a:lnTo>
                  <a:pt x="61570" y="49692"/>
                </a:lnTo>
                <a:lnTo>
                  <a:pt x="61589" y="49636"/>
                </a:lnTo>
                <a:lnTo>
                  <a:pt x="61589" y="49581"/>
                </a:lnTo>
                <a:lnTo>
                  <a:pt x="61589" y="49506"/>
                </a:lnTo>
                <a:lnTo>
                  <a:pt x="61533" y="49357"/>
                </a:lnTo>
                <a:lnTo>
                  <a:pt x="61458" y="49208"/>
                </a:lnTo>
                <a:lnTo>
                  <a:pt x="61365" y="49059"/>
                </a:lnTo>
                <a:lnTo>
                  <a:pt x="61272" y="48929"/>
                </a:lnTo>
                <a:lnTo>
                  <a:pt x="61123" y="48761"/>
                </a:lnTo>
                <a:lnTo>
                  <a:pt x="61086" y="48743"/>
                </a:lnTo>
                <a:close/>
                <a:moveTo>
                  <a:pt x="57269" y="48705"/>
                </a:moveTo>
                <a:lnTo>
                  <a:pt x="57213" y="48761"/>
                </a:lnTo>
                <a:lnTo>
                  <a:pt x="57176" y="48836"/>
                </a:lnTo>
                <a:lnTo>
                  <a:pt x="57102" y="49003"/>
                </a:lnTo>
                <a:lnTo>
                  <a:pt x="57064" y="49134"/>
                </a:lnTo>
                <a:lnTo>
                  <a:pt x="56953" y="49320"/>
                </a:lnTo>
                <a:lnTo>
                  <a:pt x="56822" y="49543"/>
                </a:lnTo>
                <a:lnTo>
                  <a:pt x="56692" y="49785"/>
                </a:lnTo>
                <a:lnTo>
                  <a:pt x="56655" y="49878"/>
                </a:lnTo>
                <a:lnTo>
                  <a:pt x="56636" y="49953"/>
                </a:lnTo>
                <a:lnTo>
                  <a:pt x="56655" y="50046"/>
                </a:lnTo>
                <a:lnTo>
                  <a:pt x="56692" y="50083"/>
                </a:lnTo>
                <a:lnTo>
                  <a:pt x="56729" y="50102"/>
                </a:lnTo>
                <a:lnTo>
                  <a:pt x="56785" y="50083"/>
                </a:lnTo>
                <a:lnTo>
                  <a:pt x="56841" y="50027"/>
                </a:lnTo>
                <a:lnTo>
                  <a:pt x="56897" y="49971"/>
                </a:lnTo>
                <a:lnTo>
                  <a:pt x="57009" y="49785"/>
                </a:lnTo>
                <a:lnTo>
                  <a:pt x="57139" y="49581"/>
                </a:lnTo>
                <a:lnTo>
                  <a:pt x="57232" y="49376"/>
                </a:lnTo>
                <a:lnTo>
                  <a:pt x="57362" y="49096"/>
                </a:lnTo>
                <a:lnTo>
                  <a:pt x="57679" y="49525"/>
                </a:lnTo>
                <a:lnTo>
                  <a:pt x="57772" y="49655"/>
                </a:lnTo>
                <a:lnTo>
                  <a:pt x="57865" y="49748"/>
                </a:lnTo>
                <a:lnTo>
                  <a:pt x="57939" y="49785"/>
                </a:lnTo>
                <a:lnTo>
                  <a:pt x="57958" y="49785"/>
                </a:lnTo>
                <a:lnTo>
                  <a:pt x="57995" y="49748"/>
                </a:lnTo>
                <a:lnTo>
                  <a:pt x="58014" y="49711"/>
                </a:lnTo>
                <a:lnTo>
                  <a:pt x="58014" y="49655"/>
                </a:lnTo>
                <a:lnTo>
                  <a:pt x="57977" y="49543"/>
                </a:lnTo>
                <a:lnTo>
                  <a:pt x="57884" y="49394"/>
                </a:lnTo>
                <a:lnTo>
                  <a:pt x="57790" y="49227"/>
                </a:lnTo>
                <a:lnTo>
                  <a:pt x="57548" y="48929"/>
                </a:lnTo>
                <a:lnTo>
                  <a:pt x="57399" y="48743"/>
                </a:lnTo>
                <a:lnTo>
                  <a:pt x="57362" y="48724"/>
                </a:lnTo>
                <a:lnTo>
                  <a:pt x="57325" y="48705"/>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37" name="Google Shape;37;p7"/>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3"/>
              </a:buClr>
              <a:buSzPts val="2400"/>
              <a:buNone/>
              <a:defRPr>
                <a:solidFill>
                  <a:schemeClr val="accent3"/>
                </a:solidFill>
              </a:defRPr>
            </a:lvl1pPr>
            <a:lvl2pPr lvl="1" rtl="0">
              <a:spcBef>
                <a:spcPts val="0"/>
              </a:spcBef>
              <a:spcAft>
                <a:spcPts val="0"/>
              </a:spcAft>
              <a:buClr>
                <a:schemeClr val="accent3"/>
              </a:buClr>
              <a:buSzPts val="2400"/>
              <a:buNone/>
              <a:defRPr>
                <a:solidFill>
                  <a:schemeClr val="accent3"/>
                </a:solidFill>
              </a:defRPr>
            </a:lvl2pPr>
            <a:lvl3pPr lvl="2" rtl="0">
              <a:spcBef>
                <a:spcPts val="0"/>
              </a:spcBef>
              <a:spcAft>
                <a:spcPts val="0"/>
              </a:spcAft>
              <a:buClr>
                <a:schemeClr val="accent3"/>
              </a:buClr>
              <a:buSzPts val="2400"/>
              <a:buNone/>
              <a:defRPr>
                <a:solidFill>
                  <a:schemeClr val="accent3"/>
                </a:solidFill>
              </a:defRPr>
            </a:lvl3pPr>
            <a:lvl4pPr lvl="3" rtl="0">
              <a:spcBef>
                <a:spcPts val="0"/>
              </a:spcBef>
              <a:spcAft>
                <a:spcPts val="0"/>
              </a:spcAft>
              <a:buClr>
                <a:schemeClr val="accent3"/>
              </a:buClr>
              <a:buSzPts val="2400"/>
              <a:buNone/>
              <a:defRPr>
                <a:solidFill>
                  <a:schemeClr val="accent3"/>
                </a:solidFill>
              </a:defRPr>
            </a:lvl4pPr>
            <a:lvl5pPr lvl="4" rtl="0">
              <a:spcBef>
                <a:spcPts val="0"/>
              </a:spcBef>
              <a:spcAft>
                <a:spcPts val="0"/>
              </a:spcAft>
              <a:buClr>
                <a:schemeClr val="accent3"/>
              </a:buClr>
              <a:buSzPts val="2400"/>
              <a:buNone/>
              <a:defRPr>
                <a:solidFill>
                  <a:schemeClr val="accent3"/>
                </a:solidFill>
              </a:defRPr>
            </a:lvl5pPr>
            <a:lvl6pPr lvl="5" rtl="0">
              <a:spcBef>
                <a:spcPts val="0"/>
              </a:spcBef>
              <a:spcAft>
                <a:spcPts val="0"/>
              </a:spcAft>
              <a:buClr>
                <a:schemeClr val="accent3"/>
              </a:buClr>
              <a:buSzPts val="2400"/>
              <a:buNone/>
              <a:defRPr>
                <a:solidFill>
                  <a:schemeClr val="accent3"/>
                </a:solidFill>
              </a:defRPr>
            </a:lvl6pPr>
            <a:lvl7pPr lvl="6" rtl="0">
              <a:spcBef>
                <a:spcPts val="0"/>
              </a:spcBef>
              <a:spcAft>
                <a:spcPts val="0"/>
              </a:spcAft>
              <a:buClr>
                <a:schemeClr val="accent3"/>
              </a:buClr>
              <a:buSzPts val="2400"/>
              <a:buNone/>
              <a:defRPr>
                <a:solidFill>
                  <a:schemeClr val="accent3"/>
                </a:solidFill>
              </a:defRPr>
            </a:lvl7pPr>
            <a:lvl8pPr lvl="7" rtl="0">
              <a:spcBef>
                <a:spcPts val="0"/>
              </a:spcBef>
              <a:spcAft>
                <a:spcPts val="0"/>
              </a:spcAft>
              <a:buClr>
                <a:schemeClr val="accent3"/>
              </a:buClr>
              <a:buSzPts val="2400"/>
              <a:buNone/>
              <a:defRPr>
                <a:solidFill>
                  <a:schemeClr val="accent3"/>
                </a:solidFill>
              </a:defRPr>
            </a:lvl8pPr>
            <a:lvl9pPr lvl="8" rtl="0">
              <a:spcBef>
                <a:spcPts val="0"/>
              </a:spcBef>
              <a:spcAft>
                <a:spcPts val="0"/>
              </a:spcAft>
              <a:buClr>
                <a:schemeClr val="accent3"/>
              </a:buClr>
              <a:buSzPts val="2400"/>
              <a:buNone/>
              <a:defRPr>
                <a:solidFill>
                  <a:schemeClr val="accent3"/>
                </a:solidFill>
              </a:defRPr>
            </a:lvl9pPr>
          </a:lstStyle>
          <a:p>
            <a:endParaRPr/>
          </a:p>
        </p:txBody>
      </p:sp>
      <p:sp>
        <p:nvSpPr>
          <p:cNvPr id="38" name="Google Shape;38;p7"/>
          <p:cNvSpPr txBox="1">
            <a:spLocks noGrp="1"/>
          </p:cNvSpPr>
          <p:nvPr>
            <p:ph type="body" idx="1"/>
          </p:nvPr>
        </p:nvSpPr>
        <p:spPr>
          <a:xfrm>
            <a:off x="1101367"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39" name="Google Shape;39;p7"/>
          <p:cNvSpPr txBox="1">
            <a:spLocks noGrp="1"/>
          </p:cNvSpPr>
          <p:nvPr>
            <p:ph type="body" idx="2"/>
          </p:nvPr>
        </p:nvSpPr>
        <p:spPr>
          <a:xfrm>
            <a:off x="4457125"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0" name="Google Shape;40;p7"/>
          <p:cNvSpPr txBox="1">
            <a:spLocks noGrp="1"/>
          </p:cNvSpPr>
          <p:nvPr>
            <p:ph type="body" idx="3"/>
          </p:nvPr>
        </p:nvSpPr>
        <p:spPr>
          <a:xfrm>
            <a:off x="7812883" y="1600200"/>
            <a:ext cx="3192000" cy="4363200"/>
          </a:xfrm>
          <a:prstGeom prst="rect">
            <a:avLst/>
          </a:prstGeom>
        </p:spPr>
        <p:txBody>
          <a:bodyPr spcFirstLastPara="1" wrap="square" lIns="91425" tIns="91425" rIns="91425" bIns="91425" anchor="t" anchorCtr="0">
            <a:noAutofit/>
          </a:bodyPr>
          <a:lstStyle>
            <a:lvl1pPr marL="609585" lvl="0" indent="-440256" rtl="0">
              <a:spcBef>
                <a:spcPts val="800"/>
              </a:spcBef>
              <a:spcAft>
                <a:spcPts val="0"/>
              </a:spcAft>
              <a:buClr>
                <a:schemeClr val="accent3"/>
              </a:buClr>
              <a:buSzPts val="1600"/>
              <a:buChar char="‐"/>
              <a:defRPr sz="2133"/>
            </a:lvl1pPr>
            <a:lvl2pPr marL="1219170" lvl="1" indent="-440256" rtl="0">
              <a:spcBef>
                <a:spcPts val="0"/>
              </a:spcBef>
              <a:spcAft>
                <a:spcPts val="0"/>
              </a:spcAft>
              <a:buClr>
                <a:schemeClr val="accent3"/>
              </a:buClr>
              <a:buSzPts val="1600"/>
              <a:buChar char="‐"/>
              <a:defRPr sz="2133"/>
            </a:lvl2pPr>
            <a:lvl3pPr marL="1828754" lvl="2" indent="-440256" rtl="0">
              <a:spcBef>
                <a:spcPts val="0"/>
              </a:spcBef>
              <a:spcAft>
                <a:spcPts val="0"/>
              </a:spcAft>
              <a:buClr>
                <a:schemeClr val="accent3"/>
              </a:buClr>
              <a:buSzPts val="1600"/>
              <a:buChar char="‐"/>
              <a:defRPr sz="2133"/>
            </a:lvl3pPr>
            <a:lvl4pPr marL="2438339" lvl="3" indent="-440256" rtl="0">
              <a:spcBef>
                <a:spcPts val="0"/>
              </a:spcBef>
              <a:spcAft>
                <a:spcPts val="0"/>
              </a:spcAft>
              <a:buSzPts val="1600"/>
              <a:buChar char="‐"/>
              <a:defRPr sz="2133"/>
            </a:lvl4pPr>
            <a:lvl5pPr marL="3047924" lvl="4" indent="-440256" rtl="0">
              <a:spcBef>
                <a:spcPts val="0"/>
              </a:spcBef>
              <a:spcAft>
                <a:spcPts val="0"/>
              </a:spcAft>
              <a:buSzPts val="1600"/>
              <a:buChar char="‐"/>
              <a:defRPr sz="2133"/>
            </a:lvl5pPr>
            <a:lvl6pPr marL="3657509" lvl="5" indent="-440256" rtl="0">
              <a:spcBef>
                <a:spcPts val="0"/>
              </a:spcBef>
              <a:spcAft>
                <a:spcPts val="0"/>
              </a:spcAft>
              <a:buSzPts val="1600"/>
              <a:buChar char="‐"/>
              <a:defRPr sz="2133"/>
            </a:lvl6pPr>
            <a:lvl7pPr marL="4267093" lvl="6" indent="-440256" rtl="0">
              <a:spcBef>
                <a:spcPts val="0"/>
              </a:spcBef>
              <a:spcAft>
                <a:spcPts val="0"/>
              </a:spcAft>
              <a:buSzPts val="1600"/>
              <a:buChar char="‐"/>
              <a:defRPr sz="2133"/>
            </a:lvl7pPr>
            <a:lvl8pPr marL="4876678" lvl="7" indent="-440256" rtl="0">
              <a:spcBef>
                <a:spcPts val="0"/>
              </a:spcBef>
              <a:spcAft>
                <a:spcPts val="0"/>
              </a:spcAft>
              <a:buSzPts val="1600"/>
              <a:buChar char="‐"/>
              <a:defRPr sz="2133"/>
            </a:lvl8pPr>
            <a:lvl9pPr marL="5486263" lvl="8" indent="-440256" rtl="0">
              <a:spcBef>
                <a:spcPts val="0"/>
              </a:spcBef>
              <a:spcAft>
                <a:spcPts val="0"/>
              </a:spcAft>
              <a:buSzPts val="1600"/>
              <a:buChar char="‐"/>
              <a:defRPr sz="2133"/>
            </a:lvl9pPr>
          </a:lstStyle>
          <a:p>
            <a:endParaRPr/>
          </a:p>
        </p:txBody>
      </p:sp>
      <p:sp>
        <p:nvSpPr>
          <p:cNvPr id="41" name="Google Shape;41;p7"/>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2083880271"/>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2"/>
        <p:cNvGrpSpPr/>
        <p:nvPr/>
      </p:nvGrpSpPr>
      <p:grpSpPr>
        <a:xfrm>
          <a:off x="0" y="0"/>
          <a:ext cx="0" cy="0"/>
          <a:chOff x="0" y="0"/>
          <a:chExt cx="0" cy="0"/>
        </a:xfrm>
      </p:grpSpPr>
      <p:sp>
        <p:nvSpPr>
          <p:cNvPr id="43" name="Google Shape;43;p8"/>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44" name="Google Shape;44;p8"/>
          <p:cNvSpPr txBox="1">
            <a:spLocks noGrp="1"/>
          </p:cNvSpPr>
          <p:nvPr>
            <p:ph type="title"/>
          </p:nvPr>
        </p:nvSpPr>
        <p:spPr>
          <a:xfrm>
            <a:off x="1187067" y="274633"/>
            <a:ext cx="9818000" cy="1143200"/>
          </a:xfrm>
          <a:prstGeom prst="rect">
            <a:avLst/>
          </a:prstGeom>
        </p:spPr>
        <p:txBody>
          <a:bodyPr spcFirstLastPara="1" wrap="square" lIns="91425" tIns="91425" rIns="91425" bIns="91425" anchor="b" anchorCtr="0">
            <a:noAutofit/>
          </a:bodyPr>
          <a:lstStyle>
            <a:lvl1pPr lvl="0">
              <a:spcBef>
                <a:spcPts val="0"/>
              </a:spcBef>
              <a:spcAft>
                <a:spcPts val="0"/>
              </a:spcAft>
              <a:buClr>
                <a:schemeClr val="accent2"/>
              </a:buClr>
              <a:buSzPts val="2400"/>
              <a:buNone/>
              <a:defRPr>
                <a:solidFill>
                  <a:schemeClr val="accent2"/>
                </a:solidFill>
              </a:defRPr>
            </a:lvl1pPr>
            <a:lvl2pPr lvl="1">
              <a:spcBef>
                <a:spcPts val="0"/>
              </a:spcBef>
              <a:spcAft>
                <a:spcPts val="0"/>
              </a:spcAft>
              <a:buClr>
                <a:schemeClr val="accent2"/>
              </a:buClr>
              <a:buSzPts val="2400"/>
              <a:buNone/>
              <a:defRPr>
                <a:solidFill>
                  <a:schemeClr val="accent2"/>
                </a:solidFill>
              </a:defRPr>
            </a:lvl2pPr>
            <a:lvl3pPr lvl="2">
              <a:spcBef>
                <a:spcPts val="0"/>
              </a:spcBef>
              <a:spcAft>
                <a:spcPts val="0"/>
              </a:spcAft>
              <a:buClr>
                <a:schemeClr val="accent2"/>
              </a:buClr>
              <a:buSzPts val="2400"/>
              <a:buNone/>
              <a:defRPr>
                <a:solidFill>
                  <a:schemeClr val="accent2"/>
                </a:solidFill>
              </a:defRPr>
            </a:lvl3pPr>
            <a:lvl4pPr lvl="3">
              <a:spcBef>
                <a:spcPts val="0"/>
              </a:spcBef>
              <a:spcAft>
                <a:spcPts val="0"/>
              </a:spcAft>
              <a:buClr>
                <a:schemeClr val="accent2"/>
              </a:buClr>
              <a:buSzPts val="2400"/>
              <a:buNone/>
              <a:defRPr>
                <a:solidFill>
                  <a:schemeClr val="accent2"/>
                </a:solidFill>
              </a:defRPr>
            </a:lvl4pPr>
            <a:lvl5pPr lvl="4">
              <a:spcBef>
                <a:spcPts val="0"/>
              </a:spcBef>
              <a:spcAft>
                <a:spcPts val="0"/>
              </a:spcAft>
              <a:buClr>
                <a:schemeClr val="accent2"/>
              </a:buClr>
              <a:buSzPts val="2400"/>
              <a:buNone/>
              <a:defRPr>
                <a:solidFill>
                  <a:schemeClr val="accent2"/>
                </a:solidFill>
              </a:defRPr>
            </a:lvl5pPr>
            <a:lvl6pPr lvl="5">
              <a:spcBef>
                <a:spcPts val="0"/>
              </a:spcBef>
              <a:spcAft>
                <a:spcPts val="0"/>
              </a:spcAft>
              <a:buClr>
                <a:schemeClr val="accent2"/>
              </a:buClr>
              <a:buSzPts val="2400"/>
              <a:buNone/>
              <a:defRPr>
                <a:solidFill>
                  <a:schemeClr val="accent2"/>
                </a:solidFill>
              </a:defRPr>
            </a:lvl6pPr>
            <a:lvl7pPr lvl="6">
              <a:spcBef>
                <a:spcPts val="0"/>
              </a:spcBef>
              <a:spcAft>
                <a:spcPts val="0"/>
              </a:spcAft>
              <a:buClr>
                <a:schemeClr val="accent2"/>
              </a:buClr>
              <a:buSzPts val="2400"/>
              <a:buNone/>
              <a:defRPr>
                <a:solidFill>
                  <a:schemeClr val="accent2"/>
                </a:solidFill>
              </a:defRPr>
            </a:lvl7pPr>
            <a:lvl8pPr lvl="7">
              <a:spcBef>
                <a:spcPts val="0"/>
              </a:spcBef>
              <a:spcAft>
                <a:spcPts val="0"/>
              </a:spcAft>
              <a:buClr>
                <a:schemeClr val="accent2"/>
              </a:buClr>
              <a:buSzPts val="2400"/>
              <a:buNone/>
              <a:defRPr>
                <a:solidFill>
                  <a:schemeClr val="accent2"/>
                </a:solidFill>
              </a:defRPr>
            </a:lvl8pPr>
            <a:lvl9pPr lvl="8">
              <a:spcBef>
                <a:spcPts val="0"/>
              </a:spcBef>
              <a:spcAft>
                <a:spcPts val="0"/>
              </a:spcAft>
              <a:buClr>
                <a:schemeClr val="accent2"/>
              </a:buClr>
              <a:buSzPts val="2400"/>
              <a:buNone/>
              <a:defRPr>
                <a:solidFill>
                  <a:schemeClr val="accent2"/>
                </a:solidFill>
              </a:defRPr>
            </a:lvl9pPr>
          </a:lstStyle>
          <a:p>
            <a:endParaRPr/>
          </a:p>
        </p:txBody>
      </p:sp>
      <p:sp>
        <p:nvSpPr>
          <p:cNvPr id="45" name="Google Shape;45;p8"/>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Tree>
    <p:extLst>
      <p:ext uri="{BB962C8B-B14F-4D97-AF65-F5344CB8AC3E}">
        <p14:creationId xmlns:p14="http://schemas.microsoft.com/office/powerpoint/2010/main" val="175052069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6"/>
        <p:cNvGrpSpPr/>
        <p:nvPr/>
      </p:nvGrpSpPr>
      <p:grpSpPr>
        <a:xfrm>
          <a:off x="0" y="0"/>
          <a:ext cx="0" cy="0"/>
          <a:chOff x="0" y="0"/>
          <a:chExt cx="0" cy="0"/>
        </a:xfrm>
      </p:grpSpPr>
      <p:sp>
        <p:nvSpPr>
          <p:cNvPr id="47" name="Google Shape;47;p9"/>
          <p:cNvSpPr txBox="1">
            <a:spLocks noGrp="1"/>
          </p:cNvSpPr>
          <p:nvPr>
            <p:ph type="sldNum" idx="12"/>
          </p:nvPr>
        </p:nvSpPr>
        <p:spPr>
          <a:xfrm>
            <a:off x="0" y="6028333"/>
            <a:ext cx="121920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7C7F91"/>
                </a:solidFill>
              </a:rPr>
              <a:pPr/>
              <a:t>‹#›</a:t>
            </a:fld>
            <a:endParaRPr>
              <a:solidFill>
                <a:srgbClr val="7C7F91"/>
              </a:solidFill>
            </a:endParaRPr>
          </a:p>
        </p:txBody>
      </p:sp>
      <p:sp>
        <p:nvSpPr>
          <p:cNvPr id="48" name="Google Shape;48;p9"/>
          <p:cNvSpPr/>
          <p:nvPr/>
        </p:nvSpPr>
        <p:spPr>
          <a:xfrm>
            <a:off x="192301" y="209501"/>
            <a:ext cx="11807273" cy="6438921"/>
          </a:xfrm>
          <a:custGeom>
            <a:avLst/>
            <a:gdLst/>
            <a:ahLst/>
            <a:cxnLst/>
            <a:rect l="l" t="t" r="r" b="b"/>
            <a:pathLst>
              <a:path w="91397" h="49842" extrusionOk="0">
                <a:moveTo>
                  <a:pt x="37497" y="57"/>
                </a:moveTo>
                <a:lnTo>
                  <a:pt x="37348" y="75"/>
                </a:lnTo>
                <a:lnTo>
                  <a:pt x="37218" y="94"/>
                </a:lnTo>
                <a:lnTo>
                  <a:pt x="37106" y="150"/>
                </a:lnTo>
                <a:lnTo>
                  <a:pt x="37069" y="168"/>
                </a:lnTo>
                <a:lnTo>
                  <a:pt x="37051" y="206"/>
                </a:lnTo>
                <a:lnTo>
                  <a:pt x="37051" y="243"/>
                </a:lnTo>
                <a:lnTo>
                  <a:pt x="37051" y="280"/>
                </a:lnTo>
                <a:lnTo>
                  <a:pt x="37069" y="317"/>
                </a:lnTo>
                <a:lnTo>
                  <a:pt x="37125" y="336"/>
                </a:lnTo>
                <a:lnTo>
                  <a:pt x="37237" y="373"/>
                </a:lnTo>
                <a:lnTo>
                  <a:pt x="37888" y="373"/>
                </a:lnTo>
                <a:lnTo>
                  <a:pt x="38075" y="392"/>
                </a:lnTo>
                <a:lnTo>
                  <a:pt x="38372" y="410"/>
                </a:lnTo>
                <a:lnTo>
                  <a:pt x="38521" y="410"/>
                </a:lnTo>
                <a:lnTo>
                  <a:pt x="38652" y="392"/>
                </a:lnTo>
                <a:lnTo>
                  <a:pt x="38726" y="355"/>
                </a:lnTo>
                <a:lnTo>
                  <a:pt x="38763" y="317"/>
                </a:lnTo>
                <a:lnTo>
                  <a:pt x="38782" y="280"/>
                </a:lnTo>
                <a:lnTo>
                  <a:pt x="38763" y="224"/>
                </a:lnTo>
                <a:lnTo>
                  <a:pt x="38745" y="187"/>
                </a:lnTo>
                <a:lnTo>
                  <a:pt x="38726" y="168"/>
                </a:lnTo>
                <a:lnTo>
                  <a:pt x="38689" y="131"/>
                </a:lnTo>
                <a:lnTo>
                  <a:pt x="38577" y="94"/>
                </a:lnTo>
                <a:lnTo>
                  <a:pt x="38466" y="75"/>
                </a:lnTo>
                <a:lnTo>
                  <a:pt x="38205" y="57"/>
                </a:lnTo>
                <a:close/>
                <a:moveTo>
                  <a:pt x="22305" y="1"/>
                </a:moveTo>
                <a:lnTo>
                  <a:pt x="22156" y="19"/>
                </a:lnTo>
                <a:lnTo>
                  <a:pt x="22026" y="38"/>
                </a:lnTo>
                <a:lnTo>
                  <a:pt x="21989" y="57"/>
                </a:lnTo>
                <a:lnTo>
                  <a:pt x="21951" y="75"/>
                </a:lnTo>
                <a:lnTo>
                  <a:pt x="21914" y="131"/>
                </a:lnTo>
                <a:lnTo>
                  <a:pt x="21895" y="168"/>
                </a:lnTo>
                <a:lnTo>
                  <a:pt x="21877" y="206"/>
                </a:lnTo>
                <a:lnTo>
                  <a:pt x="21895" y="243"/>
                </a:lnTo>
                <a:lnTo>
                  <a:pt x="21951" y="299"/>
                </a:lnTo>
                <a:lnTo>
                  <a:pt x="22026" y="336"/>
                </a:lnTo>
                <a:lnTo>
                  <a:pt x="22138" y="373"/>
                </a:lnTo>
                <a:lnTo>
                  <a:pt x="22249" y="392"/>
                </a:lnTo>
                <a:lnTo>
                  <a:pt x="22435" y="410"/>
                </a:lnTo>
                <a:lnTo>
                  <a:pt x="22696" y="429"/>
                </a:lnTo>
                <a:lnTo>
                  <a:pt x="22975" y="466"/>
                </a:lnTo>
                <a:lnTo>
                  <a:pt x="23124" y="466"/>
                </a:lnTo>
                <a:lnTo>
                  <a:pt x="23255" y="448"/>
                </a:lnTo>
                <a:lnTo>
                  <a:pt x="23385" y="429"/>
                </a:lnTo>
                <a:lnTo>
                  <a:pt x="23497" y="392"/>
                </a:lnTo>
                <a:lnTo>
                  <a:pt x="23571" y="355"/>
                </a:lnTo>
                <a:lnTo>
                  <a:pt x="23608" y="317"/>
                </a:lnTo>
                <a:lnTo>
                  <a:pt x="23627" y="299"/>
                </a:lnTo>
                <a:lnTo>
                  <a:pt x="23608" y="261"/>
                </a:lnTo>
                <a:lnTo>
                  <a:pt x="23590" y="243"/>
                </a:lnTo>
                <a:lnTo>
                  <a:pt x="23552" y="206"/>
                </a:lnTo>
                <a:lnTo>
                  <a:pt x="23459" y="168"/>
                </a:lnTo>
                <a:lnTo>
                  <a:pt x="23199" y="94"/>
                </a:lnTo>
                <a:lnTo>
                  <a:pt x="23031" y="57"/>
                </a:lnTo>
                <a:lnTo>
                  <a:pt x="22789" y="38"/>
                </a:lnTo>
                <a:lnTo>
                  <a:pt x="22473" y="1"/>
                </a:lnTo>
                <a:close/>
                <a:moveTo>
                  <a:pt x="30553" y="94"/>
                </a:moveTo>
                <a:lnTo>
                  <a:pt x="30367" y="113"/>
                </a:lnTo>
                <a:lnTo>
                  <a:pt x="30199" y="113"/>
                </a:lnTo>
                <a:lnTo>
                  <a:pt x="29901" y="150"/>
                </a:lnTo>
                <a:lnTo>
                  <a:pt x="29734" y="168"/>
                </a:lnTo>
                <a:lnTo>
                  <a:pt x="29603" y="187"/>
                </a:lnTo>
                <a:lnTo>
                  <a:pt x="29510" y="224"/>
                </a:lnTo>
                <a:lnTo>
                  <a:pt x="29492" y="243"/>
                </a:lnTo>
                <a:lnTo>
                  <a:pt x="29473" y="261"/>
                </a:lnTo>
                <a:lnTo>
                  <a:pt x="29492" y="299"/>
                </a:lnTo>
                <a:lnTo>
                  <a:pt x="29510" y="336"/>
                </a:lnTo>
                <a:lnTo>
                  <a:pt x="29585" y="373"/>
                </a:lnTo>
                <a:lnTo>
                  <a:pt x="29696" y="410"/>
                </a:lnTo>
                <a:lnTo>
                  <a:pt x="29827" y="429"/>
                </a:lnTo>
                <a:lnTo>
                  <a:pt x="30106" y="448"/>
                </a:lnTo>
                <a:lnTo>
                  <a:pt x="30478" y="448"/>
                </a:lnTo>
                <a:lnTo>
                  <a:pt x="30758" y="466"/>
                </a:lnTo>
                <a:lnTo>
                  <a:pt x="30907" y="448"/>
                </a:lnTo>
                <a:lnTo>
                  <a:pt x="31018" y="429"/>
                </a:lnTo>
                <a:lnTo>
                  <a:pt x="31111" y="373"/>
                </a:lnTo>
                <a:lnTo>
                  <a:pt x="31149" y="355"/>
                </a:lnTo>
                <a:lnTo>
                  <a:pt x="31167" y="317"/>
                </a:lnTo>
                <a:lnTo>
                  <a:pt x="31167" y="261"/>
                </a:lnTo>
                <a:lnTo>
                  <a:pt x="31167" y="206"/>
                </a:lnTo>
                <a:lnTo>
                  <a:pt x="31130" y="168"/>
                </a:lnTo>
                <a:lnTo>
                  <a:pt x="31093" y="150"/>
                </a:lnTo>
                <a:lnTo>
                  <a:pt x="30981" y="113"/>
                </a:lnTo>
                <a:lnTo>
                  <a:pt x="30851" y="94"/>
                </a:lnTo>
                <a:close/>
                <a:moveTo>
                  <a:pt x="40756" y="113"/>
                </a:moveTo>
                <a:lnTo>
                  <a:pt x="40495" y="131"/>
                </a:lnTo>
                <a:lnTo>
                  <a:pt x="40309" y="131"/>
                </a:lnTo>
                <a:lnTo>
                  <a:pt x="39992" y="168"/>
                </a:lnTo>
                <a:lnTo>
                  <a:pt x="39843" y="187"/>
                </a:lnTo>
                <a:lnTo>
                  <a:pt x="39713" y="224"/>
                </a:lnTo>
                <a:lnTo>
                  <a:pt x="39638" y="261"/>
                </a:lnTo>
                <a:lnTo>
                  <a:pt x="39601" y="280"/>
                </a:lnTo>
                <a:lnTo>
                  <a:pt x="39601" y="317"/>
                </a:lnTo>
                <a:lnTo>
                  <a:pt x="39620" y="355"/>
                </a:lnTo>
                <a:lnTo>
                  <a:pt x="39676" y="373"/>
                </a:lnTo>
                <a:lnTo>
                  <a:pt x="39843" y="429"/>
                </a:lnTo>
                <a:lnTo>
                  <a:pt x="40067" y="448"/>
                </a:lnTo>
                <a:lnTo>
                  <a:pt x="40346" y="466"/>
                </a:lnTo>
                <a:lnTo>
                  <a:pt x="40867" y="448"/>
                </a:lnTo>
                <a:lnTo>
                  <a:pt x="41053" y="429"/>
                </a:lnTo>
                <a:lnTo>
                  <a:pt x="41165" y="410"/>
                </a:lnTo>
                <a:lnTo>
                  <a:pt x="41240" y="373"/>
                </a:lnTo>
                <a:lnTo>
                  <a:pt x="41277" y="317"/>
                </a:lnTo>
                <a:lnTo>
                  <a:pt x="41258" y="280"/>
                </a:lnTo>
                <a:lnTo>
                  <a:pt x="41221" y="243"/>
                </a:lnTo>
                <a:lnTo>
                  <a:pt x="41091" y="168"/>
                </a:lnTo>
                <a:lnTo>
                  <a:pt x="41016" y="131"/>
                </a:lnTo>
                <a:lnTo>
                  <a:pt x="40886" y="113"/>
                </a:lnTo>
                <a:close/>
                <a:moveTo>
                  <a:pt x="17539" y="113"/>
                </a:moveTo>
                <a:lnTo>
                  <a:pt x="17260" y="131"/>
                </a:lnTo>
                <a:lnTo>
                  <a:pt x="17129" y="168"/>
                </a:lnTo>
                <a:lnTo>
                  <a:pt x="17036" y="206"/>
                </a:lnTo>
                <a:lnTo>
                  <a:pt x="16943" y="261"/>
                </a:lnTo>
                <a:lnTo>
                  <a:pt x="16906" y="317"/>
                </a:lnTo>
                <a:lnTo>
                  <a:pt x="16906" y="336"/>
                </a:lnTo>
                <a:lnTo>
                  <a:pt x="16906" y="355"/>
                </a:lnTo>
                <a:lnTo>
                  <a:pt x="16962" y="392"/>
                </a:lnTo>
                <a:lnTo>
                  <a:pt x="17111" y="429"/>
                </a:lnTo>
                <a:lnTo>
                  <a:pt x="17297" y="448"/>
                </a:lnTo>
                <a:lnTo>
                  <a:pt x="17576" y="485"/>
                </a:lnTo>
                <a:lnTo>
                  <a:pt x="18135" y="485"/>
                </a:lnTo>
                <a:lnTo>
                  <a:pt x="18284" y="466"/>
                </a:lnTo>
                <a:lnTo>
                  <a:pt x="18395" y="429"/>
                </a:lnTo>
                <a:lnTo>
                  <a:pt x="18470" y="410"/>
                </a:lnTo>
                <a:lnTo>
                  <a:pt x="18488" y="355"/>
                </a:lnTo>
                <a:lnTo>
                  <a:pt x="18488" y="280"/>
                </a:lnTo>
                <a:lnTo>
                  <a:pt x="18470" y="224"/>
                </a:lnTo>
                <a:lnTo>
                  <a:pt x="18451" y="187"/>
                </a:lnTo>
                <a:lnTo>
                  <a:pt x="18395" y="168"/>
                </a:lnTo>
                <a:lnTo>
                  <a:pt x="18284" y="131"/>
                </a:lnTo>
                <a:lnTo>
                  <a:pt x="18042" y="131"/>
                </a:lnTo>
                <a:lnTo>
                  <a:pt x="17818" y="113"/>
                </a:lnTo>
                <a:close/>
                <a:moveTo>
                  <a:pt x="20536" y="113"/>
                </a:moveTo>
                <a:lnTo>
                  <a:pt x="20425" y="131"/>
                </a:lnTo>
                <a:lnTo>
                  <a:pt x="20220" y="150"/>
                </a:lnTo>
                <a:lnTo>
                  <a:pt x="20052" y="168"/>
                </a:lnTo>
                <a:lnTo>
                  <a:pt x="19829" y="187"/>
                </a:lnTo>
                <a:lnTo>
                  <a:pt x="19717" y="206"/>
                </a:lnTo>
                <a:lnTo>
                  <a:pt x="19661" y="224"/>
                </a:lnTo>
                <a:lnTo>
                  <a:pt x="19624" y="243"/>
                </a:lnTo>
                <a:lnTo>
                  <a:pt x="19587" y="299"/>
                </a:lnTo>
                <a:lnTo>
                  <a:pt x="19550" y="355"/>
                </a:lnTo>
                <a:lnTo>
                  <a:pt x="19550" y="392"/>
                </a:lnTo>
                <a:lnTo>
                  <a:pt x="19568" y="410"/>
                </a:lnTo>
                <a:lnTo>
                  <a:pt x="19587" y="448"/>
                </a:lnTo>
                <a:lnTo>
                  <a:pt x="19624" y="466"/>
                </a:lnTo>
                <a:lnTo>
                  <a:pt x="19922" y="485"/>
                </a:lnTo>
                <a:lnTo>
                  <a:pt x="20164" y="485"/>
                </a:lnTo>
                <a:lnTo>
                  <a:pt x="20387" y="466"/>
                </a:lnTo>
                <a:lnTo>
                  <a:pt x="20611" y="448"/>
                </a:lnTo>
                <a:lnTo>
                  <a:pt x="20685" y="410"/>
                </a:lnTo>
                <a:lnTo>
                  <a:pt x="20760" y="392"/>
                </a:lnTo>
                <a:lnTo>
                  <a:pt x="20816" y="355"/>
                </a:lnTo>
                <a:lnTo>
                  <a:pt x="20834" y="299"/>
                </a:lnTo>
                <a:lnTo>
                  <a:pt x="20816" y="261"/>
                </a:lnTo>
                <a:lnTo>
                  <a:pt x="20778" y="187"/>
                </a:lnTo>
                <a:lnTo>
                  <a:pt x="20723" y="150"/>
                </a:lnTo>
                <a:lnTo>
                  <a:pt x="20629" y="131"/>
                </a:lnTo>
                <a:lnTo>
                  <a:pt x="20536" y="113"/>
                </a:lnTo>
                <a:close/>
                <a:moveTo>
                  <a:pt x="15509" y="150"/>
                </a:moveTo>
                <a:lnTo>
                  <a:pt x="15342" y="187"/>
                </a:lnTo>
                <a:lnTo>
                  <a:pt x="15118" y="168"/>
                </a:lnTo>
                <a:lnTo>
                  <a:pt x="14783" y="187"/>
                </a:lnTo>
                <a:lnTo>
                  <a:pt x="14634" y="187"/>
                </a:lnTo>
                <a:lnTo>
                  <a:pt x="14485" y="224"/>
                </a:lnTo>
                <a:lnTo>
                  <a:pt x="14374" y="261"/>
                </a:lnTo>
                <a:lnTo>
                  <a:pt x="14337" y="299"/>
                </a:lnTo>
                <a:lnTo>
                  <a:pt x="14299" y="336"/>
                </a:lnTo>
                <a:lnTo>
                  <a:pt x="14299" y="373"/>
                </a:lnTo>
                <a:lnTo>
                  <a:pt x="14299" y="392"/>
                </a:lnTo>
                <a:lnTo>
                  <a:pt x="14318" y="429"/>
                </a:lnTo>
                <a:lnTo>
                  <a:pt x="14355" y="448"/>
                </a:lnTo>
                <a:lnTo>
                  <a:pt x="14448" y="466"/>
                </a:lnTo>
                <a:lnTo>
                  <a:pt x="14579" y="485"/>
                </a:lnTo>
                <a:lnTo>
                  <a:pt x="14821" y="504"/>
                </a:lnTo>
                <a:lnTo>
                  <a:pt x="14988" y="485"/>
                </a:lnTo>
                <a:lnTo>
                  <a:pt x="15212" y="504"/>
                </a:lnTo>
                <a:lnTo>
                  <a:pt x="15696" y="504"/>
                </a:lnTo>
                <a:lnTo>
                  <a:pt x="15826" y="485"/>
                </a:lnTo>
                <a:lnTo>
                  <a:pt x="15938" y="448"/>
                </a:lnTo>
                <a:lnTo>
                  <a:pt x="15975" y="410"/>
                </a:lnTo>
                <a:lnTo>
                  <a:pt x="15994" y="373"/>
                </a:lnTo>
                <a:lnTo>
                  <a:pt x="16012" y="317"/>
                </a:lnTo>
                <a:lnTo>
                  <a:pt x="16012" y="261"/>
                </a:lnTo>
                <a:lnTo>
                  <a:pt x="15994" y="224"/>
                </a:lnTo>
                <a:lnTo>
                  <a:pt x="15975" y="206"/>
                </a:lnTo>
                <a:lnTo>
                  <a:pt x="15882" y="168"/>
                </a:lnTo>
                <a:lnTo>
                  <a:pt x="15770" y="150"/>
                </a:lnTo>
                <a:close/>
                <a:moveTo>
                  <a:pt x="25414" y="113"/>
                </a:moveTo>
                <a:lnTo>
                  <a:pt x="25135" y="150"/>
                </a:lnTo>
                <a:lnTo>
                  <a:pt x="24837" y="168"/>
                </a:lnTo>
                <a:lnTo>
                  <a:pt x="24595" y="224"/>
                </a:lnTo>
                <a:lnTo>
                  <a:pt x="24409" y="280"/>
                </a:lnTo>
                <a:lnTo>
                  <a:pt x="24353" y="317"/>
                </a:lnTo>
                <a:lnTo>
                  <a:pt x="24334" y="355"/>
                </a:lnTo>
                <a:lnTo>
                  <a:pt x="24334" y="373"/>
                </a:lnTo>
                <a:lnTo>
                  <a:pt x="24353" y="392"/>
                </a:lnTo>
                <a:lnTo>
                  <a:pt x="24446" y="429"/>
                </a:lnTo>
                <a:lnTo>
                  <a:pt x="24558" y="466"/>
                </a:lnTo>
                <a:lnTo>
                  <a:pt x="24707" y="485"/>
                </a:lnTo>
                <a:lnTo>
                  <a:pt x="24986" y="504"/>
                </a:lnTo>
                <a:lnTo>
                  <a:pt x="25154" y="504"/>
                </a:lnTo>
                <a:lnTo>
                  <a:pt x="25452" y="466"/>
                </a:lnTo>
                <a:lnTo>
                  <a:pt x="25656" y="448"/>
                </a:lnTo>
                <a:lnTo>
                  <a:pt x="25880" y="392"/>
                </a:lnTo>
                <a:lnTo>
                  <a:pt x="26066" y="355"/>
                </a:lnTo>
                <a:lnTo>
                  <a:pt x="26122" y="317"/>
                </a:lnTo>
                <a:lnTo>
                  <a:pt x="26159" y="280"/>
                </a:lnTo>
                <a:lnTo>
                  <a:pt x="26178" y="243"/>
                </a:lnTo>
                <a:lnTo>
                  <a:pt x="26159" y="206"/>
                </a:lnTo>
                <a:lnTo>
                  <a:pt x="26103" y="168"/>
                </a:lnTo>
                <a:lnTo>
                  <a:pt x="26010" y="131"/>
                </a:lnTo>
                <a:lnTo>
                  <a:pt x="25898" y="113"/>
                </a:lnTo>
                <a:close/>
                <a:moveTo>
                  <a:pt x="12624" y="187"/>
                </a:moveTo>
                <a:lnTo>
                  <a:pt x="12233" y="206"/>
                </a:lnTo>
                <a:lnTo>
                  <a:pt x="12009" y="224"/>
                </a:lnTo>
                <a:lnTo>
                  <a:pt x="11935" y="243"/>
                </a:lnTo>
                <a:lnTo>
                  <a:pt x="11898" y="261"/>
                </a:lnTo>
                <a:lnTo>
                  <a:pt x="11879" y="317"/>
                </a:lnTo>
                <a:lnTo>
                  <a:pt x="11898" y="373"/>
                </a:lnTo>
                <a:lnTo>
                  <a:pt x="11953" y="410"/>
                </a:lnTo>
                <a:lnTo>
                  <a:pt x="12028" y="448"/>
                </a:lnTo>
                <a:lnTo>
                  <a:pt x="12233" y="504"/>
                </a:lnTo>
                <a:lnTo>
                  <a:pt x="12493" y="522"/>
                </a:lnTo>
                <a:lnTo>
                  <a:pt x="12996" y="522"/>
                </a:lnTo>
                <a:lnTo>
                  <a:pt x="13201" y="485"/>
                </a:lnTo>
                <a:lnTo>
                  <a:pt x="13313" y="448"/>
                </a:lnTo>
                <a:lnTo>
                  <a:pt x="13368" y="410"/>
                </a:lnTo>
                <a:lnTo>
                  <a:pt x="13387" y="373"/>
                </a:lnTo>
                <a:lnTo>
                  <a:pt x="13387" y="336"/>
                </a:lnTo>
                <a:lnTo>
                  <a:pt x="13368" y="317"/>
                </a:lnTo>
                <a:lnTo>
                  <a:pt x="13275" y="261"/>
                </a:lnTo>
                <a:lnTo>
                  <a:pt x="13145" y="224"/>
                </a:lnTo>
                <a:lnTo>
                  <a:pt x="12828" y="187"/>
                </a:lnTo>
                <a:close/>
                <a:moveTo>
                  <a:pt x="27295" y="150"/>
                </a:moveTo>
                <a:lnTo>
                  <a:pt x="27164" y="168"/>
                </a:lnTo>
                <a:lnTo>
                  <a:pt x="27053" y="187"/>
                </a:lnTo>
                <a:lnTo>
                  <a:pt x="26997" y="224"/>
                </a:lnTo>
                <a:lnTo>
                  <a:pt x="26960" y="243"/>
                </a:lnTo>
                <a:lnTo>
                  <a:pt x="26941" y="280"/>
                </a:lnTo>
                <a:lnTo>
                  <a:pt x="26941" y="336"/>
                </a:lnTo>
                <a:lnTo>
                  <a:pt x="26941" y="373"/>
                </a:lnTo>
                <a:lnTo>
                  <a:pt x="26960" y="410"/>
                </a:lnTo>
                <a:lnTo>
                  <a:pt x="26997" y="429"/>
                </a:lnTo>
                <a:lnTo>
                  <a:pt x="27053" y="466"/>
                </a:lnTo>
                <a:lnTo>
                  <a:pt x="27164" y="504"/>
                </a:lnTo>
                <a:lnTo>
                  <a:pt x="27295" y="504"/>
                </a:lnTo>
                <a:lnTo>
                  <a:pt x="27593" y="522"/>
                </a:lnTo>
                <a:lnTo>
                  <a:pt x="27779" y="504"/>
                </a:lnTo>
                <a:lnTo>
                  <a:pt x="27984" y="522"/>
                </a:lnTo>
                <a:lnTo>
                  <a:pt x="28263" y="522"/>
                </a:lnTo>
                <a:lnTo>
                  <a:pt x="28412" y="504"/>
                </a:lnTo>
                <a:lnTo>
                  <a:pt x="28524" y="485"/>
                </a:lnTo>
                <a:lnTo>
                  <a:pt x="28579" y="448"/>
                </a:lnTo>
                <a:lnTo>
                  <a:pt x="28617" y="410"/>
                </a:lnTo>
                <a:lnTo>
                  <a:pt x="28635" y="373"/>
                </a:lnTo>
                <a:lnTo>
                  <a:pt x="28654" y="336"/>
                </a:lnTo>
                <a:lnTo>
                  <a:pt x="28635" y="280"/>
                </a:lnTo>
                <a:lnTo>
                  <a:pt x="28617" y="243"/>
                </a:lnTo>
                <a:lnTo>
                  <a:pt x="28579" y="224"/>
                </a:lnTo>
                <a:lnTo>
                  <a:pt x="28524" y="187"/>
                </a:lnTo>
                <a:lnTo>
                  <a:pt x="28412" y="150"/>
                </a:lnTo>
                <a:close/>
                <a:moveTo>
                  <a:pt x="50456" y="113"/>
                </a:moveTo>
                <a:lnTo>
                  <a:pt x="50307" y="150"/>
                </a:lnTo>
                <a:lnTo>
                  <a:pt x="50046" y="243"/>
                </a:lnTo>
                <a:lnTo>
                  <a:pt x="49916" y="299"/>
                </a:lnTo>
                <a:lnTo>
                  <a:pt x="49841" y="355"/>
                </a:lnTo>
                <a:lnTo>
                  <a:pt x="49823" y="373"/>
                </a:lnTo>
                <a:lnTo>
                  <a:pt x="49823" y="410"/>
                </a:lnTo>
                <a:lnTo>
                  <a:pt x="49841" y="429"/>
                </a:lnTo>
                <a:lnTo>
                  <a:pt x="49897" y="448"/>
                </a:lnTo>
                <a:lnTo>
                  <a:pt x="50009" y="485"/>
                </a:lnTo>
                <a:lnTo>
                  <a:pt x="50120" y="504"/>
                </a:lnTo>
                <a:lnTo>
                  <a:pt x="50400" y="522"/>
                </a:lnTo>
                <a:lnTo>
                  <a:pt x="50660" y="522"/>
                </a:lnTo>
                <a:lnTo>
                  <a:pt x="50921" y="504"/>
                </a:lnTo>
                <a:lnTo>
                  <a:pt x="51051" y="504"/>
                </a:lnTo>
                <a:lnTo>
                  <a:pt x="51126" y="485"/>
                </a:lnTo>
                <a:lnTo>
                  <a:pt x="51200" y="448"/>
                </a:lnTo>
                <a:lnTo>
                  <a:pt x="51238" y="410"/>
                </a:lnTo>
                <a:lnTo>
                  <a:pt x="51275" y="355"/>
                </a:lnTo>
                <a:lnTo>
                  <a:pt x="51256" y="280"/>
                </a:lnTo>
                <a:lnTo>
                  <a:pt x="51182" y="206"/>
                </a:lnTo>
                <a:lnTo>
                  <a:pt x="51126" y="150"/>
                </a:lnTo>
                <a:lnTo>
                  <a:pt x="51033" y="131"/>
                </a:lnTo>
                <a:lnTo>
                  <a:pt x="50828" y="113"/>
                </a:lnTo>
                <a:close/>
                <a:moveTo>
                  <a:pt x="4543" y="131"/>
                </a:moveTo>
                <a:lnTo>
                  <a:pt x="4413" y="168"/>
                </a:lnTo>
                <a:lnTo>
                  <a:pt x="4320" y="206"/>
                </a:lnTo>
                <a:lnTo>
                  <a:pt x="4246" y="261"/>
                </a:lnTo>
                <a:lnTo>
                  <a:pt x="4246" y="299"/>
                </a:lnTo>
                <a:lnTo>
                  <a:pt x="4227" y="336"/>
                </a:lnTo>
                <a:lnTo>
                  <a:pt x="4246" y="373"/>
                </a:lnTo>
                <a:lnTo>
                  <a:pt x="4264" y="410"/>
                </a:lnTo>
                <a:lnTo>
                  <a:pt x="4357" y="448"/>
                </a:lnTo>
                <a:lnTo>
                  <a:pt x="4488" y="485"/>
                </a:lnTo>
                <a:lnTo>
                  <a:pt x="5158" y="485"/>
                </a:lnTo>
                <a:lnTo>
                  <a:pt x="5325" y="522"/>
                </a:lnTo>
                <a:lnTo>
                  <a:pt x="5530" y="541"/>
                </a:lnTo>
                <a:lnTo>
                  <a:pt x="5642" y="541"/>
                </a:lnTo>
                <a:lnTo>
                  <a:pt x="5735" y="504"/>
                </a:lnTo>
                <a:lnTo>
                  <a:pt x="5809" y="448"/>
                </a:lnTo>
                <a:lnTo>
                  <a:pt x="5828" y="410"/>
                </a:lnTo>
                <a:lnTo>
                  <a:pt x="5847" y="373"/>
                </a:lnTo>
                <a:lnTo>
                  <a:pt x="5847" y="317"/>
                </a:lnTo>
                <a:lnTo>
                  <a:pt x="5828" y="280"/>
                </a:lnTo>
                <a:lnTo>
                  <a:pt x="5809" y="243"/>
                </a:lnTo>
                <a:lnTo>
                  <a:pt x="5754" y="206"/>
                </a:lnTo>
                <a:lnTo>
                  <a:pt x="5642" y="168"/>
                </a:lnTo>
                <a:lnTo>
                  <a:pt x="5493" y="131"/>
                </a:lnTo>
                <a:close/>
                <a:moveTo>
                  <a:pt x="42506" y="187"/>
                </a:moveTo>
                <a:lnTo>
                  <a:pt x="42375" y="206"/>
                </a:lnTo>
                <a:lnTo>
                  <a:pt x="42264" y="224"/>
                </a:lnTo>
                <a:lnTo>
                  <a:pt x="42171" y="261"/>
                </a:lnTo>
                <a:lnTo>
                  <a:pt x="42133" y="280"/>
                </a:lnTo>
                <a:lnTo>
                  <a:pt x="42133" y="317"/>
                </a:lnTo>
                <a:lnTo>
                  <a:pt x="42133" y="336"/>
                </a:lnTo>
                <a:lnTo>
                  <a:pt x="42171" y="373"/>
                </a:lnTo>
                <a:lnTo>
                  <a:pt x="42319" y="429"/>
                </a:lnTo>
                <a:lnTo>
                  <a:pt x="42431" y="466"/>
                </a:lnTo>
                <a:lnTo>
                  <a:pt x="42543" y="504"/>
                </a:lnTo>
                <a:lnTo>
                  <a:pt x="42822" y="522"/>
                </a:lnTo>
                <a:lnTo>
                  <a:pt x="43083" y="522"/>
                </a:lnTo>
                <a:lnTo>
                  <a:pt x="43325" y="541"/>
                </a:lnTo>
                <a:lnTo>
                  <a:pt x="43548" y="541"/>
                </a:lnTo>
                <a:lnTo>
                  <a:pt x="43679" y="522"/>
                </a:lnTo>
                <a:lnTo>
                  <a:pt x="43716" y="504"/>
                </a:lnTo>
                <a:lnTo>
                  <a:pt x="43753" y="485"/>
                </a:lnTo>
                <a:lnTo>
                  <a:pt x="43790" y="429"/>
                </a:lnTo>
                <a:lnTo>
                  <a:pt x="43809" y="355"/>
                </a:lnTo>
                <a:lnTo>
                  <a:pt x="43790" y="336"/>
                </a:lnTo>
                <a:lnTo>
                  <a:pt x="43790" y="299"/>
                </a:lnTo>
                <a:lnTo>
                  <a:pt x="43753" y="280"/>
                </a:lnTo>
                <a:lnTo>
                  <a:pt x="43716" y="261"/>
                </a:lnTo>
                <a:lnTo>
                  <a:pt x="43474" y="206"/>
                </a:lnTo>
                <a:lnTo>
                  <a:pt x="43232" y="187"/>
                </a:lnTo>
                <a:close/>
                <a:moveTo>
                  <a:pt x="45094" y="150"/>
                </a:moveTo>
                <a:lnTo>
                  <a:pt x="44926" y="168"/>
                </a:lnTo>
                <a:lnTo>
                  <a:pt x="44777" y="187"/>
                </a:lnTo>
                <a:lnTo>
                  <a:pt x="44647" y="224"/>
                </a:lnTo>
                <a:lnTo>
                  <a:pt x="44610" y="261"/>
                </a:lnTo>
                <a:lnTo>
                  <a:pt x="44591" y="299"/>
                </a:lnTo>
                <a:lnTo>
                  <a:pt x="44572" y="336"/>
                </a:lnTo>
                <a:lnTo>
                  <a:pt x="44591" y="373"/>
                </a:lnTo>
                <a:lnTo>
                  <a:pt x="44610" y="410"/>
                </a:lnTo>
                <a:lnTo>
                  <a:pt x="44647" y="429"/>
                </a:lnTo>
                <a:lnTo>
                  <a:pt x="44758" y="466"/>
                </a:lnTo>
                <a:lnTo>
                  <a:pt x="44889" y="466"/>
                </a:lnTo>
                <a:lnTo>
                  <a:pt x="45187" y="485"/>
                </a:lnTo>
                <a:lnTo>
                  <a:pt x="45373" y="466"/>
                </a:lnTo>
                <a:lnTo>
                  <a:pt x="45596" y="504"/>
                </a:lnTo>
                <a:lnTo>
                  <a:pt x="45931" y="541"/>
                </a:lnTo>
                <a:lnTo>
                  <a:pt x="46229" y="541"/>
                </a:lnTo>
                <a:lnTo>
                  <a:pt x="46341" y="504"/>
                </a:lnTo>
                <a:lnTo>
                  <a:pt x="46378" y="466"/>
                </a:lnTo>
                <a:lnTo>
                  <a:pt x="46397" y="429"/>
                </a:lnTo>
                <a:lnTo>
                  <a:pt x="46415" y="373"/>
                </a:lnTo>
                <a:lnTo>
                  <a:pt x="46415" y="317"/>
                </a:lnTo>
                <a:lnTo>
                  <a:pt x="46397" y="280"/>
                </a:lnTo>
                <a:lnTo>
                  <a:pt x="46360" y="243"/>
                </a:lnTo>
                <a:lnTo>
                  <a:pt x="46267" y="187"/>
                </a:lnTo>
                <a:lnTo>
                  <a:pt x="46136" y="168"/>
                </a:lnTo>
                <a:lnTo>
                  <a:pt x="45987" y="150"/>
                </a:lnTo>
                <a:close/>
                <a:moveTo>
                  <a:pt x="2868" y="187"/>
                </a:moveTo>
                <a:lnTo>
                  <a:pt x="2663" y="206"/>
                </a:lnTo>
                <a:lnTo>
                  <a:pt x="2495" y="224"/>
                </a:lnTo>
                <a:lnTo>
                  <a:pt x="2347" y="224"/>
                </a:lnTo>
                <a:lnTo>
                  <a:pt x="2104" y="243"/>
                </a:lnTo>
                <a:lnTo>
                  <a:pt x="1974" y="280"/>
                </a:lnTo>
                <a:lnTo>
                  <a:pt x="1881" y="299"/>
                </a:lnTo>
                <a:lnTo>
                  <a:pt x="1825" y="355"/>
                </a:lnTo>
                <a:lnTo>
                  <a:pt x="1807" y="373"/>
                </a:lnTo>
                <a:lnTo>
                  <a:pt x="1788" y="410"/>
                </a:lnTo>
                <a:lnTo>
                  <a:pt x="1807" y="429"/>
                </a:lnTo>
                <a:lnTo>
                  <a:pt x="1825" y="466"/>
                </a:lnTo>
                <a:lnTo>
                  <a:pt x="1900" y="504"/>
                </a:lnTo>
                <a:lnTo>
                  <a:pt x="1993" y="541"/>
                </a:lnTo>
                <a:lnTo>
                  <a:pt x="2104" y="541"/>
                </a:lnTo>
                <a:lnTo>
                  <a:pt x="2328" y="559"/>
                </a:lnTo>
                <a:lnTo>
                  <a:pt x="2663" y="559"/>
                </a:lnTo>
                <a:lnTo>
                  <a:pt x="2961" y="541"/>
                </a:lnTo>
                <a:lnTo>
                  <a:pt x="3073" y="522"/>
                </a:lnTo>
                <a:lnTo>
                  <a:pt x="3184" y="466"/>
                </a:lnTo>
                <a:lnTo>
                  <a:pt x="3203" y="448"/>
                </a:lnTo>
                <a:lnTo>
                  <a:pt x="3222" y="410"/>
                </a:lnTo>
                <a:lnTo>
                  <a:pt x="3222" y="355"/>
                </a:lnTo>
                <a:lnTo>
                  <a:pt x="3203" y="299"/>
                </a:lnTo>
                <a:lnTo>
                  <a:pt x="3147" y="243"/>
                </a:lnTo>
                <a:lnTo>
                  <a:pt x="3073" y="206"/>
                </a:lnTo>
                <a:lnTo>
                  <a:pt x="2980" y="187"/>
                </a:lnTo>
                <a:close/>
                <a:moveTo>
                  <a:pt x="35114" y="113"/>
                </a:moveTo>
                <a:lnTo>
                  <a:pt x="34891" y="150"/>
                </a:lnTo>
                <a:lnTo>
                  <a:pt x="34798" y="168"/>
                </a:lnTo>
                <a:lnTo>
                  <a:pt x="34723" y="206"/>
                </a:lnTo>
                <a:lnTo>
                  <a:pt x="34612" y="299"/>
                </a:lnTo>
                <a:lnTo>
                  <a:pt x="34612" y="336"/>
                </a:lnTo>
                <a:lnTo>
                  <a:pt x="34612" y="355"/>
                </a:lnTo>
                <a:lnTo>
                  <a:pt x="34630" y="373"/>
                </a:lnTo>
                <a:lnTo>
                  <a:pt x="34649" y="392"/>
                </a:lnTo>
                <a:lnTo>
                  <a:pt x="34742" y="429"/>
                </a:lnTo>
                <a:lnTo>
                  <a:pt x="35003" y="448"/>
                </a:lnTo>
                <a:lnTo>
                  <a:pt x="35207" y="448"/>
                </a:lnTo>
                <a:lnTo>
                  <a:pt x="35412" y="485"/>
                </a:lnTo>
                <a:lnTo>
                  <a:pt x="35691" y="541"/>
                </a:lnTo>
                <a:lnTo>
                  <a:pt x="35822" y="559"/>
                </a:lnTo>
                <a:lnTo>
                  <a:pt x="35952" y="559"/>
                </a:lnTo>
                <a:lnTo>
                  <a:pt x="36045" y="541"/>
                </a:lnTo>
                <a:lnTo>
                  <a:pt x="36120" y="504"/>
                </a:lnTo>
                <a:lnTo>
                  <a:pt x="36176" y="466"/>
                </a:lnTo>
                <a:lnTo>
                  <a:pt x="36194" y="410"/>
                </a:lnTo>
                <a:lnTo>
                  <a:pt x="36194" y="373"/>
                </a:lnTo>
                <a:lnTo>
                  <a:pt x="36176" y="336"/>
                </a:lnTo>
                <a:lnTo>
                  <a:pt x="36138" y="299"/>
                </a:lnTo>
                <a:lnTo>
                  <a:pt x="36101" y="261"/>
                </a:lnTo>
                <a:lnTo>
                  <a:pt x="35989" y="224"/>
                </a:lnTo>
                <a:lnTo>
                  <a:pt x="35840" y="187"/>
                </a:lnTo>
                <a:lnTo>
                  <a:pt x="35710" y="168"/>
                </a:lnTo>
                <a:lnTo>
                  <a:pt x="35524" y="150"/>
                </a:lnTo>
                <a:lnTo>
                  <a:pt x="35338" y="131"/>
                </a:lnTo>
                <a:lnTo>
                  <a:pt x="35114" y="113"/>
                </a:lnTo>
                <a:close/>
                <a:moveTo>
                  <a:pt x="47849" y="206"/>
                </a:moveTo>
                <a:lnTo>
                  <a:pt x="47719" y="224"/>
                </a:lnTo>
                <a:lnTo>
                  <a:pt x="47495" y="261"/>
                </a:lnTo>
                <a:lnTo>
                  <a:pt x="47384" y="299"/>
                </a:lnTo>
                <a:lnTo>
                  <a:pt x="47328" y="355"/>
                </a:lnTo>
                <a:lnTo>
                  <a:pt x="47328" y="373"/>
                </a:lnTo>
                <a:lnTo>
                  <a:pt x="47328" y="392"/>
                </a:lnTo>
                <a:lnTo>
                  <a:pt x="47365" y="429"/>
                </a:lnTo>
                <a:lnTo>
                  <a:pt x="47421" y="448"/>
                </a:lnTo>
                <a:lnTo>
                  <a:pt x="47533" y="485"/>
                </a:lnTo>
                <a:lnTo>
                  <a:pt x="47737" y="522"/>
                </a:lnTo>
                <a:lnTo>
                  <a:pt x="47979" y="559"/>
                </a:lnTo>
                <a:lnTo>
                  <a:pt x="48221" y="578"/>
                </a:lnTo>
                <a:lnTo>
                  <a:pt x="48445" y="578"/>
                </a:lnTo>
                <a:lnTo>
                  <a:pt x="48519" y="559"/>
                </a:lnTo>
                <a:lnTo>
                  <a:pt x="48594" y="541"/>
                </a:lnTo>
                <a:lnTo>
                  <a:pt x="48631" y="504"/>
                </a:lnTo>
                <a:lnTo>
                  <a:pt x="48650" y="466"/>
                </a:lnTo>
                <a:lnTo>
                  <a:pt x="48631" y="410"/>
                </a:lnTo>
                <a:lnTo>
                  <a:pt x="48575" y="336"/>
                </a:lnTo>
                <a:lnTo>
                  <a:pt x="48501" y="280"/>
                </a:lnTo>
                <a:lnTo>
                  <a:pt x="48426" y="261"/>
                </a:lnTo>
                <a:lnTo>
                  <a:pt x="48221" y="224"/>
                </a:lnTo>
                <a:lnTo>
                  <a:pt x="48017" y="206"/>
                </a:lnTo>
                <a:close/>
                <a:moveTo>
                  <a:pt x="57940" y="113"/>
                </a:moveTo>
                <a:lnTo>
                  <a:pt x="57679" y="131"/>
                </a:lnTo>
                <a:lnTo>
                  <a:pt x="57586" y="150"/>
                </a:lnTo>
                <a:lnTo>
                  <a:pt x="57493" y="168"/>
                </a:lnTo>
                <a:lnTo>
                  <a:pt x="57419" y="224"/>
                </a:lnTo>
                <a:lnTo>
                  <a:pt x="57363" y="261"/>
                </a:lnTo>
                <a:lnTo>
                  <a:pt x="57344" y="317"/>
                </a:lnTo>
                <a:lnTo>
                  <a:pt x="57381" y="373"/>
                </a:lnTo>
                <a:lnTo>
                  <a:pt x="57437" y="410"/>
                </a:lnTo>
                <a:lnTo>
                  <a:pt x="57568" y="466"/>
                </a:lnTo>
                <a:lnTo>
                  <a:pt x="57847" y="504"/>
                </a:lnTo>
                <a:lnTo>
                  <a:pt x="58145" y="522"/>
                </a:lnTo>
                <a:lnTo>
                  <a:pt x="58443" y="541"/>
                </a:lnTo>
                <a:lnTo>
                  <a:pt x="58722" y="578"/>
                </a:lnTo>
                <a:lnTo>
                  <a:pt x="58815" y="578"/>
                </a:lnTo>
                <a:lnTo>
                  <a:pt x="58890" y="541"/>
                </a:lnTo>
                <a:lnTo>
                  <a:pt x="58908" y="504"/>
                </a:lnTo>
                <a:lnTo>
                  <a:pt x="58927" y="429"/>
                </a:lnTo>
                <a:lnTo>
                  <a:pt x="58890" y="373"/>
                </a:lnTo>
                <a:lnTo>
                  <a:pt x="58852" y="299"/>
                </a:lnTo>
                <a:lnTo>
                  <a:pt x="58796" y="243"/>
                </a:lnTo>
                <a:lnTo>
                  <a:pt x="58722" y="206"/>
                </a:lnTo>
                <a:lnTo>
                  <a:pt x="58610" y="168"/>
                </a:lnTo>
                <a:lnTo>
                  <a:pt x="58499" y="150"/>
                </a:lnTo>
                <a:lnTo>
                  <a:pt x="58219" y="113"/>
                </a:lnTo>
                <a:close/>
                <a:moveTo>
                  <a:pt x="65238" y="168"/>
                </a:moveTo>
                <a:lnTo>
                  <a:pt x="65071" y="187"/>
                </a:lnTo>
                <a:lnTo>
                  <a:pt x="64922" y="224"/>
                </a:lnTo>
                <a:lnTo>
                  <a:pt x="64791" y="280"/>
                </a:lnTo>
                <a:lnTo>
                  <a:pt x="64754" y="317"/>
                </a:lnTo>
                <a:lnTo>
                  <a:pt x="64736" y="355"/>
                </a:lnTo>
                <a:lnTo>
                  <a:pt x="64736" y="392"/>
                </a:lnTo>
                <a:lnTo>
                  <a:pt x="64754" y="410"/>
                </a:lnTo>
                <a:lnTo>
                  <a:pt x="64829" y="466"/>
                </a:lnTo>
                <a:lnTo>
                  <a:pt x="64940" y="485"/>
                </a:lnTo>
                <a:lnTo>
                  <a:pt x="65108" y="504"/>
                </a:lnTo>
                <a:lnTo>
                  <a:pt x="65406" y="522"/>
                </a:lnTo>
                <a:lnTo>
                  <a:pt x="65592" y="522"/>
                </a:lnTo>
                <a:lnTo>
                  <a:pt x="65834" y="541"/>
                </a:lnTo>
                <a:lnTo>
                  <a:pt x="66169" y="578"/>
                </a:lnTo>
                <a:lnTo>
                  <a:pt x="66504" y="578"/>
                </a:lnTo>
                <a:lnTo>
                  <a:pt x="66579" y="559"/>
                </a:lnTo>
                <a:lnTo>
                  <a:pt x="66616" y="541"/>
                </a:lnTo>
                <a:lnTo>
                  <a:pt x="66653" y="504"/>
                </a:lnTo>
                <a:lnTo>
                  <a:pt x="66672" y="466"/>
                </a:lnTo>
                <a:lnTo>
                  <a:pt x="66691" y="410"/>
                </a:lnTo>
                <a:lnTo>
                  <a:pt x="66672" y="355"/>
                </a:lnTo>
                <a:lnTo>
                  <a:pt x="66653" y="317"/>
                </a:lnTo>
                <a:lnTo>
                  <a:pt x="66597" y="280"/>
                </a:lnTo>
                <a:lnTo>
                  <a:pt x="66486" y="224"/>
                </a:lnTo>
                <a:lnTo>
                  <a:pt x="66337" y="187"/>
                </a:lnTo>
                <a:lnTo>
                  <a:pt x="66188" y="168"/>
                </a:lnTo>
                <a:close/>
                <a:moveTo>
                  <a:pt x="7560" y="206"/>
                </a:moveTo>
                <a:lnTo>
                  <a:pt x="7038" y="224"/>
                </a:lnTo>
                <a:lnTo>
                  <a:pt x="6908" y="243"/>
                </a:lnTo>
                <a:lnTo>
                  <a:pt x="6833" y="280"/>
                </a:lnTo>
                <a:lnTo>
                  <a:pt x="6778" y="317"/>
                </a:lnTo>
                <a:lnTo>
                  <a:pt x="6740" y="355"/>
                </a:lnTo>
                <a:lnTo>
                  <a:pt x="6722" y="410"/>
                </a:lnTo>
                <a:lnTo>
                  <a:pt x="6759" y="448"/>
                </a:lnTo>
                <a:lnTo>
                  <a:pt x="6852" y="485"/>
                </a:lnTo>
                <a:lnTo>
                  <a:pt x="7150" y="559"/>
                </a:lnTo>
                <a:lnTo>
                  <a:pt x="7448" y="597"/>
                </a:lnTo>
                <a:lnTo>
                  <a:pt x="7746" y="597"/>
                </a:lnTo>
                <a:lnTo>
                  <a:pt x="7913" y="578"/>
                </a:lnTo>
                <a:lnTo>
                  <a:pt x="8062" y="559"/>
                </a:lnTo>
                <a:lnTo>
                  <a:pt x="8174" y="522"/>
                </a:lnTo>
                <a:lnTo>
                  <a:pt x="8267" y="466"/>
                </a:lnTo>
                <a:lnTo>
                  <a:pt x="8323" y="410"/>
                </a:lnTo>
                <a:lnTo>
                  <a:pt x="8360" y="355"/>
                </a:lnTo>
                <a:lnTo>
                  <a:pt x="8360" y="317"/>
                </a:lnTo>
                <a:lnTo>
                  <a:pt x="8323" y="261"/>
                </a:lnTo>
                <a:lnTo>
                  <a:pt x="8230" y="243"/>
                </a:lnTo>
                <a:lnTo>
                  <a:pt x="8081" y="224"/>
                </a:lnTo>
                <a:lnTo>
                  <a:pt x="7560" y="206"/>
                </a:lnTo>
                <a:close/>
                <a:moveTo>
                  <a:pt x="10706" y="261"/>
                </a:moveTo>
                <a:lnTo>
                  <a:pt x="10576" y="280"/>
                </a:lnTo>
                <a:lnTo>
                  <a:pt x="10445" y="317"/>
                </a:lnTo>
                <a:lnTo>
                  <a:pt x="10334" y="355"/>
                </a:lnTo>
                <a:lnTo>
                  <a:pt x="10129" y="336"/>
                </a:lnTo>
                <a:lnTo>
                  <a:pt x="9794" y="317"/>
                </a:lnTo>
                <a:lnTo>
                  <a:pt x="9477" y="317"/>
                </a:lnTo>
                <a:lnTo>
                  <a:pt x="9384" y="336"/>
                </a:lnTo>
                <a:lnTo>
                  <a:pt x="9347" y="336"/>
                </a:lnTo>
                <a:lnTo>
                  <a:pt x="9328" y="355"/>
                </a:lnTo>
                <a:lnTo>
                  <a:pt x="9310" y="429"/>
                </a:lnTo>
                <a:lnTo>
                  <a:pt x="9328" y="485"/>
                </a:lnTo>
                <a:lnTo>
                  <a:pt x="9384" y="522"/>
                </a:lnTo>
                <a:lnTo>
                  <a:pt x="9459" y="559"/>
                </a:lnTo>
                <a:lnTo>
                  <a:pt x="9552" y="578"/>
                </a:lnTo>
                <a:lnTo>
                  <a:pt x="9663" y="597"/>
                </a:lnTo>
                <a:lnTo>
                  <a:pt x="10203" y="597"/>
                </a:lnTo>
                <a:lnTo>
                  <a:pt x="10464" y="578"/>
                </a:lnTo>
                <a:lnTo>
                  <a:pt x="10780" y="522"/>
                </a:lnTo>
                <a:lnTo>
                  <a:pt x="10836" y="504"/>
                </a:lnTo>
                <a:lnTo>
                  <a:pt x="10855" y="485"/>
                </a:lnTo>
                <a:lnTo>
                  <a:pt x="10874" y="448"/>
                </a:lnTo>
                <a:lnTo>
                  <a:pt x="10874" y="410"/>
                </a:lnTo>
                <a:lnTo>
                  <a:pt x="10855" y="336"/>
                </a:lnTo>
                <a:lnTo>
                  <a:pt x="10836" y="299"/>
                </a:lnTo>
                <a:lnTo>
                  <a:pt x="10799" y="261"/>
                </a:lnTo>
                <a:close/>
                <a:moveTo>
                  <a:pt x="32284" y="206"/>
                </a:moveTo>
                <a:lnTo>
                  <a:pt x="32173" y="224"/>
                </a:lnTo>
                <a:lnTo>
                  <a:pt x="32080" y="261"/>
                </a:lnTo>
                <a:lnTo>
                  <a:pt x="32061" y="280"/>
                </a:lnTo>
                <a:lnTo>
                  <a:pt x="32042" y="317"/>
                </a:lnTo>
                <a:lnTo>
                  <a:pt x="32042" y="373"/>
                </a:lnTo>
                <a:lnTo>
                  <a:pt x="32080" y="429"/>
                </a:lnTo>
                <a:lnTo>
                  <a:pt x="32154" y="466"/>
                </a:lnTo>
                <a:lnTo>
                  <a:pt x="32247" y="504"/>
                </a:lnTo>
                <a:lnTo>
                  <a:pt x="32471" y="559"/>
                </a:lnTo>
                <a:lnTo>
                  <a:pt x="32750" y="597"/>
                </a:lnTo>
                <a:lnTo>
                  <a:pt x="33290" y="597"/>
                </a:lnTo>
                <a:lnTo>
                  <a:pt x="33495" y="578"/>
                </a:lnTo>
                <a:lnTo>
                  <a:pt x="33606" y="559"/>
                </a:lnTo>
                <a:lnTo>
                  <a:pt x="33643" y="522"/>
                </a:lnTo>
                <a:lnTo>
                  <a:pt x="33662" y="485"/>
                </a:lnTo>
                <a:lnTo>
                  <a:pt x="33662" y="448"/>
                </a:lnTo>
                <a:lnTo>
                  <a:pt x="33643" y="429"/>
                </a:lnTo>
                <a:lnTo>
                  <a:pt x="33550" y="373"/>
                </a:lnTo>
                <a:lnTo>
                  <a:pt x="33401" y="336"/>
                </a:lnTo>
                <a:lnTo>
                  <a:pt x="33085" y="280"/>
                </a:lnTo>
                <a:lnTo>
                  <a:pt x="32880" y="261"/>
                </a:lnTo>
                <a:lnTo>
                  <a:pt x="32713" y="243"/>
                </a:lnTo>
                <a:lnTo>
                  <a:pt x="32433" y="206"/>
                </a:lnTo>
                <a:close/>
                <a:moveTo>
                  <a:pt x="53602" y="187"/>
                </a:moveTo>
                <a:lnTo>
                  <a:pt x="53360" y="206"/>
                </a:lnTo>
                <a:lnTo>
                  <a:pt x="53118" y="206"/>
                </a:lnTo>
                <a:lnTo>
                  <a:pt x="52857" y="224"/>
                </a:lnTo>
                <a:lnTo>
                  <a:pt x="52597" y="261"/>
                </a:lnTo>
                <a:lnTo>
                  <a:pt x="52485" y="280"/>
                </a:lnTo>
                <a:lnTo>
                  <a:pt x="52392" y="336"/>
                </a:lnTo>
                <a:lnTo>
                  <a:pt x="52280" y="410"/>
                </a:lnTo>
                <a:lnTo>
                  <a:pt x="52262" y="448"/>
                </a:lnTo>
                <a:lnTo>
                  <a:pt x="52262" y="466"/>
                </a:lnTo>
                <a:lnTo>
                  <a:pt x="52262" y="485"/>
                </a:lnTo>
                <a:lnTo>
                  <a:pt x="52280" y="522"/>
                </a:lnTo>
                <a:lnTo>
                  <a:pt x="52355" y="541"/>
                </a:lnTo>
                <a:lnTo>
                  <a:pt x="52466" y="559"/>
                </a:lnTo>
                <a:lnTo>
                  <a:pt x="52578" y="578"/>
                </a:lnTo>
                <a:lnTo>
                  <a:pt x="52783" y="578"/>
                </a:lnTo>
                <a:lnTo>
                  <a:pt x="53043" y="597"/>
                </a:lnTo>
                <a:lnTo>
                  <a:pt x="53323" y="615"/>
                </a:lnTo>
                <a:lnTo>
                  <a:pt x="53583" y="597"/>
                </a:lnTo>
                <a:lnTo>
                  <a:pt x="53714" y="559"/>
                </a:lnTo>
                <a:lnTo>
                  <a:pt x="53825" y="522"/>
                </a:lnTo>
                <a:lnTo>
                  <a:pt x="53881" y="504"/>
                </a:lnTo>
                <a:lnTo>
                  <a:pt x="53919" y="466"/>
                </a:lnTo>
                <a:lnTo>
                  <a:pt x="53937" y="429"/>
                </a:lnTo>
                <a:lnTo>
                  <a:pt x="53937" y="392"/>
                </a:lnTo>
                <a:lnTo>
                  <a:pt x="53900" y="317"/>
                </a:lnTo>
                <a:lnTo>
                  <a:pt x="53825" y="243"/>
                </a:lnTo>
                <a:lnTo>
                  <a:pt x="53788" y="224"/>
                </a:lnTo>
                <a:lnTo>
                  <a:pt x="53732" y="206"/>
                </a:lnTo>
                <a:lnTo>
                  <a:pt x="53602" y="187"/>
                </a:lnTo>
                <a:close/>
                <a:moveTo>
                  <a:pt x="83000" y="243"/>
                </a:moveTo>
                <a:lnTo>
                  <a:pt x="82814" y="261"/>
                </a:lnTo>
                <a:lnTo>
                  <a:pt x="82646" y="280"/>
                </a:lnTo>
                <a:lnTo>
                  <a:pt x="82516" y="336"/>
                </a:lnTo>
                <a:lnTo>
                  <a:pt x="82479" y="355"/>
                </a:lnTo>
                <a:lnTo>
                  <a:pt x="82479" y="392"/>
                </a:lnTo>
                <a:lnTo>
                  <a:pt x="82479" y="429"/>
                </a:lnTo>
                <a:lnTo>
                  <a:pt x="82535" y="448"/>
                </a:lnTo>
                <a:lnTo>
                  <a:pt x="82702" y="504"/>
                </a:lnTo>
                <a:lnTo>
                  <a:pt x="82963" y="541"/>
                </a:lnTo>
                <a:lnTo>
                  <a:pt x="83279" y="578"/>
                </a:lnTo>
                <a:lnTo>
                  <a:pt x="83875" y="615"/>
                </a:lnTo>
                <a:lnTo>
                  <a:pt x="84098" y="615"/>
                </a:lnTo>
                <a:lnTo>
                  <a:pt x="84229" y="597"/>
                </a:lnTo>
                <a:lnTo>
                  <a:pt x="84285" y="578"/>
                </a:lnTo>
                <a:lnTo>
                  <a:pt x="84322" y="541"/>
                </a:lnTo>
                <a:lnTo>
                  <a:pt x="84322" y="504"/>
                </a:lnTo>
                <a:lnTo>
                  <a:pt x="84322" y="466"/>
                </a:lnTo>
                <a:lnTo>
                  <a:pt x="84285" y="373"/>
                </a:lnTo>
                <a:lnTo>
                  <a:pt x="84229" y="317"/>
                </a:lnTo>
                <a:lnTo>
                  <a:pt x="84173" y="280"/>
                </a:lnTo>
                <a:lnTo>
                  <a:pt x="84098" y="261"/>
                </a:lnTo>
                <a:lnTo>
                  <a:pt x="83931" y="243"/>
                </a:lnTo>
                <a:close/>
                <a:moveTo>
                  <a:pt x="62650" y="206"/>
                </a:moveTo>
                <a:lnTo>
                  <a:pt x="62501" y="224"/>
                </a:lnTo>
                <a:lnTo>
                  <a:pt x="62371" y="243"/>
                </a:lnTo>
                <a:lnTo>
                  <a:pt x="62334" y="261"/>
                </a:lnTo>
                <a:lnTo>
                  <a:pt x="62297" y="299"/>
                </a:lnTo>
                <a:lnTo>
                  <a:pt x="62297" y="336"/>
                </a:lnTo>
                <a:lnTo>
                  <a:pt x="62334" y="392"/>
                </a:lnTo>
                <a:lnTo>
                  <a:pt x="62390" y="429"/>
                </a:lnTo>
                <a:lnTo>
                  <a:pt x="62483" y="466"/>
                </a:lnTo>
                <a:lnTo>
                  <a:pt x="62725" y="541"/>
                </a:lnTo>
                <a:lnTo>
                  <a:pt x="63041" y="597"/>
                </a:lnTo>
                <a:lnTo>
                  <a:pt x="63358" y="634"/>
                </a:lnTo>
                <a:lnTo>
                  <a:pt x="63656" y="634"/>
                </a:lnTo>
                <a:lnTo>
                  <a:pt x="63898" y="615"/>
                </a:lnTo>
                <a:lnTo>
                  <a:pt x="63991" y="597"/>
                </a:lnTo>
                <a:lnTo>
                  <a:pt x="64047" y="559"/>
                </a:lnTo>
                <a:lnTo>
                  <a:pt x="64084" y="522"/>
                </a:lnTo>
                <a:lnTo>
                  <a:pt x="64103" y="504"/>
                </a:lnTo>
                <a:lnTo>
                  <a:pt x="64103" y="466"/>
                </a:lnTo>
                <a:lnTo>
                  <a:pt x="64084" y="429"/>
                </a:lnTo>
                <a:lnTo>
                  <a:pt x="63991" y="392"/>
                </a:lnTo>
                <a:lnTo>
                  <a:pt x="63879" y="355"/>
                </a:lnTo>
                <a:lnTo>
                  <a:pt x="63600" y="299"/>
                </a:lnTo>
                <a:lnTo>
                  <a:pt x="63432" y="280"/>
                </a:lnTo>
                <a:lnTo>
                  <a:pt x="63209" y="261"/>
                </a:lnTo>
                <a:lnTo>
                  <a:pt x="62837" y="224"/>
                </a:lnTo>
                <a:lnTo>
                  <a:pt x="62650" y="206"/>
                </a:lnTo>
                <a:close/>
                <a:moveTo>
                  <a:pt x="559" y="224"/>
                </a:moveTo>
                <a:lnTo>
                  <a:pt x="410" y="261"/>
                </a:lnTo>
                <a:lnTo>
                  <a:pt x="299" y="280"/>
                </a:lnTo>
                <a:lnTo>
                  <a:pt x="94" y="280"/>
                </a:lnTo>
                <a:lnTo>
                  <a:pt x="56" y="299"/>
                </a:lnTo>
                <a:lnTo>
                  <a:pt x="38" y="336"/>
                </a:lnTo>
                <a:lnTo>
                  <a:pt x="19" y="392"/>
                </a:lnTo>
                <a:lnTo>
                  <a:pt x="1" y="448"/>
                </a:lnTo>
                <a:lnTo>
                  <a:pt x="1" y="504"/>
                </a:lnTo>
                <a:lnTo>
                  <a:pt x="38" y="559"/>
                </a:lnTo>
                <a:lnTo>
                  <a:pt x="112" y="597"/>
                </a:lnTo>
                <a:lnTo>
                  <a:pt x="205" y="634"/>
                </a:lnTo>
                <a:lnTo>
                  <a:pt x="336" y="652"/>
                </a:lnTo>
                <a:lnTo>
                  <a:pt x="596" y="652"/>
                </a:lnTo>
                <a:lnTo>
                  <a:pt x="652" y="615"/>
                </a:lnTo>
                <a:lnTo>
                  <a:pt x="690" y="597"/>
                </a:lnTo>
                <a:lnTo>
                  <a:pt x="727" y="541"/>
                </a:lnTo>
                <a:lnTo>
                  <a:pt x="764" y="485"/>
                </a:lnTo>
                <a:lnTo>
                  <a:pt x="783" y="429"/>
                </a:lnTo>
                <a:lnTo>
                  <a:pt x="764" y="336"/>
                </a:lnTo>
                <a:lnTo>
                  <a:pt x="745" y="280"/>
                </a:lnTo>
                <a:lnTo>
                  <a:pt x="708" y="243"/>
                </a:lnTo>
                <a:lnTo>
                  <a:pt x="634" y="224"/>
                </a:lnTo>
                <a:close/>
                <a:moveTo>
                  <a:pt x="67863" y="299"/>
                </a:moveTo>
                <a:lnTo>
                  <a:pt x="67696" y="317"/>
                </a:lnTo>
                <a:lnTo>
                  <a:pt x="67547" y="336"/>
                </a:lnTo>
                <a:lnTo>
                  <a:pt x="67454" y="373"/>
                </a:lnTo>
                <a:lnTo>
                  <a:pt x="67417" y="410"/>
                </a:lnTo>
                <a:lnTo>
                  <a:pt x="67398" y="429"/>
                </a:lnTo>
                <a:lnTo>
                  <a:pt x="67417" y="466"/>
                </a:lnTo>
                <a:lnTo>
                  <a:pt x="67454" y="504"/>
                </a:lnTo>
                <a:lnTo>
                  <a:pt x="67603" y="559"/>
                </a:lnTo>
                <a:lnTo>
                  <a:pt x="67845" y="597"/>
                </a:lnTo>
                <a:lnTo>
                  <a:pt x="68124" y="634"/>
                </a:lnTo>
                <a:lnTo>
                  <a:pt x="68403" y="652"/>
                </a:lnTo>
                <a:lnTo>
                  <a:pt x="68869" y="652"/>
                </a:lnTo>
                <a:lnTo>
                  <a:pt x="68981" y="634"/>
                </a:lnTo>
                <a:lnTo>
                  <a:pt x="69036" y="597"/>
                </a:lnTo>
                <a:lnTo>
                  <a:pt x="69074" y="578"/>
                </a:lnTo>
                <a:lnTo>
                  <a:pt x="69092" y="541"/>
                </a:lnTo>
                <a:lnTo>
                  <a:pt x="69074" y="522"/>
                </a:lnTo>
                <a:lnTo>
                  <a:pt x="68999" y="466"/>
                </a:lnTo>
                <a:lnTo>
                  <a:pt x="68887" y="410"/>
                </a:lnTo>
                <a:lnTo>
                  <a:pt x="68590" y="336"/>
                </a:lnTo>
                <a:lnTo>
                  <a:pt x="68403" y="317"/>
                </a:lnTo>
                <a:lnTo>
                  <a:pt x="68180" y="317"/>
                </a:lnTo>
                <a:lnTo>
                  <a:pt x="67863" y="299"/>
                </a:lnTo>
                <a:close/>
                <a:moveTo>
                  <a:pt x="56376" y="280"/>
                </a:moveTo>
                <a:lnTo>
                  <a:pt x="55129" y="299"/>
                </a:lnTo>
                <a:lnTo>
                  <a:pt x="54998" y="317"/>
                </a:lnTo>
                <a:lnTo>
                  <a:pt x="54887" y="336"/>
                </a:lnTo>
                <a:lnTo>
                  <a:pt x="54775" y="373"/>
                </a:lnTo>
                <a:lnTo>
                  <a:pt x="54719" y="410"/>
                </a:lnTo>
                <a:lnTo>
                  <a:pt x="54700" y="429"/>
                </a:lnTo>
                <a:lnTo>
                  <a:pt x="54682" y="466"/>
                </a:lnTo>
                <a:lnTo>
                  <a:pt x="54700" y="485"/>
                </a:lnTo>
                <a:lnTo>
                  <a:pt x="54719" y="504"/>
                </a:lnTo>
                <a:lnTo>
                  <a:pt x="54812" y="559"/>
                </a:lnTo>
                <a:lnTo>
                  <a:pt x="54961" y="615"/>
                </a:lnTo>
                <a:lnTo>
                  <a:pt x="55259" y="671"/>
                </a:lnTo>
                <a:lnTo>
                  <a:pt x="55892" y="671"/>
                </a:lnTo>
                <a:lnTo>
                  <a:pt x="56190" y="634"/>
                </a:lnTo>
                <a:lnTo>
                  <a:pt x="56358" y="615"/>
                </a:lnTo>
                <a:lnTo>
                  <a:pt x="56451" y="578"/>
                </a:lnTo>
                <a:lnTo>
                  <a:pt x="56488" y="559"/>
                </a:lnTo>
                <a:lnTo>
                  <a:pt x="56506" y="522"/>
                </a:lnTo>
                <a:lnTo>
                  <a:pt x="56525" y="429"/>
                </a:lnTo>
                <a:lnTo>
                  <a:pt x="56506" y="355"/>
                </a:lnTo>
                <a:lnTo>
                  <a:pt x="56451" y="299"/>
                </a:lnTo>
                <a:lnTo>
                  <a:pt x="56413" y="280"/>
                </a:lnTo>
                <a:close/>
                <a:moveTo>
                  <a:pt x="60323" y="206"/>
                </a:moveTo>
                <a:lnTo>
                  <a:pt x="60211" y="224"/>
                </a:lnTo>
                <a:lnTo>
                  <a:pt x="60118" y="243"/>
                </a:lnTo>
                <a:lnTo>
                  <a:pt x="60025" y="299"/>
                </a:lnTo>
                <a:lnTo>
                  <a:pt x="59951" y="373"/>
                </a:lnTo>
                <a:lnTo>
                  <a:pt x="59914" y="429"/>
                </a:lnTo>
                <a:lnTo>
                  <a:pt x="59932" y="466"/>
                </a:lnTo>
                <a:lnTo>
                  <a:pt x="59969" y="504"/>
                </a:lnTo>
                <a:lnTo>
                  <a:pt x="60044" y="522"/>
                </a:lnTo>
                <a:lnTo>
                  <a:pt x="60137" y="541"/>
                </a:lnTo>
                <a:lnTo>
                  <a:pt x="60323" y="559"/>
                </a:lnTo>
                <a:lnTo>
                  <a:pt x="60565" y="578"/>
                </a:lnTo>
                <a:lnTo>
                  <a:pt x="60863" y="634"/>
                </a:lnTo>
                <a:lnTo>
                  <a:pt x="61031" y="652"/>
                </a:lnTo>
                <a:lnTo>
                  <a:pt x="61161" y="671"/>
                </a:lnTo>
                <a:lnTo>
                  <a:pt x="61291" y="652"/>
                </a:lnTo>
                <a:lnTo>
                  <a:pt x="61329" y="634"/>
                </a:lnTo>
                <a:lnTo>
                  <a:pt x="61366" y="615"/>
                </a:lnTo>
                <a:lnTo>
                  <a:pt x="61403" y="559"/>
                </a:lnTo>
                <a:lnTo>
                  <a:pt x="61440" y="522"/>
                </a:lnTo>
                <a:lnTo>
                  <a:pt x="61440" y="466"/>
                </a:lnTo>
                <a:lnTo>
                  <a:pt x="61440" y="429"/>
                </a:lnTo>
                <a:lnTo>
                  <a:pt x="61422" y="392"/>
                </a:lnTo>
                <a:lnTo>
                  <a:pt x="61384" y="373"/>
                </a:lnTo>
                <a:lnTo>
                  <a:pt x="61291" y="317"/>
                </a:lnTo>
                <a:lnTo>
                  <a:pt x="61180" y="280"/>
                </a:lnTo>
                <a:lnTo>
                  <a:pt x="61049" y="261"/>
                </a:lnTo>
                <a:lnTo>
                  <a:pt x="60863" y="243"/>
                </a:lnTo>
                <a:lnTo>
                  <a:pt x="60677" y="206"/>
                </a:lnTo>
                <a:close/>
                <a:moveTo>
                  <a:pt x="71010" y="243"/>
                </a:moveTo>
                <a:lnTo>
                  <a:pt x="70768" y="261"/>
                </a:lnTo>
                <a:lnTo>
                  <a:pt x="70544" y="280"/>
                </a:lnTo>
                <a:lnTo>
                  <a:pt x="70321" y="299"/>
                </a:lnTo>
                <a:lnTo>
                  <a:pt x="70191" y="336"/>
                </a:lnTo>
                <a:lnTo>
                  <a:pt x="70079" y="373"/>
                </a:lnTo>
                <a:lnTo>
                  <a:pt x="70005" y="410"/>
                </a:lnTo>
                <a:lnTo>
                  <a:pt x="69986" y="429"/>
                </a:lnTo>
                <a:lnTo>
                  <a:pt x="69986" y="466"/>
                </a:lnTo>
                <a:lnTo>
                  <a:pt x="70005" y="485"/>
                </a:lnTo>
                <a:lnTo>
                  <a:pt x="70042" y="522"/>
                </a:lnTo>
                <a:lnTo>
                  <a:pt x="70191" y="578"/>
                </a:lnTo>
                <a:lnTo>
                  <a:pt x="70284" y="615"/>
                </a:lnTo>
                <a:lnTo>
                  <a:pt x="70414" y="634"/>
                </a:lnTo>
                <a:lnTo>
                  <a:pt x="70675" y="671"/>
                </a:lnTo>
                <a:lnTo>
                  <a:pt x="70935" y="671"/>
                </a:lnTo>
                <a:lnTo>
                  <a:pt x="71177" y="652"/>
                </a:lnTo>
                <a:lnTo>
                  <a:pt x="71326" y="615"/>
                </a:lnTo>
                <a:lnTo>
                  <a:pt x="71420" y="578"/>
                </a:lnTo>
                <a:lnTo>
                  <a:pt x="71513" y="522"/>
                </a:lnTo>
                <a:lnTo>
                  <a:pt x="71568" y="466"/>
                </a:lnTo>
                <a:lnTo>
                  <a:pt x="71587" y="448"/>
                </a:lnTo>
                <a:lnTo>
                  <a:pt x="71606" y="410"/>
                </a:lnTo>
                <a:lnTo>
                  <a:pt x="71587" y="392"/>
                </a:lnTo>
                <a:lnTo>
                  <a:pt x="71568" y="355"/>
                </a:lnTo>
                <a:lnTo>
                  <a:pt x="71475" y="299"/>
                </a:lnTo>
                <a:lnTo>
                  <a:pt x="71364" y="280"/>
                </a:lnTo>
                <a:lnTo>
                  <a:pt x="71252" y="261"/>
                </a:lnTo>
                <a:lnTo>
                  <a:pt x="71010" y="243"/>
                </a:lnTo>
                <a:close/>
                <a:moveTo>
                  <a:pt x="75478" y="243"/>
                </a:moveTo>
                <a:lnTo>
                  <a:pt x="75348" y="261"/>
                </a:lnTo>
                <a:lnTo>
                  <a:pt x="75218" y="299"/>
                </a:lnTo>
                <a:lnTo>
                  <a:pt x="75125" y="336"/>
                </a:lnTo>
                <a:lnTo>
                  <a:pt x="75031" y="410"/>
                </a:lnTo>
                <a:lnTo>
                  <a:pt x="74994" y="466"/>
                </a:lnTo>
                <a:lnTo>
                  <a:pt x="74994" y="485"/>
                </a:lnTo>
                <a:lnTo>
                  <a:pt x="75013" y="504"/>
                </a:lnTo>
                <a:lnTo>
                  <a:pt x="75069" y="541"/>
                </a:lnTo>
                <a:lnTo>
                  <a:pt x="75143" y="578"/>
                </a:lnTo>
                <a:lnTo>
                  <a:pt x="75236" y="597"/>
                </a:lnTo>
                <a:lnTo>
                  <a:pt x="75422" y="615"/>
                </a:lnTo>
                <a:lnTo>
                  <a:pt x="75702" y="652"/>
                </a:lnTo>
                <a:lnTo>
                  <a:pt x="76000" y="671"/>
                </a:lnTo>
                <a:lnTo>
                  <a:pt x="76279" y="652"/>
                </a:lnTo>
                <a:lnTo>
                  <a:pt x="76428" y="652"/>
                </a:lnTo>
                <a:lnTo>
                  <a:pt x="76558" y="615"/>
                </a:lnTo>
                <a:lnTo>
                  <a:pt x="76614" y="597"/>
                </a:lnTo>
                <a:lnTo>
                  <a:pt x="76651" y="578"/>
                </a:lnTo>
                <a:lnTo>
                  <a:pt x="76651" y="541"/>
                </a:lnTo>
                <a:lnTo>
                  <a:pt x="76670" y="504"/>
                </a:lnTo>
                <a:lnTo>
                  <a:pt x="76633" y="429"/>
                </a:lnTo>
                <a:lnTo>
                  <a:pt x="76595" y="355"/>
                </a:lnTo>
                <a:lnTo>
                  <a:pt x="76558" y="317"/>
                </a:lnTo>
                <a:lnTo>
                  <a:pt x="76502" y="299"/>
                </a:lnTo>
                <a:lnTo>
                  <a:pt x="76391" y="261"/>
                </a:lnTo>
                <a:lnTo>
                  <a:pt x="76149" y="261"/>
                </a:lnTo>
                <a:lnTo>
                  <a:pt x="75906" y="243"/>
                </a:lnTo>
                <a:close/>
                <a:moveTo>
                  <a:pt x="78755" y="224"/>
                </a:moveTo>
                <a:lnTo>
                  <a:pt x="78476" y="243"/>
                </a:lnTo>
                <a:lnTo>
                  <a:pt x="78271" y="280"/>
                </a:lnTo>
                <a:lnTo>
                  <a:pt x="78122" y="299"/>
                </a:lnTo>
                <a:lnTo>
                  <a:pt x="77861" y="336"/>
                </a:lnTo>
                <a:lnTo>
                  <a:pt x="77731" y="373"/>
                </a:lnTo>
                <a:lnTo>
                  <a:pt x="77619" y="410"/>
                </a:lnTo>
                <a:lnTo>
                  <a:pt x="77563" y="466"/>
                </a:lnTo>
                <a:lnTo>
                  <a:pt x="77545" y="504"/>
                </a:lnTo>
                <a:lnTo>
                  <a:pt x="77526" y="522"/>
                </a:lnTo>
                <a:lnTo>
                  <a:pt x="77545" y="559"/>
                </a:lnTo>
                <a:lnTo>
                  <a:pt x="77563" y="597"/>
                </a:lnTo>
                <a:lnTo>
                  <a:pt x="77657" y="634"/>
                </a:lnTo>
                <a:lnTo>
                  <a:pt x="77750" y="652"/>
                </a:lnTo>
                <a:lnTo>
                  <a:pt x="77880" y="671"/>
                </a:lnTo>
                <a:lnTo>
                  <a:pt x="78122" y="652"/>
                </a:lnTo>
                <a:lnTo>
                  <a:pt x="78476" y="652"/>
                </a:lnTo>
                <a:lnTo>
                  <a:pt x="78792" y="634"/>
                </a:lnTo>
                <a:lnTo>
                  <a:pt x="78941" y="597"/>
                </a:lnTo>
                <a:lnTo>
                  <a:pt x="79053" y="559"/>
                </a:lnTo>
                <a:lnTo>
                  <a:pt x="79109" y="522"/>
                </a:lnTo>
                <a:lnTo>
                  <a:pt x="79127" y="485"/>
                </a:lnTo>
                <a:lnTo>
                  <a:pt x="79146" y="448"/>
                </a:lnTo>
                <a:lnTo>
                  <a:pt x="79146" y="392"/>
                </a:lnTo>
                <a:lnTo>
                  <a:pt x="79127" y="336"/>
                </a:lnTo>
                <a:lnTo>
                  <a:pt x="79109" y="299"/>
                </a:lnTo>
                <a:lnTo>
                  <a:pt x="79072" y="261"/>
                </a:lnTo>
                <a:lnTo>
                  <a:pt x="79016" y="243"/>
                </a:lnTo>
                <a:lnTo>
                  <a:pt x="78904" y="224"/>
                </a:lnTo>
                <a:close/>
                <a:moveTo>
                  <a:pt x="72853" y="261"/>
                </a:moveTo>
                <a:lnTo>
                  <a:pt x="72667" y="299"/>
                </a:lnTo>
                <a:lnTo>
                  <a:pt x="72537" y="317"/>
                </a:lnTo>
                <a:lnTo>
                  <a:pt x="72481" y="355"/>
                </a:lnTo>
                <a:lnTo>
                  <a:pt x="72462" y="392"/>
                </a:lnTo>
                <a:lnTo>
                  <a:pt x="72481" y="410"/>
                </a:lnTo>
                <a:lnTo>
                  <a:pt x="72518" y="448"/>
                </a:lnTo>
                <a:lnTo>
                  <a:pt x="72592" y="504"/>
                </a:lnTo>
                <a:lnTo>
                  <a:pt x="72723" y="541"/>
                </a:lnTo>
                <a:lnTo>
                  <a:pt x="72890" y="578"/>
                </a:lnTo>
                <a:lnTo>
                  <a:pt x="73132" y="634"/>
                </a:lnTo>
                <a:lnTo>
                  <a:pt x="73393" y="671"/>
                </a:lnTo>
                <a:lnTo>
                  <a:pt x="73654" y="690"/>
                </a:lnTo>
                <a:lnTo>
                  <a:pt x="73914" y="671"/>
                </a:lnTo>
                <a:lnTo>
                  <a:pt x="73989" y="652"/>
                </a:lnTo>
                <a:lnTo>
                  <a:pt x="74045" y="615"/>
                </a:lnTo>
                <a:lnTo>
                  <a:pt x="74101" y="559"/>
                </a:lnTo>
                <a:lnTo>
                  <a:pt x="74138" y="504"/>
                </a:lnTo>
                <a:lnTo>
                  <a:pt x="74156" y="448"/>
                </a:lnTo>
                <a:lnTo>
                  <a:pt x="74138" y="392"/>
                </a:lnTo>
                <a:lnTo>
                  <a:pt x="74082" y="355"/>
                </a:lnTo>
                <a:lnTo>
                  <a:pt x="73989" y="336"/>
                </a:lnTo>
                <a:lnTo>
                  <a:pt x="73430" y="280"/>
                </a:lnTo>
                <a:lnTo>
                  <a:pt x="73132" y="261"/>
                </a:lnTo>
                <a:close/>
                <a:moveTo>
                  <a:pt x="80393" y="261"/>
                </a:moveTo>
                <a:lnTo>
                  <a:pt x="80282" y="280"/>
                </a:lnTo>
                <a:lnTo>
                  <a:pt x="80170" y="299"/>
                </a:lnTo>
                <a:lnTo>
                  <a:pt x="80040" y="336"/>
                </a:lnTo>
                <a:lnTo>
                  <a:pt x="79947" y="373"/>
                </a:lnTo>
                <a:lnTo>
                  <a:pt x="79891" y="429"/>
                </a:lnTo>
                <a:lnTo>
                  <a:pt x="79872" y="448"/>
                </a:lnTo>
                <a:lnTo>
                  <a:pt x="79891" y="485"/>
                </a:lnTo>
                <a:lnTo>
                  <a:pt x="79909" y="504"/>
                </a:lnTo>
                <a:lnTo>
                  <a:pt x="79947" y="541"/>
                </a:lnTo>
                <a:lnTo>
                  <a:pt x="80114" y="615"/>
                </a:lnTo>
                <a:lnTo>
                  <a:pt x="80226" y="634"/>
                </a:lnTo>
                <a:lnTo>
                  <a:pt x="80375" y="652"/>
                </a:lnTo>
                <a:lnTo>
                  <a:pt x="80673" y="671"/>
                </a:lnTo>
                <a:lnTo>
                  <a:pt x="81231" y="671"/>
                </a:lnTo>
                <a:lnTo>
                  <a:pt x="81548" y="690"/>
                </a:lnTo>
                <a:lnTo>
                  <a:pt x="81734" y="671"/>
                </a:lnTo>
                <a:lnTo>
                  <a:pt x="81808" y="652"/>
                </a:lnTo>
                <a:lnTo>
                  <a:pt x="81846" y="615"/>
                </a:lnTo>
                <a:lnTo>
                  <a:pt x="81883" y="541"/>
                </a:lnTo>
                <a:lnTo>
                  <a:pt x="81883" y="448"/>
                </a:lnTo>
                <a:lnTo>
                  <a:pt x="81846" y="373"/>
                </a:lnTo>
                <a:lnTo>
                  <a:pt x="81827" y="355"/>
                </a:lnTo>
                <a:lnTo>
                  <a:pt x="81771" y="336"/>
                </a:lnTo>
                <a:lnTo>
                  <a:pt x="81436" y="280"/>
                </a:lnTo>
                <a:lnTo>
                  <a:pt x="81082" y="261"/>
                </a:lnTo>
                <a:close/>
                <a:moveTo>
                  <a:pt x="88846" y="261"/>
                </a:moveTo>
                <a:lnTo>
                  <a:pt x="88604" y="280"/>
                </a:lnTo>
                <a:lnTo>
                  <a:pt x="88436" y="317"/>
                </a:lnTo>
                <a:lnTo>
                  <a:pt x="88269" y="336"/>
                </a:lnTo>
                <a:lnTo>
                  <a:pt x="88064" y="373"/>
                </a:lnTo>
                <a:lnTo>
                  <a:pt x="87952" y="392"/>
                </a:lnTo>
                <a:lnTo>
                  <a:pt x="87859" y="429"/>
                </a:lnTo>
                <a:lnTo>
                  <a:pt x="87785" y="485"/>
                </a:lnTo>
                <a:lnTo>
                  <a:pt x="87748" y="541"/>
                </a:lnTo>
                <a:lnTo>
                  <a:pt x="87748" y="578"/>
                </a:lnTo>
                <a:lnTo>
                  <a:pt x="87766" y="615"/>
                </a:lnTo>
                <a:lnTo>
                  <a:pt x="87785" y="634"/>
                </a:lnTo>
                <a:lnTo>
                  <a:pt x="87822" y="671"/>
                </a:lnTo>
                <a:lnTo>
                  <a:pt x="87934" y="690"/>
                </a:lnTo>
                <a:lnTo>
                  <a:pt x="88045" y="708"/>
                </a:lnTo>
                <a:lnTo>
                  <a:pt x="88306" y="708"/>
                </a:lnTo>
                <a:lnTo>
                  <a:pt x="88455" y="690"/>
                </a:lnTo>
                <a:lnTo>
                  <a:pt x="88641" y="690"/>
                </a:lnTo>
                <a:lnTo>
                  <a:pt x="88883" y="671"/>
                </a:lnTo>
                <a:lnTo>
                  <a:pt x="88995" y="634"/>
                </a:lnTo>
                <a:lnTo>
                  <a:pt x="89088" y="597"/>
                </a:lnTo>
                <a:lnTo>
                  <a:pt x="89125" y="559"/>
                </a:lnTo>
                <a:lnTo>
                  <a:pt x="89144" y="522"/>
                </a:lnTo>
                <a:lnTo>
                  <a:pt x="89163" y="485"/>
                </a:lnTo>
                <a:lnTo>
                  <a:pt x="89163" y="429"/>
                </a:lnTo>
                <a:lnTo>
                  <a:pt x="89163" y="392"/>
                </a:lnTo>
                <a:lnTo>
                  <a:pt x="89125" y="336"/>
                </a:lnTo>
                <a:lnTo>
                  <a:pt x="89107" y="317"/>
                </a:lnTo>
                <a:lnTo>
                  <a:pt x="89051" y="299"/>
                </a:lnTo>
                <a:lnTo>
                  <a:pt x="88958" y="261"/>
                </a:lnTo>
                <a:close/>
                <a:moveTo>
                  <a:pt x="86184" y="299"/>
                </a:moveTo>
                <a:lnTo>
                  <a:pt x="85849" y="336"/>
                </a:lnTo>
                <a:lnTo>
                  <a:pt x="85551" y="373"/>
                </a:lnTo>
                <a:lnTo>
                  <a:pt x="85346" y="373"/>
                </a:lnTo>
                <a:lnTo>
                  <a:pt x="85234" y="392"/>
                </a:lnTo>
                <a:lnTo>
                  <a:pt x="85122" y="429"/>
                </a:lnTo>
                <a:lnTo>
                  <a:pt x="85029" y="466"/>
                </a:lnTo>
                <a:lnTo>
                  <a:pt x="85011" y="485"/>
                </a:lnTo>
                <a:lnTo>
                  <a:pt x="84992" y="504"/>
                </a:lnTo>
                <a:lnTo>
                  <a:pt x="84992" y="541"/>
                </a:lnTo>
                <a:lnTo>
                  <a:pt x="84992" y="578"/>
                </a:lnTo>
                <a:lnTo>
                  <a:pt x="85029" y="634"/>
                </a:lnTo>
                <a:lnTo>
                  <a:pt x="85085" y="671"/>
                </a:lnTo>
                <a:lnTo>
                  <a:pt x="85178" y="727"/>
                </a:lnTo>
                <a:lnTo>
                  <a:pt x="85290" y="746"/>
                </a:lnTo>
                <a:lnTo>
                  <a:pt x="85420" y="764"/>
                </a:lnTo>
                <a:lnTo>
                  <a:pt x="85551" y="764"/>
                </a:lnTo>
                <a:lnTo>
                  <a:pt x="86053" y="727"/>
                </a:lnTo>
                <a:lnTo>
                  <a:pt x="86370" y="727"/>
                </a:lnTo>
                <a:lnTo>
                  <a:pt x="86537" y="708"/>
                </a:lnTo>
                <a:lnTo>
                  <a:pt x="86686" y="652"/>
                </a:lnTo>
                <a:lnTo>
                  <a:pt x="86779" y="597"/>
                </a:lnTo>
                <a:lnTo>
                  <a:pt x="86873" y="504"/>
                </a:lnTo>
                <a:lnTo>
                  <a:pt x="86910" y="466"/>
                </a:lnTo>
                <a:lnTo>
                  <a:pt x="86910" y="410"/>
                </a:lnTo>
                <a:lnTo>
                  <a:pt x="86873" y="373"/>
                </a:lnTo>
                <a:lnTo>
                  <a:pt x="86798" y="336"/>
                </a:lnTo>
                <a:lnTo>
                  <a:pt x="86649" y="299"/>
                </a:lnTo>
                <a:close/>
                <a:moveTo>
                  <a:pt x="90689" y="280"/>
                </a:moveTo>
                <a:lnTo>
                  <a:pt x="90503" y="299"/>
                </a:lnTo>
                <a:lnTo>
                  <a:pt x="90354" y="317"/>
                </a:lnTo>
                <a:lnTo>
                  <a:pt x="90261" y="373"/>
                </a:lnTo>
                <a:lnTo>
                  <a:pt x="90205" y="410"/>
                </a:lnTo>
                <a:lnTo>
                  <a:pt x="90168" y="466"/>
                </a:lnTo>
                <a:lnTo>
                  <a:pt x="90168" y="522"/>
                </a:lnTo>
                <a:lnTo>
                  <a:pt x="90187" y="559"/>
                </a:lnTo>
                <a:lnTo>
                  <a:pt x="90242" y="615"/>
                </a:lnTo>
                <a:lnTo>
                  <a:pt x="90298" y="652"/>
                </a:lnTo>
                <a:lnTo>
                  <a:pt x="90373" y="671"/>
                </a:lnTo>
                <a:lnTo>
                  <a:pt x="90522" y="708"/>
                </a:lnTo>
                <a:lnTo>
                  <a:pt x="90671" y="727"/>
                </a:lnTo>
                <a:lnTo>
                  <a:pt x="90820" y="783"/>
                </a:lnTo>
                <a:lnTo>
                  <a:pt x="90894" y="801"/>
                </a:lnTo>
                <a:lnTo>
                  <a:pt x="90931" y="820"/>
                </a:lnTo>
                <a:lnTo>
                  <a:pt x="90968" y="801"/>
                </a:lnTo>
                <a:lnTo>
                  <a:pt x="91006" y="764"/>
                </a:lnTo>
                <a:lnTo>
                  <a:pt x="91043" y="727"/>
                </a:lnTo>
                <a:lnTo>
                  <a:pt x="91062" y="671"/>
                </a:lnTo>
                <a:lnTo>
                  <a:pt x="91080" y="615"/>
                </a:lnTo>
                <a:lnTo>
                  <a:pt x="91080" y="559"/>
                </a:lnTo>
                <a:lnTo>
                  <a:pt x="91062" y="504"/>
                </a:lnTo>
                <a:lnTo>
                  <a:pt x="91043" y="448"/>
                </a:lnTo>
                <a:lnTo>
                  <a:pt x="91006" y="392"/>
                </a:lnTo>
                <a:lnTo>
                  <a:pt x="90950" y="336"/>
                </a:lnTo>
                <a:lnTo>
                  <a:pt x="90857" y="317"/>
                </a:lnTo>
                <a:lnTo>
                  <a:pt x="90782" y="299"/>
                </a:lnTo>
                <a:lnTo>
                  <a:pt x="90689" y="280"/>
                </a:lnTo>
                <a:close/>
                <a:moveTo>
                  <a:pt x="90838" y="1416"/>
                </a:moveTo>
                <a:lnTo>
                  <a:pt x="90782" y="1472"/>
                </a:lnTo>
                <a:lnTo>
                  <a:pt x="90726" y="1565"/>
                </a:lnTo>
                <a:lnTo>
                  <a:pt x="90708" y="1658"/>
                </a:lnTo>
                <a:lnTo>
                  <a:pt x="90708" y="1770"/>
                </a:lnTo>
                <a:lnTo>
                  <a:pt x="90726" y="2012"/>
                </a:lnTo>
                <a:lnTo>
                  <a:pt x="90782" y="2254"/>
                </a:lnTo>
                <a:lnTo>
                  <a:pt x="90820" y="2477"/>
                </a:lnTo>
                <a:lnTo>
                  <a:pt x="90838" y="2700"/>
                </a:lnTo>
                <a:lnTo>
                  <a:pt x="90857" y="2812"/>
                </a:lnTo>
                <a:lnTo>
                  <a:pt x="90894" y="2924"/>
                </a:lnTo>
                <a:lnTo>
                  <a:pt x="90931" y="2998"/>
                </a:lnTo>
                <a:lnTo>
                  <a:pt x="90968" y="3017"/>
                </a:lnTo>
                <a:lnTo>
                  <a:pt x="90987" y="3017"/>
                </a:lnTo>
                <a:lnTo>
                  <a:pt x="91024" y="2998"/>
                </a:lnTo>
                <a:lnTo>
                  <a:pt x="91062" y="2961"/>
                </a:lnTo>
                <a:lnTo>
                  <a:pt x="91136" y="2849"/>
                </a:lnTo>
                <a:lnTo>
                  <a:pt x="91192" y="2719"/>
                </a:lnTo>
                <a:lnTo>
                  <a:pt x="91229" y="2589"/>
                </a:lnTo>
                <a:lnTo>
                  <a:pt x="91229" y="2440"/>
                </a:lnTo>
                <a:lnTo>
                  <a:pt x="91229" y="2291"/>
                </a:lnTo>
                <a:lnTo>
                  <a:pt x="91211" y="1974"/>
                </a:lnTo>
                <a:lnTo>
                  <a:pt x="91155" y="1714"/>
                </a:lnTo>
                <a:lnTo>
                  <a:pt x="91080" y="1583"/>
                </a:lnTo>
                <a:lnTo>
                  <a:pt x="91024" y="1509"/>
                </a:lnTo>
                <a:lnTo>
                  <a:pt x="90968" y="1453"/>
                </a:lnTo>
                <a:lnTo>
                  <a:pt x="90913" y="1416"/>
                </a:lnTo>
                <a:close/>
                <a:moveTo>
                  <a:pt x="299" y="1565"/>
                </a:moveTo>
                <a:lnTo>
                  <a:pt x="224" y="1583"/>
                </a:lnTo>
                <a:lnTo>
                  <a:pt x="168" y="1621"/>
                </a:lnTo>
                <a:lnTo>
                  <a:pt x="150" y="1658"/>
                </a:lnTo>
                <a:lnTo>
                  <a:pt x="131" y="1714"/>
                </a:lnTo>
                <a:lnTo>
                  <a:pt x="131" y="2012"/>
                </a:lnTo>
                <a:lnTo>
                  <a:pt x="131" y="2309"/>
                </a:lnTo>
                <a:lnTo>
                  <a:pt x="187" y="2905"/>
                </a:lnTo>
                <a:lnTo>
                  <a:pt x="205" y="3129"/>
                </a:lnTo>
                <a:lnTo>
                  <a:pt x="224" y="3240"/>
                </a:lnTo>
                <a:lnTo>
                  <a:pt x="243" y="3333"/>
                </a:lnTo>
                <a:lnTo>
                  <a:pt x="280" y="3389"/>
                </a:lnTo>
                <a:lnTo>
                  <a:pt x="299" y="3389"/>
                </a:lnTo>
                <a:lnTo>
                  <a:pt x="317" y="3371"/>
                </a:lnTo>
                <a:lnTo>
                  <a:pt x="373" y="3315"/>
                </a:lnTo>
                <a:lnTo>
                  <a:pt x="447" y="3166"/>
                </a:lnTo>
                <a:lnTo>
                  <a:pt x="485" y="3036"/>
                </a:lnTo>
                <a:lnTo>
                  <a:pt x="503" y="2905"/>
                </a:lnTo>
                <a:lnTo>
                  <a:pt x="522" y="2607"/>
                </a:lnTo>
                <a:lnTo>
                  <a:pt x="522" y="2309"/>
                </a:lnTo>
                <a:lnTo>
                  <a:pt x="503" y="2030"/>
                </a:lnTo>
                <a:lnTo>
                  <a:pt x="485" y="1807"/>
                </a:lnTo>
                <a:lnTo>
                  <a:pt x="447" y="1676"/>
                </a:lnTo>
                <a:lnTo>
                  <a:pt x="429" y="1621"/>
                </a:lnTo>
                <a:lnTo>
                  <a:pt x="392" y="1602"/>
                </a:lnTo>
                <a:lnTo>
                  <a:pt x="299" y="1565"/>
                </a:lnTo>
                <a:close/>
                <a:moveTo>
                  <a:pt x="91062" y="4022"/>
                </a:moveTo>
                <a:lnTo>
                  <a:pt x="91024" y="4041"/>
                </a:lnTo>
                <a:lnTo>
                  <a:pt x="90968" y="4078"/>
                </a:lnTo>
                <a:lnTo>
                  <a:pt x="90931" y="4134"/>
                </a:lnTo>
                <a:lnTo>
                  <a:pt x="90894" y="4208"/>
                </a:lnTo>
                <a:lnTo>
                  <a:pt x="90857" y="4395"/>
                </a:lnTo>
                <a:lnTo>
                  <a:pt x="90820" y="4637"/>
                </a:lnTo>
                <a:lnTo>
                  <a:pt x="90820" y="4879"/>
                </a:lnTo>
                <a:lnTo>
                  <a:pt x="90820" y="5121"/>
                </a:lnTo>
                <a:lnTo>
                  <a:pt x="90857" y="5307"/>
                </a:lnTo>
                <a:lnTo>
                  <a:pt x="90894" y="5363"/>
                </a:lnTo>
                <a:lnTo>
                  <a:pt x="90913" y="5400"/>
                </a:lnTo>
                <a:lnTo>
                  <a:pt x="90968" y="5419"/>
                </a:lnTo>
                <a:lnTo>
                  <a:pt x="91006" y="5419"/>
                </a:lnTo>
                <a:lnTo>
                  <a:pt x="91062" y="5363"/>
                </a:lnTo>
                <a:lnTo>
                  <a:pt x="91099" y="5288"/>
                </a:lnTo>
                <a:lnTo>
                  <a:pt x="91136" y="5195"/>
                </a:lnTo>
                <a:lnTo>
                  <a:pt x="91155" y="5084"/>
                </a:lnTo>
                <a:lnTo>
                  <a:pt x="91192" y="4879"/>
                </a:lnTo>
                <a:lnTo>
                  <a:pt x="91211" y="4711"/>
                </a:lnTo>
                <a:lnTo>
                  <a:pt x="91211" y="4544"/>
                </a:lnTo>
                <a:lnTo>
                  <a:pt x="91211" y="4395"/>
                </a:lnTo>
                <a:lnTo>
                  <a:pt x="91192" y="4264"/>
                </a:lnTo>
                <a:lnTo>
                  <a:pt x="91173" y="4134"/>
                </a:lnTo>
                <a:lnTo>
                  <a:pt x="91117" y="4041"/>
                </a:lnTo>
                <a:lnTo>
                  <a:pt x="91099" y="4022"/>
                </a:lnTo>
                <a:close/>
                <a:moveTo>
                  <a:pt x="261" y="4171"/>
                </a:moveTo>
                <a:lnTo>
                  <a:pt x="224" y="4190"/>
                </a:lnTo>
                <a:lnTo>
                  <a:pt x="187" y="4208"/>
                </a:lnTo>
                <a:lnTo>
                  <a:pt x="150" y="4246"/>
                </a:lnTo>
                <a:lnTo>
                  <a:pt x="131" y="4302"/>
                </a:lnTo>
                <a:lnTo>
                  <a:pt x="112" y="4413"/>
                </a:lnTo>
                <a:lnTo>
                  <a:pt x="112" y="4562"/>
                </a:lnTo>
                <a:lnTo>
                  <a:pt x="131" y="4842"/>
                </a:lnTo>
                <a:lnTo>
                  <a:pt x="150" y="5046"/>
                </a:lnTo>
                <a:lnTo>
                  <a:pt x="150" y="5214"/>
                </a:lnTo>
                <a:lnTo>
                  <a:pt x="168" y="5493"/>
                </a:lnTo>
                <a:lnTo>
                  <a:pt x="187" y="5642"/>
                </a:lnTo>
                <a:lnTo>
                  <a:pt x="224" y="5754"/>
                </a:lnTo>
                <a:lnTo>
                  <a:pt x="280" y="5828"/>
                </a:lnTo>
                <a:lnTo>
                  <a:pt x="317" y="5866"/>
                </a:lnTo>
                <a:lnTo>
                  <a:pt x="373" y="5866"/>
                </a:lnTo>
                <a:lnTo>
                  <a:pt x="410" y="5828"/>
                </a:lnTo>
                <a:lnTo>
                  <a:pt x="447" y="5735"/>
                </a:lnTo>
                <a:lnTo>
                  <a:pt x="466" y="5605"/>
                </a:lnTo>
                <a:lnTo>
                  <a:pt x="485" y="5437"/>
                </a:lnTo>
                <a:lnTo>
                  <a:pt x="466" y="5102"/>
                </a:lnTo>
                <a:lnTo>
                  <a:pt x="466" y="4879"/>
                </a:lnTo>
                <a:lnTo>
                  <a:pt x="466" y="4711"/>
                </a:lnTo>
                <a:lnTo>
                  <a:pt x="447" y="4469"/>
                </a:lnTo>
                <a:lnTo>
                  <a:pt x="429" y="4357"/>
                </a:lnTo>
                <a:lnTo>
                  <a:pt x="392" y="4246"/>
                </a:lnTo>
                <a:lnTo>
                  <a:pt x="336" y="4190"/>
                </a:lnTo>
                <a:lnTo>
                  <a:pt x="317" y="4171"/>
                </a:lnTo>
                <a:close/>
                <a:moveTo>
                  <a:pt x="91062" y="6331"/>
                </a:moveTo>
                <a:lnTo>
                  <a:pt x="90987" y="6350"/>
                </a:lnTo>
                <a:lnTo>
                  <a:pt x="90931" y="6387"/>
                </a:lnTo>
                <a:lnTo>
                  <a:pt x="90894" y="6480"/>
                </a:lnTo>
                <a:lnTo>
                  <a:pt x="90838" y="6592"/>
                </a:lnTo>
                <a:lnTo>
                  <a:pt x="90782" y="6871"/>
                </a:lnTo>
                <a:lnTo>
                  <a:pt x="90745" y="7206"/>
                </a:lnTo>
                <a:lnTo>
                  <a:pt x="90745" y="7541"/>
                </a:lnTo>
                <a:lnTo>
                  <a:pt x="90764" y="7858"/>
                </a:lnTo>
                <a:lnTo>
                  <a:pt x="90801" y="8007"/>
                </a:lnTo>
                <a:lnTo>
                  <a:pt x="90838" y="8118"/>
                </a:lnTo>
                <a:lnTo>
                  <a:pt x="90894" y="8211"/>
                </a:lnTo>
                <a:lnTo>
                  <a:pt x="90950" y="8249"/>
                </a:lnTo>
                <a:lnTo>
                  <a:pt x="90987" y="8267"/>
                </a:lnTo>
                <a:lnTo>
                  <a:pt x="91006" y="8249"/>
                </a:lnTo>
                <a:lnTo>
                  <a:pt x="91043" y="8230"/>
                </a:lnTo>
                <a:lnTo>
                  <a:pt x="91062" y="8174"/>
                </a:lnTo>
                <a:lnTo>
                  <a:pt x="91099" y="8044"/>
                </a:lnTo>
                <a:lnTo>
                  <a:pt x="91117" y="7895"/>
                </a:lnTo>
                <a:lnTo>
                  <a:pt x="91136" y="7578"/>
                </a:lnTo>
                <a:lnTo>
                  <a:pt x="91155" y="7392"/>
                </a:lnTo>
                <a:lnTo>
                  <a:pt x="91192" y="7150"/>
                </a:lnTo>
                <a:lnTo>
                  <a:pt x="91229" y="6796"/>
                </a:lnTo>
                <a:lnTo>
                  <a:pt x="91229" y="6629"/>
                </a:lnTo>
                <a:lnTo>
                  <a:pt x="91192" y="6480"/>
                </a:lnTo>
                <a:lnTo>
                  <a:pt x="91173" y="6424"/>
                </a:lnTo>
                <a:lnTo>
                  <a:pt x="91155" y="6368"/>
                </a:lnTo>
                <a:lnTo>
                  <a:pt x="91099" y="6350"/>
                </a:lnTo>
                <a:lnTo>
                  <a:pt x="91062" y="6331"/>
                </a:lnTo>
                <a:close/>
                <a:moveTo>
                  <a:pt x="336" y="6703"/>
                </a:moveTo>
                <a:lnTo>
                  <a:pt x="280" y="6722"/>
                </a:lnTo>
                <a:lnTo>
                  <a:pt x="243" y="6815"/>
                </a:lnTo>
                <a:lnTo>
                  <a:pt x="224" y="6927"/>
                </a:lnTo>
                <a:lnTo>
                  <a:pt x="205" y="7113"/>
                </a:lnTo>
                <a:lnTo>
                  <a:pt x="187" y="7634"/>
                </a:lnTo>
                <a:lnTo>
                  <a:pt x="205" y="7895"/>
                </a:lnTo>
                <a:lnTo>
                  <a:pt x="224" y="8137"/>
                </a:lnTo>
                <a:lnTo>
                  <a:pt x="280" y="8304"/>
                </a:lnTo>
                <a:lnTo>
                  <a:pt x="299" y="8342"/>
                </a:lnTo>
                <a:lnTo>
                  <a:pt x="336" y="8379"/>
                </a:lnTo>
                <a:lnTo>
                  <a:pt x="373" y="8360"/>
                </a:lnTo>
                <a:lnTo>
                  <a:pt x="392" y="8342"/>
                </a:lnTo>
                <a:lnTo>
                  <a:pt x="447" y="8249"/>
                </a:lnTo>
                <a:lnTo>
                  <a:pt x="466" y="8118"/>
                </a:lnTo>
                <a:lnTo>
                  <a:pt x="503" y="7969"/>
                </a:lnTo>
                <a:lnTo>
                  <a:pt x="522" y="7653"/>
                </a:lnTo>
                <a:lnTo>
                  <a:pt x="522" y="7485"/>
                </a:lnTo>
                <a:lnTo>
                  <a:pt x="541" y="7225"/>
                </a:lnTo>
                <a:lnTo>
                  <a:pt x="541" y="7094"/>
                </a:lnTo>
                <a:lnTo>
                  <a:pt x="522" y="6964"/>
                </a:lnTo>
                <a:lnTo>
                  <a:pt x="485" y="6871"/>
                </a:lnTo>
                <a:lnTo>
                  <a:pt x="410" y="6759"/>
                </a:lnTo>
                <a:lnTo>
                  <a:pt x="373" y="6722"/>
                </a:lnTo>
                <a:lnTo>
                  <a:pt x="336" y="6703"/>
                </a:lnTo>
                <a:close/>
                <a:moveTo>
                  <a:pt x="91006" y="8882"/>
                </a:moveTo>
                <a:lnTo>
                  <a:pt x="90968" y="8900"/>
                </a:lnTo>
                <a:lnTo>
                  <a:pt x="90931" y="8937"/>
                </a:lnTo>
                <a:lnTo>
                  <a:pt x="90913" y="8993"/>
                </a:lnTo>
                <a:lnTo>
                  <a:pt x="90894" y="9105"/>
                </a:lnTo>
                <a:lnTo>
                  <a:pt x="90894" y="9347"/>
                </a:lnTo>
                <a:lnTo>
                  <a:pt x="90931" y="9943"/>
                </a:lnTo>
                <a:lnTo>
                  <a:pt x="90950" y="10259"/>
                </a:lnTo>
                <a:lnTo>
                  <a:pt x="91006" y="10520"/>
                </a:lnTo>
                <a:lnTo>
                  <a:pt x="91062" y="10688"/>
                </a:lnTo>
                <a:lnTo>
                  <a:pt x="91080" y="10743"/>
                </a:lnTo>
                <a:lnTo>
                  <a:pt x="91117" y="10743"/>
                </a:lnTo>
                <a:lnTo>
                  <a:pt x="91155" y="10725"/>
                </a:lnTo>
                <a:lnTo>
                  <a:pt x="91173" y="10688"/>
                </a:lnTo>
                <a:lnTo>
                  <a:pt x="91229" y="10576"/>
                </a:lnTo>
                <a:lnTo>
                  <a:pt x="91248" y="10408"/>
                </a:lnTo>
                <a:lnTo>
                  <a:pt x="91266" y="10222"/>
                </a:lnTo>
                <a:lnTo>
                  <a:pt x="91266" y="9850"/>
                </a:lnTo>
                <a:lnTo>
                  <a:pt x="91266" y="9608"/>
                </a:lnTo>
                <a:lnTo>
                  <a:pt x="91266" y="9291"/>
                </a:lnTo>
                <a:lnTo>
                  <a:pt x="91248" y="9105"/>
                </a:lnTo>
                <a:lnTo>
                  <a:pt x="91229" y="9049"/>
                </a:lnTo>
                <a:lnTo>
                  <a:pt x="91192" y="8993"/>
                </a:lnTo>
                <a:lnTo>
                  <a:pt x="91136" y="8937"/>
                </a:lnTo>
                <a:lnTo>
                  <a:pt x="91043" y="8882"/>
                </a:lnTo>
                <a:close/>
                <a:moveTo>
                  <a:pt x="354" y="9198"/>
                </a:moveTo>
                <a:lnTo>
                  <a:pt x="336" y="9217"/>
                </a:lnTo>
                <a:lnTo>
                  <a:pt x="299" y="9273"/>
                </a:lnTo>
                <a:lnTo>
                  <a:pt x="261" y="9366"/>
                </a:lnTo>
                <a:lnTo>
                  <a:pt x="261" y="9589"/>
                </a:lnTo>
                <a:lnTo>
                  <a:pt x="261" y="9757"/>
                </a:lnTo>
                <a:lnTo>
                  <a:pt x="261" y="10334"/>
                </a:lnTo>
                <a:lnTo>
                  <a:pt x="280" y="10632"/>
                </a:lnTo>
                <a:lnTo>
                  <a:pt x="317" y="10911"/>
                </a:lnTo>
                <a:lnTo>
                  <a:pt x="336" y="10948"/>
                </a:lnTo>
                <a:lnTo>
                  <a:pt x="373" y="10967"/>
                </a:lnTo>
                <a:lnTo>
                  <a:pt x="392" y="10930"/>
                </a:lnTo>
                <a:lnTo>
                  <a:pt x="429" y="10892"/>
                </a:lnTo>
                <a:lnTo>
                  <a:pt x="503" y="10762"/>
                </a:lnTo>
                <a:lnTo>
                  <a:pt x="522" y="10688"/>
                </a:lnTo>
                <a:lnTo>
                  <a:pt x="578" y="10427"/>
                </a:lnTo>
                <a:lnTo>
                  <a:pt x="596" y="10166"/>
                </a:lnTo>
                <a:lnTo>
                  <a:pt x="596" y="9961"/>
                </a:lnTo>
                <a:lnTo>
                  <a:pt x="615" y="9682"/>
                </a:lnTo>
                <a:lnTo>
                  <a:pt x="596" y="9552"/>
                </a:lnTo>
                <a:lnTo>
                  <a:pt x="578" y="9422"/>
                </a:lnTo>
                <a:lnTo>
                  <a:pt x="541" y="9310"/>
                </a:lnTo>
                <a:lnTo>
                  <a:pt x="485" y="9235"/>
                </a:lnTo>
                <a:lnTo>
                  <a:pt x="429" y="9217"/>
                </a:lnTo>
                <a:lnTo>
                  <a:pt x="392" y="9198"/>
                </a:lnTo>
                <a:close/>
                <a:moveTo>
                  <a:pt x="90968" y="11321"/>
                </a:moveTo>
                <a:lnTo>
                  <a:pt x="90894" y="11358"/>
                </a:lnTo>
                <a:lnTo>
                  <a:pt x="90857" y="11414"/>
                </a:lnTo>
                <a:lnTo>
                  <a:pt x="90838" y="11488"/>
                </a:lnTo>
                <a:lnTo>
                  <a:pt x="90820" y="11656"/>
                </a:lnTo>
                <a:lnTo>
                  <a:pt x="90838" y="11991"/>
                </a:lnTo>
                <a:lnTo>
                  <a:pt x="90838" y="12549"/>
                </a:lnTo>
                <a:lnTo>
                  <a:pt x="90838" y="12847"/>
                </a:lnTo>
                <a:lnTo>
                  <a:pt x="90875" y="12978"/>
                </a:lnTo>
                <a:lnTo>
                  <a:pt x="90894" y="13108"/>
                </a:lnTo>
                <a:lnTo>
                  <a:pt x="90968" y="13257"/>
                </a:lnTo>
                <a:lnTo>
                  <a:pt x="91006" y="13313"/>
                </a:lnTo>
                <a:lnTo>
                  <a:pt x="91024" y="13331"/>
                </a:lnTo>
                <a:lnTo>
                  <a:pt x="91080" y="13331"/>
                </a:lnTo>
                <a:lnTo>
                  <a:pt x="91136" y="13275"/>
                </a:lnTo>
                <a:lnTo>
                  <a:pt x="91173" y="13164"/>
                </a:lnTo>
                <a:lnTo>
                  <a:pt x="91211" y="13052"/>
                </a:lnTo>
                <a:lnTo>
                  <a:pt x="91229" y="12922"/>
                </a:lnTo>
                <a:lnTo>
                  <a:pt x="91248" y="12829"/>
                </a:lnTo>
                <a:lnTo>
                  <a:pt x="91248" y="12121"/>
                </a:lnTo>
                <a:lnTo>
                  <a:pt x="91229" y="11767"/>
                </a:lnTo>
                <a:lnTo>
                  <a:pt x="91173" y="11432"/>
                </a:lnTo>
                <a:lnTo>
                  <a:pt x="91155" y="11395"/>
                </a:lnTo>
                <a:lnTo>
                  <a:pt x="91136" y="11358"/>
                </a:lnTo>
                <a:lnTo>
                  <a:pt x="91062" y="11321"/>
                </a:lnTo>
                <a:close/>
                <a:moveTo>
                  <a:pt x="280" y="11786"/>
                </a:moveTo>
                <a:lnTo>
                  <a:pt x="224" y="11805"/>
                </a:lnTo>
                <a:lnTo>
                  <a:pt x="187" y="11823"/>
                </a:lnTo>
                <a:lnTo>
                  <a:pt x="150" y="11842"/>
                </a:lnTo>
                <a:lnTo>
                  <a:pt x="131" y="11898"/>
                </a:lnTo>
                <a:lnTo>
                  <a:pt x="112" y="11991"/>
                </a:lnTo>
                <a:lnTo>
                  <a:pt x="94" y="12121"/>
                </a:lnTo>
                <a:lnTo>
                  <a:pt x="112" y="12270"/>
                </a:lnTo>
                <a:lnTo>
                  <a:pt x="168" y="12568"/>
                </a:lnTo>
                <a:lnTo>
                  <a:pt x="205" y="12773"/>
                </a:lnTo>
                <a:lnTo>
                  <a:pt x="205" y="12959"/>
                </a:lnTo>
                <a:lnTo>
                  <a:pt x="224" y="13182"/>
                </a:lnTo>
                <a:lnTo>
                  <a:pt x="243" y="13294"/>
                </a:lnTo>
                <a:lnTo>
                  <a:pt x="280" y="13350"/>
                </a:lnTo>
                <a:lnTo>
                  <a:pt x="299" y="13369"/>
                </a:lnTo>
                <a:lnTo>
                  <a:pt x="336" y="13369"/>
                </a:lnTo>
                <a:lnTo>
                  <a:pt x="373" y="13350"/>
                </a:lnTo>
                <a:lnTo>
                  <a:pt x="410" y="13313"/>
                </a:lnTo>
                <a:lnTo>
                  <a:pt x="466" y="13238"/>
                </a:lnTo>
                <a:lnTo>
                  <a:pt x="503" y="13145"/>
                </a:lnTo>
                <a:lnTo>
                  <a:pt x="522" y="13015"/>
                </a:lnTo>
                <a:lnTo>
                  <a:pt x="541" y="12903"/>
                </a:lnTo>
                <a:lnTo>
                  <a:pt x="522" y="12642"/>
                </a:lnTo>
                <a:lnTo>
                  <a:pt x="503" y="12456"/>
                </a:lnTo>
                <a:lnTo>
                  <a:pt x="503" y="12270"/>
                </a:lnTo>
                <a:lnTo>
                  <a:pt x="485" y="12140"/>
                </a:lnTo>
                <a:lnTo>
                  <a:pt x="447" y="12028"/>
                </a:lnTo>
                <a:lnTo>
                  <a:pt x="410" y="11916"/>
                </a:lnTo>
                <a:lnTo>
                  <a:pt x="354" y="11823"/>
                </a:lnTo>
                <a:lnTo>
                  <a:pt x="317" y="11805"/>
                </a:lnTo>
                <a:lnTo>
                  <a:pt x="280" y="11786"/>
                </a:lnTo>
                <a:close/>
                <a:moveTo>
                  <a:pt x="91099" y="14039"/>
                </a:moveTo>
                <a:lnTo>
                  <a:pt x="91062" y="14057"/>
                </a:lnTo>
                <a:lnTo>
                  <a:pt x="91006" y="14095"/>
                </a:lnTo>
                <a:lnTo>
                  <a:pt x="90987" y="14151"/>
                </a:lnTo>
                <a:lnTo>
                  <a:pt x="90950" y="14225"/>
                </a:lnTo>
                <a:lnTo>
                  <a:pt x="90913" y="14430"/>
                </a:lnTo>
                <a:lnTo>
                  <a:pt x="90875" y="14690"/>
                </a:lnTo>
                <a:lnTo>
                  <a:pt x="90857" y="14970"/>
                </a:lnTo>
                <a:lnTo>
                  <a:pt x="90857" y="15249"/>
                </a:lnTo>
                <a:lnTo>
                  <a:pt x="90894" y="15472"/>
                </a:lnTo>
                <a:lnTo>
                  <a:pt x="90913" y="15547"/>
                </a:lnTo>
                <a:lnTo>
                  <a:pt x="90950" y="15603"/>
                </a:lnTo>
                <a:lnTo>
                  <a:pt x="90987" y="15640"/>
                </a:lnTo>
                <a:lnTo>
                  <a:pt x="91024" y="15640"/>
                </a:lnTo>
                <a:lnTo>
                  <a:pt x="91080" y="15603"/>
                </a:lnTo>
                <a:lnTo>
                  <a:pt x="91136" y="15510"/>
                </a:lnTo>
                <a:lnTo>
                  <a:pt x="91155" y="15417"/>
                </a:lnTo>
                <a:lnTo>
                  <a:pt x="91192" y="15286"/>
                </a:lnTo>
                <a:lnTo>
                  <a:pt x="91211" y="15044"/>
                </a:lnTo>
                <a:lnTo>
                  <a:pt x="91229" y="14877"/>
                </a:lnTo>
                <a:lnTo>
                  <a:pt x="91248" y="14672"/>
                </a:lnTo>
                <a:lnTo>
                  <a:pt x="91229" y="14337"/>
                </a:lnTo>
                <a:lnTo>
                  <a:pt x="91211" y="14188"/>
                </a:lnTo>
                <a:lnTo>
                  <a:pt x="91155" y="14076"/>
                </a:lnTo>
                <a:lnTo>
                  <a:pt x="91136" y="14039"/>
                </a:lnTo>
                <a:close/>
                <a:moveTo>
                  <a:pt x="187" y="14318"/>
                </a:moveTo>
                <a:lnTo>
                  <a:pt x="150" y="14337"/>
                </a:lnTo>
                <a:lnTo>
                  <a:pt x="94" y="14355"/>
                </a:lnTo>
                <a:lnTo>
                  <a:pt x="75" y="14393"/>
                </a:lnTo>
                <a:lnTo>
                  <a:pt x="38" y="14448"/>
                </a:lnTo>
                <a:lnTo>
                  <a:pt x="19" y="14579"/>
                </a:lnTo>
                <a:lnTo>
                  <a:pt x="19" y="14728"/>
                </a:lnTo>
                <a:lnTo>
                  <a:pt x="56" y="15044"/>
                </a:lnTo>
                <a:lnTo>
                  <a:pt x="75" y="15249"/>
                </a:lnTo>
                <a:lnTo>
                  <a:pt x="94" y="15417"/>
                </a:lnTo>
                <a:lnTo>
                  <a:pt x="131" y="15640"/>
                </a:lnTo>
                <a:lnTo>
                  <a:pt x="150" y="15752"/>
                </a:lnTo>
                <a:lnTo>
                  <a:pt x="205" y="15863"/>
                </a:lnTo>
                <a:lnTo>
                  <a:pt x="261" y="15919"/>
                </a:lnTo>
                <a:lnTo>
                  <a:pt x="280" y="15938"/>
                </a:lnTo>
                <a:lnTo>
                  <a:pt x="317" y="15938"/>
                </a:lnTo>
                <a:lnTo>
                  <a:pt x="354" y="15919"/>
                </a:lnTo>
                <a:lnTo>
                  <a:pt x="392" y="15901"/>
                </a:lnTo>
                <a:lnTo>
                  <a:pt x="429" y="15826"/>
                </a:lnTo>
                <a:lnTo>
                  <a:pt x="447" y="15733"/>
                </a:lnTo>
                <a:lnTo>
                  <a:pt x="447" y="15621"/>
                </a:lnTo>
                <a:lnTo>
                  <a:pt x="429" y="15379"/>
                </a:lnTo>
                <a:lnTo>
                  <a:pt x="392" y="15230"/>
                </a:lnTo>
                <a:lnTo>
                  <a:pt x="410" y="15026"/>
                </a:lnTo>
                <a:lnTo>
                  <a:pt x="392" y="14709"/>
                </a:lnTo>
                <a:lnTo>
                  <a:pt x="373" y="14560"/>
                </a:lnTo>
                <a:lnTo>
                  <a:pt x="336" y="14448"/>
                </a:lnTo>
                <a:lnTo>
                  <a:pt x="317" y="14393"/>
                </a:lnTo>
                <a:lnTo>
                  <a:pt x="280" y="14355"/>
                </a:lnTo>
                <a:lnTo>
                  <a:pt x="243" y="14337"/>
                </a:lnTo>
                <a:lnTo>
                  <a:pt x="187" y="14318"/>
                </a:lnTo>
                <a:close/>
                <a:moveTo>
                  <a:pt x="91062" y="16552"/>
                </a:moveTo>
                <a:lnTo>
                  <a:pt x="91006" y="16571"/>
                </a:lnTo>
                <a:lnTo>
                  <a:pt x="90950" y="16627"/>
                </a:lnTo>
                <a:lnTo>
                  <a:pt x="90931" y="16701"/>
                </a:lnTo>
                <a:lnTo>
                  <a:pt x="90894" y="16813"/>
                </a:lnTo>
                <a:lnTo>
                  <a:pt x="90875" y="16943"/>
                </a:lnTo>
                <a:lnTo>
                  <a:pt x="90857" y="17241"/>
                </a:lnTo>
                <a:lnTo>
                  <a:pt x="90875" y="17558"/>
                </a:lnTo>
                <a:lnTo>
                  <a:pt x="90913" y="17837"/>
                </a:lnTo>
                <a:lnTo>
                  <a:pt x="90950" y="18079"/>
                </a:lnTo>
                <a:lnTo>
                  <a:pt x="91006" y="18228"/>
                </a:lnTo>
                <a:lnTo>
                  <a:pt x="91024" y="18247"/>
                </a:lnTo>
                <a:lnTo>
                  <a:pt x="91043" y="18265"/>
                </a:lnTo>
                <a:lnTo>
                  <a:pt x="91080" y="18247"/>
                </a:lnTo>
                <a:lnTo>
                  <a:pt x="91099" y="18209"/>
                </a:lnTo>
                <a:lnTo>
                  <a:pt x="91136" y="18116"/>
                </a:lnTo>
                <a:lnTo>
                  <a:pt x="91173" y="17986"/>
                </a:lnTo>
                <a:lnTo>
                  <a:pt x="91229" y="17707"/>
                </a:lnTo>
                <a:lnTo>
                  <a:pt x="91248" y="17576"/>
                </a:lnTo>
                <a:lnTo>
                  <a:pt x="91266" y="17353"/>
                </a:lnTo>
                <a:lnTo>
                  <a:pt x="91266" y="17055"/>
                </a:lnTo>
                <a:lnTo>
                  <a:pt x="91266" y="16906"/>
                </a:lnTo>
                <a:lnTo>
                  <a:pt x="91248" y="16757"/>
                </a:lnTo>
                <a:lnTo>
                  <a:pt x="91192" y="16645"/>
                </a:lnTo>
                <a:lnTo>
                  <a:pt x="91173" y="16608"/>
                </a:lnTo>
                <a:lnTo>
                  <a:pt x="91136" y="16571"/>
                </a:lnTo>
                <a:lnTo>
                  <a:pt x="91062" y="16552"/>
                </a:lnTo>
                <a:close/>
                <a:moveTo>
                  <a:pt x="429" y="16776"/>
                </a:moveTo>
                <a:lnTo>
                  <a:pt x="410" y="16794"/>
                </a:lnTo>
                <a:lnTo>
                  <a:pt x="354" y="16850"/>
                </a:lnTo>
                <a:lnTo>
                  <a:pt x="299" y="16943"/>
                </a:lnTo>
                <a:lnTo>
                  <a:pt x="243" y="17204"/>
                </a:lnTo>
                <a:lnTo>
                  <a:pt x="205" y="17371"/>
                </a:lnTo>
                <a:lnTo>
                  <a:pt x="205" y="17595"/>
                </a:lnTo>
                <a:lnTo>
                  <a:pt x="187" y="17893"/>
                </a:lnTo>
                <a:lnTo>
                  <a:pt x="187" y="18060"/>
                </a:lnTo>
                <a:lnTo>
                  <a:pt x="205" y="18191"/>
                </a:lnTo>
                <a:lnTo>
                  <a:pt x="243" y="18302"/>
                </a:lnTo>
                <a:lnTo>
                  <a:pt x="280" y="18395"/>
                </a:lnTo>
                <a:lnTo>
                  <a:pt x="354" y="18451"/>
                </a:lnTo>
                <a:lnTo>
                  <a:pt x="373" y="18470"/>
                </a:lnTo>
                <a:lnTo>
                  <a:pt x="410" y="18451"/>
                </a:lnTo>
                <a:lnTo>
                  <a:pt x="447" y="18414"/>
                </a:lnTo>
                <a:lnTo>
                  <a:pt x="466" y="18340"/>
                </a:lnTo>
                <a:lnTo>
                  <a:pt x="503" y="18135"/>
                </a:lnTo>
                <a:lnTo>
                  <a:pt x="522" y="17930"/>
                </a:lnTo>
                <a:lnTo>
                  <a:pt x="541" y="17688"/>
                </a:lnTo>
                <a:lnTo>
                  <a:pt x="578" y="17409"/>
                </a:lnTo>
                <a:lnTo>
                  <a:pt x="559" y="17129"/>
                </a:lnTo>
                <a:lnTo>
                  <a:pt x="541" y="16999"/>
                </a:lnTo>
                <a:lnTo>
                  <a:pt x="503" y="16887"/>
                </a:lnTo>
                <a:lnTo>
                  <a:pt x="485" y="16832"/>
                </a:lnTo>
                <a:lnTo>
                  <a:pt x="447" y="16794"/>
                </a:lnTo>
                <a:lnTo>
                  <a:pt x="429" y="16776"/>
                </a:lnTo>
                <a:close/>
                <a:moveTo>
                  <a:pt x="90950" y="19066"/>
                </a:moveTo>
                <a:lnTo>
                  <a:pt x="90875" y="19103"/>
                </a:lnTo>
                <a:lnTo>
                  <a:pt x="90838" y="19177"/>
                </a:lnTo>
                <a:lnTo>
                  <a:pt x="90820" y="19271"/>
                </a:lnTo>
                <a:lnTo>
                  <a:pt x="90820" y="19401"/>
                </a:lnTo>
                <a:lnTo>
                  <a:pt x="90820" y="19531"/>
                </a:lnTo>
                <a:lnTo>
                  <a:pt x="90857" y="19810"/>
                </a:lnTo>
                <a:lnTo>
                  <a:pt x="90875" y="19997"/>
                </a:lnTo>
                <a:lnTo>
                  <a:pt x="90913" y="20239"/>
                </a:lnTo>
                <a:lnTo>
                  <a:pt x="90968" y="20499"/>
                </a:lnTo>
                <a:lnTo>
                  <a:pt x="90987" y="20592"/>
                </a:lnTo>
                <a:lnTo>
                  <a:pt x="91062" y="20723"/>
                </a:lnTo>
                <a:lnTo>
                  <a:pt x="91099" y="20779"/>
                </a:lnTo>
                <a:lnTo>
                  <a:pt x="91136" y="20797"/>
                </a:lnTo>
                <a:lnTo>
                  <a:pt x="91173" y="20797"/>
                </a:lnTo>
                <a:lnTo>
                  <a:pt x="91192" y="20741"/>
                </a:lnTo>
                <a:lnTo>
                  <a:pt x="91211" y="20592"/>
                </a:lnTo>
                <a:lnTo>
                  <a:pt x="91211" y="20350"/>
                </a:lnTo>
                <a:lnTo>
                  <a:pt x="91229" y="20034"/>
                </a:lnTo>
                <a:lnTo>
                  <a:pt x="91211" y="19717"/>
                </a:lnTo>
                <a:lnTo>
                  <a:pt x="91173" y="19419"/>
                </a:lnTo>
                <a:lnTo>
                  <a:pt x="91136" y="19289"/>
                </a:lnTo>
                <a:lnTo>
                  <a:pt x="91099" y="19177"/>
                </a:lnTo>
                <a:lnTo>
                  <a:pt x="91062" y="19103"/>
                </a:lnTo>
                <a:lnTo>
                  <a:pt x="91006" y="19066"/>
                </a:lnTo>
                <a:close/>
                <a:moveTo>
                  <a:pt x="336" y="19308"/>
                </a:moveTo>
                <a:lnTo>
                  <a:pt x="317" y="19326"/>
                </a:lnTo>
                <a:lnTo>
                  <a:pt x="280" y="19345"/>
                </a:lnTo>
                <a:lnTo>
                  <a:pt x="243" y="19438"/>
                </a:lnTo>
                <a:lnTo>
                  <a:pt x="205" y="19568"/>
                </a:lnTo>
                <a:lnTo>
                  <a:pt x="150" y="19866"/>
                </a:lnTo>
                <a:lnTo>
                  <a:pt x="150" y="20052"/>
                </a:lnTo>
                <a:lnTo>
                  <a:pt x="131" y="20276"/>
                </a:lnTo>
                <a:lnTo>
                  <a:pt x="131" y="20555"/>
                </a:lnTo>
                <a:lnTo>
                  <a:pt x="131" y="20704"/>
                </a:lnTo>
                <a:lnTo>
                  <a:pt x="150" y="20834"/>
                </a:lnTo>
                <a:lnTo>
                  <a:pt x="205" y="20946"/>
                </a:lnTo>
                <a:lnTo>
                  <a:pt x="224" y="20983"/>
                </a:lnTo>
                <a:lnTo>
                  <a:pt x="261" y="21002"/>
                </a:lnTo>
                <a:lnTo>
                  <a:pt x="317" y="21021"/>
                </a:lnTo>
                <a:lnTo>
                  <a:pt x="373" y="21002"/>
                </a:lnTo>
                <a:lnTo>
                  <a:pt x="410" y="20928"/>
                </a:lnTo>
                <a:lnTo>
                  <a:pt x="447" y="20853"/>
                </a:lnTo>
                <a:lnTo>
                  <a:pt x="485" y="20611"/>
                </a:lnTo>
                <a:lnTo>
                  <a:pt x="503" y="20332"/>
                </a:lnTo>
                <a:lnTo>
                  <a:pt x="503" y="20015"/>
                </a:lnTo>
                <a:lnTo>
                  <a:pt x="485" y="19736"/>
                </a:lnTo>
                <a:lnTo>
                  <a:pt x="447" y="19513"/>
                </a:lnTo>
                <a:lnTo>
                  <a:pt x="429" y="19419"/>
                </a:lnTo>
                <a:lnTo>
                  <a:pt x="410" y="19382"/>
                </a:lnTo>
                <a:lnTo>
                  <a:pt x="373" y="19326"/>
                </a:lnTo>
                <a:lnTo>
                  <a:pt x="336" y="19308"/>
                </a:lnTo>
                <a:close/>
                <a:moveTo>
                  <a:pt x="90987" y="21616"/>
                </a:moveTo>
                <a:lnTo>
                  <a:pt x="90968" y="21654"/>
                </a:lnTo>
                <a:lnTo>
                  <a:pt x="90913" y="21747"/>
                </a:lnTo>
                <a:lnTo>
                  <a:pt x="90875" y="21858"/>
                </a:lnTo>
                <a:lnTo>
                  <a:pt x="90857" y="21970"/>
                </a:lnTo>
                <a:lnTo>
                  <a:pt x="90857" y="22212"/>
                </a:lnTo>
                <a:lnTo>
                  <a:pt x="90857" y="22436"/>
                </a:lnTo>
                <a:lnTo>
                  <a:pt x="90875" y="22678"/>
                </a:lnTo>
                <a:lnTo>
                  <a:pt x="90913" y="22901"/>
                </a:lnTo>
                <a:lnTo>
                  <a:pt x="90931" y="23031"/>
                </a:lnTo>
                <a:lnTo>
                  <a:pt x="90968" y="23143"/>
                </a:lnTo>
                <a:lnTo>
                  <a:pt x="91006" y="23218"/>
                </a:lnTo>
                <a:lnTo>
                  <a:pt x="91043" y="23236"/>
                </a:lnTo>
                <a:lnTo>
                  <a:pt x="91062" y="23236"/>
                </a:lnTo>
                <a:lnTo>
                  <a:pt x="91099" y="23218"/>
                </a:lnTo>
                <a:lnTo>
                  <a:pt x="91117" y="23180"/>
                </a:lnTo>
                <a:lnTo>
                  <a:pt x="91192" y="23031"/>
                </a:lnTo>
                <a:lnTo>
                  <a:pt x="91211" y="22920"/>
                </a:lnTo>
                <a:lnTo>
                  <a:pt x="91248" y="22808"/>
                </a:lnTo>
                <a:lnTo>
                  <a:pt x="91266" y="22547"/>
                </a:lnTo>
                <a:lnTo>
                  <a:pt x="91266" y="22268"/>
                </a:lnTo>
                <a:lnTo>
                  <a:pt x="91248" y="22045"/>
                </a:lnTo>
                <a:lnTo>
                  <a:pt x="91211" y="21896"/>
                </a:lnTo>
                <a:lnTo>
                  <a:pt x="91173" y="21803"/>
                </a:lnTo>
                <a:lnTo>
                  <a:pt x="91136" y="21709"/>
                </a:lnTo>
                <a:lnTo>
                  <a:pt x="91080" y="21635"/>
                </a:lnTo>
                <a:lnTo>
                  <a:pt x="91043" y="21616"/>
                </a:lnTo>
                <a:close/>
                <a:moveTo>
                  <a:pt x="392" y="21803"/>
                </a:moveTo>
                <a:lnTo>
                  <a:pt x="354" y="21821"/>
                </a:lnTo>
                <a:lnTo>
                  <a:pt x="299" y="21840"/>
                </a:lnTo>
                <a:lnTo>
                  <a:pt x="261" y="21877"/>
                </a:lnTo>
                <a:lnTo>
                  <a:pt x="224" y="21914"/>
                </a:lnTo>
                <a:lnTo>
                  <a:pt x="187" y="22026"/>
                </a:lnTo>
                <a:lnTo>
                  <a:pt x="168" y="22156"/>
                </a:lnTo>
                <a:lnTo>
                  <a:pt x="150" y="22305"/>
                </a:lnTo>
                <a:lnTo>
                  <a:pt x="150" y="22603"/>
                </a:lnTo>
                <a:lnTo>
                  <a:pt x="150" y="22827"/>
                </a:lnTo>
                <a:lnTo>
                  <a:pt x="168" y="22994"/>
                </a:lnTo>
                <a:lnTo>
                  <a:pt x="224" y="23292"/>
                </a:lnTo>
                <a:lnTo>
                  <a:pt x="280" y="23553"/>
                </a:lnTo>
                <a:lnTo>
                  <a:pt x="317" y="23627"/>
                </a:lnTo>
                <a:lnTo>
                  <a:pt x="336" y="23609"/>
                </a:lnTo>
                <a:lnTo>
                  <a:pt x="392" y="23478"/>
                </a:lnTo>
                <a:lnTo>
                  <a:pt x="429" y="23329"/>
                </a:lnTo>
                <a:lnTo>
                  <a:pt x="466" y="23013"/>
                </a:lnTo>
                <a:lnTo>
                  <a:pt x="503" y="22398"/>
                </a:lnTo>
                <a:lnTo>
                  <a:pt x="522" y="22212"/>
                </a:lnTo>
                <a:lnTo>
                  <a:pt x="541" y="22100"/>
                </a:lnTo>
                <a:lnTo>
                  <a:pt x="522" y="21970"/>
                </a:lnTo>
                <a:lnTo>
                  <a:pt x="503" y="21877"/>
                </a:lnTo>
                <a:lnTo>
                  <a:pt x="466" y="21821"/>
                </a:lnTo>
                <a:lnTo>
                  <a:pt x="429" y="21803"/>
                </a:lnTo>
                <a:close/>
                <a:moveTo>
                  <a:pt x="91043" y="24167"/>
                </a:moveTo>
                <a:lnTo>
                  <a:pt x="90987" y="24186"/>
                </a:lnTo>
                <a:lnTo>
                  <a:pt x="90931" y="24223"/>
                </a:lnTo>
                <a:lnTo>
                  <a:pt x="90913" y="24297"/>
                </a:lnTo>
                <a:lnTo>
                  <a:pt x="90894" y="24390"/>
                </a:lnTo>
                <a:lnTo>
                  <a:pt x="90875" y="24521"/>
                </a:lnTo>
                <a:lnTo>
                  <a:pt x="90875" y="24819"/>
                </a:lnTo>
                <a:lnTo>
                  <a:pt x="90913" y="25117"/>
                </a:lnTo>
                <a:lnTo>
                  <a:pt x="90950" y="25414"/>
                </a:lnTo>
                <a:lnTo>
                  <a:pt x="90987" y="25657"/>
                </a:lnTo>
                <a:lnTo>
                  <a:pt x="91024" y="25787"/>
                </a:lnTo>
                <a:lnTo>
                  <a:pt x="91043" y="25805"/>
                </a:lnTo>
                <a:lnTo>
                  <a:pt x="91080" y="25750"/>
                </a:lnTo>
                <a:lnTo>
                  <a:pt x="91136" y="25545"/>
                </a:lnTo>
                <a:lnTo>
                  <a:pt x="91173" y="25284"/>
                </a:lnTo>
                <a:lnTo>
                  <a:pt x="91192" y="25135"/>
                </a:lnTo>
                <a:lnTo>
                  <a:pt x="91211" y="24930"/>
                </a:lnTo>
                <a:lnTo>
                  <a:pt x="91211" y="24651"/>
                </a:lnTo>
                <a:lnTo>
                  <a:pt x="91211" y="24502"/>
                </a:lnTo>
                <a:lnTo>
                  <a:pt x="91192" y="24390"/>
                </a:lnTo>
                <a:lnTo>
                  <a:pt x="91155" y="24279"/>
                </a:lnTo>
                <a:lnTo>
                  <a:pt x="91099" y="24204"/>
                </a:lnTo>
                <a:lnTo>
                  <a:pt x="91043" y="24167"/>
                </a:lnTo>
                <a:close/>
                <a:moveTo>
                  <a:pt x="373" y="24390"/>
                </a:moveTo>
                <a:lnTo>
                  <a:pt x="336" y="24428"/>
                </a:lnTo>
                <a:lnTo>
                  <a:pt x="243" y="24539"/>
                </a:lnTo>
                <a:lnTo>
                  <a:pt x="205" y="24651"/>
                </a:lnTo>
                <a:lnTo>
                  <a:pt x="187" y="24763"/>
                </a:lnTo>
                <a:lnTo>
                  <a:pt x="187" y="24893"/>
                </a:lnTo>
                <a:lnTo>
                  <a:pt x="187" y="25042"/>
                </a:lnTo>
                <a:lnTo>
                  <a:pt x="224" y="25321"/>
                </a:lnTo>
                <a:lnTo>
                  <a:pt x="243" y="25545"/>
                </a:lnTo>
                <a:lnTo>
                  <a:pt x="280" y="25805"/>
                </a:lnTo>
                <a:lnTo>
                  <a:pt x="299" y="25973"/>
                </a:lnTo>
                <a:lnTo>
                  <a:pt x="336" y="26029"/>
                </a:lnTo>
                <a:lnTo>
                  <a:pt x="354" y="26047"/>
                </a:lnTo>
                <a:lnTo>
                  <a:pt x="429" y="26085"/>
                </a:lnTo>
                <a:lnTo>
                  <a:pt x="522" y="26085"/>
                </a:lnTo>
                <a:lnTo>
                  <a:pt x="559" y="26066"/>
                </a:lnTo>
                <a:lnTo>
                  <a:pt x="578" y="26029"/>
                </a:lnTo>
                <a:lnTo>
                  <a:pt x="596" y="25973"/>
                </a:lnTo>
                <a:lnTo>
                  <a:pt x="615" y="25731"/>
                </a:lnTo>
                <a:lnTo>
                  <a:pt x="615" y="25470"/>
                </a:lnTo>
                <a:lnTo>
                  <a:pt x="596" y="24949"/>
                </a:lnTo>
                <a:lnTo>
                  <a:pt x="578" y="24726"/>
                </a:lnTo>
                <a:lnTo>
                  <a:pt x="541" y="24614"/>
                </a:lnTo>
                <a:lnTo>
                  <a:pt x="503" y="24502"/>
                </a:lnTo>
                <a:lnTo>
                  <a:pt x="466" y="24409"/>
                </a:lnTo>
                <a:lnTo>
                  <a:pt x="429" y="24390"/>
                </a:lnTo>
                <a:close/>
                <a:moveTo>
                  <a:pt x="392" y="27127"/>
                </a:moveTo>
                <a:lnTo>
                  <a:pt x="354" y="27146"/>
                </a:lnTo>
                <a:lnTo>
                  <a:pt x="317" y="27183"/>
                </a:lnTo>
                <a:lnTo>
                  <a:pt x="280" y="27239"/>
                </a:lnTo>
                <a:lnTo>
                  <a:pt x="224" y="27425"/>
                </a:lnTo>
                <a:lnTo>
                  <a:pt x="168" y="27649"/>
                </a:lnTo>
                <a:lnTo>
                  <a:pt x="150" y="27872"/>
                </a:lnTo>
                <a:lnTo>
                  <a:pt x="150" y="28095"/>
                </a:lnTo>
                <a:lnTo>
                  <a:pt x="168" y="28282"/>
                </a:lnTo>
                <a:lnTo>
                  <a:pt x="187" y="28338"/>
                </a:lnTo>
                <a:lnTo>
                  <a:pt x="224" y="28375"/>
                </a:lnTo>
                <a:lnTo>
                  <a:pt x="280" y="28393"/>
                </a:lnTo>
                <a:lnTo>
                  <a:pt x="317" y="28375"/>
                </a:lnTo>
                <a:lnTo>
                  <a:pt x="354" y="28338"/>
                </a:lnTo>
                <a:lnTo>
                  <a:pt x="392" y="28282"/>
                </a:lnTo>
                <a:lnTo>
                  <a:pt x="447" y="28114"/>
                </a:lnTo>
                <a:lnTo>
                  <a:pt x="503" y="27891"/>
                </a:lnTo>
                <a:lnTo>
                  <a:pt x="522" y="27667"/>
                </a:lnTo>
                <a:lnTo>
                  <a:pt x="522" y="27444"/>
                </a:lnTo>
                <a:lnTo>
                  <a:pt x="485" y="27258"/>
                </a:lnTo>
                <a:lnTo>
                  <a:pt x="466" y="27183"/>
                </a:lnTo>
                <a:lnTo>
                  <a:pt x="429" y="27146"/>
                </a:lnTo>
                <a:lnTo>
                  <a:pt x="392" y="27127"/>
                </a:lnTo>
                <a:close/>
                <a:moveTo>
                  <a:pt x="91043" y="26513"/>
                </a:moveTo>
                <a:lnTo>
                  <a:pt x="91024" y="26550"/>
                </a:lnTo>
                <a:lnTo>
                  <a:pt x="90987" y="26606"/>
                </a:lnTo>
                <a:lnTo>
                  <a:pt x="90950" y="26736"/>
                </a:lnTo>
                <a:lnTo>
                  <a:pt x="90931" y="26885"/>
                </a:lnTo>
                <a:lnTo>
                  <a:pt x="90931" y="27034"/>
                </a:lnTo>
                <a:lnTo>
                  <a:pt x="90931" y="27183"/>
                </a:lnTo>
                <a:lnTo>
                  <a:pt x="90968" y="27481"/>
                </a:lnTo>
                <a:lnTo>
                  <a:pt x="90987" y="27760"/>
                </a:lnTo>
                <a:lnTo>
                  <a:pt x="90987" y="27984"/>
                </a:lnTo>
                <a:lnTo>
                  <a:pt x="91006" y="28263"/>
                </a:lnTo>
                <a:lnTo>
                  <a:pt x="91043" y="28375"/>
                </a:lnTo>
                <a:lnTo>
                  <a:pt x="91062" y="28412"/>
                </a:lnTo>
                <a:lnTo>
                  <a:pt x="91080" y="28449"/>
                </a:lnTo>
                <a:lnTo>
                  <a:pt x="91136" y="28449"/>
                </a:lnTo>
                <a:lnTo>
                  <a:pt x="91173" y="28412"/>
                </a:lnTo>
                <a:lnTo>
                  <a:pt x="91229" y="28375"/>
                </a:lnTo>
                <a:lnTo>
                  <a:pt x="91285" y="28263"/>
                </a:lnTo>
                <a:lnTo>
                  <a:pt x="91322" y="28133"/>
                </a:lnTo>
                <a:lnTo>
                  <a:pt x="91341" y="27984"/>
                </a:lnTo>
                <a:lnTo>
                  <a:pt x="91359" y="27835"/>
                </a:lnTo>
                <a:lnTo>
                  <a:pt x="91359" y="27518"/>
                </a:lnTo>
                <a:lnTo>
                  <a:pt x="91341" y="27258"/>
                </a:lnTo>
                <a:lnTo>
                  <a:pt x="91304" y="27071"/>
                </a:lnTo>
                <a:lnTo>
                  <a:pt x="91229" y="26755"/>
                </a:lnTo>
                <a:lnTo>
                  <a:pt x="91173" y="26625"/>
                </a:lnTo>
                <a:lnTo>
                  <a:pt x="91117" y="26532"/>
                </a:lnTo>
                <a:lnTo>
                  <a:pt x="91080" y="26513"/>
                </a:lnTo>
                <a:close/>
                <a:moveTo>
                  <a:pt x="91006" y="29138"/>
                </a:moveTo>
                <a:lnTo>
                  <a:pt x="90950" y="29175"/>
                </a:lnTo>
                <a:lnTo>
                  <a:pt x="90913" y="29231"/>
                </a:lnTo>
                <a:lnTo>
                  <a:pt x="90894" y="29324"/>
                </a:lnTo>
                <a:lnTo>
                  <a:pt x="90875" y="29455"/>
                </a:lnTo>
                <a:lnTo>
                  <a:pt x="90875" y="29585"/>
                </a:lnTo>
                <a:lnTo>
                  <a:pt x="90894" y="29901"/>
                </a:lnTo>
                <a:lnTo>
                  <a:pt x="90931" y="30237"/>
                </a:lnTo>
                <a:lnTo>
                  <a:pt x="90987" y="30553"/>
                </a:lnTo>
                <a:lnTo>
                  <a:pt x="91043" y="30795"/>
                </a:lnTo>
                <a:lnTo>
                  <a:pt x="91099" y="30925"/>
                </a:lnTo>
                <a:lnTo>
                  <a:pt x="91117" y="30944"/>
                </a:lnTo>
                <a:lnTo>
                  <a:pt x="91136" y="30944"/>
                </a:lnTo>
                <a:lnTo>
                  <a:pt x="91173" y="30888"/>
                </a:lnTo>
                <a:lnTo>
                  <a:pt x="91211" y="30776"/>
                </a:lnTo>
                <a:lnTo>
                  <a:pt x="91229" y="30609"/>
                </a:lnTo>
                <a:lnTo>
                  <a:pt x="91248" y="30292"/>
                </a:lnTo>
                <a:lnTo>
                  <a:pt x="91248" y="30088"/>
                </a:lnTo>
                <a:lnTo>
                  <a:pt x="91248" y="29883"/>
                </a:lnTo>
                <a:lnTo>
                  <a:pt x="91248" y="29585"/>
                </a:lnTo>
                <a:lnTo>
                  <a:pt x="91229" y="29436"/>
                </a:lnTo>
                <a:lnTo>
                  <a:pt x="91192" y="29306"/>
                </a:lnTo>
                <a:lnTo>
                  <a:pt x="91155" y="29213"/>
                </a:lnTo>
                <a:lnTo>
                  <a:pt x="91117" y="29175"/>
                </a:lnTo>
                <a:lnTo>
                  <a:pt x="91080" y="29138"/>
                </a:lnTo>
                <a:close/>
                <a:moveTo>
                  <a:pt x="336" y="29473"/>
                </a:moveTo>
                <a:lnTo>
                  <a:pt x="261" y="29492"/>
                </a:lnTo>
                <a:lnTo>
                  <a:pt x="224" y="29529"/>
                </a:lnTo>
                <a:lnTo>
                  <a:pt x="205" y="29585"/>
                </a:lnTo>
                <a:lnTo>
                  <a:pt x="187" y="29697"/>
                </a:lnTo>
                <a:lnTo>
                  <a:pt x="168" y="29920"/>
                </a:lnTo>
                <a:lnTo>
                  <a:pt x="168" y="30162"/>
                </a:lnTo>
                <a:lnTo>
                  <a:pt x="168" y="30441"/>
                </a:lnTo>
                <a:lnTo>
                  <a:pt x="187" y="30721"/>
                </a:lnTo>
                <a:lnTo>
                  <a:pt x="205" y="30832"/>
                </a:lnTo>
                <a:lnTo>
                  <a:pt x="243" y="30944"/>
                </a:lnTo>
                <a:lnTo>
                  <a:pt x="317" y="31037"/>
                </a:lnTo>
                <a:lnTo>
                  <a:pt x="354" y="31074"/>
                </a:lnTo>
                <a:lnTo>
                  <a:pt x="392" y="31074"/>
                </a:lnTo>
                <a:lnTo>
                  <a:pt x="429" y="31019"/>
                </a:lnTo>
                <a:lnTo>
                  <a:pt x="466" y="30851"/>
                </a:lnTo>
                <a:lnTo>
                  <a:pt x="503" y="30665"/>
                </a:lnTo>
                <a:lnTo>
                  <a:pt x="522" y="30404"/>
                </a:lnTo>
                <a:lnTo>
                  <a:pt x="541" y="30125"/>
                </a:lnTo>
                <a:lnTo>
                  <a:pt x="522" y="29827"/>
                </a:lnTo>
                <a:lnTo>
                  <a:pt x="503" y="29697"/>
                </a:lnTo>
                <a:lnTo>
                  <a:pt x="485" y="29566"/>
                </a:lnTo>
                <a:lnTo>
                  <a:pt x="447" y="29510"/>
                </a:lnTo>
                <a:lnTo>
                  <a:pt x="392" y="29492"/>
                </a:lnTo>
                <a:lnTo>
                  <a:pt x="336" y="29473"/>
                </a:lnTo>
                <a:close/>
                <a:moveTo>
                  <a:pt x="91024" y="31782"/>
                </a:moveTo>
                <a:lnTo>
                  <a:pt x="90987" y="31800"/>
                </a:lnTo>
                <a:lnTo>
                  <a:pt x="90931" y="31838"/>
                </a:lnTo>
                <a:lnTo>
                  <a:pt x="90894" y="31856"/>
                </a:lnTo>
                <a:lnTo>
                  <a:pt x="90875" y="31912"/>
                </a:lnTo>
                <a:lnTo>
                  <a:pt x="90857" y="32024"/>
                </a:lnTo>
                <a:lnTo>
                  <a:pt x="90857" y="32173"/>
                </a:lnTo>
                <a:lnTo>
                  <a:pt x="90875" y="32322"/>
                </a:lnTo>
                <a:lnTo>
                  <a:pt x="90913" y="32657"/>
                </a:lnTo>
                <a:lnTo>
                  <a:pt x="90950" y="32880"/>
                </a:lnTo>
                <a:lnTo>
                  <a:pt x="90968" y="33066"/>
                </a:lnTo>
                <a:lnTo>
                  <a:pt x="91006" y="33234"/>
                </a:lnTo>
                <a:lnTo>
                  <a:pt x="91024" y="33290"/>
                </a:lnTo>
                <a:lnTo>
                  <a:pt x="91062" y="33309"/>
                </a:lnTo>
                <a:lnTo>
                  <a:pt x="91136" y="33290"/>
                </a:lnTo>
                <a:lnTo>
                  <a:pt x="91192" y="33234"/>
                </a:lnTo>
                <a:lnTo>
                  <a:pt x="91248" y="33141"/>
                </a:lnTo>
                <a:lnTo>
                  <a:pt x="91285" y="33029"/>
                </a:lnTo>
                <a:lnTo>
                  <a:pt x="91304" y="32918"/>
                </a:lnTo>
                <a:lnTo>
                  <a:pt x="91304" y="32787"/>
                </a:lnTo>
                <a:lnTo>
                  <a:pt x="91304" y="32545"/>
                </a:lnTo>
                <a:lnTo>
                  <a:pt x="91266" y="32340"/>
                </a:lnTo>
                <a:lnTo>
                  <a:pt x="91248" y="32154"/>
                </a:lnTo>
                <a:lnTo>
                  <a:pt x="91229" y="32042"/>
                </a:lnTo>
                <a:lnTo>
                  <a:pt x="91211" y="31949"/>
                </a:lnTo>
                <a:lnTo>
                  <a:pt x="91173" y="31856"/>
                </a:lnTo>
                <a:lnTo>
                  <a:pt x="91099" y="31800"/>
                </a:lnTo>
                <a:lnTo>
                  <a:pt x="91062" y="31782"/>
                </a:lnTo>
                <a:close/>
                <a:moveTo>
                  <a:pt x="354" y="31968"/>
                </a:moveTo>
                <a:lnTo>
                  <a:pt x="280" y="31987"/>
                </a:lnTo>
                <a:lnTo>
                  <a:pt x="224" y="32024"/>
                </a:lnTo>
                <a:lnTo>
                  <a:pt x="205" y="32061"/>
                </a:lnTo>
                <a:lnTo>
                  <a:pt x="187" y="32098"/>
                </a:lnTo>
                <a:lnTo>
                  <a:pt x="150" y="32694"/>
                </a:lnTo>
                <a:lnTo>
                  <a:pt x="150" y="32973"/>
                </a:lnTo>
                <a:lnTo>
                  <a:pt x="150" y="33271"/>
                </a:lnTo>
                <a:lnTo>
                  <a:pt x="187" y="33495"/>
                </a:lnTo>
                <a:lnTo>
                  <a:pt x="205" y="33569"/>
                </a:lnTo>
                <a:lnTo>
                  <a:pt x="243" y="33644"/>
                </a:lnTo>
                <a:lnTo>
                  <a:pt x="299" y="33662"/>
                </a:lnTo>
                <a:lnTo>
                  <a:pt x="317" y="33662"/>
                </a:lnTo>
                <a:lnTo>
                  <a:pt x="336" y="33644"/>
                </a:lnTo>
                <a:lnTo>
                  <a:pt x="373" y="33569"/>
                </a:lnTo>
                <a:lnTo>
                  <a:pt x="429" y="33420"/>
                </a:lnTo>
                <a:lnTo>
                  <a:pt x="466" y="33141"/>
                </a:lnTo>
                <a:lnTo>
                  <a:pt x="485" y="32843"/>
                </a:lnTo>
                <a:lnTo>
                  <a:pt x="485" y="32285"/>
                </a:lnTo>
                <a:lnTo>
                  <a:pt x="503" y="32117"/>
                </a:lnTo>
                <a:lnTo>
                  <a:pt x="485" y="32024"/>
                </a:lnTo>
                <a:lnTo>
                  <a:pt x="466" y="32005"/>
                </a:lnTo>
                <a:lnTo>
                  <a:pt x="429" y="31968"/>
                </a:lnTo>
                <a:close/>
                <a:moveTo>
                  <a:pt x="91117" y="34277"/>
                </a:moveTo>
                <a:lnTo>
                  <a:pt x="91080" y="34295"/>
                </a:lnTo>
                <a:lnTo>
                  <a:pt x="91006" y="34333"/>
                </a:lnTo>
                <a:lnTo>
                  <a:pt x="90950" y="34407"/>
                </a:lnTo>
                <a:lnTo>
                  <a:pt x="90931" y="34444"/>
                </a:lnTo>
                <a:lnTo>
                  <a:pt x="90931" y="34500"/>
                </a:lnTo>
                <a:lnTo>
                  <a:pt x="90968" y="34761"/>
                </a:lnTo>
                <a:lnTo>
                  <a:pt x="90987" y="35040"/>
                </a:lnTo>
                <a:lnTo>
                  <a:pt x="91006" y="35319"/>
                </a:lnTo>
                <a:lnTo>
                  <a:pt x="91043" y="35580"/>
                </a:lnTo>
                <a:lnTo>
                  <a:pt x="91080" y="35710"/>
                </a:lnTo>
                <a:lnTo>
                  <a:pt x="91136" y="35803"/>
                </a:lnTo>
                <a:lnTo>
                  <a:pt x="91173" y="35859"/>
                </a:lnTo>
                <a:lnTo>
                  <a:pt x="91229" y="35859"/>
                </a:lnTo>
                <a:lnTo>
                  <a:pt x="91285" y="35822"/>
                </a:lnTo>
                <a:lnTo>
                  <a:pt x="91322" y="35766"/>
                </a:lnTo>
                <a:lnTo>
                  <a:pt x="91359" y="35654"/>
                </a:lnTo>
                <a:lnTo>
                  <a:pt x="91378" y="35524"/>
                </a:lnTo>
                <a:lnTo>
                  <a:pt x="91397" y="35301"/>
                </a:lnTo>
                <a:lnTo>
                  <a:pt x="91397" y="35059"/>
                </a:lnTo>
                <a:lnTo>
                  <a:pt x="91359" y="34798"/>
                </a:lnTo>
                <a:lnTo>
                  <a:pt x="91322" y="34575"/>
                </a:lnTo>
                <a:lnTo>
                  <a:pt x="91285" y="34407"/>
                </a:lnTo>
                <a:lnTo>
                  <a:pt x="91248" y="34333"/>
                </a:lnTo>
                <a:lnTo>
                  <a:pt x="91211" y="34295"/>
                </a:lnTo>
                <a:lnTo>
                  <a:pt x="91173" y="34277"/>
                </a:lnTo>
                <a:close/>
                <a:moveTo>
                  <a:pt x="299" y="34593"/>
                </a:moveTo>
                <a:lnTo>
                  <a:pt x="261" y="34612"/>
                </a:lnTo>
                <a:lnTo>
                  <a:pt x="205" y="34686"/>
                </a:lnTo>
                <a:lnTo>
                  <a:pt x="168" y="34817"/>
                </a:lnTo>
                <a:lnTo>
                  <a:pt x="112" y="35114"/>
                </a:lnTo>
                <a:lnTo>
                  <a:pt x="112" y="35319"/>
                </a:lnTo>
                <a:lnTo>
                  <a:pt x="112" y="35487"/>
                </a:lnTo>
                <a:lnTo>
                  <a:pt x="131" y="35747"/>
                </a:lnTo>
                <a:lnTo>
                  <a:pt x="150" y="35878"/>
                </a:lnTo>
                <a:lnTo>
                  <a:pt x="187" y="35990"/>
                </a:lnTo>
                <a:lnTo>
                  <a:pt x="243" y="36064"/>
                </a:lnTo>
                <a:lnTo>
                  <a:pt x="280" y="36083"/>
                </a:lnTo>
                <a:lnTo>
                  <a:pt x="317" y="36101"/>
                </a:lnTo>
                <a:lnTo>
                  <a:pt x="354" y="36083"/>
                </a:lnTo>
                <a:lnTo>
                  <a:pt x="392" y="36045"/>
                </a:lnTo>
                <a:lnTo>
                  <a:pt x="410" y="35990"/>
                </a:lnTo>
                <a:lnTo>
                  <a:pt x="447" y="35915"/>
                </a:lnTo>
                <a:lnTo>
                  <a:pt x="466" y="35692"/>
                </a:lnTo>
                <a:lnTo>
                  <a:pt x="485" y="35450"/>
                </a:lnTo>
                <a:lnTo>
                  <a:pt x="485" y="35208"/>
                </a:lnTo>
                <a:lnTo>
                  <a:pt x="466" y="34966"/>
                </a:lnTo>
                <a:lnTo>
                  <a:pt x="447" y="34779"/>
                </a:lnTo>
                <a:lnTo>
                  <a:pt x="410" y="34668"/>
                </a:lnTo>
                <a:lnTo>
                  <a:pt x="373" y="34612"/>
                </a:lnTo>
                <a:lnTo>
                  <a:pt x="336" y="34593"/>
                </a:lnTo>
                <a:close/>
                <a:moveTo>
                  <a:pt x="91080" y="36678"/>
                </a:moveTo>
                <a:lnTo>
                  <a:pt x="91006" y="36716"/>
                </a:lnTo>
                <a:lnTo>
                  <a:pt x="90950" y="36771"/>
                </a:lnTo>
                <a:lnTo>
                  <a:pt x="90913" y="36865"/>
                </a:lnTo>
                <a:lnTo>
                  <a:pt x="90894" y="36976"/>
                </a:lnTo>
                <a:lnTo>
                  <a:pt x="90857" y="37125"/>
                </a:lnTo>
                <a:lnTo>
                  <a:pt x="90857" y="37442"/>
                </a:lnTo>
                <a:lnTo>
                  <a:pt x="90857" y="37795"/>
                </a:lnTo>
                <a:lnTo>
                  <a:pt x="90894" y="38112"/>
                </a:lnTo>
                <a:lnTo>
                  <a:pt x="90950" y="38373"/>
                </a:lnTo>
                <a:lnTo>
                  <a:pt x="90968" y="38466"/>
                </a:lnTo>
                <a:lnTo>
                  <a:pt x="91006" y="38522"/>
                </a:lnTo>
                <a:lnTo>
                  <a:pt x="91043" y="38559"/>
                </a:lnTo>
                <a:lnTo>
                  <a:pt x="91062" y="38559"/>
                </a:lnTo>
                <a:lnTo>
                  <a:pt x="91099" y="38540"/>
                </a:lnTo>
                <a:lnTo>
                  <a:pt x="91117" y="38522"/>
                </a:lnTo>
                <a:lnTo>
                  <a:pt x="91136" y="38410"/>
                </a:lnTo>
                <a:lnTo>
                  <a:pt x="91173" y="38280"/>
                </a:lnTo>
                <a:lnTo>
                  <a:pt x="91192" y="37982"/>
                </a:lnTo>
                <a:lnTo>
                  <a:pt x="91192" y="37795"/>
                </a:lnTo>
                <a:lnTo>
                  <a:pt x="91211" y="37572"/>
                </a:lnTo>
                <a:lnTo>
                  <a:pt x="91248" y="37218"/>
                </a:lnTo>
                <a:lnTo>
                  <a:pt x="91248" y="37051"/>
                </a:lnTo>
                <a:lnTo>
                  <a:pt x="91229" y="36883"/>
                </a:lnTo>
                <a:lnTo>
                  <a:pt x="91211" y="36771"/>
                </a:lnTo>
                <a:lnTo>
                  <a:pt x="91173" y="36734"/>
                </a:lnTo>
                <a:lnTo>
                  <a:pt x="91155" y="36697"/>
                </a:lnTo>
                <a:lnTo>
                  <a:pt x="91080" y="36678"/>
                </a:lnTo>
                <a:close/>
                <a:moveTo>
                  <a:pt x="224" y="37107"/>
                </a:moveTo>
                <a:lnTo>
                  <a:pt x="150" y="37125"/>
                </a:lnTo>
                <a:lnTo>
                  <a:pt x="94" y="37181"/>
                </a:lnTo>
                <a:lnTo>
                  <a:pt x="56" y="37256"/>
                </a:lnTo>
                <a:lnTo>
                  <a:pt x="19" y="37349"/>
                </a:lnTo>
                <a:lnTo>
                  <a:pt x="1" y="37442"/>
                </a:lnTo>
                <a:lnTo>
                  <a:pt x="1" y="37572"/>
                </a:lnTo>
                <a:lnTo>
                  <a:pt x="1" y="37833"/>
                </a:lnTo>
                <a:lnTo>
                  <a:pt x="38" y="38093"/>
                </a:lnTo>
                <a:lnTo>
                  <a:pt x="94" y="38335"/>
                </a:lnTo>
                <a:lnTo>
                  <a:pt x="150" y="38522"/>
                </a:lnTo>
                <a:lnTo>
                  <a:pt x="187" y="38596"/>
                </a:lnTo>
                <a:lnTo>
                  <a:pt x="224" y="38652"/>
                </a:lnTo>
                <a:lnTo>
                  <a:pt x="243" y="38671"/>
                </a:lnTo>
                <a:lnTo>
                  <a:pt x="261" y="38652"/>
                </a:lnTo>
                <a:lnTo>
                  <a:pt x="280" y="38577"/>
                </a:lnTo>
                <a:lnTo>
                  <a:pt x="299" y="38298"/>
                </a:lnTo>
                <a:lnTo>
                  <a:pt x="280" y="37833"/>
                </a:lnTo>
                <a:lnTo>
                  <a:pt x="317" y="37628"/>
                </a:lnTo>
                <a:lnTo>
                  <a:pt x="373" y="37386"/>
                </a:lnTo>
                <a:lnTo>
                  <a:pt x="392" y="37256"/>
                </a:lnTo>
                <a:lnTo>
                  <a:pt x="373" y="37162"/>
                </a:lnTo>
                <a:lnTo>
                  <a:pt x="336" y="37144"/>
                </a:lnTo>
                <a:lnTo>
                  <a:pt x="317" y="37107"/>
                </a:lnTo>
                <a:close/>
                <a:moveTo>
                  <a:pt x="91080" y="39285"/>
                </a:moveTo>
                <a:lnTo>
                  <a:pt x="91043" y="39304"/>
                </a:lnTo>
                <a:lnTo>
                  <a:pt x="91006" y="39322"/>
                </a:lnTo>
                <a:lnTo>
                  <a:pt x="90987" y="39378"/>
                </a:lnTo>
                <a:lnTo>
                  <a:pt x="90950" y="39508"/>
                </a:lnTo>
                <a:lnTo>
                  <a:pt x="90913" y="39639"/>
                </a:lnTo>
                <a:lnTo>
                  <a:pt x="90894" y="39899"/>
                </a:lnTo>
                <a:lnTo>
                  <a:pt x="90913" y="40179"/>
                </a:lnTo>
                <a:lnTo>
                  <a:pt x="90913" y="40421"/>
                </a:lnTo>
                <a:lnTo>
                  <a:pt x="90931" y="40644"/>
                </a:lnTo>
                <a:lnTo>
                  <a:pt x="90950" y="40756"/>
                </a:lnTo>
                <a:lnTo>
                  <a:pt x="90968" y="40867"/>
                </a:lnTo>
                <a:lnTo>
                  <a:pt x="90987" y="40942"/>
                </a:lnTo>
                <a:lnTo>
                  <a:pt x="91006" y="40961"/>
                </a:lnTo>
                <a:lnTo>
                  <a:pt x="91062" y="40961"/>
                </a:lnTo>
                <a:lnTo>
                  <a:pt x="91099" y="40942"/>
                </a:lnTo>
                <a:lnTo>
                  <a:pt x="91173" y="40830"/>
                </a:lnTo>
                <a:lnTo>
                  <a:pt x="91229" y="40737"/>
                </a:lnTo>
                <a:lnTo>
                  <a:pt x="91248" y="40625"/>
                </a:lnTo>
                <a:lnTo>
                  <a:pt x="91285" y="40365"/>
                </a:lnTo>
                <a:lnTo>
                  <a:pt x="91304" y="40085"/>
                </a:lnTo>
                <a:lnTo>
                  <a:pt x="91304" y="39862"/>
                </a:lnTo>
                <a:lnTo>
                  <a:pt x="91322" y="39620"/>
                </a:lnTo>
                <a:lnTo>
                  <a:pt x="91304" y="39490"/>
                </a:lnTo>
                <a:lnTo>
                  <a:pt x="91285" y="39434"/>
                </a:lnTo>
                <a:lnTo>
                  <a:pt x="91266" y="39378"/>
                </a:lnTo>
                <a:lnTo>
                  <a:pt x="91192" y="39322"/>
                </a:lnTo>
                <a:lnTo>
                  <a:pt x="91117" y="39285"/>
                </a:lnTo>
                <a:close/>
                <a:moveTo>
                  <a:pt x="261" y="39601"/>
                </a:moveTo>
                <a:lnTo>
                  <a:pt x="187" y="39639"/>
                </a:lnTo>
                <a:lnTo>
                  <a:pt x="150" y="39695"/>
                </a:lnTo>
                <a:lnTo>
                  <a:pt x="131" y="39750"/>
                </a:lnTo>
                <a:lnTo>
                  <a:pt x="94" y="39918"/>
                </a:lnTo>
                <a:lnTo>
                  <a:pt x="75" y="40085"/>
                </a:lnTo>
                <a:lnTo>
                  <a:pt x="56" y="40216"/>
                </a:lnTo>
                <a:lnTo>
                  <a:pt x="56" y="40439"/>
                </a:lnTo>
                <a:lnTo>
                  <a:pt x="56" y="40737"/>
                </a:lnTo>
                <a:lnTo>
                  <a:pt x="75" y="40886"/>
                </a:lnTo>
                <a:lnTo>
                  <a:pt x="112" y="41016"/>
                </a:lnTo>
                <a:lnTo>
                  <a:pt x="150" y="41128"/>
                </a:lnTo>
                <a:lnTo>
                  <a:pt x="168" y="41165"/>
                </a:lnTo>
                <a:lnTo>
                  <a:pt x="205" y="41184"/>
                </a:lnTo>
                <a:lnTo>
                  <a:pt x="280" y="41221"/>
                </a:lnTo>
                <a:lnTo>
                  <a:pt x="373" y="41221"/>
                </a:lnTo>
                <a:lnTo>
                  <a:pt x="410" y="41184"/>
                </a:lnTo>
                <a:lnTo>
                  <a:pt x="429" y="41072"/>
                </a:lnTo>
                <a:lnTo>
                  <a:pt x="429" y="40942"/>
                </a:lnTo>
                <a:lnTo>
                  <a:pt x="447" y="40328"/>
                </a:lnTo>
                <a:lnTo>
                  <a:pt x="429" y="39713"/>
                </a:lnTo>
                <a:lnTo>
                  <a:pt x="429" y="39657"/>
                </a:lnTo>
                <a:lnTo>
                  <a:pt x="410" y="39620"/>
                </a:lnTo>
                <a:lnTo>
                  <a:pt x="373" y="39601"/>
                </a:lnTo>
                <a:close/>
                <a:moveTo>
                  <a:pt x="91099" y="41985"/>
                </a:moveTo>
                <a:lnTo>
                  <a:pt x="91043" y="42022"/>
                </a:lnTo>
                <a:lnTo>
                  <a:pt x="91006" y="42059"/>
                </a:lnTo>
                <a:lnTo>
                  <a:pt x="90968" y="42133"/>
                </a:lnTo>
                <a:lnTo>
                  <a:pt x="90950" y="42245"/>
                </a:lnTo>
                <a:lnTo>
                  <a:pt x="90968" y="42543"/>
                </a:lnTo>
                <a:lnTo>
                  <a:pt x="91006" y="43046"/>
                </a:lnTo>
                <a:lnTo>
                  <a:pt x="91024" y="43195"/>
                </a:lnTo>
                <a:lnTo>
                  <a:pt x="91062" y="43288"/>
                </a:lnTo>
                <a:lnTo>
                  <a:pt x="91099" y="43344"/>
                </a:lnTo>
                <a:lnTo>
                  <a:pt x="91155" y="43344"/>
                </a:lnTo>
                <a:lnTo>
                  <a:pt x="91211" y="43325"/>
                </a:lnTo>
                <a:lnTo>
                  <a:pt x="91266" y="43251"/>
                </a:lnTo>
                <a:lnTo>
                  <a:pt x="91304" y="43157"/>
                </a:lnTo>
                <a:lnTo>
                  <a:pt x="91341" y="43046"/>
                </a:lnTo>
                <a:lnTo>
                  <a:pt x="91397" y="42822"/>
                </a:lnTo>
                <a:lnTo>
                  <a:pt x="91397" y="42599"/>
                </a:lnTo>
                <a:lnTo>
                  <a:pt x="91378" y="42376"/>
                </a:lnTo>
                <a:lnTo>
                  <a:pt x="91359" y="42152"/>
                </a:lnTo>
                <a:lnTo>
                  <a:pt x="91341" y="42078"/>
                </a:lnTo>
                <a:lnTo>
                  <a:pt x="91322" y="42022"/>
                </a:lnTo>
                <a:lnTo>
                  <a:pt x="91266" y="42003"/>
                </a:lnTo>
                <a:lnTo>
                  <a:pt x="91211" y="41985"/>
                </a:lnTo>
                <a:close/>
                <a:moveTo>
                  <a:pt x="261" y="42115"/>
                </a:moveTo>
                <a:lnTo>
                  <a:pt x="224" y="42152"/>
                </a:lnTo>
                <a:lnTo>
                  <a:pt x="187" y="42171"/>
                </a:lnTo>
                <a:lnTo>
                  <a:pt x="150" y="42264"/>
                </a:lnTo>
                <a:lnTo>
                  <a:pt x="131" y="42357"/>
                </a:lnTo>
                <a:lnTo>
                  <a:pt x="131" y="42487"/>
                </a:lnTo>
                <a:lnTo>
                  <a:pt x="131" y="42599"/>
                </a:lnTo>
                <a:lnTo>
                  <a:pt x="168" y="42766"/>
                </a:lnTo>
                <a:lnTo>
                  <a:pt x="150" y="42990"/>
                </a:lnTo>
                <a:lnTo>
                  <a:pt x="150" y="43251"/>
                </a:lnTo>
                <a:lnTo>
                  <a:pt x="150" y="43400"/>
                </a:lnTo>
                <a:lnTo>
                  <a:pt x="168" y="43511"/>
                </a:lnTo>
                <a:lnTo>
                  <a:pt x="205" y="43623"/>
                </a:lnTo>
                <a:lnTo>
                  <a:pt x="261" y="43679"/>
                </a:lnTo>
                <a:lnTo>
                  <a:pt x="299" y="43716"/>
                </a:lnTo>
                <a:lnTo>
                  <a:pt x="373" y="43716"/>
                </a:lnTo>
                <a:lnTo>
                  <a:pt x="410" y="43697"/>
                </a:lnTo>
                <a:lnTo>
                  <a:pt x="447" y="43623"/>
                </a:lnTo>
                <a:lnTo>
                  <a:pt x="485" y="43530"/>
                </a:lnTo>
                <a:lnTo>
                  <a:pt x="503" y="43400"/>
                </a:lnTo>
                <a:lnTo>
                  <a:pt x="522" y="43288"/>
                </a:lnTo>
                <a:lnTo>
                  <a:pt x="522" y="43102"/>
                </a:lnTo>
                <a:lnTo>
                  <a:pt x="522" y="42878"/>
                </a:lnTo>
                <a:lnTo>
                  <a:pt x="522" y="42562"/>
                </a:lnTo>
                <a:lnTo>
                  <a:pt x="503" y="42413"/>
                </a:lnTo>
                <a:lnTo>
                  <a:pt x="485" y="42264"/>
                </a:lnTo>
                <a:lnTo>
                  <a:pt x="429" y="42171"/>
                </a:lnTo>
                <a:lnTo>
                  <a:pt x="410" y="42133"/>
                </a:lnTo>
                <a:lnTo>
                  <a:pt x="373" y="42115"/>
                </a:lnTo>
                <a:close/>
                <a:moveTo>
                  <a:pt x="91006" y="44572"/>
                </a:moveTo>
                <a:lnTo>
                  <a:pt x="90968" y="44628"/>
                </a:lnTo>
                <a:lnTo>
                  <a:pt x="90950" y="44684"/>
                </a:lnTo>
                <a:lnTo>
                  <a:pt x="90931" y="44777"/>
                </a:lnTo>
                <a:lnTo>
                  <a:pt x="90931" y="44982"/>
                </a:lnTo>
                <a:lnTo>
                  <a:pt x="90950" y="45243"/>
                </a:lnTo>
                <a:lnTo>
                  <a:pt x="90987" y="45485"/>
                </a:lnTo>
                <a:lnTo>
                  <a:pt x="91024" y="45671"/>
                </a:lnTo>
                <a:lnTo>
                  <a:pt x="91062" y="45801"/>
                </a:lnTo>
                <a:lnTo>
                  <a:pt x="91099" y="45876"/>
                </a:lnTo>
                <a:lnTo>
                  <a:pt x="91136" y="45894"/>
                </a:lnTo>
                <a:lnTo>
                  <a:pt x="91155" y="45876"/>
                </a:lnTo>
                <a:lnTo>
                  <a:pt x="91192" y="45838"/>
                </a:lnTo>
                <a:lnTo>
                  <a:pt x="91229" y="45764"/>
                </a:lnTo>
                <a:lnTo>
                  <a:pt x="91285" y="45578"/>
                </a:lnTo>
                <a:lnTo>
                  <a:pt x="91304" y="45447"/>
                </a:lnTo>
                <a:lnTo>
                  <a:pt x="91304" y="45261"/>
                </a:lnTo>
                <a:lnTo>
                  <a:pt x="91285" y="45038"/>
                </a:lnTo>
                <a:lnTo>
                  <a:pt x="91248" y="44814"/>
                </a:lnTo>
                <a:lnTo>
                  <a:pt x="91229" y="44721"/>
                </a:lnTo>
                <a:lnTo>
                  <a:pt x="91173" y="44647"/>
                </a:lnTo>
                <a:lnTo>
                  <a:pt x="91099" y="44591"/>
                </a:lnTo>
                <a:lnTo>
                  <a:pt x="91043" y="44572"/>
                </a:lnTo>
                <a:close/>
                <a:moveTo>
                  <a:pt x="299" y="44721"/>
                </a:moveTo>
                <a:lnTo>
                  <a:pt x="243" y="44796"/>
                </a:lnTo>
                <a:lnTo>
                  <a:pt x="205" y="44889"/>
                </a:lnTo>
                <a:lnTo>
                  <a:pt x="131" y="45150"/>
                </a:lnTo>
                <a:lnTo>
                  <a:pt x="94" y="45336"/>
                </a:lnTo>
                <a:lnTo>
                  <a:pt x="94" y="45503"/>
                </a:lnTo>
                <a:lnTo>
                  <a:pt x="94" y="45727"/>
                </a:lnTo>
                <a:lnTo>
                  <a:pt x="94" y="45838"/>
                </a:lnTo>
                <a:lnTo>
                  <a:pt x="112" y="45950"/>
                </a:lnTo>
                <a:lnTo>
                  <a:pt x="131" y="46043"/>
                </a:lnTo>
                <a:lnTo>
                  <a:pt x="168" y="46099"/>
                </a:lnTo>
                <a:lnTo>
                  <a:pt x="243" y="46136"/>
                </a:lnTo>
                <a:lnTo>
                  <a:pt x="299" y="46136"/>
                </a:lnTo>
                <a:lnTo>
                  <a:pt x="336" y="46099"/>
                </a:lnTo>
                <a:lnTo>
                  <a:pt x="373" y="46025"/>
                </a:lnTo>
                <a:lnTo>
                  <a:pt x="410" y="45876"/>
                </a:lnTo>
                <a:lnTo>
                  <a:pt x="429" y="45708"/>
                </a:lnTo>
                <a:lnTo>
                  <a:pt x="447" y="45503"/>
                </a:lnTo>
                <a:lnTo>
                  <a:pt x="466" y="45280"/>
                </a:lnTo>
                <a:lnTo>
                  <a:pt x="466" y="45038"/>
                </a:lnTo>
                <a:lnTo>
                  <a:pt x="447" y="44945"/>
                </a:lnTo>
                <a:lnTo>
                  <a:pt x="410" y="44833"/>
                </a:lnTo>
                <a:lnTo>
                  <a:pt x="392" y="44777"/>
                </a:lnTo>
                <a:lnTo>
                  <a:pt x="354" y="44740"/>
                </a:lnTo>
                <a:lnTo>
                  <a:pt x="336" y="44721"/>
                </a:lnTo>
                <a:close/>
                <a:moveTo>
                  <a:pt x="91155" y="46807"/>
                </a:moveTo>
                <a:lnTo>
                  <a:pt x="91080" y="46825"/>
                </a:lnTo>
                <a:lnTo>
                  <a:pt x="91024" y="46862"/>
                </a:lnTo>
                <a:lnTo>
                  <a:pt x="91006" y="46900"/>
                </a:lnTo>
                <a:lnTo>
                  <a:pt x="90987" y="46956"/>
                </a:lnTo>
                <a:lnTo>
                  <a:pt x="90987" y="47253"/>
                </a:lnTo>
                <a:lnTo>
                  <a:pt x="90987" y="47551"/>
                </a:lnTo>
                <a:lnTo>
                  <a:pt x="91043" y="48147"/>
                </a:lnTo>
                <a:lnTo>
                  <a:pt x="91062" y="48371"/>
                </a:lnTo>
                <a:lnTo>
                  <a:pt x="91080" y="48482"/>
                </a:lnTo>
                <a:lnTo>
                  <a:pt x="91099" y="48575"/>
                </a:lnTo>
                <a:lnTo>
                  <a:pt x="91136" y="48631"/>
                </a:lnTo>
                <a:lnTo>
                  <a:pt x="91155" y="48631"/>
                </a:lnTo>
                <a:lnTo>
                  <a:pt x="91173" y="48613"/>
                </a:lnTo>
                <a:lnTo>
                  <a:pt x="91229" y="48557"/>
                </a:lnTo>
                <a:lnTo>
                  <a:pt x="91304" y="48408"/>
                </a:lnTo>
                <a:lnTo>
                  <a:pt x="91341" y="48277"/>
                </a:lnTo>
                <a:lnTo>
                  <a:pt x="91359" y="48147"/>
                </a:lnTo>
                <a:lnTo>
                  <a:pt x="91378" y="47849"/>
                </a:lnTo>
                <a:lnTo>
                  <a:pt x="91378" y="47551"/>
                </a:lnTo>
                <a:lnTo>
                  <a:pt x="91359" y="47272"/>
                </a:lnTo>
                <a:lnTo>
                  <a:pt x="91341" y="47049"/>
                </a:lnTo>
                <a:lnTo>
                  <a:pt x="91304" y="46918"/>
                </a:lnTo>
                <a:lnTo>
                  <a:pt x="91266" y="46862"/>
                </a:lnTo>
                <a:lnTo>
                  <a:pt x="91248" y="46825"/>
                </a:lnTo>
                <a:lnTo>
                  <a:pt x="91155" y="46807"/>
                </a:lnTo>
                <a:close/>
                <a:moveTo>
                  <a:pt x="224" y="47309"/>
                </a:moveTo>
                <a:lnTo>
                  <a:pt x="168" y="47328"/>
                </a:lnTo>
                <a:lnTo>
                  <a:pt x="112" y="47384"/>
                </a:lnTo>
                <a:lnTo>
                  <a:pt x="56" y="47440"/>
                </a:lnTo>
                <a:lnTo>
                  <a:pt x="38" y="47533"/>
                </a:lnTo>
                <a:lnTo>
                  <a:pt x="1" y="47626"/>
                </a:lnTo>
                <a:lnTo>
                  <a:pt x="1" y="47849"/>
                </a:lnTo>
                <a:lnTo>
                  <a:pt x="1" y="48091"/>
                </a:lnTo>
                <a:lnTo>
                  <a:pt x="19" y="48315"/>
                </a:lnTo>
                <a:lnTo>
                  <a:pt x="56" y="48501"/>
                </a:lnTo>
                <a:lnTo>
                  <a:pt x="94" y="48613"/>
                </a:lnTo>
                <a:lnTo>
                  <a:pt x="131" y="48668"/>
                </a:lnTo>
                <a:lnTo>
                  <a:pt x="150" y="48706"/>
                </a:lnTo>
                <a:lnTo>
                  <a:pt x="187" y="48706"/>
                </a:lnTo>
                <a:lnTo>
                  <a:pt x="205" y="48687"/>
                </a:lnTo>
                <a:lnTo>
                  <a:pt x="261" y="48631"/>
                </a:lnTo>
                <a:lnTo>
                  <a:pt x="299" y="48519"/>
                </a:lnTo>
                <a:lnTo>
                  <a:pt x="354" y="48277"/>
                </a:lnTo>
                <a:lnTo>
                  <a:pt x="373" y="48147"/>
                </a:lnTo>
                <a:lnTo>
                  <a:pt x="392" y="47961"/>
                </a:lnTo>
                <a:lnTo>
                  <a:pt x="429" y="47682"/>
                </a:lnTo>
                <a:lnTo>
                  <a:pt x="429" y="47551"/>
                </a:lnTo>
                <a:lnTo>
                  <a:pt x="410" y="47440"/>
                </a:lnTo>
                <a:lnTo>
                  <a:pt x="373" y="47365"/>
                </a:lnTo>
                <a:lnTo>
                  <a:pt x="354" y="47328"/>
                </a:lnTo>
                <a:lnTo>
                  <a:pt x="317" y="47309"/>
                </a:lnTo>
                <a:close/>
                <a:moveTo>
                  <a:pt x="53062" y="49078"/>
                </a:moveTo>
                <a:lnTo>
                  <a:pt x="52764" y="49097"/>
                </a:lnTo>
                <a:lnTo>
                  <a:pt x="52634" y="49097"/>
                </a:lnTo>
                <a:lnTo>
                  <a:pt x="52522" y="49134"/>
                </a:lnTo>
                <a:lnTo>
                  <a:pt x="52429" y="49152"/>
                </a:lnTo>
                <a:lnTo>
                  <a:pt x="52355" y="49208"/>
                </a:lnTo>
                <a:lnTo>
                  <a:pt x="52317" y="49264"/>
                </a:lnTo>
                <a:lnTo>
                  <a:pt x="52317" y="49339"/>
                </a:lnTo>
                <a:lnTo>
                  <a:pt x="52336" y="49376"/>
                </a:lnTo>
                <a:lnTo>
                  <a:pt x="52373" y="49395"/>
                </a:lnTo>
                <a:lnTo>
                  <a:pt x="52466" y="49432"/>
                </a:lnTo>
                <a:lnTo>
                  <a:pt x="52578" y="49450"/>
                </a:lnTo>
                <a:lnTo>
                  <a:pt x="52727" y="49450"/>
                </a:lnTo>
                <a:lnTo>
                  <a:pt x="53006" y="49413"/>
                </a:lnTo>
                <a:lnTo>
                  <a:pt x="53192" y="49395"/>
                </a:lnTo>
                <a:lnTo>
                  <a:pt x="53788" y="49395"/>
                </a:lnTo>
                <a:lnTo>
                  <a:pt x="53956" y="49357"/>
                </a:lnTo>
                <a:lnTo>
                  <a:pt x="54030" y="49339"/>
                </a:lnTo>
                <a:lnTo>
                  <a:pt x="54067" y="49301"/>
                </a:lnTo>
                <a:lnTo>
                  <a:pt x="54086" y="49283"/>
                </a:lnTo>
                <a:lnTo>
                  <a:pt x="54086" y="49264"/>
                </a:lnTo>
                <a:lnTo>
                  <a:pt x="54030" y="49227"/>
                </a:lnTo>
                <a:lnTo>
                  <a:pt x="53900" y="49190"/>
                </a:lnTo>
                <a:lnTo>
                  <a:pt x="53658" y="49152"/>
                </a:lnTo>
                <a:lnTo>
                  <a:pt x="53379" y="49115"/>
                </a:lnTo>
                <a:lnTo>
                  <a:pt x="53062" y="49078"/>
                </a:lnTo>
                <a:close/>
                <a:moveTo>
                  <a:pt x="50176" y="49134"/>
                </a:moveTo>
                <a:lnTo>
                  <a:pt x="50083" y="49152"/>
                </a:lnTo>
                <a:lnTo>
                  <a:pt x="49990" y="49171"/>
                </a:lnTo>
                <a:lnTo>
                  <a:pt x="49916" y="49227"/>
                </a:lnTo>
                <a:lnTo>
                  <a:pt x="49860" y="49283"/>
                </a:lnTo>
                <a:lnTo>
                  <a:pt x="49841" y="49320"/>
                </a:lnTo>
                <a:lnTo>
                  <a:pt x="49878" y="49376"/>
                </a:lnTo>
                <a:lnTo>
                  <a:pt x="49916" y="49395"/>
                </a:lnTo>
                <a:lnTo>
                  <a:pt x="49972" y="49432"/>
                </a:lnTo>
                <a:lnTo>
                  <a:pt x="50139" y="49469"/>
                </a:lnTo>
                <a:lnTo>
                  <a:pt x="50418" y="49488"/>
                </a:lnTo>
                <a:lnTo>
                  <a:pt x="50865" y="49488"/>
                </a:lnTo>
                <a:lnTo>
                  <a:pt x="51089" y="49469"/>
                </a:lnTo>
                <a:lnTo>
                  <a:pt x="51275" y="49450"/>
                </a:lnTo>
                <a:lnTo>
                  <a:pt x="51424" y="49395"/>
                </a:lnTo>
                <a:lnTo>
                  <a:pt x="51461" y="49376"/>
                </a:lnTo>
                <a:lnTo>
                  <a:pt x="51480" y="49339"/>
                </a:lnTo>
                <a:lnTo>
                  <a:pt x="51480" y="49320"/>
                </a:lnTo>
                <a:lnTo>
                  <a:pt x="51461" y="49301"/>
                </a:lnTo>
                <a:lnTo>
                  <a:pt x="51386" y="49246"/>
                </a:lnTo>
                <a:lnTo>
                  <a:pt x="51275" y="49227"/>
                </a:lnTo>
                <a:lnTo>
                  <a:pt x="51163" y="49208"/>
                </a:lnTo>
                <a:lnTo>
                  <a:pt x="50902" y="49171"/>
                </a:lnTo>
                <a:lnTo>
                  <a:pt x="50753" y="49171"/>
                </a:lnTo>
                <a:lnTo>
                  <a:pt x="50381" y="49134"/>
                </a:lnTo>
                <a:close/>
                <a:moveTo>
                  <a:pt x="60305" y="49152"/>
                </a:moveTo>
                <a:lnTo>
                  <a:pt x="60193" y="49171"/>
                </a:lnTo>
                <a:lnTo>
                  <a:pt x="60081" y="49190"/>
                </a:lnTo>
                <a:lnTo>
                  <a:pt x="60007" y="49227"/>
                </a:lnTo>
                <a:lnTo>
                  <a:pt x="59951" y="49264"/>
                </a:lnTo>
                <a:lnTo>
                  <a:pt x="59932" y="49301"/>
                </a:lnTo>
                <a:lnTo>
                  <a:pt x="59951" y="49376"/>
                </a:lnTo>
                <a:lnTo>
                  <a:pt x="59988" y="49413"/>
                </a:lnTo>
                <a:lnTo>
                  <a:pt x="60025" y="49432"/>
                </a:lnTo>
                <a:lnTo>
                  <a:pt x="60137" y="49469"/>
                </a:lnTo>
                <a:lnTo>
                  <a:pt x="60249" y="49488"/>
                </a:lnTo>
                <a:lnTo>
                  <a:pt x="60677" y="49488"/>
                </a:lnTo>
                <a:lnTo>
                  <a:pt x="60882" y="49469"/>
                </a:lnTo>
                <a:lnTo>
                  <a:pt x="61124" y="49469"/>
                </a:lnTo>
                <a:lnTo>
                  <a:pt x="61235" y="49450"/>
                </a:lnTo>
                <a:lnTo>
                  <a:pt x="61347" y="49432"/>
                </a:lnTo>
                <a:lnTo>
                  <a:pt x="61552" y="49376"/>
                </a:lnTo>
                <a:lnTo>
                  <a:pt x="61608" y="49339"/>
                </a:lnTo>
                <a:lnTo>
                  <a:pt x="61626" y="49320"/>
                </a:lnTo>
                <a:lnTo>
                  <a:pt x="61626" y="49301"/>
                </a:lnTo>
                <a:lnTo>
                  <a:pt x="61589" y="49264"/>
                </a:lnTo>
                <a:lnTo>
                  <a:pt x="61440" y="49246"/>
                </a:lnTo>
                <a:lnTo>
                  <a:pt x="61198" y="49208"/>
                </a:lnTo>
                <a:lnTo>
                  <a:pt x="60919" y="49171"/>
                </a:lnTo>
                <a:lnTo>
                  <a:pt x="60602" y="49152"/>
                </a:lnTo>
                <a:close/>
                <a:moveTo>
                  <a:pt x="68571" y="49059"/>
                </a:moveTo>
                <a:lnTo>
                  <a:pt x="68068" y="49078"/>
                </a:lnTo>
                <a:lnTo>
                  <a:pt x="67845" y="49115"/>
                </a:lnTo>
                <a:lnTo>
                  <a:pt x="67715" y="49134"/>
                </a:lnTo>
                <a:lnTo>
                  <a:pt x="67603" y="49171"/>
                </a:lnTo>
                <a:lnTo>
                  <a:pt x="67528" y="49227"/>
                </a:lnTo>
                <a:lnTo>
                  <a:pt x="67510" y="49246"/>
                </a:lnTo>
                <a:lnTo>
                  <a:pt x="67510" y="49283"/>
                </a:lnTo>
                <a:lnTo>
                  <a:pt x="67510" y="49320"/>
                </a:lnTo>
                <a:lnTo>
                  <a:pt x="67547" y="49357"/>
                </a:lnTo>
                <a:lnTo>
                  <a:pt x="67659" y="49450"/>
                </a:lnTo>
                <a:lnTo>
                  <a:pt x="67752" y="49488"/>
                </a:lnTo>
                <a:lnTo>
                  <a:pt x="67882" y="49506"/>
                </a:lnTo>
                <a:lnTo>
                  <a:pt x="68012" y="49506"/>
                </a:lnTo>
                <a:lnTo>
                  <a:pt x="68143" y="49488"/>
                </a:lnTo>
                <a:lnTo>
                  <a:pt x="68422" y="49469"/>
                </a:lnTo>
                <a:lnTo>
                  <a:pt x="68645" y="49432"/>
                </a:lnTo>
                <a:lnTo>
                  <a:pt x="68925" y="49413"/>
                </a:lnTo>
                <a:lnTo>
                  <a:pt x="69074" y="49376"/>
                </a:lnTo>
                <a:lnTo>
                  <a:pt x="69129" y="49357"/>
                </a:lnTo>
                <a:lnTo>
                  <a:pt x="69167" y="49320"/>
                </a:lnTo>
                <a:lnTo>
                  <a:pt x="69185" y="49246"/>
                </a:lnTo>
                <a:lnTo>
                  <a:pt x="69204" y="49190"/>
                </a:lnTo>
                <a:lnTo>
                  <a:pt x="69204" y="49152"/>
                </a:lnTo>
                <a:lnTo>
                  <a:pt x="69185" y="49134"/>
                </a:lnTo>
                <a:lnTo>
                  <a:pt x="69148" y="49097"/>
                </a:lnTo>
                <a:lnTo>
                  <a:pt x="69092" y="49097"/>
                </a:lnTo>
                <a:lnTo>
                  <a:pt x="68832" y="49078"/>
                </a:lnTo>
                <a:lnTo>
                  <a:pt x="68571" y="49059"/>
                </a:lnTo>
                <a:close/>
                <a:moveTo>
                  <a:pt x="72779" y="49152"/>
                </a:moveTo>
                <a:lnTo>
                  <a:pt x="72686" y="49190"/>
                </a:lnTo>
                <a:lnTo>
                  <a:pt x="72630" y="49227"/>
                </a:lnTo>
                <a:lnTo>
                  <a:pt x="72611" y="49246"/>
                </a:lnTo>
                <a:lnTo>
                  <a:pt x="72592" y="49301"/>
                </a:lnTo>
                <a:lnTo>
                  <a:pt x="72592" y="49357"/>
                </a:lnTo>
                <a:lnTo>
                  <a:pt x="72592" y="49395"/>
                </a:lnTo>
                <a:lnTo>
                  <a:pt x="72630" y="49432"/>
                </a:lnTo>
                <a:lnTo>
                  <a:pt x="72723" y="49469"/>
                </a:lnTo>
                <a:lnTo>
                  <a:pt x="72853" y="49506"/>
                </a:lnTo>
                <a:lnTo>
                  <a:pt x="73765" y="49506"/>
                </a:lnTo>
                <a:lnTo>
                  <a:pt x="73896" y="49488"/>
                </a:lnTo>
                <a:lnTo>
                  <a:pt x="74026" y="49469"/>
                </a:lnTo>
                <a:lnTo>
                  <a:pt x="74119" y="49432"/>
                </a:lnTo>
                <a:lnTo>
                  <a:pt x="74138" y="49413"/>
                </a:lnTo>
                <a:lnTo>
                  <a:pt x="74175" y="49376"/>
                </a:lnTo>
                <a:lnTo>
                  <a:pt x="74175" y="49339"/>
                </a:lnTo>
                <a:lnTo>
                  <a:pt x="74175" y="49320"/>
                </a:lnTo>
                <a:lnTo>
                  <a:pt x="74138" y="49264"/>
                </a:lnTo>
                <a:lnTo>
                  <a:pt x="74063" y="49227"/>
                </a:lnTo>
                <a:lnTo>
                  <a:pt x="73970" y="49208"/>
                </a:lnTo>
                <a:lnTo>
                  <a:pt x="73747" y="49190"/>
                </a:lnTo>
                <a:lnTo>
                  <a:pt x="73579" y="49190"/>
                </a:lnTo>
                <a:lnTo>
                  <a:pt x="73374" y="49171"/>
                </a:lnTo>
                <a:lnTo>
                  <a:pt x="73077" y="49152"/>
                </a:lnTo>
                <a:close/>
                <a:moveTo>
                  <a:pt x="70712" y="49171"/>
                </a:moveTo>
                <a:lnTo>
                  <a:pt x="70507" y="49190"/>
                </a:lnTo>
                <a:lnTo>
                  <a:pt x="70414" y="49190"/>
                </a:lnTo>
                <a:lnTo>
                  <a:pt x="70340" y="49227"/>
                </a:lnTo>
                <a:lnTo>
                  <a:pt x="70284" y="49246"/>
                </a:lnTo>
                <a:lnTo>
                  <a:pt x="70265" y="49301"/>
                </a:lnTo>
                <a:lnTo>
                  <a:pt x="70265" y="49339"/>
                </a:lnTo>
                <a:lnTo>
                  <a:pt x="70284" y="49413"/>
                </a:lnTo>
                <a:lnTo>
                  <a:pt x="70340" y="49469"/>
                </a:lnTo>
                <a:lnTo>
                  <a:pt x="70414" y="49488"/>
                </a:lnTo>
                <a:lnTo>
                  <a:pt x="70526" y="49506"/>
                </a:lnTo>
                <a:lnTo>
                  <a:pt x="70619" y="49525"/>
                </a:lnTo>
                <a:lnTo>
                  <a:pt x="71364" y="49525"/>
                </a:lnTo>
                <a:lnTo>
                  <a:pt x="71420" y="49506"/>
                </a:lnTo>
                <a:lnTo>
                  <a:pt x="71457" y="49488"/>
                </a:lnTo>
                <a:lnTo>
                  <a:pt x="71494" y="49432"/>
                </a:lnTo>
                <a:lnTo>
                  <a:pt x="71531" y="49376"/>
                </a:lnTo>
                <a:lnTo>
                  <a:pt x="71531" y="49339"/>
                </a:lnTo>
                <a:lnTo>
                  <a:pt x="71531" y="49320"/>
                </a:lnTo>
                <a:lnTo>
                  <a:pt x="71494" y="49283"/>
                </a:lnTo>
                <a:lnTo>
                  <a:pt x="71457" y="49264"/>
                </a:lnTo>
                <a:lnTo>
                  <a:pt x="71159" y="49208"/>
                </a:lnTo>
                <a:lnTo>
                  <a:pt x="70954" y="49190"/>
                </a:lnTo>
                <a:lnTo>
                  <a:pt x="70712" y="49171"/>
                </a:lnTo>
                <a:close/>
                <a:moveTo>
                  <a:pt x="65089" y="49152"/>
                </a:moveTo>
                <a:lnTo>
                  <a:pt x="64996" y="49171"/>
                </a:lnTo>
                <a:lnTo>
                  <a:pt x="64940" y="49227"/>
                </a:lnTo>
                <a:lnTo>
                  <a:pt x="64922" y="49246"/>
                </a:lnTo>
                <a:lnTo>
                  <a:pt x="64922" y="49283"/>
                </a:lnTo>
                <a:lnTo>
                  <a:pt x="64922" y="49339"/>
                </a:lnTo>
                <a:lnTo>
                  <a:pt x="64959" y="49395"/>
                </a:lnTo>
                <a:lnTo>
                  <a:pt x="64978" y="49432"/>
                </a:lnTo>
                <a:lnTo>
                  <a:pt x="65034" y="49450"/>
                </a:lnTo>
                <a:lnTo>
                  <a:pt x="65127" y="49488"/>
                </a:lnTo>
                <a:lnTo>
                  <a:pt x="65276" y="49525"/>
                </a:lnTo>
                <a:lnTo>
                  <a:pt x="65425" y="49525"/>
                </a:lnTo>
                <a:lnTo>
                  <a:pt x="65722" y="49543"/>
                </a:lnTo>
                <a:lnTo>
                  <a:pt x="65927" y="49525"/>
                </a:lnTo>
                <a:lnTo>
                  <a:pt x="66113" y="49506"/>
                </a:lnTo>
                <a:lnTo>
                  <a:pt x="66411" y="49469"/>
                </a:lnTo>
                <a:lnTo>
                  <a:pt x="66672" y="49395"/>
                </a:lnTo>
                <a:lnTo>
                  <a:pt x="66728" y="49376"/>
                </a:lnTo>
                <a:lnTo>
                  <a:pt x="66746" y="49357"/>
                </a:lnTo>
                <a:lnTo>
                  <a:pt x="66728" y="49357"/>
                </a:lnTo>
                <a:lnTo>
                  <a:pt x="66579" y="49301"/>
                </a:lnTo>
                <a:lnTo>
                  <a:pt x="66430" y="49264"/>
                </a:lnTo>
                <a:lnTo>
                  <a:pt x="66132" y="49208"/>
                </a:lnTo>
                <a:lnTo>
                  <a:pt x="65518" y="49171"/>
                </a:lnTo>
                <a:lnTo>
                  <a:pt x="65331" y="49152"/>
                </a:lnTo>
                <a:close/>
                <a:moveTo>
                  <a:pt x="75404" y="49152"/>
                </a:moveTo>
                <a:lnTo>
                  <a:pt x="75255" y="49171"/>
                </a:lnTo>
                <a:lnTo>
                  <a:pt x="75143" y="49208"/>
                </a:lnTo>
                <a:lnTo>
                  <a:pt x="75106" y="49227"/>
                </a:lnTo>
                <a:lnTo>
                  <a:pt x="75087" y="49264"/>
                </a:lnTo>
                <a:lnTo>
                  <a:pt x="75069" y="49320"/>
                </a:lnTo>
                <a:lnTo>
                  <a:pt x="75069" y="49376"/>
                </a:lnTo>
                <a:lnTo>
                  <a:pt x="75087" y="49413"/>
                </a:lnTo>
                <a:lnTo>
                  <a:pt x="75106" y="49432"/>
                </a:lnTo>
                <a:lnTo>
                  <a:pt x="75199" y="49488"/>
                </a:lnTo>
                <a:lnTo>
                  <a:pt x="75311" y="49506"/>
                </a:lnTo>
                <a:lnTo>
                  <a:pt x="75441" y="49525"/>
                </a:lnTo>
                <a:lnTo>
                  <a:pt x="75571" y="49525"/>
                </a:lnTo>
                <a:lnTo>
                  <a:pt x="75758" y="49506"/>
                </a:lnTo>
                <a:lnTo>
                  <a:pt x="75962" y="49525"/>
                </a:lnTo>
                <a:lnTo>
                  <a:pt x="76297" y="49543"/>
                </a:lnTo>
                <a:lnTo>
                  <a:pt x="76446" y="49543"/>
                </a:lnTo>
                <a:lnTo>
                  <a:pt x="76595" y="49525"/>
                </a:lnTo>
                <a:lnTo>
                  <a:pt x="76707" y="49488"/>
                </a:lnTo>
                <a:lnTo>
                  <a:pt x="76744" y="49469"/>
                </a:lnTo>
                <a:lnTo>
                  <a:pt x="76782" y="49432"/>
                </a:lnTo>
                <a:lnTo>
                  <a:pt x="76800" y="49395"/>
                </a:lnTo>
                <a:lnTo>
                  <a:pt x="76782" y="49376"/>
                </a:lnTo>
                <a:lnTo>
                  <a:pt x="76763" y="49339"/>
                </a:lnTo>
                <a:lnTo>
                  <a:pt x="76726" y="49320"/>
                </a:lnTo>
                <a:lnTo>
                  <a:pt x="76633" y="49283"/>
                </a:lnTo>
                <a:lnTo>
                  <a:pt x="76521" y="49264"/>
                </a:lnTo>
                <a:lnTo>
                  <a:pt x="76260" y="49227"/>
                </a:lnTo>
                <a:lnTo>
                  <a:pt x="76111" y="49227"/>
                </a:lnTo>
                <a:lnTo>
                  <a:pt x="75888" y="49208"/>
                </a:lnTo>
                <a:lnTo>
                  <a:pt x="75571" y="49171"/>
                </a:lnTo>
                <a:lnTo>
                  <a:pt x="75404" y="49152"/>
                </a:lnTo>
                <a:close/>
                <a:moveTo>
                  <a:pt x="40123" y="49134"/>
                </a:moveTo>
                <a:lnTo>
                  <a:pt x="40029" y="49171"/>
                </a:lnTo>
                <a:lnTo>
                  <a:pt x="39955" y="49190"/>
                </a:lnTo>
                <a:lnTo>
                  <a:pt x="39881" y="49246"/>
                </a:lnTo>
                <a:lnTo>
                  <a:pt x="39862" y="49301"/>
                </a:lnTo>
                <a:lnTo>
                  <a:pt x="39843" y="49376"/>
                </a:lnTo>
                <a:lnTo>
                  <a:pt x="39862" y="49469"/>
                </a:lnTo>
                <a:lnTo>
                  <a:pt x="39918" y="49525"/>
                </a:lnTo>
                <a:lnTo>
                  <a:pt x="39974" y="49543"/>
                </a:lnTo>
                <a:lnTo>
                  <a:pt x="40067" y="49562"/>
                </a:lnTo>
                <a:lnTo>
                  <a:pt x="40253" y="49543"/>
                </a:lnTo>
                <a:lnTo>
                  <a:pt x="40402" y="49543"/>
                </a:lnTo>
                <a:lnTo>
                  <a:pt x="40588" y="49525"/>
                </a:lnTo>
                <a:lnTo>
                  <a:pt x="40923" y="49506"/>
                </a:lnTo>
                <a:lnTo>
                  <a:pt x="41091" y="49488"/>
                </a:lnTo>
                <a:lnTo>
                  <a:pt x="41202" y="49450"/>
                </a:lnTo>
                <a:lnTo>
                  <a:pt x="41240" y="49432"/>
                </a:lnTo>
                <a:lnTo>
                  <a:pt x="41258" y="49395"/>
                </a:lnTo>
                <a:lnTo>
                  <a:pt x="41258" y="49357"/>
                </a:lnTo>
                <a:lnTo>
                  <a:pt x="41221" y="49320"/>
                </a:lnTo>
                <a:lnTo>
                  <a:pt x="41091" y="49264"/>
                </a:lnTo>
                <a:lnTo>
                  <a:pt x="40923" y="49208"/>
                </a:lnTo>
                <a:lnTo>
                  <a:pt x="40681" y="49152"/>
                </a:lnTo>
                <a:lnTo>
                  <a:pt x="40439" y="49134"/>
                </a:lnTo>
                <a:close/>
                <a:moveTo>
                  <a:pt x="63134" y="49190"/>
                </a:moveTo>
                <a:lnTo>
                  <a:pt x="62837" y="49208"/>
                </a:lnTo>
                <a:lnTo>
                  <a:pt x="62613" y="49264"/>
                </a:lnTo>
                <a:lnTo>
                  <a:pt x="62539" y="49301"/>
                </a:lnTo>
                <a:lnTo>
                  <a:pt x="62483" y="49339"/>
                </a:lnTo>
                <a:lnTo>
                  <a:pt x="62464" y="49395"/>
                </a:lnTo>
                <a:lnTo>
                  <a:pt x="62483" y="49450"/>
                </a:lnTo>
                <a:lnTo>
                  <a:pt x="62520" y="49488"/>
                </a:lnTo>
                <a:lnTo>
                  <a:pt x="62557" y="49506"/>
                </a:lnTo>
                <a:lnTo>
                  <a:pt x="62669" y="49543"/>
                </a:lnTo>
                <a:lnTo>
                  <a:pt x="62799" y="49562"/>
                </a:lnTo>
                <a:lnTo>
                  <a:pt x="63228" y="49562"/>
                </a:lnTo>
                <a:lnTo>
                  <a:pt x="63451" y="49543"/>
                </a:lnTo>
                <a:lnTo>
                  <a:pt x="63619" y="49525"/>
                </a:lnTo>
                <a:lnTo>
                  <a:pt x="63898" y="49488"/>
                </a:lnTo>
                <a:lnTo>
                  <a:pt x="64028" y="49450"/>
                </a:lnTo>
                <a:lnTo>
                  <a:pt x="64121" y="49395"/>
                </a:lnTo>
                <a:lnTo>
                  <a:pt x="64158" y="49376"/>
                </a:lnTo>
                <a:lnTo>
                  <a:pt x="64158" y="49357"/>
                </a:lnTo>
                <a:lnTo>
                  <a:pt x="64158" y="49320"/>
                </a:lnTo>
                <a:lnTo>
                  <a:pt x="64121" y="49283"/>
                </a:lnTo>
                <a:lnTo>
                  <a:pt x="64065" y="49264"/>
                </a:lnTo>
                <a:lnTo>
                  <a:pt x="63972" y="49246"/>
                </a:lnTo>
                <a:lnTo>
                  <a:pt x="63730" y="49208"/>
                </a:lnTo>
                <a:lnTo>
                  <a:pt x="63451" y="49190"/>
                </a:lnTo>
                <a:close/>
                <a:moveTo>
                  <a:pt x="85997" y="49152"/>
                </a:moveTo>
                <a:lnTo>
                  <a:pt x="85681" y="49171"/>
                </a:lnTo>
                <a:lnTo>
                  <a:pt x="85513" y="49171"/>
                </a:lnTo>
                <a:lnTo>
                  <a:pt x="85383" y="49208"/>
                </a:lnTo>
                <a:lnTo>
                  <a:pt x="85271" y="49246"/>
                </a:lnTo>
                <a:lnTo>
                  <a:pt x="85253" y="49283"/>
                </a:lnTo>
                <a:lnTo>
                  <a:pt x="85234" y="49320"/>
                </a:lnTo>
                <a:lnTo>
                  <a:pt x="85234" y="49376"/>
                </a:lnTo>
                <a:lnTo>
                  <a:pt x="85234" y="49432"/>
                </a:lnTo>
                <a:lnTo>
                  <a:pt x="85253" y="49469"/>
                </a:lnTo>
                <a:lnTo>
                  <a:pt x="85290" y="49488"/>
                </a:lnTo>
                <a:lnTo>
                  <a:pt x="85364" y="49543"/>
                </a:lnTo>
                <a:lnTo>
                  <a:pt x="85476" y="49562"/>
                </a:lnTo>
                <a:lnTo>
                  <a:pt x="85588" y="49562"/>
                </a:lnTo>
                <a:lnTo>
                  <a:pt x="85718" y="49543"/>
                </a:lnTo>
                <a:lnTo>
                  <a:pt x="85886" y="49525"/>
                </a:lnTo>
                <a:lnTo>
                  <a:pt x="86091" y="49525"/>
                </a:lnTo>
                <a:lnTo>
                  <a:pt x="86370" y="49543"/>
                </a:lnTo>
                <a:lnTo>
                  <a:pt x="86500" y="49525"/>
                </a:lnTo>
                <a:lnTo>
                  <a:pt x="86630" y="49525"/>
                </a:lnTo>
                <a:lnTo>
                  <a:pt x="86724" y="49488"/>
                </a:lnTo>
                <a:lnTo>
                  <a:pt x="86798" y="49432"/>
                </a:lnTo>
                <a:lnTo>
                  <a:pt x="86817" y="49376"/>
                </a:lnTo>
                <a:lnTo>
                  <a:pt x="86835" y="49339"/>
                </a:lnTo>
                <a:lnTo>
                  <a:pt x="86835" y="49301"/>
                </a:lnTo>
                <a:lnTo>
                  <a:pt x="86817" y="49283"/>
                </a:lnTo>
                <a:lnTo>
                  <a:pt x="86742" y="49227"/>
                </a:lnTo>
                <a:lnTo>
                  <a:pt x="86630" y="49190"/>
                </a:lnTo>
                <a:lnTo>
                  <a:pt x="86519" y="49171"/>
                </a:lnTo>
                <a:lnTo>
                  <a:pt x="86407" y="49152"/>
                </a:lnTo>
                <a:close/>
                <a:moveTo>
                  <a:pt x="32917" y="49152"/>
                </a:moveTo>
                <a:lnTo>
                  <a:pt x="32619" y="49171"/>
                </a:lnTo>
                <a:lnTo>
                  <a:pt x="32471" y="49190"/>
                </a:lnTo>
                <a:lnTo>
                  <a:pt x="32340" y="49227"/>
                </a:lnTo>
                <a:lnTo>
                  <a:pt x="32228" y="49264"/>
                </a:lnTo>
                <a:lnTo>
                  <a:pt x="32191" y="49301"/>
                </a:lnTo>
                <a:lnTo>
                  <a:pt x="32173" y="49339"/>
                </a:lnTo>
                <a:lnTo>
                  <a:pt x="32154" y="49395"/>
                </a:lnTo>
                <a:lnTo>
                  <a:pt x="32135" y="49450"/>
                </a:lnTo>
                <a:lnTo>
                  <a:pt x="32154" y="49488"/>
                </a:lnTo>
                <a:lnTo>
                  <a:pt x="32173" y="49525"/>
                </a:lnTo>
                <a:lnTo>
                  <a:pt x="32191" y="49543"/>
                </a:lnTo>
                <a:lnTo>
                  <a:pt x="32228" y="49562"/>
                </a:lnTo>
                <a:lnTo>
                  <a:pt x="32340" y="49581"/>
                </a:lnTo>
                <a:lnTo>
                  <a:pt x="32545" y="49581"/>
                </a:lnTo>
                <a:lnTo>
                  <a:pt x="32713" y="49543"/>
                </a:lnTo>
                <a:lnTo>
                  <a:pt x="33197" y="49543"/>
                </a:lnTo>
                <a:lnTo>
                  <a:pt x="33457" y="49525"/>
                </a:lnTo>
                <a:lnTo>
                  <a:pt x="33550" y="49488"/>
                </a:lnTo>
                <a:lnTo>
                  <a:pt x="33643" y="49450"/>
                </a:lnTo>
                <a:lnTo>
                  <a:pt x="33699" y="49413"/>
                </a:lnTo>
                <a:lnTo>
                  <a:pt x="33737" y="49357"/>
                </a:lnTo>
                <a:lnTo>
                  <a:pt x="33755" y="49320"/>
                </a:lnTo>
                <a:lnTo>
                  <a:pt x="33755" y="49301"/>
                </a:lnTo>
                <a:lnTo>
                  <a:pt x="33737" y="49264"/>
                </a:lnTo>
                <a:lnTo>
                  <a:pt x="33699" y="49246"/>
                </a:lnTo>
                <a:lnTo>
                  <a:pt x="33588" y="49208"/>
                </a:lnTo>
                <a:lnTo>
                  <a:pt x="33476" y="49171"/>
                </a:lnTo>
                <a:lnTo>
                  <a:pt x="33327" y="49171"/>
                </a:lnTo>
                <a:lnTo>
                  <a:pt x="33122" y="49152"/>
                </a:lnTo>
                <a:close/>
                <a:moveTo>
                  <a:pt x="45410" y="49208"/>
                </a:moveTo>
                <a:lnTo>
                  <a:pt x="45094" y="49227"/>
                </a:lnTo>
                <a:lnTo>
                  <a:pt x="44963" y="49246"/>
                </a:lnTo>
                <a:lnTo>
                  <a:pt x="44852" y="49264"/>
                </a:lnTo>
                <a:lnTo>
                  <a:pt x="44758" y="49301"/>
                </a:lnTo>
                <a:lnTo>
                  <a:pt x="44703" y="49357"/>
                </a:lnTo>
                <a:lnTo>
                  <a:pt x="44684" y="49413"/>
                </a:lnTo>
                <a:lnTo>
                  <a:pt x="44721" y="49488"/>
                </a:lnTo>
                <a:lnTo>
                  <a:pt x="44740" y="49525"/>
                </a:lnTo>
                <a:lnTo>
                  <a:pt x="44777" y="49543"/>
                </a:lnTo>
                <a:lnTo>
                  <a:pt x="44889" y="49562"/>
                </a:lnTo>
                <a:lnTo>
                  <a:pt x="45038" y="49581"/>
                </a:lnTo>
                <a:lnTo>
                  <a:pt x="45187" y="49562"/>
                </a:lnTo>
                <a:lnTo>
                  <a:pt x="45485" y="49525"/>
                </a:lnTo>
                <a:lnTo>
                  <a:pt x="45708" y="49506"/>
                </a:lnTo>
                <a:lnTo>
                  <a:pt x="45876" y="49488"/>
                </a:lnTo>
                <a:lnTo>
                  <a:pt x="46211" y="49450"/>
                </a:lnTo>
                <a:lnTo>
                  <a:pt x="46360" y="49432"/>
                </a:lnTo>
                <a:lnTo>
                  <a:pt x="46471" y="49395"/>
                </a:lnTo>
                <a:lnTo>
                  <a:pt x="46509" y="49376"/>
                </a:lnTo>
                <a:lnTo>
                  <a:pt x="46527" y="49357"/>
                </a:lnTo>
                <a:lnTo>
                  <a:pt x="46527" y="49339"/>
                </a:lnTo>
                <a:lnTo>
                  <a:pt x="46509" y="49320"/>
                </a:lnTo>
                <a:lnTo>
                  <a:pt x="46341" y="49283"/>
                </a:lnTo>
                <a:lnTo>
                  <a:pt x="46080" y="49227"/>
                </a:lnTo>
                <a:lnTo>
                  <a:pt x="45764" y="49208"/>
                </a:lnTo>
                <a:close/>
                <a:moveTo>
                  <a:pt x="48277" y="49227"/>
                </a:moveTo>
                <a:lnTo>
                  <a:pt x="47961" y="49246"/>
                </a:lnTo>
                <a:lnTo>
                  <a:pt x="47663" y="49264"/>
                </a:lnTo>
                <a:lnTo>
                  <a:pt x="47439" y="49320"/>
                </a:lnTo>
                <a:lnTo>
                  <a:pt x="47346" y="49357"/>
                </a:lnTo>
                <a:lnTo>
                  <a:pt x="47291" y="49395"/>
                </a:lnTo>
                <a:lnTo>
                  <a:pt x="47272" y="49432"/>
                </a:lnTo>
                <a:lnTo>
                  <a:pt x="47309" y="49488"/>
                </a:lnTo>
                <a:lnTo>
                  <a:pt x="47328" y="49525"/>
                </a:lnTo>
                <a:lnTo>
                  <a:pt x="47384" y="49543"/>
                </a:lnTo>
                <a:lnTo>
                  <a:pt x="47495" y="49581"/>
                </a:lnTo>
                <a:lnTo>
                  <a:pt x="47793" y="49581"/>
                </a:lnTo>
                <a:lnTo>
                  <a:pt x="48091" y="49562"/>
                </a:lnTo>
                <a:lnTo>
                  <a:pt x="48315" y="49525"/>
                </a:lnTo>
                <a:lnTo>
                  <a:pt x="48482" y="49488"/>
                </a:lnTo>
                <a:lnTo>
                  <a:pt x="48743" y="49413"/>
                </a:lnTo>
                <a:lnTo>
                  <a:pt x="48873" y="49376"/>
                </a:lnTo>
                <a:lnTo>
                  <a:pt x="48948" y="49339"/>
                </a:lnTo>
                <a:lnTo>
                  <a:pt x="48966" y="49320"/>
                </a:lnTo>
                <a:lnTo>
                  <a:pt x="48985" y="49301"/>
                </a:lnTo>
                <a:lnTo>
                  <a:pt x="48966" y="49283"/>
                </a:lnTo>
                <a:lnTo>
                  <a:pt x="48929" y="49264"/>
                </a:lnTo>
                <a:lnTo>
                  <a:pt x="48799" y="49246"/>
                </a:lnTo>
                <a:lnTo>
                  <a:pt x="48575" y="49246"/>
                </a:lnTo>
                <a:lnTo>
                  <a:pt x="48277" y="49227"/>
                </a:lnTo>
                <a:close/>
                <a:moveTo>
                  <a:pt x="55613" y="49171"/>
                </a:moveTo>
                <a:lnTo>
                  <a:pt x="55334" y="49190"/>
                </a:lnTo>
                <a:lnTo>
                  <a:pt x="55185" y="49208"/>
                </a:lnTo>
                <a:lnTo>
                  <a:pt x="55054" y="49246"/>
                </a:lnTo>
                <a:lnTo>
                  <a:pt x="54961" y="49301"/>
                </a:lnTo>
                <a:lnTo>
                  <a:pt x="54924" y="49320"/>
                </a:lnTo>
                <a:lnTo>
                  <a:pt x="54905" y="49357"/>
                </a:lnTo>
                <a:lnTo>
                  <a:pt x="54905" y="49432"/>
                </a:lnTo>
                <a:lnTo>
                  <a:pt x="54905" y="49469"/>
                </a:lnTo>
                <a:lnTo>
                  <a:pt x="54924" y="49506"/>
                </a:lnTo>
                <a:lnTo>
                  <a:pt x="54961" y="49543"/>
                </a:lnTo>
                <a:lnTo>
                  <a:pt x="55054" y="49562"/>
                </a:lnTo>
                <a:lnTo>
                  <a:pt x="55185" y="49581"/>
                </a:lnTo>
                <a:lnTo>
                  <a:pt x="55315" y="49562"/>
                </a:lnTo>
                <a:lnTo>
                  <a:pt x="55445" y="49543"/>
                </a:lnTo>
                <a:lnTo>
                  <a:pt x="55631" y="49506"/>
                </a:lnTo>
                <a:lnTo>
                  <a:pt x="56115" y="49488"/>
                </a:lnTo>
                <a:lnTo>
                  <a:pt x="56264" y="49469"/>
                </a:lnTo>
                <a:lnTo>
                  <a:pt x="56395" y="49450"/>
                </a:lnTo>
                <a:lnTo>
                  <a:pt x="56488" y="49413"/>
                </a:lnTo>
                <a:lnTo>
                  <a:pt x="56506" y="49395"/>
                </a:lnTo>
                <a:lnTo>
                  <a:pt x="56525" y="49357"/>
                </a:lnTo>
                <a:lnTo>
                  <a:pt x="56506" y="49320"/>
                </a:lnTo>
                <a:lnTo>
                  <a:pt x="56488" y="49301"/>
                </a:lnTo>
                <a:lnTo>
                  <a:pt x="56413" y="49246"/>
                </a:lnTo>
                <a:lnTo>
                  <a:pt x="56320" y="49208"/>
                </a:lnTo>
                <a:lnTo>
                  <a:pt x="56209" y="49190"/>
                </a:lnTo>
                <a:lnTo>
                  <a:pt x="55985" y="49171"/>
                </a:lnTo>
                <a:close/>
                <a:moveTo>
                  <a:pt x="88120" y="49208"/>
                </a:moveTo>
                <a:lnTo>
                  <a:pt x="88008" y="49227"/>
                </a:lnTo>
                <a:lnTo>
                  <a:pt x="87934" y="49264"/>
                </a:lnTo>
                <a:lnTo>
                  <a:pt x="87897" y="49301"/>
                </a:lnTo>
                <a:lnTo>
                  <a:pt x="87878" y="49339"/>
                </a:lnTo>
                <a:lnTo>
                  <a:pt x="87878" y="49395"/>
                </a:lnTo>
                <a:lnTo>
                  <a:pt x="87878" y="49432"/>
                </a:lnTo>
                <a:lnTo>
                  <a:pt x="87897" y="49469"/>
                </a:lnTo>
                <a:lnTo>
                  <a:pt x="87915" y="49506"/>
                </a:lnTo>
                <a:lnTo>
                  <a:pt x="88008" y="49543"/>
                </a:lnTo>
                <a:lnTo>
                  <a:pt x="88101" y="49581"/>
                </a:lnTo>
                <a:lnTo>
                  <a:pt x="89032" y="49581"/>
                </a:lnTo>
                <a:lnTo>
                  <a:pt x="89144" y="49562"/>
                </a:lnTo>
                <a:lnTo>
                  <a:pt x="89218" y="49525"/>
                </a:lnTo>
                <a:lnTo>
                  <a:pt x="89256" y="49506"/>
                </a:lnTo>
                <a:lnTo>
                  <a:pt x="89274" y="49469"/>
                </a:lnTo>
                <a:lnTo>
                  <a:pt x="89274" y="49450"/>
                </a:lnTo>
                <a:lnTo>
                  <a:pt x="89274" y="49413"/>
                </a:lnTo>
                <a:lnTo>
                  <a:pt x="89218" y="49357"/>
                </a:lnTo>
                <a:lnTo>
                  <a:pt x="89144" y="49320"/>
                </a:lnTo>
                <a:lnTo>
                  <a:pt x="89032" y="49283"/>
                </a:lnTo>
                <a:lnTo>
                  <a:pt x="88809" y="49264"/>
                </a:lnTo>
                <a:lnTo>
                  <a:pt x="88660" y="49246"/>
                </a:lnTo>
                <a:lnTo>
                  <a:pt x="88492" y="49227"/>
                </a:lnTo>
                <a:lnTo>
                  <a:pt x="88232" y="49208"/>
                </a:lnTo>
                <a:close/>
                <a:moveTo>
                  <a:pt x="78327" y="49190"/>
                </a:moveTo>
                <a:lnTo>
                  <a:pt x="78066" y="49227"/>
                </a:lnTo>
                <a:lnTo>
                  <a:pt x="77954" y="49264"/>
                </a:lnTo>
                <a:lnTo>
                  <a:pt x="77861" y="49301"/>
                </a:lnTo>
                <a:lnTo>
                  <a:pt x="77787" y="49339"/>
                </a:lnTo>
                <a:lnTo>
                  <a:pt x="77750" y="49376"/>
                </a:lnTo>
                <a:lnTo>
                  <a:pt x="77750" y="49432"/>
                </a:lnTo>
                <a:lnTo>
                  <a:pt x="77768" y="49488"/>
                </a:lnTo>
                <a:lnTo>
                  <a:pt x="77824" y="49525"/>
                </a:lnTo>
                <a:lnTo>
                  <a:pt x="77899" y="49562"/>
                </a:lnTo>
                <a:lnTo>
                  <a:pt x="78085" y="49599"/>
                </a:lnTo>
                <a:lnTo>
                  <a:pt x="78327" y="49599"/>
                </a:lnTo>
                <a:lnTo>
                  <a:pt x="78587" y="49581"/>
                </a:lnTo>
                <a:lnTo>
                  <a:pt x="78830" y="49543"/>
                </a:lnTo>
                <a:lnTo>
                  <a:pt x="79034" y="49488"/>
                </a:lnTo>
                <a:lnTo>
                  <a:pt x="79109" y="49450"/>
                </a:lnTo>
                <a:lnTo>
                  <a:pt x="79165" y="49395"/>
                </a:lnTo>
                <a:lnTo>
                  <a:pt x="79183" y="49357"/>
                </a:lnTo>
                <a:lnTo>
                  <a:pt x="79183" y="49301"/>
                </a:lnTo>
                <a:lnTo>
                  <a:pt x="79146" y="49264"/>
                </a:lnTo>
                <a:lnTo>
                  <a:pt x="79072" y="49227"/>
                </a:lnTo>
                <a:lnTo>
                  <a:pt x="78867" y="49190"/>
                </a:lnTo>
                <a:close/>
                <a:moveTo>
                  <a:pt x="25191" y="49190"/>
                </a:moveTo>
                <a:lnTo>
                  <a:pt x="24856" y="49208"/>
                </a:lnTo>
                <a:lnTo>
                  <a:pt x="24688" y="49227"/>
                </a:lnTo>
                <a:lnTo>
                  <a:pt x="24539" y="49264"/>
                </a:lnTo>
                <a:lnTo>
                  <a:pt x="24483" y="49283"/>
                </a:lnTo>
                <a:lnTo>
                  <a:pt x="24428" y="49320"/>
                </a:lnTo>
                <a:lnTo>
                  <a:pt x="24409" y="49357"/>
                </a:lnTo>
                <a:lnTo>
                  <a:pt x="24390" y="49413"/>
                </a:lnTo>
                <a:lnTo>
                  <a:pt x="24409" y="49469"/>
                </a:lnTo>
                <a:lnTo>
                  <a:pt x="24428" y="49506"/>
                </a:lnTo>
                <a:lnTo>
                  <a:pt x="24465" y="49543"/>
                </a:lnTo>
                <a:lnTo>
                  <a:pt x="24521" y="49581"/>
                </a:lnTo>
                <a:lnTo>
                  <a:pt x="24651" y="49599"/>
                </a:lnTo>
                <a:lnTo>
                  <a:pt x="24800" y="49618"/>
                </a:lnTo>
                <a:lnTo>
                  <a:pt x="25116" y="49581"/>
                </a:lnTo>
                <a:lnTo>
                  <a:pt x="25340" y="49562"/>
                </a:lnTo>
                <a:lnTo>
                  <a:pt x="25563" y="49562"/>
                </a:lnTo>
                <a:lnTo>
                  <a:pt x="25898" y="49543"/>
                </a:lnTo>
                <a:lnTo>
                  <a:pt x="26085" y="49543"/>
                </a:lnTo>
                <a:lnTo>
                  <a:pt x="26233" y="49506"/>
                </a:lnTo>
                <a:lnTo>
                  <a:pt x="26327" y="49469"/>
                </a:lnTo>
                <a:lnTo>
                  <a:pt x="26364" y="49450"/>
                </a:lnTo>
                <a:lnTo>
                  <a:pt x="26364" y="49413"/>
                </a:lnTo>
                <a:lnTo>
                  <a:pt x="26364" y="49376"/>
                </a:lnTo>
                <a:lnTo>
                  <a:pt x="26327" y="49339"/>
                </a:lnTo>
                <a:lnTo>
                  <a:pt x="26233" y="49283"/>
                </a:lnTo>
                <a:lnTo>
                  <a:pt x="26103" y="49246"/>
                </a:lnTo>
                <a:lnTo>
                  <a:pt x="25936" y="49227"/>
                </a:lnTo>
                <a:lnTo>
                  <a:pt x="25619" y="49208"/>
                </a:lnTo>
                <a:lnTo>
                  <a:pt x="25414" y="49208"/>
                </a:lnTo>
                <a:lnTo>
                  <a:pt x="25191" y="49190"/>
                </a:lnTo>
                <a:close/>
                <a:moveTo>
                  <a:pt x="83056" y="49227"/>
                </a:moveTo>
                <a:lnTo>
                  <a:pt x="82888" y="49246"/>
                </a:lnTo>
                <a:lnTo>
                  <a:pt x="82758" y="49283"/>
                </a:lnTo>
                <a:lnTo>
                  <a:pt x="82721" y="49320"/>
                </a:lnTo>
                <a:lnTo>
                  <a:pt x="82702" y="49357"/>
                </a:lnTo>
                <a:lnTo>
                  <a:pt x="82702" y="49395"/>
                </a:lnTo>
                <a:lnTo>
                  <a:pt x="82721" y="49432"/>
                </a:lnTo>
                <a:lnTo>
                  <a:pt x="82739" y="49469"/>
                </a:lnTo>
                <a:lnTo>
                  <a:pt x="82777" y="49506"/>
                </a:lnTo>
                <a:lnTo>
                  <a:pt x="82888" y="49562"/>
                </a:lnTo>
                <a:lnTo>
                  <a:pt x="83019" y="49599"/>
                </a:lnTo>
                <a:lnTo>
                  <a:pt x="83298" y="49618"/>
                </a:lnTo>
                <a:lnTo>
                  <a:pt x="83689" y="49618"/>
                </a:lnTo>
                <a:lnTo>
                  <a:pt x="83949" y="49599"/>
                </a:lnTo>
                <a:lnTo>
                  <a:pt x="84080" y="49581"/>
                </a:lnTo>
                <a:lnTo>
                  <a:pt x="84192" y="49543"/>
                </a:lnTo>
                <a:lnTo>
                  <a:pt x="84285" y="49488"/>
                </a:lnTo>
                <a:lnTo>
                  <a:pt x="84322" y="49450"/>
                </a:lnTo>
                <a:lnTo>
                  <a:pt x="84340" y="49413"/>
                </a:lnTo>
                <a:lnTo>
                  <a:pt x="84340" y="49339"/>
                </a:lnTo>
                <a:lnTo>
                  <a:pt x="84322" y="49283"/>
                </a:lnTo>
                <a:lnTo>
                  <a:pt x="84285" y="49264"/>
                </a:lnTo>
                <a:lnTo>
                  <a:pt x="84210" y="49246"/>
                </a:lnTo>
                <a:lnTo>
                  <a:pt x="84061" y="49246"/>
                </a:lnTo>
                <a:lnTo>
                  <a:pt x="83931" y="49264"/>
                </a:lnTo>
                <a:lnTo>
                  <a:pt x="83670" y="49264"/>
                </a:lnTo>
                <a:lnTo>
                  <a:pt x="83261" y="49227"/>
                </a:lnTo>
                <a:close/>
                <a:moveTo>
                  <a:pt x="30255" y="49227"/>
                </a:moveTo>
                <a:lnTo>
                  <a:pt x="30069" y="49246"/>
                </a:lnTo>
                <a:lnTo>
                  <a:pt x="29920" y="49264"/>
                </a:lnTo>
                <a:lnTo>
                  <a:pt x="29790" y="49301"/>
                </a:lnTo>
                <a:lnTo>
                  <a:pt x="29752" y="49339"/>
                </a:lnTo>
                <a:lnTo>
                  <a:pt x="29715" y="49376"/>
                </a:lnTo>
                <a:lnTo>
                  <a:pt x="29659" y="49432"/>
                </a:lnTo>
                <a:lnTo>
                  <a:pt x="29641" y="49488"/>
                </a:lnTo>
                <a:lnTo>
                  <a:pt x="29641" y="49525"/>
                </a:lnTo>
                <a:lnTo>
                  <a:pt x="29641" y="49562"/>
                </a:lnTo>
                <a:lnTo>
                  <a:pt x="29659" y="49581"/>
                </a:lnTo>
                <a:lnTo>
                  <a:pt x="29696" y="49599"/>
                </a:lnTo>
                <a:lnTo>
                  <a:pt x="29771" y="49637"/>
                </a:lnTo>
                <a:lnTo>
                  <a:pt x="29864" y="49655"/>
                </a:lnTo>
                <a:lnTo>
                  <a:pt x="29976" y="49655"/>
                </a:lnTo>
                <a:lnTo>
                  <a:pt x="30143" y="49637"/>
                </a:lnTo>
                <a:lnTo>
                  <a:pt x="30367" y="49637"/>
                </a:lnTo>
                <a:lnTo>
                  <a:pt x="30683" y="49618"/>
                </a:lnTo>
                <a:lnTo>
                  <a:pt x="30832" y="49618"/>
                </a:lnTo>
                <a:lnTo>
                  <a:pt x="30981" y="49599"/>
                </a:lnTo>
                <a:lnTo>
                  <a:pt x="31093" y="49562"/>
                </a:lnTo>
                <a:lnTo>
                  <a:pt x="31130" y="49543"/>
                </a:lnTo>
                <a:lnTo>
                  <a:pt x="31167" y="49506"/>
                </a:lnTo>
                <a:lnTo>
                  <a:pt x="31186" y="49450"/>
                </a:lnTo>
                <a:lnTo>
                  <a:pt x="31186" y="49395"/>
                </a:lnTo>
                <a:lnTo>
                  <a:pt x="31149" y="49357"/>
                </a:lnTo>
                <a:lnTo>
                  <a:pt x="31093" y="49320"/>
                </a:lnTo>
                <a:lnTo>
                  <a:pt x="30962" y="49283"/>
                </a:lnTo>
                <a:lnTo>
                  <a:pt x="30832" y="49264"/>
                </a:lnTo>
                <a:lnTo>
                  <a:pt x="30571" y="49246"/>
                </a:lnTo>
                <a:lnTo>
                  <a:pt x="30255" y="49227"/>
                </a:lnTo>
                <a:close/>
                <a:moveTo>
                  <a:pt x="37516" y="49227"/>
                </a:moveTo>
                <a:lnTo>
                  <a:pt x="37386" y="49246"/>
                </a:lnTo>
                <a:lnTo>
                  <a:pt x="37255" y="49283"/>
                </a:lnTo>
                <a:lnTo>
                  <a:pt x="37181" y="49301"/>
                </a:lnTo>
                <a:lnTo>
                  <a:pt x="37144" y="49339"/>
                </a:lnTo>
                <a:lnTo>
                  <a:pt x="37125" y="49357"/>
                </a:lnTo>
                <a:lnTo>
                  <a:pt x="37125" y="49395"/>
                </a:lnTo>
                <a:lnTo>
                  <a:pt x="37144" y="49413"/>
                </a:lnTo>
                <a:lnTo>
                  <a:pt x="37181" y="49450"/>
                </a:lnTo>
                <a:lnTo>
                  <a:pt x="37274" y="49506"/>
                </a:lnTo>
                <a:lnTo>
                  <a:pt x="37535" y="49599"/>
                </a:lnTo>
                <a:lnTo>
                  <a:pt x="37702" y="49637"/>
                </a:lnTo>
                <a:lnTo>
                  <a:pt x="37926" y="49637"/>
                </a:lnTo>
                <a:lnTo>
                  <a:pt x="38205" y="49655"/>
                </a:lnTo>
                <a:lnTo>
                  <a:pt x="38466" y="49637"/>
                </a:lnTo>
                <a:lnTo>
                  <a:pt x="38577" y="49599"/>
                </a:lnTo>
                <a:lnTo>
                  <a:pt x="38689" y="49562"/>
                </a:lnTo>
                <a:lnTo>
                  <a:pt x="38801" y="49506"/>
                </a:lnTo>
                <a:lnTo>
                  <a:pt x="38819" y="49469"/>
                </a:lnTo>
                <a:lnTo>
                  <a:pt x="38838" y="49450"/>
                </a:lnTo>
                <a:lnTo>
                  <a:pt x="38838" y="49413"/>
                </a:lnTo>
                <a:lnTo>
                  <a:pt x="38819" y="49395"/>
                </a:lnTo>
                <a:lnTo>
                  <a:pt x="38763" y="49357"/>
                </a:lnTo>
                <a:lnTo>
                  <a:pt x="38670" y="49339"/>
                </a:lnTo>
                <a:lnTo>
                  <a:pt x="38559" y="49320"/>
                </a:lnTo>
                <a:lnTo>
                  <a:pt x="38354" y="49283"/>
                </a:lnTo>
                <a:lnTo>
                  <a:pt x="38075" y="49246"/>
                </a:lnTo>
                <a:lnTo>
                  <a:pt x="37795" y="49227"/>
                </a:lnTo>
                <a:close/>
                <a:moveTo>
                  <a:pt x="58741" y="49246"/>
                </a:moveTo>
                <a:lnTo>
                  <a:pt x="58499" y="49264"/>
                </a:lnTo>
                <a:lnTo>
                  <a:pt x="58350" y="49283"/>
                </a:lnTo>
                <a:lnTo>
                  <a:pt x="57828" y="49283"/>
                </a:lnTo>
                <a:lnTo>
                  <a:pt x="57679" y="49301"/>
                </a:lnTo>
                <a:lnTo>
                  <a:pt x="57549" y="49339"/>
                </a:lnTo>
                <a:lnTo>
                  <a:pt x="57512" y="49376"/>
                </a:lnTo>
                <a:lnTo>
                  <a:pt x="57475" y="49395"/>
                </a:lnTo>
                <a:lnTo>
                  <a:pt x="57437" y="49450"/>
                </a:lnTo>
                <a:lnTo>
                  <a:pt x="57437" y="49488"/>
                </a:lnTo>
                <a:lnTo>
                  <a:pt x="57437" y="49543"/>
                </a:lnTo>
                <a:lnTo>
                  <a:pt x="57475" y="49581"/>
                </a:lnTo>
                <a:lnTo>
                  <a:pt x="57512" y="49618"/>
                </a:lnTo>
                <a:lnTo>
                  <a:pt x="57568" y="49637"/>
                </a:lnTo>
                <a:lnTo>
                  <a:pt x="57698" y="49655"/>
                </a:lnTo>
                <a:lnTo>
                  <a:pt x="57847" y="49655"/>
                </a:lnTo>
                <a:lnTo>
                  <a:pt x="58163" y="49637"/>
                </a:lnTo>
                <a:lnTo>
                  <a:pt x="58368" y="49599"/>
                </a:lnTo>
                <a:lnTo>
                  <a:pt x="58536" y="49581"/>
                </a:lnTo>
                <a:lnTo>
                  <a:pt x="58759" y="49562"/>
                </a:lnTo>
                <a:lnTo>
                  <a:pt x="58871" y="49525"/>
                </a:lnTo>
                <a:lnTo>
                  <a:pt x="58964" y="49488"/>
                </a:lnTo>
                <a:lnTo>
                  <a:pt x="59020" y="49432"/>
                </a:lnTo>
                <a:lnTo>
                  <a:pt x="59039" y="49395"/>
                </a:lnTo>
                <a:lnTo>
                  <a:pt x="59057" y="49357"/>
                </a:lnTo>
                <a:lnTo>
                  <a:pt x="59039" y="49320"/>
                </a:lnTo>
                <a:lnTo>
                  <a:pt x="59020" y="49301"/>
                </a:lnTo>
                <a:lnTo>
                  <a:pt x="58945" y="49264"/>
                </a:lnTo>
                <a:lnTo>
                  <a:pt x="58852" y="49246"/>
                </a:lnTo>
                <a:close/>
                <a:moveTo>
                  <a:pt x="43306" y="49246"/>
                </a:moveTo>
                <a:lnTo>
                  <a:pt x="43064" y="49264"/>
                </a:lnTo>
                <a:lnTo>
                  <a:pt x="42822" y="49301"/>
                </a:lnTo>
                <a:lnTo>
                  <a:pt x="42617" y="49357"/>
                </a:lnTo>
                <a:lnTo>
                  <a:pt x="42543" y="49395"/>
                </a:lnTo>
                <a:lnTo>
                  <a:pt x="42487" y="49432"/>
                </a:lnTo>
                <a:lnTo>
                  <a:pt x="42450" y="49469"/>
                </a:lnTo>
                <a:lnTo>
                  <a:pt x="42450" y="49525"/>
                </a:lnTo>
                <a:lnTo>
                  <a:pt x="42487" y="49581"/>
                </a:lnTo>
                <a:lnTo>
                  <a:pt x="42562" y="49637"/>
                </a:lnTo>
                <a:lnTo>
                  <a:pt x="42636" y="49674"/>
                </a:lnTo>
                <a:lnTo>
                  <a:pt x="42710" y="49674"/>
                </a:lnTo>
                <a:lnTo>
                  <a:pt x="42934" y="49655"/>
                </a:lnTo>
                <a:lnTo>
                  <a:pt x="43139" y="49618"/>
                </a:lnTo>
                <a:lnTo>
                  <a:pt x="43306" y="49581"/>
                </a:lnTo>
                <a:lnTo>
                  <a:pt x="43418" y="49543"/>
                </a:lnTo>
                <a:lnTo>
                  <a:pt x="43623" y="49450"/>
                </a:lnTo>
                <a:lnTo>
                  <a:pt x="43716" y="49395"/>
                </a:lnTo>
                <a:lnTo>
                  <a:pt x="43753" y="49339"/>
                </a:lnTo>
                <a:lnTo>
                  <a:pt x="43753" y="49320"/>
                </a:lnTo>
                <a:lnTo>
                  <a:pt x="43734" y="49283"/>
                </a:lnTo>
                <a:lnTo>
                  <a:pt x="43697" y="49264"/>
                </a:lnTo>
                <a:lnTo>
                  <a:pt x="43641" y="49246"/>
                </a:lnTo>
                <a:close/>
                <a:moveTo>
                  <a:pt x="7485" y="49301"/>
                </a:moveTo>
                <a:lnTo>
                  <a:pt x="7169" y="49320"/>
                </a:lnTo>
                <a:lnTo>
                  <a:pt x="7038" y="49339"/>
                </a:lnTo>
                <a:lnTo>
                  <a:pt x="6927" y="49376"/>
                </a:lnTo>
                <a:lnTo>
                  <a:pt x="6833" y="49413"/>
                </a:lnTo>
                <a:lnTo>
                  <a:pt x="6796" y="49469"/>
                </a:lnTo>
                <a:lnTo>
                  <a:pt x="6778" y="49488"/>
                </a:lnTo>
                <a:lnTo>
                  <a:pt x="6778" y="49525"/>
                </a:lnTo>
                <a:lnTo>
                  <a:pt x="6815" y="49599"/>
                </a:lnTo>
                <a:lnTo>
                  <a:pt x="6852" y="49637"/>
                </a:lnTo>
                <a:lnTo>
                  <a:pt x="6889" y="49655"/>
                </a:lnTo>
                <a:lnTo>
                  <a:pt x="7001" y="49674"/>
                </a:lnTo>
                <a:lnTo>
                  <a:pt x="7150" y="49692"/>
                </a:lnTo>
                <a:lnTo>
                  <a:pt x="7299" y="49674"/>
                </a:lnTo>
                <a:lnTo>
                  <a:pt x="7597" y="49637"/>
                </a:lnTo>
                <a:lnTo>
                  <a:pt x="7802" y="49618"/>
                </a:lnTo>
                <a:lnTo>
                  <a:pt x="8267" y="49506"/>
                </a:lnTo>
                <a:lnTo>
                  <a:pt x="8528" y="49432"/>
                </a:lnTo>
                <a:lnTo>
                  <a:pt x="8584" y="49413"/>
                </a:lnTo>
                <a:lnTo>
                  <a:pt x="8602" y="49395"/>
                </a:lnTo>
                <a:lnTo>
                  <a:pt x="8435" y="49357"/>
                </a:lnTo>
                <a:lnTo>
                  <a:pt x="8174" y="49320"/>
                </a:lnTo>
                <a:lnTo>
                  <a:pt x="7839" y="49301"/>
                </a:lnTo>
                <a:close/>
                <a:moveTo>
                  <a:pt x="12214" y="49246"/>
                </a:moveTo>
                <a:lnTo>
                  <a:pt x="12084" y="49283"/>
                </a:lnTo>
                <a:lnTo>
                  <a:pt x="12028" y="49301"/>
                </a:lnTo>
                <a:lnTo>
                  <a:pt x="11991" y="49320"/>
                </a:lnTo>
                <a:lnTo>
                  <a:pt x="11953" y="49376"/>
                </a:lnTo>
                <a:lnTo>
                  <a:pt x="11935" y="49432"/>
                </a:lnTo>
                <a:lnTo>
                  <a:pt x="11935" y="49469"/>
                </a:lnTo>
                <a:lnTo>
                  <a:pt x="11953" y="49506"/>
                </a:lnTo>
                <a:lnTo>
                  <a:pt x="11972" y="49543"/>
                </a:lnTo>
                <a:lnTo>
                  <a:pt x="12009" y="49581"/>
                </a:lnTo>
                <a:lnTo>
                  <a:pt x="12121" y="49618"/>
                </a:lnTo>
                <a:lnTo>
                  <a:pt x="12270" y="49655"/>
                </a:lnTo>
                <a:lnTo>
                  <a:pt x="12549" y="49674"/>
                </a:lnTo>
                <a:lnTo>
                  <a:pt x="12735" y="49674"/>
                </a:lnTo>
                <a:lnTo>
                  <a:pt x="12903" y="49692"/>
                </a:lnTo>
                <a:lnTo>
                  <a:pt x="13294" y="49692"/>
                </a:lnTo>
                <a:lnTo>
                  <a:pt x="13424" y="49674"/>
                </a:lnTo>
                <a:lnTo>
                  <a:pt x="13499" y="49618"/>
                </a:lnTo>
                <a:lnTo>
                  <a:pt x="13536" y="49599"/>
                </a:lnTo>
                <a:lnTo>
                  <a:pt x="13555" y="49562"/>
                </a:lnTo>
                <a:lnTo>
                  <a:pt x="13555" y="49525"/>
                </a:lnTo>
                <a:lnTo>
                  <a:pt x="13536" y="49506"/>
                </a:lnTo>
                <a:lnTo>
                  <a:pt x="13480" y="49450"/>
                </a:lnTo>
                <a:lnTo>
                  <a:pt x="13368" y="49413"/>
                </a:lnTo>
                <a:lnTo>
                  <a:pt x="13257" y="49395"/>
                </a:lnTo>
                <a:lnTo>
                  <a:pt x="13015" y="49339"/>
                </a:lnTo>
                <a:lnTo>
                  <a:pt x="12884" y="49339"/>
                </a:lnTo>
                <a:lnTo>
                  <a:pt x="12661" y="49283"/>
                </a:lnTo>
                <a:lnTo>
                  <a:pt x="12363" y="49246"/>
                </a:lnTo>
                <a:close/>
                <a:moveTo>
                  <a:pt x="14728" y="49283"/>
                </a:moveTo>
                <a:lnTo>
                  <a:pt x="14597" y="49320"/>
                </a:lnTo>
                <a:lnTo>
                  <a:pt x="14485" y="49376"/>
                </a:lnTo>
                <a:lnTo>
                  <a:pt x="14467" y="49413"/>
                </a:lnTo>
                <a:lnTo>
                  <a:pt x="14430" y="49450"/>
                </a:lnTo>
                <a:lnTo>
                  <a:pt x="14430" y="49506"/>
                </a:lnTo>
                <a:lnTo>
                  <a:pt x="14430" y="49562"/>
                </a:lnTo>
                <a:lnTo>
                  <a:pt x="14448" y="49599"/>
                </a:lnTo>
                <a:lnTo>
                  <a:pt x="14485" y="49637"/>
                </a:lnTo>
                <a:lnTo>
                  <a:pt x="14597" y="49674"/>
                </a:lnTo>
                <a:lnTo>
                  <a:pt x="14728" y="49692"/>
                </a:lnTo>
                <a:lnTo>
                  <a:pt x="15007" y="49692"/>
                </a:lnTo>
                <a:lnTo>
                  <a:pt x="15212" y="49674"/>
                </a:lnTo>
                <a:lnTo>
                  <a:pt x="15398" y="49674"/>
                </a:lnTo>
                <a:lnTo>
                  <a:pt x="15696" y="49655"/>
                </a:lnTo>
                <a:lnTo>
                  <a:pt x="15826" y="49655"/>
                </a:lnTo>
                <a:lnTo>
                  <a:pt x="15956" y="49637"/>
                </a:lnTo>
                <a:lnTo>
                  <a:pt x="16049" y="49599"/>
                </a:lnTo>
                <a:lnTo>
                  <a:pt x="16068" y="49562"/>
                </a:lnTo>
                <a:lnTo>
                  <a:pt x="16087" y="49543"/>
                </a:lnTo>
                <a:lnTo>
                  <a:pt x="16105" y="49488"/>
                </a:lnTo>
                <a:lnTo>
                  <a:pt x="16087" y="49450"/>
                </a:lnTo>
                <a:lnTo>
                  <a:pt x="16068" y="49413"/>
                </a:lnTo>
                <a:lnTo>
                  <a:pt x="16031" y="49395"/>
                </a:lnTo>
                <a:lnTo>
                  <a:pt x="15938" y="49357"/>
                </a:lnTo>
                <a:lnTo>
                  <a:pt x="15826" y="49320"/>
                </a:lnTo>
                <a:lnTo>
                  <a:pt x="15565" y="49301"/>
                </a:lnTo>
                <a:lnTo>
                  <a:pt x="15379" y="49301"/>
                </a:lnTo>
                <a:lnTo>
                  <a:pt x="15156" y="49283"/>
                </a:lnTo>
                <a:close/>
                <a:moveTo>
                  <a:pt x="19885" y="49283"/>
                </a:moveTo>
                <a:lnTo>
                  <a:pt x="19773" y="49301"/>
                </a:lnTo>
                <a:lnTo>
                  <a:pt x="19661" y="49339"/>
                </a:lnTo>
                <a:lnTo>
                  <a:pt x="19587" y="49376"/>
                </a:lnTo>
                <a:lnTo>
                  <a:pt x="19550" y="49432"/>
                </a:lnTo>
                <a:lnTo>
                  <a:pt x="19531" y="49488"/>
                </a:lnTo>
                <a:lnTo>
                  <a:pt x="19531" y="49562"/>
                </a:lnTo>
                <a:lnTo>
                  <a:pt x="19550" y="49599"/>
                </a:lnTo>
                <a:lnTo>
                  <a:pt x="19587" y="49637"/>
                </a:lnTo>
                <a:lnTo>
                  <a:pt x="19680" y="49674"/>
                </a:lnTo>
                <a:lnTo>
                  <a:pt x="19792" y="49692"/>
                </a:lnTo>
                <a:lnTo>
                  <a:pt x="19922" y="49692"/>
                </a:lnTo>
                <a:lnTo>
                  <a:pt x="20183" y="49674"/>
                </a:lnTo>
                <a:lnTo>
                  <a:pt x="20350" y="49674"/>
                </a:lnTo>
                <a:lnTo>
                  <a:pt x="20592" y="49655"/>
                </a:lnTo>
                <a:lnTo>
                  <a:pt x="20816" y="49637"/>
                </a:lnTo>
                <a:lnTo>
                  <a:pt x="20909" y="49599"/>
                </a:lnTo>
                <a:lnTo>
                  <a:pt x="21058" y="49543"/>
                </a:lnTo>
                <a:lnTo>
                  <a:pt x="21114" y="49506"/>
                </a:lnTo>
                <a:lnTo>
                  <a:pt x="21151" y="49469"/>
                </a:lnTo>
                <a:lnTo>
                  <a:pt x="21151" y="49450"/>
                </a:lnTo>
                <a:lnTo>
                  <a:pt x="21151" y="49432"/>
                </a:lnTo>
                <a:lnTo>
                  <a:pt x="21076" y="49395"/>
                </a:lnTo>
                <a:lnTo>
                  <a:pt x="20946" y="49357"/>
                </a:lnTo>
                <a:lnTo>
                  <a:pt x="20723" y="49320"/>
                </a:lnTo>
                <a:lnTo>
                  <a:pt x="20443" y="49301"/>
                </a:lnTo>
                <a:lnTo>
                  <a:pt x="20164" y="49283"/>
                </a:lnTo>
                <a:close/>
                <a:moveTo>
                  <a:pt x="80300" y="49339"/>
                </a:moveTo>
                <a:lnTo>
                  <a:pt x="80244" y="49357"/>
                </a:lnTo>
                <a:lnTo>
                  <a:pt x="80226" y="49395"/>
                </a:lnTo>
                <a:lnTo>
                  <a:pt x="80226" y="49432"/>
                </a:lnTo>
                <a:lnTo>
                  <a:pt x="80263" y="49506"/>
                </a:lnTo>
                <a:lnTo>
                  <a:pt x="80356" y="49562"/>
                </a:lnTo>
                <a:lnTo>
                  <a:pt x="80431" y="49618"/>
                </a:lnTo>
                <a:lnTo>
                  <a:pt x="80524" y="49637"/>
                </a:lnTo>
                <a:lnTo>
                  <a:pt x="80766" y="49674"/>
                </a:lnTo>
                <a:lnTo>
                  <a:pt x="80989" y="49692"/>
                </a:lnTo>
                <a:lnTo>
                  <a:pt x="81194" y="49674"/>
                </a:lnTo>
                <a:lnTo>
                  <a:pt x="81324" y="49637"/>
                </a:lnTo>
                <a:lnTo>
                  <a:pt x="81566" y="49525"/>
                </a:lnTo>
                <a:lnTo>
                  <a:pt x="81678" y="49488"/>
                </a:lnTo>
                <a:lnTo>
                  <a:pt x="81753" y="49432"/>
                </a:lnTo>
                <a:lnTo>
                  <a:pt x="81771" y="49395"/>
                </a:lnTo>
                <a:lnTo>
                  <a:pt x="81771" y="49376"/>
                </a:lnTo>
                <a:lnTo>
                  <a:pt x="81734" y="49376"/>
                </a:lnTo>
                <a:lnTo>
                  <a:pt x="81604" y="49339"/>
                </a:lnTo>
                <a:lnTo>
                  <a:pt x="81455" y="49339"/>
                </a:lnTo>
                <a:lnTo>
                  <a:pt x="81157" y="49357"/>
                </a:lnTo>
                <a:lnTo>
                  <a:pt x="80710" y="49357"/>
                </a:lnTo>
                <a:lnTo>
                  <a:pt x="80561" y="49339"/>
                </a:lnTo>
                <a:close/>
                <a:moveTo>
                  <a:pt x="9756" y="49283"/>
                </a:moveTo>
                <a:lnTo>
                  <a:pt x="9552" y="49301"/>
                </a:lnTo>
                <a:lnTo>
                  <a:pt x="9403" y="49339"/>
                </a:lnTo>
                <a:lnTo>
                  <a:pt x="9328" y="49357"/>
                </a:lnTo>
                <a:lnTo>
                  <a:pt x="9272" y="49395"/>
                </a:lnTo>
                <a:lnTo>
                  <a:pt x="9235" y="49432"/>
                </a:lnTo>
                <a:lnTo>
                  <a:pt x="9198" y="49488"/>
                </a:lnTo>
                <a:lnTo>
                  <a:pt x="9198" y="49543"/>
                </a:lnTo>
                <a:lnTo>
                  <a:pt x="9198" y="49581"/>
                </a:lnTo>
                <a:lnTo>
                  <a:pt x="9217" y="49637"/>
                </a:lnTo>
                <a:lnTo>
                  <a:pt x="9272" y="49655"/>
                </a:lnTo>
                <a:lnTo>
                  <a:pt x="9384" y="49692"/>
                </a:lnTo>
                <a:lnTo>
                  <a:pt x="9533" y="49711"/>
                </a:lnTo>
                <a:lnTo>
                  <a:pt x="9831" y="49711"/>
                </a:lnTo>
                <a:lnTo>
                  <a:pt x="10036" y="49692"/>
                </a:lnTo>
                <a:lnTo>
                  <a:pt x="10278" y="49692"/>
                </a:lnTo>
                <a:lnTo>
                  <a:pt x="10594" y="49711"/>
                </a:lnTo>
                <a:lnTo>
                  <a:pt x="10743" y="49692"/>
                </a:lnTo>
                <a:lnTo>
                  <a:pt x="10892" y="49674"/>
                </a:lnTo>
                <a:lnTo>
                  <a:pt x="11004" y="49637"/>
                </a:lnTo>
                <a:lnTo>
                  <a:pt x="11116" y="49581"/>
                </a:lnTo>
                <a:lnTo>
                  <a:pt x="11171" y="49525"/>
                </a:lnTo>
                <a:lnTo>
                  <a:pt x="11190" y="49488"/>
                </a:lnTo>
                <a:lnTo>
                  <a:pt x="11209" y="49450"/>
                </a:lnTo>
                <a:lnTo>
                  <a:pt x="11190" y="49413"/>
                </a:lnTo>
                <a:lnTo>
                  <a:pt x="11153" y="49376"/>
                </a:lnTo>
                <a:lnTo>
                  <a:pt x="11097" y="49357"/>
                </a:lnTo>
                <a:lnTo>
                  <a:pt x="10967" y="49320"/>
                </a:lnTo>
                <a:lnTo>
                  <a:pt x="10799" y="49320"/>
                </a:lnTo>
                <a:lnTo>
                  <a:pt x="10650" y="49301"/>
                </a:lnTo>
                <a:lnTo>
                  <a:pt x="10129" y="49301"/>
                </a:lnTo>
                <a:lnTo>
                  <a:pt x="9756" y="49283"/>
                </a:lnTo>
                <a:close/>
                <a:moveTo>
                  <a:pt x="28095" y="49283"/>
                </a:moveTo>
                <a:lnTo>
                  <a:pt x="27760" y="49301"/>
                </a:lnTo>
                <a:lnTo>
                  <a:pt x="27444" y="49339"/>
                </a:lnTo>
                <a:lnTo>
                  <a:pt x="27313" y="49357"/>
                </a:lnTo>
                <a:lnTo>
                  <a:pt x="27202" y="49395"/>
                </a:lnTo>
                <a:lnTo>
                  <a:pt x="27109" y="49432"/>
                </a:lnTo>
                <a:lnTo>
                  <a:pt x="27053" y="49469"/>
                </a:lnTo>
                <a:lnTo>
                  <a:pt x="27015" y="49525"/>
                </a:lnTo>
                <a:lnTo>
                  <a:pt x="27034" y="49599"/>
                </a:lnTo>
                <a:lnTo>
                  <a:pt x="27071" y="49637"/>
                </a:lnTo>
                <a:lnTo>
                  <a:pt x="27109" y="49674"/>
                </a:lnTo>
                <a:lnTo>
                  <a:pt x="27220" y="49711"/>
                </a:lnTo>
                <a:lnTo>
                  <a:pt x="27537" y="49711"/>
                </a:lnTo>
                <a:lnTo>
                  <a:pt x="27853" y="49655"/>
                </a:lnTo>
                <a:lnTo>
                  <a:pt x="28077" y="49618"/>
                </a:lnTo>
                <a:lnTo>
                  <a:pt x="28244" y="49581"/>
                </a:lnTo>
                <a:lnTo>
                  <a:pt x="28542" y="49506"/>
                </a:lnTo>
                <a:lnTo>
                  <a:pt x="28672" y="49450"/>
                </a:lnTo>
                <a:lnTo>
                  <a:pt x="28766" y="49395"/>
                </a:lnTo>
                <a:lnTo>
                  <a:pt x="28821" y="49357"/>
                </a:lnTo>
                <a:lnTo>
                  <a:pt x="28803" y="49339"/>
                </a:lnTo>
                <a:lnTo>
                  <a:pt x="28784" y="49320"/>
                </a:lnTo>
                <a:lnTo>
                  <a:pt x="28635" y="49301"/>
                </a:lnTo>
                <a:lnTo>
                  <a:pt x="28393" y="49283"/>
                </a:lnTo>
                <a:close/>
                <a:moveTo>
                  <a:pt x="34816" y="49301"/>
                </a:moveTo>
                <a:lnTo>
                  <a:pt x="34686" y="49320"/>
                </a:lnTo>
                <a:lnTo>
                  <a:pt x="34630" y="49339"/>
                </a:lnTo>
                <a:lnTo>
                  <a:pt x="34593" y="49357"/>
                </a:lnTo>
                <a:lnTo>
                  <a:pt x="34574" y="49395"/>
                </a:lnTo>
                <a:lnTo>
                  <a:pt x="34556" y="49432"/>
                </a:lnTo>
                <a:lnTo>
                  <a:pt x="34556" y="49488"/>
                </a:lnTo>
                <a:lnTo>
                  <a:pt x="34574" y="49543"/>
                </a:lnTo>
                <a:lnTo>
                  <a:pt x="34612" y="49599"/>
                </a:lnTo>
                <a:lnTo>
                  <a:pt x="34649" y="49618"/>
                </a:lnTo>
                <a:lnTo>
                  <a:pt x="34761" y="49674"/>
                </a:lnTo>
                <a:lnTo>
                  <a:pt x="34909" y="49711"/>
                </a:lnTo>
                <a:lnTo>
                  <a:pt x="35077" y="49711"/>
                </a:lnTo>
                <a:lnTo>
                  <a:pt x="35431" y="49692"/>
                </a:lnTo>
                <a:lnTo>
                  <a:pt x="35673" y="49674"/>
                </a:lnTo>
                <a:lnTo>
                  <a:pt x="35840" y="49655"/>
                </a:lnTo>
                <a:lnTo>
                  <a:pt x="36157" y="49581"/>
                </a:lnTo>
                <a:lnTo>
                  <a:pt x="36287" y="49543"/>
                </a:lnTo>
                <a:lnTo>
                  <a:pt x="36380" y="49488"/>
                </a:lnTo>
                <a:lnTo>
                  <a:pt x="36418" y="49469"/>
                </a:lnTo>
                <a:lnTo>
                  <a:pt x="36436" y="49450"/>
                </a:lnTo>
                <a:lnTo>
                  <a:pt x="36418" y="49432"/>
                </a:lnTo>
                <a:lnTo>
                  <a:pt x="36399" y="49413"/>
                </a:lnTo>
                <a:lnTo>
                  <a:pt x="36269" y="49357"/>
                </a:lnTo>
                <a:lnTo>
                  <a:pt x="36138" y="49339"/>
                </a:lnTo>
                <a:lnTo>
                  <a:pt x="35989" y="49320"/>
                </a:lnTo>
                <a:lnTo>
                  <a:pt x="35859" y="49320"/>
                </a:lnTo>
                <a:lnTo>
                  <a:pt x="35561" y="49339"/>
                </a:lnTo>
                <a:lnTo>
                  <a:pt x="35282" y="49339"/>
                </a:lnTo>
                <a:lnTo>
                  <a:pt x="35096" y="49320"/>
                </a:lnTo>
                <a:lnTo>
                  <a:pt x="34965" y="49301"/>
                </a:lnTo>
                <a:close/>
                <a:moveTo>
                  <a:pt x="90466" y="49227"/>
                </a:moveTo>
                <a:lnTo>
                  <a:pt x="90391" y="49246"/>
                </a:lnTo>
                <a:lnTo>
                  <a:pt x="90335" y="49283"/>
                </a:lnTo>
                <a:lnTo>
                  <a:pt x="90298" y="49339"/>
                </a:lnTo>
                <a:lnTo>
                  <a:pt x="90298" y="49395"/>
                </a:lnTo>
                <a:lnTo>
                  <a:pt x="90298" y="49450"/>
                </a:lnTo>
                <a:lnTo>
                  <a:pt x="90317" y="49506"/>
                </a:lnTo>
                <a:lnTo>
                  <a:pt x="90391" y="49599"/>
                </a:lnTo>
                <a:lnTo>
                  <a:pt x="90466" y="49655"/>
                </a:lnTo>
                <a:lnTo>
                  <a:pt x="90578" y="49692"/>
                </a:lnTo>
                <a:lnTo>
                  <a:pt x="90689" y="49711"/>
                </a:lnTo>
                <a:lnTo>
                  <a:pt x="90801" y="49711"/>
                </a:lnTo>
                <a:lnTo>
                  <a:pt x="90894" y="49674"/>
                </a:lnTo>
                <a:lnTo>
                  <a:pt x="90968" y="49599"/>
                </a:lnTo>
                <a:lnTo>
                  <a:pt x="91062" y="49506"/>
                </a:lnTo>
                <a:lnTo>
                  <a:pt x="91080" y="49450"/>
                </a:lnTo>
                <a:lnTo>
                  <a:pt x="91080" y="49395"/>
                </a:lnTo>
                <a:lnTo>
                  <a:pt x="91062" y="49357"/>
                </a:lnTo>
                <a:lnTo>
                  <a:pt x="91006" y="49339"/>
                </a:lnTo>
                <a:lnTo>
                  <a:pt x="90857" y="49301"/>
                </a:lnTo>
                <a:lnTo>
                  <a:pt x="90671" y="49246"/>
                </a:lnTo>
                <a:lnTo>
                  <a:pt x="90559" y="49227"/>
                </a:lnTo>
                <a:close/>
                <a:moveTo>
                  <a:pt x="17911" y="49320"/>
                </a:moveTo>
                <a:lnTo>
                  <a:pt x="17576" y="49339"/>
                </a:lnTo>
                <a:lnTo>
                  <a:pt x="17278" y="49376"/>
                </a:lnTo>
                <a:lnTo>
                  <a:pt x="17148" y="49395"/>
                </a:lnTo>
                <a:lnTo>
                  <a:pt x="17055" y="49432"/>
                </a:lnTo>
                <a:lnTo>
                  <a:pt x="16980" y="49469"/>
                </a:lnTo>
                <a:lnTo>
                  <a:pt x="16943" y="49525"/>
                </a:lnTo>
                <a:lnTo>
                  <a:pt x="16943" y="49599"/>
                </a:lnTo>
                <a:lnTo>
                  <a:pt x="16980" y="49674"/>
                </a:lnTo>
                <a:lnTo>
                  <a:pt x="17036" y="49711"/>
                </a:lnTo>
                <a:lnTo>
                  <a:pt x="17148" y="49730"/>
                </a:lnTo>
                <a:lnTo>
                  <a:pt x="17260" y="49730"/>
                </a:lnTo>
                <a:lnTo>
                  <a:pt x="17409" y="49711"/>
                </a:lnTo>
                <a:lnTo>
                  <a:pt x="17669" y="49692"/>
                </a:lnTo>
                <a:lnTo>
                  <a:pt x="17855" y="49655"/>
                </a:lnTo>
                <a:lnTo>
                  <a:pt x="18116" y="49637"/>
                </a:lnTo>
                <a:lnTo>
                  <a:pt x="18377" y="49581"/>
                </a:lnTo>
                <a:lnTo>
                  <a:pt x="18451" y="49543"/>
                </a:lnTo>
                <a:lnTo>
                  <a:pt x="18581" y="49469"/>
                </a:lnTo>
                <a:lnTo>
                  <a:pt x="18637" y="49432"/>
                </a:lnTo>
                <a:lnTo>
                  <a:pt x="18675" y="49413"/>
                </a:lnTo>
                <a:lnTo>
                  <a:pt x="18675" y="49395"/>
                </a:lnTo>
                <a:lnTo>
                  <a:pt x="18675" y="49376"/>
                </a:lnTo>
                <a:lnTo>
                  <a:pt x="18619" y="49357"/>
                </a:lnTo>
                <a:lnTo>
                  <a:pt x="18470" y="49339"/>
                </a:lnTo>
                <a:lnTo>
                  <a:pt x="18228" y="49320"/>
                </a:lnTo>
                <a:close/>
                <a:moveTo>
                  <a:pt x="22715" y="49357"/>
                </a:moveTo>
                <a:lnTo>
                  <a:pt x="22417" y="49376"/>
                </a:lnTo>
                <a:lnTo>
                  <a:pt x="22193" y="49413"/>
                </a:lnTo>
                <a:lnTo>
                  <a:pt x="22100" y="49450"/>
                </a:lnTo>
                <a:lnTo>
                  <a:pt x="22044" y="49488"/>
                </a:lnTo>
                <a:lnTo>
                  <a:pt x="22026" y="49543"/>
                </a:lnTo>
                <a:lnTo>
                  <a:pt x="22044" y="49599"/>
                </a:lnTo>
                <a:lnTo>
                  <a:pt x="22063" y="49637"/>
                </a:lnTo>
                <a:lnTo>
                  <a:pt x="22100" y="49674"/>
                </a:lnTo>
                <a:lnTo>
                  <a:pt x="22212" y="49711"/>
                </a:lnTo>
                <a:lnTo>
                  <a:pt x="22324" y="49730"/>
                </a:lnTo>
                <a:lnTo>
                  <a:pt x="22473" y="49711"/>
                </a:lnTo>
                <a:lnTo>
                  <a:pt x="22752" y="49692"/>
                </a:lnTo>
                <a:lnTo>
                  <a:pt x="22957" y="49655"/>
                </a:lnTo>
                <a:lnTo>
                  <a:pt x="23106" y="49618"/>
                </a:lnTo>
                <a:lnTo>
                  <a:pt x="23385" y="49562"/>
                </a:lnTo>
                <a:lnTo>
                  <a:pt x="23608" y="49488"/>
                </a:lnTo>
                <a:lnTo>
                  <a:pt x="23664" y="49450"/>
                </a:lnTo>
                <a:lnTo>
                  <a:pt x="23664" y="49432"/>
                </a:lnTo>
                <a:lnTo>
                  <a:pt x="23646" y="49432"/>
                </a:lnTo>
                <a:lnTo>
                  <a:pt x="23515" y="49395"/>
                </a:lnTo>
                <a:lnTo>
                  <a:pt x="23292" y="49376"/>
                </a:lnTo>
                <a:lnTo>
                  <a:pt x="23013" y="49357"/>
                </a:lnTo>
                <a:close/>
                <a:moveTo>
                  <a:pt x="2272" y="49283"/>
                </a:moveTo>
                <a:lnTo>
                  <a:pt x="2142" y="49301"/>
                </a:lnTo>
                <a:lnTo>
                  <a:pt x="2030" y="49320"/>
                </a:lnTo>
                <a:lnTo>
                  <a:pt x="1993" y="49339"/>
                </a:lnTo>
                <a:lnTo>
                  <a:pt x="1956" y="49376"/>
                </a:lnTo>
                <a:lnTo>
                  <a:pt x="1937" y="49413"/>
                </a:lnTo>
                <a:lnTo>
                  <a:pt x="1918" y="49469"/>
                </a:lnTo>
                <a:lnTo>
                  <a:pt x="1918" y="49506"/>
                </a:lnTo>
                <a:lnTo>
                  <a:pt x="1937" y="49543"/>
                </a:lnTo>
                <a:lnTo>
                  <a:pt x="1993" y="49618"/>
                </a:lnTo>
                <a:lnTo>
                  <a:pt x="2067" y="49655"/>
                </a:lnTo>
                <a:lnTo>
                  <a:pt x="2179" y="49692"/>
                </a:lnTo>
                <a:lnTo>
                  <a:pt x="2402" y="49711"/>
                </a:lnTo>
                <a:lnTo>
                  <a:pt x="2551" y="49711"/>
                </a:lnTo>
                <a:lnTo>
                  <a:pt x="2719" y="49730"/>
                </a:lnTo>
                <a:lnTo>
                  <a:pt x="2961" y="49748"/>
                </a:lnTo>
                <a:lnTo>
                  <a:pt x="3091" y="49748"/>
                </a:lnTo>
                <a:lnTo>
                  <a:pt x="3184" y="49730"/>
                </a:lnTo>
                <a:lnTo>
                  <a:pt x="3277" y="49692"/>
                </a:lnTo>
                <a:lnTo>
                  <a:pt x="3315" y="49674"/>
                </a:lnTo>
                <a:lnTo>
                  <a:pt x="3333" y="49637"/>
                </a:lnTo>
                <a:lnTo>
                  <a:pt x="3333" y="49599"/>
                </a:lnTo>
                <a:lnTo>
                  <a:pt x="3333" y="49562"/>
                </a:lnTo>
                <a:lnTo>
                  <a:pt x="3277" y="49506"/>
                </a:lnTo>
                <a:lnTo>
                  <a:pt x="3203" y="49469"/>
                </a:lnTo>
                <a:lnTo>
                  <a:pt x="3091" y="49432"/>
                </a:lnTo>
                <a:lnTo>
                  <a:pt x="2868" y="49376"/>
                </a:lnTo>
                <a:lnTo>
                  <a:pt x="2719" y="49357"/>
                </a:lnTo>
                <a:lnTo>
                  <a:pt x="2533" y="49320"/>
                </a:lnTo>
                <a:lnTo>
                  <a:pt x="2272" y="49283"/>
                </a:lnTo>
                <a:close/>
                <a:moveTo>
                  <a:pt x="4599" y="49301"/>
                </a:moveTo>
                <a:lnTo>
                  <a:pt x="4432" y="49320"/>
                </a:lnTo>
                <a:lnTo>
                  <a:pt x="4357" y="49320"/>
                </a:lnTo>
                <a:lnTo>
                  <a:pt x="4283" y="49357"/>
                </a:lnTo>
                <a:lnTo>
                  <a:pt x="4246" y="49395"/>
                </a:lnTo>
                <a:lnTo>
                  <a:pt x="4208" y="49432"/>
                </a:lnTo>
                <a:lnTo>
                  <a:pt x="4190" y="49488"/>
                </a:lnTo>
                <a:lnTo>
                  <a:pt x="4190" y="49543"/>
                </a:lnTo>
                <a:lnTo>
                  <a:pt x="4208" y="49581"/>
                </a:lnTo>
                <a:lnTo>
                  <a:pt x="4246" y="49618"/>
                </a:lnTo>
                <a:lnTo>
                  <a:pt x="4376" y="49674"/>
                </a:lnTo>
                <a:lnTo>
                  <a:pt x="4543" y="49711"/>
                </a:lnTo>
                <a:lnTo>
                  <a:pt x="4711" y="49748"/>
                </a:lnTo>
                <a:lnTo>
                  <a:pt x="4897" y="49748"/>
                </a:lnTo>
                <a:lnTo>
                  <a:pt x="5121" y="49767"/>
                </a:lnTo>
                <a:lnTo>
                  <a:pt x="5325" y="49767"/>
                </a:lnTo>
                <a:lnTo>
                  <a:pt x="5605" y="49786"/>
                </a:lnTo>
                <a:lnTo>
                  <a:pt x="5754" y="49786"/>
                </a:lnTo>
                <a:lnTo>
                  <a:pt x="5884" y="49767"/>
                </a:lnTo>
                <a:lnTo>
                  <a:pt x="5977" y="49730"/>
                </a:lnTo>
                <a:lnTo>
                  <a:pt x="6014" y="49711"/>
                </a:lnTo>
                <a:lnTo>
                  <a:pt x="6052" y="49674"/>
                </a:lnTo>
                <a:lnTo>
                  <a:pt x="6089" y="49618"/>
                </a:lnTo>
                <a:lnTo>
                  <a:pt x="6089" y="49581"/>
                </a:lnTo>
                <a:lnTo>
                  <a:pt x="6089" y="49543"/>
                </a:lnTo>
                <a:lnTo>
                  <a:pt x="6070" y="49506"/>
                </a:lnTo>
                <a:lnTo>
                  <a:pt x="5996" y="49450"/>
                </a:lnTo>
                <a:lnTo>
                  <a:pt x="5884" y="49432"/>
                </a:lnTo>
                <a:lnTo>
                  <a:pt x="5754" y="49413"/>
                </a:lnTo>
                <a:lnTo>
                  <a:pt x="5623" y="49395"/>
                </a:lnTo>
                <a:lnTo>
                  <a:pt x="5418" y="49395"/>
                </a:lnTo>
                <a:lnTo>
                  <a:pt x="5158" y="49357"/>
                </a:lnTo>
                <a:lnTo>
                  <a:pt x="4785" y="49301"/>
                </a:lnTo>
                <a:close/>
                <a:moveTo>
                  <a:pt x="317" y="49376"/>
                </a:moveTo>
                <a:lnTo>
                  <a:pt x="150" y="49413"/>
                </a:lnTo>
                <a:lnTo>
                  <a:pt x="94" y="49450"/>
                </a:lnTo>
                <a:lnTo>
                  <a:pt x="38" y="49488"/>
                </a:lnTo>
                <a:lnTo>
                  <a:pt x="1" y="49543"/>
                </a:lnTo>
                <a:lnTo>
                  <a:pt x="1" y="49599"/>
                </a:lnTo>
                <a:lnTo>
                  <a:pt x="1" y="49674"/>
                </a:lnTo>
                <a:lnTo>
                  <a:pt x="38" y="49767"/>
                </a:lnTo>
                <a:lnTo>
                  <a:pt x="75" y="49804"/>
                </a:lnTo>
                <a:lnTo>
                  <a:pt x="131" y="49841"/>
                </a:lnTo>
                <a:lnTo>
                  <a:pt x="187" y="49841"/>
                </a:lnTo>
                <a:lnTo>
                  <a:pt x="261" y="49823"/>
                </a:lnTo>
                <a:lnTo>
                  <a:pt x="392" y="49786"/>
                </a:lnTo>
                <a:lnTo>
                  <a:pt x="485" y="49748"/>
                </a:lnTo>
                <a:lnTo>
                  <a:pt x="596" y="49711"/>
                </a:lnTo>
                <a:lnTo>
                  <a:pt x="764" y="49655"/>
                </a:lnTo>
                <a:lnTo>
                  <a:pt x="838" y="49599"/>
                </a:lnTo>
                <a:lnTo>
                  <a:pt x="894" y="49562"/>
                </a:lnTo>
                <a:lnTo>
                  <a:pt x="913" y="49506"/>
                </a:lnTo>
                <a:lnTo>
                  <a:pt x="913" y="49488"/>
                </a:lnTo>
                <a:lnTo>
                  <a:pt x="894" y="49450"/>
                </a:lnTo>
                <a:lnTo>
                  <a:pt x="801" y="49413"/>
                </a:lnTo>
                <a:lnTo>
                  <a:pt x="671" y="49395"/>
                </a:lnTo>
                <a:lnTo>
                  <a:pt x="503" y="49376"/>
                </a:lnTo>
                <a:close/>
              </a:path>
            </a:pathLst>
          </a:custGeom>
          <a:solidFill>
            <a:srgbClr val="CDBCB5"/>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CDBCB5"/>
              </a:solidFill>
              <a:cs typeface="Arial"/>
              <a:sym typeface="Arial"/>
            </a:endParaRPr>
          </a:p>
        </p:txBody>
      </p:sp>
      <p:sp>
        <p:nvSpPr>
          <p:cNvPr id="49" name="Google Shape;49;p9"/>
          <p:cNvSpPr txBox="1">
            <a:spLocks noGrp="1"/>
          </p:cNvSpPr>
          <p:nvPr>
            <p:ph type="body" idx="1"/>
          </p:nvPr>
        </p:nvSpPr>
        <p:spPr>
          <a:xfrm>
            <a:off x="609600" y="5468679"/>
            <a:ext cx="10972800" cy="692800"/>
          </a:xfrm>
          <a:prstGeom prst="rect">
            <a:avLst/>
          </a:prstGeom>
        </p:spPr>
        <p:txBody>
          <a:bodyPr spcFirstLastPara="1" wrap="square" lIns="91425" tIns="91425" rIns="91425" bIns="91425" anchor="t" anchorCtr="0">
            <a:noAutofit/>
          </a:bodyPr>
          <a:lstStyle>
            <a:lvl1pPr marL="609585" lvl="0" indent="-304792" algn="ctr">
              <a:spcBef>
                <a:spcPts val="480"/>
              </a:spcBef>
              <a:spcAft>
                <a:spcPts val="0"/>
              </a:spcAft>
              <a:buSzPts val="1800"/>
              <a:buNone/>
              <a:defRPr sz="2400"/>
            </a:lvl1pPr>
          </a:lstStyle>
          <a:p>
            <a:endParaRPr/>
          </a:p>
        </p:txBody>
      </p:sp>
    </p:spTree>
    <p:extLst>
      <p:ext uri="{BB962C8B-B14F-4D97-AF65-F5344CB8AC3E}">
        <p14:creationId xmlns:p14="http://schemas.microsoft.com/office/powerpoint/2010/main" val="126868478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43089226"/>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 name="Oval 3"/>
          <p:cNvSpPr>
            <a:spLocks noChangeArrowheads="1"/>
          </p:cNvSpPr>
          <p:nvPr/>
        </p:nvSpPr>
        <p:spPr bwMode="ltGray">
          <a:xfrm>
            <a:off x="1524000" y="1600200"/>
            <a:ext cx="6908800" cy="5257800"/>
          </a:xfrm>
          <a:prstGeom prst="ellipse">
            <a:avLst/>
          </a:prstGeom>
          <a:gradFill rotWithShape="1">
            <a:gsLst>
              <a:gs pos="0">
                <a:schemeClr val="accent1">
                  <a:gamma/>
                  <a:tint val="0"/>
                  <a:invGamma/>
                </a:schemeClr>
              </a:gs>
              <a:gs pos="100000">
                <a:schemeClr val="accent1">
                  <a:alpha val="30000"/>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grpSp>
        <p:nvGrpSpPr>
          <p:cNvPr id="5" name="Group 36"/>
          <p:cNvGrpSpPr>
            <a:grpSpLocks/>
          </p:cNvGrpSpPr>
          <p:nvPr/>
        </p:nvGrpSpPr>
        <p:grpSpPr bwMode="auto">
          <a:xfrm>
            <a:off x="0" y="0"/>
            <a:ext cx="7266517" cy="6858000"/>
            <a:chOff x="0" y="0"/>
            <a:chExt cx="3433" cy="4320"/>
          </a:xfrm>
        </p:grpSpPr>
        <p:pic>
          <p:nvPicPr>
            <p:cNvPr id="6" name="Picture 30" descr="11"/>
            <p:cNvPicPr>
              <a:picLocks noChangeAspect="1" noChangeArrowheads="1"/>
            </p:cNvPicPr>
            <p:nvPr userDrawn="1"/>
          </p:nvPicPr>
          <p:blipFill>
            <a:blip r:embed="rId2">
              <a:extLst>
                <a:ext uri="{28A0092B-C50C-407E-A947-70E740481C1C}">
                  <a14:useLocalDpi xmlns:a14="http://schemas.microsoft.com/office/drawing/2010/main" val="0"/>
                </a:ext>
              </a:extLst>
            </a:blip>
            <a:srcRect l="33020" t="5556"/>
            <a:stretch>
              <a:fillRect/>
            </a:stretch>
          </p:blipFill>
          <p:spPr bwMode="gray">
            <a:xfrm>
              <a:off x="0" y="336"/>
              <a:ext cx="3433" cy="3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31" descr="07"/>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2016" y="0"/>
              <a:ext cx="1200" cy="1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Oval 17"/>
          <p:cNvSpPr>
            <a:spLocks noChangeArrowheads="1"/>
          </p:cNvSpPr>
          <p:nvPr/>
        </p:nvSpPr>
        <p:spPr bwMode="ltGray">
          <a:xfrm>
            <a:off x="7416800" y="3581402"/>
            <a:ext cx="2946400" cy="2227263"/>
          </a:xfrm>
          <a:prstGeom prst="ellipse">
            <a:avLst/>
          </a:prstGeom>
          <a:gradFill rotWithShape="1">
            <a:gsLst>
              <a:gs pos="0">
                <a:schemeClr val="accent2">
                  <a:gamma/>
                  <a:tint val="0"/>
                  <a:invGamma/>
                </a:schemeClr>
              </a:gs>
              <a:gs pos="100000">
                <a:schemeClr val="accent2">
                  <a:alpha val="39999"/>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sp>
        <p:nvSpPr>
          <p:cNvPr id="9" name="Oval 18"/>
          <p:cNvSpPr>
            <a:spLocks noChangeArrowheads="1"/>
          </p:cNvSpPr>
          <p:nvPr/>
        </p:nvSpPr>
        <p:spPr bwMode="ltGray">
          <a:xfrm>
            <a:off x="10363200" y="228600"/>
            <a:ext cx="1422400" cy="990600"/>
          </a:xfrm>
          <a:prstGeom prst="ellipse">
            <a:avLst/>
          </a:prstGeom>
          <a:gradFill rotWithShape="1">
            <a:gsLst>
              <a:gs pos="0">
                <a:schemeClr val="hlink">
                  <a:gamma/>
                  <a:tint val="0"/>
                  <a:invGamma/>
                </a:schemeClr>
              </a:gs>
              <a:gs pos="100000">
                <a:schemeClr val="hlink">
                  <a:alpha val="39999"/>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sp>
        <p:nvSpPr>
          <p:cNvPr id="10" name="Text Box 23"/>
          <p:cNvSpPr txBox="1">
            <a:spLocks noChangeArrowheads="1"/>
          </p:cNvSpPr>
          <p:nvPr/>
        </p:nvSpPr>
        <p:spPr bwMode="gray">
          <a:xfrm>
            <a:off x="10756543" y="555625"/>
            <a:ext cx="1043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defTabSz="914377" fontAlgn="base">
              <a:spcBef>
                <a:spcPct val="0"/>
              </a:spcBef>
              <a:spcAft>
                <a:spcPct val="0"/>
              </a:spcAft>
            </a:pPr>
            <a:r>
              <a:rPr lang="en-US" sz="1800">
                <a:solidFill>
                  <a:srgbClr val="000000"/>
                </a:solidFill>
                <a:latin typeface="Arial" panose="020B0604020202020204" pitchFamily="34" charset="0"/>
              </a:rPr>
              <a:t>L/O/G/O</a:t>
            </a:r>
          </a:p>
        </p:txBody>
      </p:sp>
      <p:pic>
        <p:nvPicPr>
          <p:cNvPr id="11" name="Picture 26" descr="09"/>
          <p:cNvPicPr>
            <a:picLocks noChangeAspect="1" noChangeArrowheads="1"/>
          </p:cNvPicPr>
          <p:nvPr/>
        </p:nvPicPr>
        <p:blipFill>
          <a:blip r:embed="rId4">
            <a:extLst>
              <a:ext uri="{28A0092B-C50C-407E-A947-70E740481C1C}">
                <a14:useLocalDpi xmlns:a14="http://schemas.microsoft.com/office/drawing/2010/main" val="0"/>
              </a:ext>
            </a:extLst>
          </a:blip>
          <a:srcRect l="31970" r="12268"/>
          <a:stretch>
            <a:fillRect/>
          </a:stretch>
        </p:blipFill>
        <p:spPr bwMode="gray">
          <a:xfrm>
            <a:off x="0" y="2"/>
            <a:ext cx="7620000" cy="685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3" descr="0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rot="3067933">
            <a:off x="9695129" y="5600436"/>
            <a:ext cx="754063" cy="357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1840479">
            <a:off x="7971369" y="5614989"/>
            <a:ext cx="249343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895542">
            <a:off x="7285568" y="5962652"/>
            <a:ext cx="2904067"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7010402" y="6470650"/>
            <a:ext cx="3179233" cy="38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9" descr="0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9550400" y="5059364"/>
            <a:ext cx="2641600" cy="179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33"/>
          <p:cNvSpPr txBox="1">
            <a:spLocks noChangeArrowheads="1"/>
          </p:cNvSpPr>
          <p:nvPr userDrawn="1"/>
        </p:nvSpPr>
        <p:spPr bwMode="auto">
          <a:xfrm>
            <a:off x="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r>
              <a:rPr lang="en-US" sz="900">
                <a:solidFill>
                  <a:srgbClr val="000000"/>
                </a:solidFill>
                <a:latin typeface="Arial" panose="020B0604020202020204" pitchFamily="34" charset="0"/>
              </a:rPr>
              <a:t>http://dichvudanhvanban.com</a:t>
            </a:r>
          </a:p>
        </p:txBody>
      </p:sp>
      <p:sp>
        <p:nvSpPr>
          <p:cNvPr id="3074" name="Rectangle 2"/>
          <p:cNvSpPr>
            <a:spLocks noGrp="1" noChangeArrowheads="1"/>
          </p:cNvSpPr>
          <p:nvPr>
            <p:ph type="ctrTitle"/>
          </p:nvPr>
        </p:nvSpPr>
        <p:spPr>
          <a:xfrm>
            <a:off x="3657600" y="2057402"/>
            <a:ext cx="8331200" cy="2003425"/>
          </a:xfrm>
        </p:spPr>
        <p:txBody>
          <a:bodyPr/>
          <a:lstStyle>
            <a:lvl1pPr algn="r">
              <a:defRPr sz="5500"/>
            </a:lvl1pPr>
          </a:lstStyle>
          <a:p>
            <a:r>
              <a:rPr lang="en-US"/>
              <a:t>Click to edit Master title style</a:t>
            </a:r>
          </a:p>
        </p:txBody>
      </p:sp>
      <p:sp>
        <p:nvSpPr>
          <p:cNvPr id="3075" name="Rectangle 3"/>
          <p:cNvSpPr>
            <a:spLocks noGrp="1" noChangeArrowheads="1"/>
          </p:cNvSpPr>
          <p:nvPr>
            <p:ph type="subTitle" idx="1"/>
          </p:nvPr>
        </p:nvSpPr>
        <p:spPr>
          <a:xfrm>
            <a:off x="4040717" y="3886200"/>
            <a:ext cx="7948083" cy="533400"/>
          </a:xfrm>
        </p:spPr>
        <p:txBody>
          <a:bodyPr/>
          <a:lstStyle>
            <a:lvl1pPr marL="0" indent="0" algn="r">
              <a:buFontTx/>
              <a:buNone/>
              <a:defRPr sz="2000"/>
            </a:lvl1pPr>
          </a:lstStyle>
          <a:p>
            <a:r>
              <a:rPr lang="en-US"/>
              <a:t>Click to edit Master subtitle style</a:t>
            </a:r>
          </a:p>
        </p:txBody>
      </p:sp>
      <p:sp>
        <p:nvSpPr>
          <p:cNvPr id="18" name="Rectangle 4"/>
          <p:cNvSpPr>
            <a:spLocks noGrp="1" noChangeArrowheads="1"/>
          </p:cNvSpPr>
          <p:nvPr>
            <p:ph type="dt" sz="half" idx="10"/>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19" name="Rectangle 5"/>
          <p:cNvSpPr>
            <a:spLocks noGrp="1" noChangeArrowheads="1"/>
          </p:cNvSpPr>
          <p:nvPr>
            <p:ph type="ftr" sz="quarter" idx="11"/>
          </p:nvPr>
        </p:nvSpPr>
        <p:spPr/>
        <p:txBody>
          <a:bodyPr/>
          <a:lstStyle>
            <a:lvl1pPr eaLnBrk="0" hangingPunct="0">
              <a:defRPr sz="1000">
                <a:latin typeface=".VnTime" pitchFamily="34" charset="0"/>
                <a:cs typeface="Arial" panose="020B0604020202020204" pitchFamily="34" charset="0"/>
              </a:defRPr>
            </a:lvl1pPr>
          </a:lstStyle>
          <a:p>
            <a:pPr>
              <a:defRPr/>
            </a:pPr>
            <a:endParaRPr lang="en-US"/>
          </a:p>
        </p:txBody>
      </p:sp>
      <p:sp>
        <p:nvSpPr>
          <p:cNvPr id="20" name="Rectangle 6"/>
          <p:cNvSpPr>
            <a:spLocks noGrp="1" noChangeArrowheads="1"/>
          </p:cNvSpPr>
          <p:nvPr>
            <p:ph type="sldNum" sz="quarter" idx="12"/>
          </p:nvPr>
        </p:nvSpPr>
        <p:spPr/>
        <p:txBody>
          <a:bodyPr/>
          <a:lstStyle>
            <a:lvl1pPr eaLnBrk="0" hangingPunct="0">
              <a:defRPr sz="1000">
                <a:latin typeface=".VnTime" pitchFamily="34" charset="0"/>
                <a:cs typeface="Arial" panose="020B0604020202020204" pitchFamily="34" charset="0"/>
              </a:defRPr>
            </a:lvl1pPr>
          </a:lstStyle>
          <a:p>
            <a:pPr>
              <a:defRPr/>
            </a:pPr>
            <a:fld id="{80EF1D0B-3527-4F46-B4CD-0C66F589F705}" type="slidenum">
              <a:rPr lang="en-US"/>
              <a:pPr>
                <a:defRPr/>
              </a:pPr>
              <a:t>‹#›</a:t>
            </a:fld>
            <a:endParaRPr lang="en-US"/>
          </a:p>
        </p:txBody>
      </p:sp>
    </p:spTree>
    <p:extLst>
      <p:ext uri="{BB962C8B-B14F-4D97-AF65-F5344CB8AC3E}">
        <p14:creationId xmlns:p14="http://schemas.microsoft.com/office/powerpoint/2010/main" val="20259522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34826 0.20195 C -0.33038 0.16748 -0.32951 0.06246 -0.24132 -0.00486 C -0.15312 -0.07217 -0.04843 -0.00856 0.00226 -0.00948 " pathEditMode="relative" rAng="0" ptsTypes="asa">
                                      <p:cBhvr>
                                        <p:cTn id="6" dur="2000" fill="hold"/>
                                        <p:tgtEl>
                                          <p:spTgt spid="9"/>
                                        </p:tgtEl>
                                        <p:attrNameLst>
                                          <p:attrName>ppt_x</p:attrName>
                                          <p:attrName>ppt_y</p:attrName>
                                        </p:attrNameLst>
                                      </p:cBhvr>
                                      <p:rCtr x="17500" y="-13700"/>
                                    </p:animMotion>
                                  </p:childTnLst>
                                </p:cTn>
                              </p:par>
                              <p:par>
                                <p:cTn id="7" presetID="10"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animEffect transition="in" filter="fade">
                                      <p:cBhvr>
                                        <p:cTn id="9" dur="2000"/>
                                        <p:tgtEl>
                                          <p:spTgt spid="16"/>
                                        </p:tgtEl>
                                      </p:cBhvr>
                                    </p:animEffect>
                                  </p:childTnLst>
                                </p:cTn>
                              </p:par>
                            </p:childTnLst>
                          </p:cTn>
                        </p:par>
                        <p:par>
                          <p:cTn id="10" fill="hold">
                            <p:stCondLst>
                              <p:cond delay="2000"/>
                            </p:stCondLst>
                            <p:childTnLst>
                              <p:par>
                                <p:cTn id="11" presetID="22" presetClass="entr" presetSubtype="2" fill="hold"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right)">
                                      <p:cBhvr>
                                        <p:cTn id="13" dur="500"/>
                                        <p:tgtEl>
                                          <p:spTgt spid="15"/>
                                        </p:tgtEl>
                                      </p:cBhvr>
                                    </p:animEffect>
                                  </p:childTnLst>
                                </p:cTn>
                              </p:par>
                            </p:childTnLst>
                          </p:cTn>
                        </p:par>
                        <p:par>
                          <p:cTn id="14" fill="hold">
                            <p:stCondLst>
                              <p:cond delay="2500"/>
                            </p:stCondLst>
                            <p:childTnLst>
                              <p:par>
                                <p:cTn id="15" presetID="22" presetClass="entr" presetSubtype="2"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right)">
                                      <p:cBhvr>
                                        <p:cTn id="17" dur="500"/>
                                        <p:tgtEl>
                                          <p:spTgt spid="14"/>
                                        </p:tgtEl>
                                      </p:cBhvr>
                                    </p:animEffect>
                                  </p:childTnLst>
                                </p:cTn>
                              </p:par>
                            </p:childTnLst>
                          </p:cTn>
                        </p:par>
                        <p:par>
                          <p:cTn id="18" fill="hold">
                            <p:stCondLst>
                              <p:cond delay="3000"/>
                            </p:stCondLst>
                            <p:childTnLst>
                              <p:par>
                                <p:cTn id="19" presetID="22" presetClass="entr" presetSubtype="2"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3500"/>
                            </p:stCondLst>
                            <p:childTnLst>
                              <p:par>
                                <p:cTn id="23" presetID="22" presetClass="entr" presetSubtype="2" fill="hold"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par>
                                <p:cTn id="26" presetID="10" presetClass="exit" presetSubtype="0" fill="hold" nodeType="withEffect">
                                  <p:stCondLst>
                                    <p:cond delay="0"/>
                                  </p:stCondLst>
                                  <p:childTnLst>
                                    <p:animEffect transition="out" filter="fade">
                                      <p:cBhvr>
                                        <p:cTn id="27" dur="1000"/>
                                        <p:tgtEl>
                                          <p:spTgt spid="5"/>
                                        </p:tgtEl>
                                      </p:cBhvr>
                                    </p:animEffect>
                                    <p:set>
                                      <p:cBhvr>
                                        <p:cTn id="28" dur="1" fill="hold">
                                          <p:stCondLst>
                                            <p:cond delay="999"/>
                                          </p:stCondLst>
                                        </p:cTn>
                                        <p:tgtEl>
                                          <p:spTgt spid="5"/>
                                        </p:tgtEl>
                                        <p:attrNameLst>
                                          <p:attrName>style.visibility</p:attrName>
                                        </p:attrNameLst>
                                      </p:cBhvr>
                                      <p:to>
                                        <p:strVal val="hidden"/>
                                      </p:to>
                                    </p:set>
                                  </p:childTnLst>
                                </p:cTn>
                              </p:par>
                            </p:childTnLst>
                          </p:cTn>
                        </p:par>
                        <p:par>
                          <p:cTn id="29" fill="hold">
                            <p:stCondLst>
                              <p:cond delay="4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10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5BA549DD-BF4A-4C39-9E0A-0B69B81FE60C}" type="slidenum">
              <a:rPr lang="en-US"/>
              <a:pPr>
                <a:defRPr/>
              </a:pPr>
              <a:t>‹#›</a:t>
            </a:fld>
            <a:endParaRPr lang="en-US"/>
          </a:p>
        </p:txBody>
      </p:sp>
    </p:spTree>
    <p:extLst>
      <p:ext uri="{BB962C8B-B14F-4D97-AF65-F5344CB8AC3E}">
        <p14:creationId xmlns:p14="http://schemas.microsoft.com/office/powerpoint/2010/main" val="409114172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189" indent="0">
              <a:buNone/>
              <a:defRPr sz="1800"/>
            </a:lvl2pPr>
            <a:lvl3pPr marL="914377" indent="0">
              <a:buNone/>
              <a:defRPr sz="1600"/>
            </a:lvl3pPr>
            <a:lvl4pPr marL="1371566" indent="0">
              <a:buNone/>
              <a:defRPr sz="1400"/>
            </a:lvl4pPr>
            <a:lvl5pPr marL="1828754" indent="0">
              <a:buNone/>
              <a:defRPr sz="1400"/>
            </a:lvl5pPr>
            <a:lvl6pPr marL="2285943" indent="0">
              <a:buNone/>
              <a:defRPr sz="1400"/>
            </a:lvl6pPr>
            <a:lvl7pPr marL="2743131" indent="0">
              <a:buNone/>
              <a:defRPr sz="1400"/>
            </a:lvl7pPr>
            <a:lvl8pPr marL="3200320" indent="0">
              <a:buNone/>
              <a:defRPr sz="1400"/>
            </a:lvl8pPr>
            <a:lvl9pPr marL="3657509"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C03FF85-BAB4-4E79-87F0-D03726E7F353}" type="slidenum">
              <a:rPr lang="en-US"/>
              <a:pPr>
                <a:defRPr/>
              </a:pPr>
              <a:t>‹#›</a:t>
            </a:fld>
            <a:endParaRPr lang="en-US"/>
          </a:p>
        </p:txBody>
      </p:sp>
    </p:spTree>
    <p:extLst>
      <p:ext uri="{BB962C8B-B14F-4D97-AF65-F5344CB8AC3E}">
        <p14:creationId xmlns:p14="http://schemas.microsoft.com/office/powerpoint/2010/main" val="141989422"/>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B6FFBD57-4CE7-4B53-BF03-143653D64FEC}" type="slidenum">
              <a:rPr lang="en-US"/>
              <a:pPr>
                <a:defRPr/>
              </a:pPr>
              <a:t>‹#›</a:t>
            </a:fld>
            <a:endParaRPr lang="en-US"/>
          </a:p>
        </p:txBody>
      </p:sp>
    </p:spTree>
    <p:extLst>
      <p:ext uri="{BB962C8B-B14F-4D97-AF65-F5344CB8AC3E}">
        <p14:creationId xmlns:p14="http://schemas.microsoft.com/office/powerpoint/2010/main" val="3073765629"/>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8" name="Footer Placeholder 7"/>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5CD336B-CA87-4234-BFC7-AC15D7B77444}" type="slidenum">
              <a:rPr lang="en-US"/>
              <a:pPr>
                <a:defRPr/>
              </a:pPr>
              <a:t>‹#›</a:t>
            </a:fld>
            <a:endParaRPr lang="en-US"/>
          </a:p>
        </p:txBody>
      </p:sp>
    </p:spTree>
    <p:extLst>
      <p:ext uri="{BB962C8B-B14F-4D97-AF65-F5344CB8AC3E}">
        <p14:creationId xmlns:p14="http://schemas.microsoft.com/office/powerpoint/2010/main" val="4034644949"/>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Footer Placeholder 3"/>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CF8918E2-818F-424C-A8C6-D5E566425257}" type="slidenum">
              <a:rPr lang="en-US"/>
              <a:pPr>
                <a:defRPr/>
              </a:pPr>
              <a:t>‹#›</a:t>
            </a:fld>
            <a:endParaRPr lang="en-US"/>
          </a:p>
        </p:txBody>
      </p:sp>
    </p:spTree>
    <p:extLst>
      <p:ext uri="{BB962C8B-B14F-4D97-AF65-F5344CB8AC3E}">
        <p14:creationId xmlns:p14="http://schemas.microsoft.com/office/powerpoint/2010/main" val="2552350450"/>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3" name="Footer Placeholder 2"/>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3947DAA4-3AC1-4D9D-92CF-FCFDE5C3749D}" type="slidenum">
              <a:rPr lang="en-US"/>
              <a:pPr>
                <a:defRPr/>
              </a:pPr>
              <a:t>‹#›</a:t>
            </a:fld>
            <a:endParaRPr lang="en-US"/>
          </a:p>
        </p:txBody>
      </p:sp>
    </p:spTree>
    <p:extLst>
      <p:ext uri="{BB962C8B-B14F-4D97-AF65-F5344CB8AC3E}">
        <p14:creationId xmlns:p14="http://schemas.microsoft.com/office/powerpoint/2010/main" val="2557160140"/>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14DE7687-EABB-4319-BF6E-1AE038BBF5DE}" type="slidenum">
              <a:rPr lang="en-US"/>
              <a:pPr>
                <a:defRPr/>
              </a:pPr>
              <a:t>‹#›</a:t>
            </a:fld>
            <a:endParaRPr lang="en-US"/>
          </a:p>
        </p:txBody>
      </p:sp>
    </p:spTree>
    <p:extLst>
      <p:ext uri="{BB962C8B-B14F-4D97-AF65-F5344CB8AC3E}">
        <p14:creationId xmlns:p14="http://schemas.microsoft.com/office/powerpoint/2010/main" val="2678890667"/>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Footer Placeholder 5"/>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BBEA1AB-F5ED-4439-95D2-8335F9C3900F}" type="slidenum">
              <a:rPr lang="en-US"/>
              <a:pPr>
                <a:defRPr/>
              </a:pPr>
              <a:t>‹#›</a:t>
            </a:fld>
            <a:endParaRPr lang="en-US"/>
          </a:p>
        </p:txBody>
      </p:sp>
    </p:spTree>
    <p:extLst>
      <p:ext uri="{BB962C8B-B14F-4D97-AF65-F5344CB8AC3E}">
        <p14:creationId xmlns:p14="http://schemas.microsoft.com/office/powerpoint/2010/main" val="2172326173"/>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7ECFE9FF-6766-4B5B-A90B-F763F1B327DA}" type="slidenum">
              <a:rPr lang="en-US"/>
              <a:pPr>
                <a:defRPr/>
              </a:pPr>
              <a:t>‹#›</a:t>
            </a:fld>
            <a:endParaRPr lang="en-US"/>
          </a:p>
        </p:txBody>
      </p:sp>
    </p:spTree>
    <p:extLst>
      <p:ext uri="{BB962C8B-B14F-4D97-AF65-F5344CB8AC3E}">
        <p14:creationId xmlns:p14="http://schemas.microsoft.com/office/powerpoint/2010/main" val="2684177390"/>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457201"/>
            <a:ext cx="2743200" cy="5668963"/>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457201"/>
            <a:ext cx="8026400" cy="56689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eaLnBrk="0" hangingPunct="0">
              <a:defRPr>
                <a:latin typeface=".VnTime" pitchFamily="34" charset="0"/>
                <a:cs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eaLnBrk="0" hangingPunct="0">
              <a:defRPr>
                <a:latin typeface=".VnTime" pitchFamily="34" charset="0"/>
                <a:cs typeface="Arial" panose="020B0604020202020204" pitchFamily="34" charset="0"/>
              </a:defRPr>
            </a:lvl1pPr>
          </a:lstStyle>
          <a:p>
            <a:pPr>
              <a:defRPr/>
            </a:pPr>
            <a:fld id="{FC406C28-404E-4FB4-A9F7-714BC9E6D5DA}" type="slidenum">
              <a:rPr lang="en-US"/>
              <a:pPr>
                <a:defRPr/>
              </a:pPr>
              <a:t>‹#›</a:t>
            </a:fld>
            <a:endParaRPr lang="en-US"/>
          </a:p>
        </p:txBody>
      </p:sp>
    </p:spTree>
    <p:extLst>
      <p:ext uri="{BB962C8B-B14F-4D97-AF65-F5344CB8AC3E}">
        <p14:creationId xmlns:p14="http://schemas.microsoft.com/office/powerpoint/2010/main" val="1189322377"/>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3224033638"/>
      </p:ext>
    </p:extLst>
  </p:cSld>
  <p:clrMapOvr>
    <a:masterClrMapping/>
  </p:clrMapOvr>
  <p:hf sldNum="0" hdr="0" ftr="0" dt="0"/>
</p:sldLayout>
</file>

<file path=ppt/slideLayouts/slideLayout1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2709142885"/>
      </p:ext>
    </p:extLst>
  </p:cSld>
  <p:clrMapOvr>
    <a:masterClrMapping/>
  </p:clrMapOvr>
  <p:hf sldNum="0" hdr="0" ftr="0" dt="0"/>
</p:sldLayout>
</file>

<file path=ppt/slideLayouts/slideLayout1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38"/>
            <a:ext cx="10515600" cy="2852737"/>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831851" y="4589463"/>
            <a:ext cx="105156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173712696"/>
      </p:ext>
    </p:extLst>
  </p:cSld>
  <p:clrMapOvr>
    <a:masterClrMapping/>
  </p:clrMapOvr>
  <p:hf sldNum="0" hdr="0" ftr="0" dt="0"/>
</p:sldLayout>
</file>

<file path=ppt/slideLayouts/slideLayout1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0"/>
            <a:ext cx="5376672"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05728" y="1600200"/>
            <a:ext cx="5376672"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214316805"/>
      </p:ext>
    </p:extLst>
  </p:cSld>
  <p:clrMapOvr>
    <a:masterClrMapping/>
  </p:clrMapOvr>
  <p:hf sldNum="0" hdr="0" ftr="0" dt="0"/>
</p:sldLayout>
</file>

<file path=ppt/slideLayouts/slideLayout1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8" name="Footer Placeholder 7"/>
          <p:cNvSpPr>
            <a:spLocks noGrp="1"/>
          </p:cNvSpPr>
          <p:nvPr>
            <p:ph type="ftr" sz="quarter" idx="11"/>
          </p:nvPr>
        </p:nvSpPr>
        <p:spPr/>
        <p:txBody>
          <a:bodyPr/>
          <a:lstStyle/>
          <a:p>
            <a:pPr defTabSz="914400">
              <a:defRPr/>
            </a:pPr>
            <a:endParaRPr lang="en-US">
              <a:solidFill>
                <a:prstClr val="black"/>
              </a:solidFill>
            </a:endParaRPr>
          </a:p>
        </p:txBody>
      </p:sp>
      <p:sp>
        <p:nvSpPr>
          <p:cNvPr id="9" name="Slide Number Placeholder 8"/>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429644486"/>
      </p:ext>
    </p:extLst>
  </p:cSld>
  <p:clrMapOvr>
    <a:masterClrMapping/>
  </p:clrMapOvr>
  <p:hf sldNum="0" hdr="0" ftr="0" dt="0"/>
</p:sldLayout>
</file>

<file path=ppt/slideLayouts/slideLayout1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4" name="Footer Placeholder 3"/>
          <p:cNvSpPr>
            <a:spLocks noGrp="1"/>
          </p:cNvSpPr>
          <p:nvPr>
            <p:ph type="ftr" sz="quarter" idx="11"/>
          </p:nvPr>
        </p:nvSpPr>
        <p:spPr/>
        <p:txBody>
          <a:bodyPr/>
          <a:lstStyle/>
          <a:p>
            <a:pPr defTabSz="914400">
              <a:defRPr/>
            </a:pPr>
            <a:endParaRPr lang="en-US">
              <a:solidFill>
                <a:prstClr val="black"/>
              </a:solidFill>
            </a:endParaRPr>
          </a:p>
        </p:txBody>
      </p:sp>
      <p:sp>
        <p:nvSpPr>
          <p:cNvPr id="5" name="Slide Number Placeholder 4"/>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2971546258"/>
      </p:ext>
    </p:extLst>
  </p:cSld>
  <p:clrMapOvr>
    <a:masterClrMapping/>
  </p:clrMapOvr>
  <p:hf sldNum="0" hdr="0" ftr="0" dt="0"/>
</p:sldLayout>
</file>

<file path=ppt/slideLayouts/slideLayout1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3" name="Footer Placeholder 2"/>
          <p:cNvSpPr>
            <a:spLocks noGrp="1"/>
          </p:cNvSpPr>
          <p:nvPr>
            <p:ph type="ftr" sz="quarter" idx="11"/>
          </p:nvPr>
        </p:nvSpPr>
        <p:spPr/>
        <p:txBody>
          <a:bodyPr/>
          <a:lstStyle/>
          <a:p>
            <a:pPr defTabSz="914400">
              <a:defRPr/>
            </a:pPr>
            <a:endParaRPr lang="en-US">
              <a:solidFill>
                <a:prstClr val="black"/>
              </a:solidFill>
            </a:endParaRPr>
          </a:p>
        </p:txBody>
      </p:sp>
      <p:sp>
        <p:nvSpPr>
          <p:cNvPr id="4" name="Slide Number Placeholder 3"/>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2149128141"/>
      </p:ext>
    </p:extLst>
  </p:cSld>
  <p:clrMapOvr>
    <a:masterClrMapping/>
  </p:clrMapOvr>
  <p:hf sldNum="0" hdr="0" ftr="0" dt="0"/>
</p:sldLayout>
</file>

<file path=ppt/slideLayouts/slideLayout1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400735587"/>
      </p:ext>
    </p:extLst>
  </p:cSld>
  <p:clrMapOvr>
    <a:masterClrMapping/>
  </p:clrMapOvr>
  <p:hf sldNum="0" hdr="0" ftr="0" dt="0"/>
</p:sldLayout>
</file>

<file path=ppt/slideLayouts/slideLayout1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24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6" name="Footer Placeholder 5"/>
          <p:cNvSpPr>
            <a:spLocks noGrp="1"/>
          </p:cNvSpPr>
          <p:nvPr>
            <p:ph type="ftr" sz="quarter" idx="11"/>
          </p:nvPr>
        </p:nvSpPr>
        <p:spPr/>
        <p:txBody>
          <a:bodyPr/>
          <a:lstStyle/>
          <a:p>
            <a:pPr defTabSz="914400">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332969375"/>
      </p:ext>
    </p:extLst>
  </p:cSld>
  <p:clrMapOvr>
    <a:masterClrMapping/>
  </p:clrMapOvr>
  <p:hf sldNum="0" hdr="0" ftr="0" dt="0"/>
</p:sldLayout>
</file>

<file path=ppt/slideLayouts/slideLayout1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241810557"/>
      </p:ext>
    </p:extLst>
  </p:cSld>
  <p:clrMapOvr>
    <a:masterClrMapping/>
  </p:clrMapOvr>
  <p:hf sldNum="0" hdr="0" ftr="0" dt="0"/>
</p:sldLayout>
</file>

<file path=ppt/slideLayouts/slideLayout1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8"/>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8"/>
            <a:ext cx="8070573"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5" name="Footer Placeholder 4"/>
          <p:cNvSpPr>
            <a:spLocks noGrp="1"/>
          </p:cNvSpPr>
          <p:nvPr>
            <p:ph type="ftr" sz="quarter" idx="11"/>
          </p:nvPr>
        </p:nvSpPr>
        <p:spPr/>
        <p:txBody>
          <a:bodyPr/>
          <a:lstStyle/>
          <a:p>
            <a:pPr defTabSz="914400">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3699834029"/>
      </p:ext>
    </p:extLst>
  </p:cSld>
  <p:clrMapOvr>
    <a:masterClrMapping/>
  </p:clrMapOvr>
  <p:hf sldNum="0" hdr="0" ftr="0" dt="0"/>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2124835148"/>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1" y="0"/>
            <a:ext cx="12192001" cy="3515932"/>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12192000" y="0"/>
                </a:lnTo>
                <a:lnTo>
                  <a:pt x="12192000" y="6858000"/>
                </a:lnTo>
                <a:lnTo>
                  <a:pt x="0" y="6858000"/>
                </a:lnTo>
                <a:close/>
              </a:path>
            </a:pathLst>
          </a:custGeom>
          <a:noFill/>
        </p:spPr>
        <p:txBody>
          <a:bodyPr wrap="square">
            <a:noAutofit/>
          </a:bodyPr>
          <a:lstStyle/>
          <a:p>
            <a:endParaRPr lang="id-ID"/>
          </a:p>
        </p:txBody>
      </p:sp>
    </p:spTree>
    <p:extLst>
      <p:ext uri="{BB962C8B-B14F-4D97-AF65-F5344CB8AC3E}">
        <p14:creationId xmlns:p14="http://schemas.microsoft.com/office/powerpoint/2010/main" val="4007751528"/>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a:off x="6125530" y="0"/>
            <a:ext cx="6066470"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37334799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0"/>
          <p:cNvSpPr>
            <a:spLocks noGrp="1"/>
          </p:cNvSpPr>
          <p:nvPr>
            <p:ph type="pic" sz="quarter" idx="10"/>
          </p:nvPr>
        </p:nvSpPr>
        <p:spPr>
          <a:xfrm flipH="1">
            <a:off x="-1" y="0"/>
            <a:ext cx="6087291" cy="6858000"/>
          </a:xfrm>
          <a:custGeom>
            <a:avLst/>
            <a:gdLst>
              <a:gd name="connsiteX0" fmla="*/ 0 w 6066470"/>
              <a:gd name="connsiteY0" fmla="*/ 0 h 6858000"/>
              <a:gd name="connsiteX1" fmla="*/ 6066470 w 6066470"/>
              <a:gd name="connsiteY1" fmla="*/ 0 h 6858000"/>
              <a:gd name="connsiteX2" fmla="*/ 6066470 w 6066470"/>
              <a:gd name="connsiteY2" fmla="*/ 6858000 h 6858000"/>
              <a:gd name="connsiteX3" fmla="*/ 150284 w 6066470"/>
              <a:gd name="connsiteY3" fmla="*/ 6858000 h 6858000"/>
              <a:gd name="connsiteX4" fmla="*/ 213491 w 6066470"/>
              <a:gd name="connsiteY4" fmla="*/ 6808329 h 6858000"/>
              <a:gd name="connsiteX5" fmla="*/ 1780220 w 6066470"/>
              <a:gd name="connsiteY5" fmla="*/ 3486150 h 6858000"/>
              <a:gd name="connsiteX6" fmla="*/ 50850 w 6066470"/>
              <a:gd name="connsiteY6" fmla="*/ 3616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470" h="6858000">
                <a:moveTo>
                  <a:pt x="0" y="0"/>
                </a:moveTo>
                <a:lnTo>
                  <a:pt x="6066470" y="0"/>
                </a:lnTo>
                <a:lnTo>
                  <a:pt x="6066470" y="6858000"/>
                </a:lnTo>
                <a:lnTo>
                  <a:pt x="150284" y="6858000"/>
                </a:lnTo>
                <a:lnTo>
                  <a:pt x="213491" y="6808329"/>
                </a:lnTo>
                <a:cubicBezTo>
                  <a:pt x="1170332" y="6018674"/>
                  <a:pt x="1780220" y="4823636"/>
                  <a:pt x="1780220" y="3486150"/>
                </a:cubicBezTo>
                <a:cubicBezTo>
                  <a:pt x="1780220" y="2074360"/>
                  <a:pt x="1100684" y="821284"/>
                  <a:pt x="50850" y="36161"/>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2598195191"/>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4"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8" y="-1330527"/>
            <a:ext cx="1724470"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76059730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0" y="0"/>
            <a:ext cx="6775250" cy="6133514"/>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flipV="1">
            <a:off x="9131223" y="-1258481"/>
            <a:ext cx="1802298" cy="4319262"/>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id-ID">
              <a:solidFill>
                <a:prstClr val="white"/>
              </a:solidFill>
            </a:endParaRPr>
          </a:p>
        </p:txBody>
      </p:sp>
    </p:spTree>
    <p:extLst>
      <p:ext uri="{BB962C8B-B14F-4D97-AF65-F5344CB8AC3E}">
        <p14:creationId xmlns:p14="http://schemas.microsoft.com/office/powerpoint/2010/main" val="3703000517"/>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Rectangle 2"/>
          <p:cNvSpPr/>
          <p:nvPr userDrawn="1"/>
        </p:nvSpPr>
        <p:spPr bwMode="auto">
          <a:xfrm>
            <a:off x="0" y="3422468"/>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4" name="Picture Placeholder 1"/>
          <p:cNvSpPr>
            <a:spLocks noGrp="1"/>
          </p:cNvSpPr>
          <p:nvPr>
            <p:ph type="pic" sz="quarter" idx="11"/>
          </p:nvPr>
        </p:nvSpPr>
        <p:spPr>
          <a:xfrm>
            <a:off x="636346" y="753526"/>
            <a:ext cx="7776864" cy="4581128"/>
          </a:xfrm>
          <a:prstGeom prst="rect">
            <a:avLst/>
          </a:prstGeom>
        </p:spPr>
      </p:sp>
    </p:spTree>
    <p:extLst>
      <p:ext uri="{BB962C8B-B14F-4D97-AF65-F5344CB8AC3E}">
        <p14:creationId xmlns:p14="http://schemas.microsoft.com/office/powerpoint/2010/main" val="422664670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2" name="Rectangle 11"/>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4"/>
          <p:cNvSpPr>
            <a:spLocks noGrp="1"/>
          </p:cNvSpPr>
          <p:nvPr>
            <p:ph type="pic" sz="quarter" idx="13"/>
          </p:nvPr>
        </p:nvSpPr>
        <p:spPr>
          <a:xfrm>
            <a:off x="4284342" y="757645"/>
            <a:ext cx="3592513" cy="5767872"/>
          </a:xfrm>
          <a:prstGeom prst="rect">
            <a:avLst/>
          </a:prstGeom>
        </p:spPr>
        <p:txBody>
          <a:bodyPr/>
          <a:lstStyle/>
          <a:p>
            <a:endParaRPr lang="id-ID"/>
          </a:p>
        </p:txBody>
      </p:sp>
      <p:sp>
        <p:nvSpPr>
          <p:cNvPr id="11" name="Picture Placeholder 4"/>
          <p:cNvSpPr>
            <a:spLocks noGrp="1"/>
          </p:cNvSpPr>
          <p:nvPr>
            <p:ph type="pic" sz="quarter" idx="14"/>
          </p:nvPr>
        </p:nvSpPr>
        <p:spPr>
          <a:xfrm>
            <a:off x="8238171" y="757645"/>
            <a:ext cx="3592513" cy="5767872"/>
          </a:xfrm>
          <a:prstGeom prst="rect">
            <a:avLst/>
          </a:prstGeom>
        </p:spPr>
        <p:txBody>
          <a:bodyPr/>
          <a:lstStyle/>
          <a:p>
            <a:endParaRPr lang="id-ID"/>
          </a:p>
        </p:txBody>
      </p:sp>
    </p:spTree>
    <p:extLst>
      <p:ext uri="{BB962C8B-B14F-4D97-AF65-F5344CB8AC3E}">
        <p14:creationId xmlns:p14="http://schemas.microsoft.com/office/powerpoint/2010/main" val="682417648"/>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6436" y="260941"/>
            <a:ext cx="3657600" cy="3017837"/>
          </a:xfrm>
          <a:prstGeom prst="rect">
            <a:avLst/>
          </a:prstGeom>
        </p:spPr>
        <p:txBody>
          <a:bodyPr/>
          <a:lstStyle/>
          <a:p>
            <a:endParaRPr lang="id-ID"/>
          </a:p>
        </p:txBody>
      </p:sp>
      <p:sp>
        <p:nvSpPr>
          <p:cNvPr id="7" name="Rectangle 6"/>
          <p:cNvSpPr/>
          <p:nvPr userDrawn="1"/>
        </p:nvSpPr>
        <p:spPr bwMode="auto">
          <a:xfrm>
            <a:off x="0" y="3422469"/>
            <a:ext cx="12192000" cy="3435531"/>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8" name="Picture Placeholder 3"/>
          <p:cNvSpPr>
            <a:spLocks noGrp="1"/>
          </p:cNvSpPr>
          <p:nvPr>
            <p:ph type="pic" sz="quarter" idx="11"/>
          </p:nvPr>
        </p:nvSpPr>
        <p:spPr>
          <a:xfrm>
            <a:off x="4306253" y="260940"/>
            <a:ext cx="3657600" cy="3017837"/>
          </a:xfrm>
          <a:prstGeom prst="rect">
            <a:avLst/>
          </a:prstGeom>
        </p:spPr>
        <p:txBody>
          <a:bodyPr/>
          <a:lstStyle/>
          <a:p>
            <a:endParaRPr lang="id-ID"/>
          </a:p>
        </p:txBody>
      </p:sp>
      <p:sp>
        <p:nvSpPr>
          <p:cNvPr id="9" name="Picture Placeholder 3"/>
          <p:cNvSpPr>
            <a:spLocks noGrp="1"/>
          </p:cNvSpPr>
          <p:nvPr>
            <p:ph type="pic" sz="quarter" idx="12"/>
          </p:nvPr>
        </p:nvSpPr>
        <p:spPr>
          <a:xfrm>
            <a:off x="8286070" y="260940"/>
            <a:ext cx="3657600" cy="3017837"/>
          </a:xfrm>
          <a:prstGeom prst="rect">
            <a:avLst/>
          </a:prstGeom>
        </p:spPr>
        <p:txBody>
          <a:bodyPr/>
          <a:lstStyle/>
          <a:p>
            <a:endParaRPr lang="id-ID"/>
          </a:p>
        </p:txBody>
      </p:sp>
    </p:spTree>
    <p:extLst>
      <p:ext uri="{BB962C8B-B14F-4D97-AF65-F5344CB8AC3E}">
        <p14:creationId xmlns:p14="http://schemas.microsoft.com/office/powerpoint/2010/main" val="1060344531"/>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Rectangle 6"/>
          <p:cNvSpPr/>
          <p:nvPr userDrawn="1"/>
        </p:nvSpPr>
        <p:spPr bwMode="auto">
          <a:xfrm rot="5400000">
            <a:off x="3947162" y="-2666999"/>
            <a:ext cx="4297676" cy="12191999"/>
          </a:xfrm>
          <a:prstGeom prst="rect">
            <a:avLst/>
          </a:prstGeom>
          <a:gradFill>
            <a:gsLst>
              <a:gs pos="0">
                <a:schemeClr val="accent1"/>
              </a:gs>
              <a:gs pos="100000">
                <a:schemeClr val="accent5"/>
              </a:gs>
            </a:gsLst>
            <a:lin ang="2700000" scaled="0"/>
          </a:gradFill>
          <a:ln>
            <a:noFill/>
          </a:ln>
        </p:spPr>
        <p:txBody>
          <a:bodyPr vert="horz" wrap="square" lIns="45720" tIns="22860" rIns="45720" bIns="22860" numCol="1" rtlCol="0" anchor="t" anchorCtr="0" compatLnSpc="1">
            <a:prstTxWarp prst="textNoShape">
              <a:avLst/>
            </a:prstTxWarp>
          </a:bodyPr>
          <a:lstStyle/>
          <a:p>
            <a:pPr algn="ctr" defTabSz="914400"/>
            <a:endParaRPr lang="id-ID" sz="1200">
              <a:solidFill>
                <a:prstClr val="black"/>
              </a:solidFill>
            </a:endParaRPr>
          </a:p>
        </p:txBody>
      </p:sp>
      <p:sp>
        <p:nvSpPr>
          <p:cNvPr id="3" name="Picture Placeholder 6"/>
          <p:cNvSpPr>
            <a:spLocks noGrp="1"/>
          </p:cNvSpPr>
          <p:nvPr>
            <p:ph type="pic" sz="quarter" idx="10"/>
          </p:nvPr>
        </p:nvSpPr>
        <p:spPr>
          <a:xfrm>
            <a:off x="8966200" y="698500"/>
            <a:ext cx="2578100" cy="2654300"/>
          </a:xfrm>
          <a:prstGeom prst="rect">
            <a:avLst/>
          </a:prstGeom>
        </p:spPr>
        <p:txBody>
          <a:bodyPr/>
          <a:lstStyle/>
          <a:p>
            <a:endParaRPr lang="id-ID"/>
          </a:p>
        </p:txBody>
      </p:sp>
      <p:sp>
        <p:nvSpPr>
          <p:cNvPr id="4" name="Picture Placeholder 6"/>
          <p:cNvSpPr>
            <a:spLocks noGrp="1"/>
          </p:cNvSpPr>
          <p:nvPr>
            <p:ph type="pic" sz="quarter" idx="11"/>
          </p:nvPr>
        </p:nvSpPr>
        <p:spPr>
          <a:xfrm>
            <a:off x="6235700" y="698500"/>
            <a:ext cx="2578100" cy="2654300"/>
          </a:xfrm>
          <a:prstGeom prst="rect">
            <a:avLst/>
          </a:prstGeom>
        </p:spPr>
        <p:txBody>
          <a:bodyPr/>
          <a:lstStyle/>
          <a:p>
            <a:endParaRPr lang="id-ID"/>
          </a:p>
        </p:txBody>
      </p:sp>
      <p:sp>
        <p:nvSpPr>
          <p:cNvPr id="5" name="Picture Placeholder 6"/>
          <p:cNvSpPr>
            <a:spLocks noGrp="1"/>
          </p:cNvSpPr>
          <p:nvPr>
            <p:ph type="pic" sz="quarter" idx="12"/>
          </p:nvPr>
        </p:nvSpPr>
        <p:spPr>
          <a:xfrm>
            <a:off x="6235700" y="3505200"/>
            <a:ext cx="2578100" cy="2654300"/>
          </a:xfrm>
          <a:prstGeom prst="rect">
            <a:avLst/>
          </a:prstGeom>
        </p:spPr>
        <p:txBody>
          <a:bodyPr/>
          <a:lstStyle/>
          <a:p>
            <a:endParaRPr lang="id-ID"/>
          </a:p>
        </p:txBody>
      </p:sp>
      <p:sp>
        <p:nvSpPr>
          <p:cNvPr id="6" name="Picture Placeholder 6"/>
          <p:cNvSpPr>
            <a:spLocks noGrp="1"/>
          </p:cNvSpPr>
          <p:nvPr>
            <p:ph type="pic" sz="quarter" idx="13"/>
          </p:nvPr>
        </p:nvSpPr>
        <p:spPr>
          <a:xfrm>
            <a:off x="8966200" y="3505200"/>
            <a:ext cx="2578100" cy="2654300"/>
          </a:xfrm>
          <a:prstGeom prst="rect">
            <a:avLst/>
          </a:prstGeom>
        </p:spPr>
        <p:txBody>
          <a:bodyPr/>
          <a:lstStyle/>
          <a:p>
            <a:endParaRPr lang="id-ID"/>
          </a:p>
        </p:txBody>
      </p:sp>
    </p:spTree>
    <p:extLst>
      <p:ext uri="{BB962C8B-B14F-4D97-AF65-F5344CB8AC3E}">
        <p14:creationId xmlns:p14="http://schemas.microsoft.com/office/powerpoint/2010/main" val="986572841"/>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Picture Placeholder 32"/>
          <p:cNvSpPr>
            <a:spLocks noGrp="1"/>
          </p:cNvSpPr>
          <p:nvPr>
            <p:ph type="pic" sz="quarter" idx="11"/>
          </p:nvPr>
        </p:nvSpPr>
        <p:spPr>
          <a:xfrm>
            <a:off x="7119956" y="-773710"/>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4" name="Picture Placeholder 33"/>
          <p:cNvSpPr>
            <a:spLocks noGrp="1"/>
          </p:cNvSpPr>
          <p:nvPr>
            <p:ph type="pic" sz="quarter" idx="10"/>
          </p:nvPr>
        </p:nvSpPr>
        <p:spPr>
          <a:xfrm>
            <a:off x="3998478" y="456836"/>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5" name="Picture Placeholder 34"/>
          <p:cNvSpPr>
            <a:spLocks noGrp="1"/>
          </p:cNvSpPr>
          <p:nvPr>
            <p:ph type="pic" sz="quarter" idx="13"/>
          </p:nvPr>
        </p:nvSpPr>
        <p:spPr>
          <a:xfrm>
            <a:off x="695545" y="1487145"/>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
        <p:nvSpPr>
          <p:cNvPr id="6" name="Picture Placeholder 35"/>
          <p:cNvSpPr>
            <a:spLocks noGrp="1"/>
          </p:cNvSpPr>
          <p:nvPr>
            <p:ph type="pic" sz="quarter" idx="12"/>
          </p:nvPr>
        </p:nvSpPr>
        <p:spPr>
          <a:xfrm>
            <a:off x="3075990" y="3915427"/>
            <a:ext cx="2890156" cy="3136733"/>
          </a:xfrm>
          <a:custGeom>
            <a:avLst/>
            <a:gdLst>
              <a:gd name="connsiteX0" fmla="*/ 2016868 w 4028715"/>
              <a:gd name="connsiteY0" fmla="*/ 0 h 4372429"/>
              <a:gd name="connsiteX1" fmla="*/ 2042202 w 4028715"/>
              <a:gd name="connsiteY1" fmla="*/ 457 h 4372429"/>
              <a:gd name="connsiteX2" fmla="*/ 2067763 w 4028715"/>
              <a:gd name="connsiteY2" fmla="*/ 1598 h 4372429"/>
              <a:gd name="connsiteX3" fmla="*/ 2093097 w 4028715"/>
              <a:gd name="connsiteY3" fmla="*/ 3652 h 4372429"/>
              <a:gd name="connsiteX4" fmla="*/ 2118202 w 4028715"/>
              <a:gd name="connsiteY4" fmla="*/ 6391 h 4372429"/>
              <a:gd name="connsiteX5" fmla="*/ 2143764 w 4028715"/>
              <a:gd name="connsiteY5" fmla="*/ 9814 h 4372429"/>
              <a:gd name="connsiteX6" fmla="*/ 2168869 w 4028715"/>
              <a:gd name="connsiteY6" fmla="*/ 13922 h 4372429"/>
              <a:gd name="connsiteX7" fmla="*/ 2193746 w 4028715"/>
              <a:gd name="connsiteY7" fmla="*/ 18943 h 4372429"/>
              <a:gd name="connsiteX8" fmla="*/ 2218852 w 4028715"/>
              <a:gd name="connsiteY8" fmla="*/ 24421 h 4372429"/>
              <a:gd name="connsiteX9" fmla="*/ 2243729 w 4028715"/>
              <a:gd name="connsiteY9" fmla="*/ 30583 h 4372429"/>
              <a:gd name="connsiteX10" fmla="*/ 2268378 w 4028715"/>
              <a:gd name="connsiteY10" fmla="*/ 37658 h 4372429"/>
              <a:gd name="connsiteX11" fmla="*/ 2293026 w 4028715"/>
              <a:gd name="connsiteY11" fmla="*/ 45646 h 4372429"/>
              <a:gd name="connsiteX12" fmla="*/ 2317447 w 4028715"/>
              <a:gd name="connsiteY12" fmla="*/ 54091 h 4372429"/>
              <a:gd name="connsiteX13" fmla="*/ 2341411 w 4028715"/>
              <a:gd name="connsiteY13" fmla="*/ 63448 h 4372429"/>
              <a:gd name="connsiteX14" fmla="*/ 2365375 w 4028715"/>
              <a:gd name="connsiteY14" fmla="*/ 73262 h 4372429"/>
              <a:gd name="connsiteX15" fmla="*/ 2389339 w 4028715"/>
              <a:gd name="connsiteY15" fmla="*/ 83989 h 4372429"/>
              <a:gd name="connsiteX16" fmla="*/ 2412619 w 4028715"/>
              <a:gd name="connsiteY16" fmla="*/ 95400 h 4372429"/>
              <a:gd name="connsiteX17" fmla="*/ 3242235 w 4028715"/>
              <a:gd name="connsiteY17" fmla="*/ 573770 h 4372429"/>
              <a:gd name="connsiteX18" fmla="*/ 3251136 w 4028715"/>
              <a:gd name="connsiteY18" fmla="*/ 579019 h 4372429"/>
              <a:gd name="connsiteX19" fmla="*/ 3260037 w 4028715"/>
              <a:gd name="connsiteY19" fmla="*/ 584041 h 4372429"/>
              <a:gd name="connsiteX20" fmla="*/ 3268938 w 4028715"/>
              <a:gd name="connsiteY20" fmla="*/ 589290 h 4372429"/>
              <a:gd name="connsiteX21" fmla="*/ 3278067 w 4028715"/>
              <a:gd name="connsiteY21" fmla="*/ 594083 h 4372429"/>
              <a:gd name="connsiteX22" fmla="*/ 3286740 w 4028715"/>
              <a:gd name="connsiteY22" fmla="*/ 599104 h 4372429"/>
              <a:gd name="connsiteX23" fmla="*/ 3295869 w 4028715"/>
              <a:gd name="connsiteY23" fmla="*/ 603668 h 4372429"/>
              <a:gd name="connsiteX24" fmla="*/ 3304313 w 4028715"/>
              <a:gd name="connsiteY24" fmla="*/ 608689 h 4372429"/>
              <a:gd name="connsiteX25" fmla="*/ 3312758 w 4028715"/>
              <a:gd name="connsiteY25" fmla="*/ 613254 h 4372429"/>
              <a:gd name="connsiteX26" fmla="*/ 3659439 w 4028715"/>
              <a:gd name="connsiteY26" fmla="*/ 817292 h 4372429"/>
              <a:gd name="connsiteX27" fmla="*/ 3668797 w 4028715"/>
              <a:gd name="connsiteY27" fmla="*/ 823682 h 4372429"/>
              <a:gd name="connsiteX28" fmla="*/ 3677013 w 4028715"/>
              <a:gd name="connsiteY28" fmla="*/ 829844 h 4372429"/>
              <a:gd name="connsiteX29" fmla="*/ 3684316 w 4028715"/>
              <a:gd name="connsiteY29" fmla="*/ 835778 h 4372429"/>
              <a:gd name="connsiteX30" fmla="*/ 3691163 w 4028715"/>
              <a:gd name="connsiteY30" fmla="*/ 841256 h 4372429"/>
              <a:gd name="connsiteX31" fmla="*/ 3703031 w 4028715"/>
              <a:gd name="connsiteY31" fmla="*/ 851070 h 4372429"/>
              <a:gd name="connsiteX32" fmla="*/ 3712845 w 4028715"/>
              <a:gd name="connsiteY32" fmla="*/ 860199 h 4372429"/>
              <a:gd name="connsiteX33" fmla="*/ 3721974 w 4028715"/>
              <a:gd name="connsiteY33" fmla="*/ 868643 h 4372429"/>
              <a:gd name="connsiteX34" fmla="*/ 3730419 w 4028715"/>
              <a:gd name="connsiteY34" fmla="*/ 876860 h 4372429"/>
              <a:gd name="connsiteX35" fmla="*/ 3734755 w 4028715"/>
              <a:gd name="connsiteY35" fmla="*/ 880739 h 4372429"/>
              <a:gd name="connsiteX36" fmla="*/ 3739320 w 4028715"/>
              <a:gd name="connsiteY36" fmla="*/ 884848 h 4372429"/>
              <a:gd name="connsiteX37" fmla="*/ 3744112 w 4028715"/>
              <a:gd name="connsiteY37" fmla="*/ 888956 h 4372429"/>
              <a:gd name="connsiteX38" fmla="*/ 3749133 w 4028715"/>
              <a:gd name="connsiteY38" fmla="*/ 893064 h 4372429"/>
              <a:gd name="connsiteX39" fmla="*/ 3757350 w 4028715"/>
              <a:gd name="connsiteY39" fmla="*/ 898770 h 4372429"/>
              <a:gd name="connsiteX40" fmla="*/ 3762827 w 4028715"/>
              <a:gd name="connsiteY40" fmla="*/ 902650 h 4372429"/>
              <a:gd name="connsiteX41" fmla="*/ 3765566 w 4028715"/>
              <a:gd name="connsiteY41" fmla="*/ 904932 h 4372429"/>
              <a:gd name="connsiteX42" fmla="*/ 3768305 w 4028715"/>
              <a:gd name="connsiteY42" fmla="*/ 907214 h 4372429"/>
              <a:gd name="connsiteX43" fmla="*/ 3771728 w 4028715"/>
              <a:gd name="connsiteY43" fmla="*/ 910181 h 4372429"/>
              <a:gd name="connsiteX44" fmla="*/ 3775836 w 4028715"/>
              <a:gd name="connsiteY44" fmla="*/ 914746 h 4372429"/>
              <a:gd name="connsiteX45" fmla="*/ 3789987 w 4028715"/>
              <a:gd name="connsiteY45" fmla="*/ 930494 h 4372429"/>
              <a:gd name="connsiteX46" fmla="*/ 3803909 w 4028715"/>
              <a:gd name="connsiteY46" fmla="*/ 946698 h 4372429"/>
              <a:gd name="connsiteX47" fmla="*/ 3817374 w 4028715"/>
              <a:gd name="connsiteY47" fmla="*/ 962674 h 4372429"/>
              <a:gd name="connsiteX48" fmla="*/ 3830612 w 4028715"/>
              <a:gd name="connsiteY48" fmla="*/ 979107 h 4372429"/>
              <a:gd name="connsiteX49" fmla="*/ 3843621 w 4028715"/>
              <a:gd name="connsiteY49" fmla="*/ 995767 h 4372429"/>
              <a:gd name="connsiteX50" fmla="*/ 3856173 w 4028715"/>
              <a:gd name="connsiteY50" fmla="*/ 1012656 h 4372429"/>
              <a:gd name="connsiteX51" fmla="*/ 3868269 w 4028715"/>
              <a:gd name="connsiteY51" fmla="*/ 1029774 h 4372429"/>
              <a:gd name="connsiteX52" fmla="*/ 3879909 w 4028715"/>
              <a:gd name="connsiteY52" fmla="*/ 1047119 h 4372429"/>
              <a:gd name="connsiteX53" fmla="*/ 3891321 w 4028715"/>
              <a:gd name="connsiteY53" fmla="*/ 1064693 h 4372429"/>
              <a:gd name="connsiteX54" fmla="*/ 3902276 w 4028715"/>
              <a:gd name="connsiteY54" fmla="*/ 1082267 h 4372429"/>
              <a:gd name="connsiteX55" fmla="*/ 3913003 w 4028715"/>
              <a:gd name="connsiteY55" fmla="*/ 1100297 h 4372429"/>
              <a:gd name="connsiteX56" fmla="*/ 3923045 w 4028715"/>
              <a:gd name="connsiteY56" fmla="*/ 1118327 h 4372429"/>
              <a:gd name="connsiteX57" fmla="*/ 3933087 w 4028715"/>
              <a:gd name="connsiteY57" fmla="*/ 1136813 h 4372429"/>
              <a:gd name="connsiteX58" fmla="*/ 3942216 w 4028715"/>
              <a:gd name="connsiteY58" fmla="*/ 1155528 h 4372429"/>
              <a:gd name="connsiteX59" fmla="*/ 3951345 w 4028715"/>
              <a:gd name="connsiteY59" fmla="*/ 1174243 h 4372429"/>
              <a:gd name="connsiteX60" fmla="*/ 3959790 w 4028715"/>
              <a:gd name="connsiteY60" fmla="*/ 1193186 h 4372429"/>
              <a:gd name="connsiteX61" fmla="*/ 3967778 w 4028715"/>
              <a:gd name="connsiteY61" fmla="*/ 1212586 h 4372429"/>
              <a:gd name="connsiteX62" fmla="*/ 3975309 w 4028715"/>
              <a:gd name="connsiteY62" fmla="*/ 1231985 h 4372429"/>
              <a:gd name="connsiteX63" fmla="*/ 3982613 w 4028715"/>
              <a:gd name="connsiteY63" fmla="*/ 1251613 h 4372429"/>
              <a:gd name="connsiteX64" fmla="*/ 3989003 w 4028715"/>
              <a:gd name="connsiteY64" fmla="*/ 1271469 h 4372429"/>
              <a:gd name="connsiteX65" fmla="*/ 3995394 w 4028715"/>
              <a:gd name="connsiteY65" fmla="*/ 1291782 h 4372429"/>
              <a:gd name="connsiteX66" fmla="*/ 4000871 w 4028715"/>
              <a:gd name="connsiteY66" fmla="*/ 1312322 h 4372429"/>
              <a:gd name="connsiteX67" fmla="*/ 4006120 w 4028715"/>
              <a:gd name="connsiteY67" fmla="*/ 1332863 h 4372429"/>
              <a:gd name="connsiteX68" fmla="*/ 4010685 w 4028715"/>
              <a:gd name="connsiteY68" fmla="*/ 1353632 h 4372429"/>
              <a:gd name="connsiteX69" fmla="*/ 4014793 w 4028715"/>
              <a:gd name="connsiteY69" fmla="*/ 1374857 h 4372429"/>
              <a:gd name="connsiteX70" fmla="*/ 4018673 w 4028715"/>
              <a:gd name="connsiteY70" fmla="*/ 1396083 h 4372429"/>
              <a:gd name="connsiteX71" fmla="*/ 4021640 w 4028715"/>
              <a:gd name="connsiteY71" fmla="*/ 1417765 h 4372429"/>
              <a:gd name="connsiteX72" fmla="*/ 4024151 w 4028715"/>
              <a:gd name="connsiteY72" fmla="*/ 1439446 h 4372429"/>
              <a:gd name="connsiteX73" fmla="*/ 4026205 w 4028715"/>
              <a:gd name="connsiteY73" fmla="*/ 1461585 h 4372429"/>
              <a:gd name="connsiteX74" fmla="*/ 4027574 w 4028715"/>
              <a:gd name="connsiteY74" fmla="*/ 1483723 h 4372429"/>
              <a:gd name="connsiteX75" fmla="*/ 4028487 w 4028715"/>
              <a:gd name="connsiteY75" fmla="*/ 1506318 h 4372429"/>
              <a:gd name="connsiteX76" fmla="*/ 4028715 w 4028715"/>
              <a:gd name="connsiteY76" fmla="*/ 1528912 h 4372429"/>
              <a:gd name="connsiteX77" fmla="*/ 4028715 w 4028715"/>
              <a:gd name="connsiteY77" fmla="*/ 2843517 h 4372429"/>
              <a:gd name="connsiteX78" fmla="*/ 4028487 w 4028715"/>
              <a:gd name="connsiteY78" fmla="*/ 2861547 h 4372429"/>
              <a:gd name="connsiteX79" fmla="*/ 4027574 w 4028715"/>
              <a:gd name="connsiteY79" fmla="*/ 2879805 h 4372429"/>
              <a:gd name="connsiteX80" fmla="*/ 4026433 w 4028715"/>
              <a:gd name="connsiteY80" fmla="*/ 2898292 h 4372429"/>
              <a:gd name="connsiteX81" fmla="*/ 4024835 w 4028715"/>
              <a:gd name="connsiteY81" fmla="*/ 2917007 h 4372429"/>
              <a:gd name="connsiteX82" fmla="*/ 4022781 w 4028715"/>
              <a:gd name="connsiteY82" fmla="*/ 2936178 h 4372429"/>
              <a:gd name="connsiteX83" fmla="*/ 4020042 w 4028715"/>
              <a:gd name="connsiteY83" fmla="*/ 2954893 h 4372429"/>
              <a:gd name="connsiteX84" fmla="*/ 4016847 w 4028715"/>
              <a:gd name="connsiteY84" fmla="*/ 2974293 h 4372429"/>
              <a:gd name="connsiteX85" fmla="*/ 4013424 w 4028715"/>
              <a:gd name="connsiteY85" fmla="*/ 2993464 h 4372429"/>
              <a:gd name="connsiteX86" fmla="*/ 4009316 w 4028715"/>
              <a:gd name="connsiteY86" fmla="*/ 3012863 h 4372429"/>
              <a:gd name="connsiteX87" fmla="*/ 4004979 w 4028715"/>
              <a:gd name="connsiteY87" fmla="*/ 3032263 h 4372429"/>
              <a:gd name="connsiteX88" fmla="*/ 4000186 w 4028715"/>
              <a:gd name="connsiteY88" fmla="*/ 3051663 h 4372429"/>
              <a:gd name="connsiteX89" fmla="*/ 3995165 w 4028715"/>
              <a:gd name="connsiteY89" fmla="*/ 3071062 h 4372429"/>
              <a:gd name="connsiteX90" fmla="*/ 3989231 w 4028715"/>
              <a:gd name="connsiteY90" fmla="*/ 3090462 h 4372429"/>
              <a:gd name="connsiteX91" fmla="*/ 3983297 w 4028715"/>
              <a:gd name="connsiteY91" fmla="*/ 3109633 h 4372429"/>
              <a:gd name="connsiteX92" fmla="*/ 3977135 w 4028715"/>
              <a:gd name="connsiteY92" fmla="*/ 3128804 h 4372429"/>
              <a:gd name="connsiteX93" fmla="*/ 3970516 w 4028715"/>
              <a:gd name="connsiteY93" fmla="*/ 3147519 h 4372429"/>
              <a:gd name="connsiteX94" fmla="*/ 3963441 w 4028715"/>
              <a:gd name="connsiteY94" fmla="*/ 3166462 h 4372429"/>
              <a:gd name="connsiteX95" fmla="*/ 3955910 w 4028715"/>
              <a:gd name="connsiteY95" fmla="*/ 3184949 h 4372429"/>
              <a:gd name="connsiteX96" fmla="*/ 3948150 w 4028715"/>
              <a:gd name="connsiteY96" fmla="*/ 3203435 h 4372429"/>
              <a:gd name="connsiteX97" fmla="*/ 3940162 w 4028715"/>
              <a:gd name="connsiteY97" fmla="*/ 3221466 h 4372429"/>
              <a:gd name="connsiteX98" fmla="*/ 3931717 w 4028715"/>
              <a:gd name="connsiteY98" fmla="*/ 3239039 h 4372429"/>
              <a:gd name="connsiteX99" fmla="*/ 3922816 w 4028715"/>
              <a:gd name="connsiteY99" fmla="*/ 3256613 h 4372429"/>
              <a:gd name="connsiteX100" fmla="*/ 3913915 w 4028715"/>
              <a:gd name="connsiteY100" fmla="*/ 3273502 h 4372429"/>
              <a:gd name="connsiteX101" fmla="*/ 3904558 w 4028715"/>
              <a:gd name="connsiteY101" fmla="*/ 3290163 h 4372429"/>
              <a:gd name="connsiteX102" fmla="*/ 3894972 w 4028715"/>
              <a:gd name="connsiteY102" fmla="*/ 3306595 h 4372429"/>
              <a:gd name="connsiteX103" fmla="*/ 3885158 w 4028715"/>
              <a:gd name="connsiteY103" fmla="*/ 3322571 h 4372429"/>
              <a:gd name="connsiteX104" fmla="*/ 3874660 w 4028715"/>
              <a:gd name="connsiteY104" fmla="*/ 3337863 h 4372429"/>
              <a:gd name="connsiteX105" fmla="*/ 3864390 w 4028715"/>
              <a:gd name="connsiteY105" fmla="*/ 3352470 h 4372429"/>
              <a:gd name="connsiteX106" fmla="*/ 3853663 w 4028715"/>
              <a:gd name="connsiteY106" fmla="*/ 3366848 h 4372429"/>
              <a:gd name="connsiteX107" fmla="*/ 3842936 w 4028715"/>
              <a:gd name="connsiteY107" fmla="*/ 3380542 h 4372429"/>
              <a:gd name="connsiteX108" fmla="*/ 3831753 w 4028715"/>
              <a:gd name="connsiteY108" fmla="*/ 3393551 h 4372429"/>
              <a:gd name="connsiteX109" fmla="*/ 3820341 w 4028715"/>
              <a:gd name="connsiteY109" fmla="*/ 3406104 h 4372429"/>
              <a:gd name="connsiteX110" fmla="*/ 3813038 w 4028715"/>
              <a:gd name="connsiteY110" fmla="*/ 3413407 h 4372429"/>
              <a:gd name="connsiteX111" fmla="*/ 3806647 w 4028715"/>
              <a:gd name="connsiteY111" fmla="*/ 3419797 h 4372429"/>
              <a:gd name="connsiteX112" fmla="*/ 3803452 w 4028715"/>
              <a:gd name="connsiteY112" fmla="*/ 3422993 h 4372429"/>
              <a:gd name="connsiteX113" fmla="*/ 3800257 w 4028715"/>
              <a:gd name="connsiteY113" fmla="*/ 3426416 h 4372429"/>
              <a:gd name="connsiteX114" fmla="*/ 3797062 w 4028715"/>
              <a:gd name="connsiteY114" fmla="*/ 3429840 h 4372429"/>
              <a:gd name="connsiteX115" fmla="*/ 3793638 w 4028715"/>
              <a:gd name="connsiteY115" fmla="*/ 3434176 h 4372429"/>
              <a:gd name="connsiteX116" fmla="*/ 3781314 w 4028715"/>
              <a:gd name="connsiteY116" fmla="*/ 3449467 h 4372429"/>
              <a:gd name="connsiteX117" fmla="*/ 3773326 w 4028715"/>
              <a:gd name="connsiteY117" fmla="*/ 3459053 h 4372429"/>
              <a:gd name="connsiteX118" fmla="*/ 3770359 w 4028715"/>
              <a:gd name="connsiteY118" fmla="*/ 3462248 h 4372429"/>
              <a:gd name="connsiteX119" fmla="*/ 3768077 w 4028715"/>
              <a:gd name="connsiteY119" fmla="*/ 3464302 h 4372429"/>
              <a:gd name="connsiteX120" fmla="*/ 3766251 w 4028715"/>
              <a:gd name="connsiteY120" fmla="*/ 3465900 h 4372429"/>
              <a:gd name="connsiteX121" fmla="*/ 3764653 w 4028715"/>
              <a:gd name="connsiteY121" fmla="*/ 3467041 h 4372429"/>
              <a:gd name="connsiteX122" fmla="*/ 3761458 w 4028715"/>
              <a:gd name="connsiteY122" fmla="*/ 3468867 h 4372429"/>
              <a:gd name="connsiteX123" fmla="*/ 3757350 w 4028715"/>
              <a:gd name="connsiteY123" fmla="*/ 3471377 h 4372429"/>
              <a:gd name="connsiteX124" fmla="*/ 3754611 w 4028715"/>
              <a:gd name="connsiteY124" fmla="*/ 3473660 h 4372429"/>
              <a:gd name="connsiteX125" fmla="*/ 3751188 w 4028715"/>
              <a:gd name="connsiteY125" fmla="*/ 3476398 h 4372429"/>
              <a:gd name="connsiteX126" fmla="*/ 3746395 w 4028715"/>
              <a:gd name="connsiteY126" fmla="*/ 3480278 h 4372429"/>
              <a:gd name="connsiteX127" fmla="*/ 3740917 w 4028715"/>
              <a:gd name="connsiteY127" fmla="*/ 3485071 h 4372429"/>
              <a:gd name="connsiteX128" fmla="*/ 3730647 w 4028715"/>
              <a:gd name="connsiteY128" fmla="*/ 3494657 h 4372429"/>
              <a:gd name="connsiteX129" fmla="*/ 3720148 w 4028715"/>
              <a:gd name="connsiteY129" fmla="*/ 3504014 h 4372429"/>
              <a:gd name="connsiteX130" fmla="*/ 3709878 w 4028715"/>
              <a:gd name="connsiteY130" fmla="*/ 3512915 h 4372429"/>
              <a:gd name="connsiteX131" fmla="*/ 3699151 w 4028715"/>
              <a:gd name="connsiteY131" fmla="*/ 3522044 h 4372429"/>
              <a:gd name="connsiteX132" fmla="*/ 3688424 w 4028715"/>
              <a:gd name="connsiteY132" fmla="*/ 3530717 h 4372429"/>
              <a:gd name="connsiteX133" fmla="*/ 3677926 w 4028715"/>
              <a:gd name="connsiteY133" fmla="*/ 3539162 h 4372429"/>
              <a:gd name="connsiteX134" fmla="*/ 3667199 w 4028715"/>
              <a:gd name="connsiteY134" fmla="*/ 3547606 h 4372429"/>
              <a:gd name="connsiteX135" fmla="*/ 3656244 w 4028715"/>
              <a:gd name="connsiteY135" fmla="*/ 3555822 h 4372429"/>
              <a:gd name="connsiteX136" fmla="*/ 3645289 w 4028715"/>
              <a:gd name="connsiteY136" fmla="*/ 3563810 h 4372429"/>
              <a:gd name="connsiteX137" fmla="*/ 3634334 w 4028715"/>
              <a:gd name="connsiteY137" fmla="*/ 3571799 h 4372429"/>
              <a:gd name="connsiteX138" fmla="*/ 3623379 w 4028715"/>
              <a:gd name="connsiteY138" fmla="*/ 3579558 h 4372429"/>
              <a:gd name="connsiteX139" fmla="*/ 3612424 w 4028715"/>
              <a:gd name="connsiteY139" fmla="*/ 3587318 h 4372429"/>
              <a:gd name="connsiteX140" fmla="*/ 3590057 w 4028715"/>
              <a:gd name="connsiteY140" fmla="*/ 3602381 h 4372429"/>
              <a:gd name="connsiteX141" fmla="*/ 3567462 w 4028715"/>
              <a:gd name="connsiteY141" fmla="*/ 3616760 h 4372429"/>
              <a:gd name="connsiteX142" fmla="*/ 3544411 w 4028715"/>
              <a:gd name="connsiteY142" fmla="*/ 3631138 h 4372429"/>
              <a:gd name="connsiteX143" fmla="*/ 3521132 w 4028715"/>
              <a:gd name="connsiteY143" fmla="*/ 3644604 h 4372429"/>
              <a:gd name="connsiteX144" fmla="*/ 3497624 w 4028715"/>
              <a:gd name="connsiteY144" fmla="*/ 3658298 h 4372429"/>
              <a:gd name="connsiteX145" fmla="*/ 3473660 w 4028715"/>
              <a:gd name="connsiteY145" fmla="*/ 3671763 h 4372429"/>
              <a:gd name="connsiteX146" fmla="*/ 3449239 w 4028715"/>
              <a:gd name="connsiteY146" fmla="*/ 3684772 h 4372429"/>
              <a:gd name="connsiteX147" fmla="*/ 3424590 w 4028715"/>
              <a:gd name="connsiteY147" fmla="*/ 3698010 h 4372429"/>
              <a:gd name="connsiteX148" fmla="*/ 3399713 w 4028715"/>
              <a:gd name="connsiteY148" fmla="*/ 3711019 h 4372429"/>
              <a:gd name="connsiteX149" fmla="*/ 3374380 w 4028715"/>
              <a:gd name="connsiteY149" fmla="*/ 3724256 h 4372429"/>
              <a:gd name="connsiteX150" fmla="*/ 2958317 w 4028715"/>
              <a:gd name="connsiteY150" fmla="*/ 3962300 h 4372429"/>
              <a:gd name="connsiteX151" fmla="*/ 2940971 w 4028715"/>
              <a:gd name="connsiteY151" fmla="*/ 3972570 h 4372429"/>
              <a:gd name="connsiteX152" fmla="*/ 2923397 w 4028715"/>
              <a:gd name="connsiteY152" fmla="*/ 3982841 h 4372429"/>
              <a:gd name="connsiteX153" fmla="*/ 2906052 w 4028715"/>
              <a:gd name="connsiteY153" fmla="*/ 3992883 h 4372429"/>
              <a:gd name="connsiteX154" fmla="*/ 2888935 w 4028715"/>
              <a:gd name="connsiteY154" fmla="*/ 4002697 h 4372429"/>
              <a:gd name="connsiteX155" fmla="*/ 2871589 w 4028715"/>
              <a:gd name="connsiteY155" fmla="*/ 4012511 h 4372429"/>
              <a:gd name="connsiteX156" fmla="*/ 2854700 w 4028715"/>
              <a:gd name="connsiteY156" fmla="*/ 4022324 h 4372429"/>
              <a:gd name="connsiteX157" fmla="*/ 2837811 w 4028715"/>
              <a:gd name="connsiteY157" fmla="*/ 4032138 h 4372429"/>
              <a:gd name="connsiteX158" fmla="*/ 2820922 w 4028715"/>
              <a:gd name="connsiteY158" fmla="*/ 4041952 h 4372429"/>
              <a:gd name="connsiteX159" fmla="*/ 2803805 w 4028715"/>
              <a:gd name="connsiteY159" fmla="*/ 4051766 h 4372429"/>
              <a:gd name="connsiteX160" fmla="*/ 2786916 w 4028715"/>
              <a:gd name="connsiteY160" fmla="*/ 4061808 h 4372429"/>
              <a:gd name="connsiteX161" fmla="*/ 2770027 w 4028715"/>
              <a:gd name="connsiteY161" fmla="*/ 4071622 h 4372429"/>
              <a:gd name="connsiteX162" fmla="*/ 2752910 w 4028715"/>
              <a:gd name="connsiteY162" fmla="*/ 4081436 h 4372429"/>
              <a:gd name="connsiteX163" fmla="*/ 2736021 w 4028715"/>
              <a:gd name="connsiteY163" fmla="*/ 4091478 h 4372429"/>
              <a:gd name="connsiteX164" fmla="*/ 2718903 w 4028715"/>
              <a:gd name="connsiteY164" fmla="*/ 4101520 h 4372429"/>
              <a:gd name="connsiteX165" fmla="*/ 2701786 w 4028715"/>
              <a:gd name="connsiteY165" fmla="*/ 4111791 h 4372429"/>
              <a:gd name="connsiteX166" fmla="*/ 2684669 w 4028715"/>
              <a:gd name="connsiteY166" fmla="*/ 4122061 h 4372429"/>
              <a:gd name="connsiteX167" fmla="*/ 2667095 w 4028715"/>
              <a:gd name="connsiteY167" fmla="*/ 4132788 h 4372429"/>
              <a:gd name="connsiteX168" fmla="*/ 2649978 w 4028715"/>
              <a:gd name="connsiteY168" fmla="*/ 4143058 h 4372429"/>
              <a:gd name="connsiteX169" fmla="*/ 2632861 w 4028715"/>
              <a:gd name="connsiteY169" fmla="*/ 4153328 h 4372429"/>
              <a:gd name="connsiteX170" fmla="*/ 2615972 w 4028715"/>
              <a:gd name="connsiteY170" fmla="*/ 4163371 h 4372429"/>
              <a:gd name="connsiteX171" fmla="*/ 2599311 w 4028715"/>
              <a:gd name="connsiteY171" fmla="*/ 4173413 h 4372429"/>
              <a:gd name="connsiteX172" fmla="*/ 2582650 w 4028715"/>
              <a:gd name="connsiteY172" fmla="*/ 4183227 h 4372429"/>
              <a:gd name="connsiteX173" fmla="*/ 2565989 w 4028715"/>
              <a:gd name="connsiteY173" fmla="*/ 4193269 h 4372429"/>
              <a:gd name="connsiteX174" fmla="*/ 2548872 w 4028715"/>
              <a:gd name="connsiteY174" fmla="*/ 4203083 h 4372429"/>
              <a:gd name="connsiteX175" fmla="*/ 2532211 w 4028715"/>
              <a:gd name="connsiteY175" fmla="*/ 4212668 h 4372429"/>
              <a:gd name="connsiteX176" fmla="*/ 2515322 w 4028715"/>
              <a:gd name="connsiteY176" fmla="*/ 4222026 h 4372429"/>
              <a:gd name="connsiteX177" fmla="*/ 2498205 w 4028715"/>
              <a:gd name="connsiteY177" fmla="*/ 4232068 h 4372429"/>
              <a:gd name="connsiteX178" fmla="*/ 2480631 w 4028715"/>
              <a:gd name="connsiteY178" fmla="*/ 4241197 h 4372429"/>
              <a:gd name="connsiteX179" fmla="*/ 2463058 w 4028715"/>
              <a:gd name="connsiteY179" fmla="*/ 4250783 h 4372429"/>
              <a:gd name="connsiteX180" fmla="*/ 2445028 w 4028715"/>
              <a:gd name="connsiteY180" fmla="*/ 4260368 h 4372429"/>
              <a:gd name="connsiteX181" fmla="*/ 2426769 w 4028715"/>
              <a:gd name="connsiteY181" fmla="*/ 4269954 h 4372429"/>
              <a:gd name="connsiteX182" fmla="*/ 2408054 w 4028715"/>
              <a:gd name="connsiteY182" fmla="*/ 4279540 h 4372429"/>
              <a:gd name="connsiteX183" fmla="*/ 2384547 w 4028715"/>
              <a:gd name="connsiteY183" fmla="*/ 4290951 h 4372429"/>
              <a:gd name="connsiteX184" fmla="*/ 2360811 w 4028715"/>
              <a:gd name="connsiteY184" fmla="*/ 4301678 h 4372429"/>
              <a:gd name="connsiteX185" fmla="*/ 2336847 w 4028715"/>
              <a:gd name="connsiteY185" fmla="*/ 4311492 h 4372429"/>
              <a:gd name="connsiteX186" fmla="*/ 2312654 w 4028715"/>
              <a:gd name="connsiteY186" fmla="*/ 4320393 h 4372429"/>
              <a:gd name="connsiteX187" fmla="*/ 2288005 w 4028715"/>
              <a:gd name="connsiteY187" fmla="*/ 4329066 h 4372429"/>
              <a:gd name="connsiteX188" fmla="*/ 2263813 w 4028715"/>
              <a:gd name="connsiteY188" fmla="*/ 4336597 h 4372429"/>
              <a:gd name="connsiteX189" fmla="*/ 2238936 w 4028715"/>
              <a:gd name="connsiteY189" fmla="*/ 4343444 h 4372429"/>
              <a:gd name="connsiteX190" fmla="*/ 2214059 w 4028715"/>
              <a:gd name="connsiteY190" fmla="*/ 4349834 h 4372429"/>
              <a:gd name="connsiteX191" fmla="*/ 2189182 w 4028715"/>
              <a:gd name="connsiteY191" fmla="*/ 4355312 h 4372429"/>
              <a:gd name="connsiteX192" fmla="*/ 2163848 w 4028715"/>
              <a:gd name="connsiteY192" fmla="*/ 4359877 h 4372429"/>
              <a:gd name="connsiteX193" fmla="*/ 2138743 w 4028715"/>
              <a:gd name="connsiteY193" fmla="*/ 4363757 h 4372429"/>
              <a:gd name="connsiteX194" fmla="*/ 2113638 w 4028715"/>
              <a:gd name="connsiteY194" fmla="*/ 4366952 h 4372429"/>
              <a:gd name="connsiteX195" fmla="*/ 2088304 w 4028715"/>
              <a:gd name="connsiteY195" fmla="*/ 4369462 h 4372429"/>
              <a:gd name="connsiteX196" fmla="*/ 2062742 w 4028715"/>
              <a:gd name="connsiteY196" fmla="*/ 4371060 h 4372429"/>
              <a:gd name="connsiteX197" fmla="*/ 2037409 w 4028715"/>
              <a:gd name="connsiteY197" fmla="*/ 4372201 h 4372429"/>
              <a:gd name="connsiteX198" fmla="*/ 2011847 w 4028715"/>
              <a:gd name="connsiteY198" fmla="*/ 4372429 h 4372429"/>
              <a:gd name="connsiteX199" fmla="*/ 1986514 w 4028715"/>
              <a:gd name="connsiteY199" fmla="*/ 4371973 h 4372429"/>
              <a:gd name="connsiteX200" fmla="*/ 1960952 w 4028715"/>
              <a:gd name="connsiteY200" fmla="*/ 4370832 h 4372429"/>
              <a:gd name="connsiteX201" fmla="*/ 1935618 w 4028715"/>
              <a:gd name="connsiteY201" fmla="*/ 4368778 h 4372429"/>
              <a:gd name="connsiteX202" fmla="*/ 1910513 w 4028715"/>
              <a:gd name="connsiteY202" fmla="*/ 4366039 h 4372429"/>
              <a:gd name="connsiteX203" fmla="*/ 1884951 w 4028715"/>
              <a:gd name="connsiteY203" fmla="*/ 4362615 h 4372429"/>
              <a:gd name="connsiteX204" fmla="*/ 1859846 w 4028715"/>
              <a:gd name="connsiteY204" fmla="*/ 4358507 h 4372429"/>
              <a:gd name="connsiteX205" fmla="*/ 1834969 w 4028715"/>
              <a:gd name="connsiteY205" fmla="*/ 4353486 h 4372429"/>
              <a:gd name="connsiteX206" fmla="*/ 1809864 w 4028715"/>
              <a:gd name="connsiteY206" fmla="*/ 4348009 h 4372429"/>
              <a:gd name="connsiteX207" fmla="*/ 1784987 w 4028715"/>
              <a:gd name="connsiteY207" fmla="*/ 4341846 h 4372429"/>
              <a:gd name="connsiteX208" fmla="*/ 1760338 w 4028715"/>
              <a:gd name="connsiteY208" fmla="*/ 4334771 h 4372429"/>
              <a:gd name="connsiteX209" fmla="*/ 1735689 w 4028715"/>
              <a:gd name="connsiteY209" fmla="*/ 4326783 h 4372429"/>
              <a:gd name="connsiteX210" fmla="*/ 1711268 w 4028715"/>
              <a:gd name="connsiteY210" fmla="*/ 4318339 h 4372429"/>
              <a:gd name="connsiteX211" fmla="*/ 1687304 w 4028715"/>
              <a:gd name="connsiteY211" fmla="*/ 4308981 h 4372429"/>
              <a:gd name="connsiteX212" fmla="*/ 1663340 w 4028715"/>
              <a:gd name="connsiteY212" fmla="*/ 4299167 h 4372429"/>
              <a:gd name="connsiteX213" fmla="*/ 1639376 w 4028715"/>
              <a:gd name="connsiteY213" fmla="*/ 4288441 h 4372429"/>
              <a:gd name="connsiteX214" fmla="*/ 1616096 w 4028715"/>
              <a:gd name="connsiteY214" fmla="*/ 4277029 h 4372429"/>
              <a:gd name="connsiteX215" fmla="*/ 1591676 w 4028715"/>
              <a:gd name="connsiteY215" fmla="*/ 4264476 h 4372429"/>
              <a:gd name="connsiteX216" fmla="*/ 1563147 w 4028715"/>
              <a:gd name="connsiteY216" fmla="*/ 4249185 h 4372429"/>
              <a:gd name="connsiteX217" fmla="*/ 1531195 w 4028715"/>
              <a:gd name="connsiteY217" fmla="*/ 4231611 h 4372429"/>
              <a:gd name="connsiteX218" fmla="*/ 1496732 w 4028715"/>
              <a:gd name="connsiteY218" fmla="*/ 4212668 h 4372429"/>
              <a:gd name="connsiteX219" fmla="*/ 1459987 w 4028715"/>
              <a:gd name="connsiteY219" fmla="*/ 4191443 h 4372429"/>
              <a:gd name="connsiteX220" fmla="*/ 1421416 w 4028715"/>
              <a:gd name="connsiteY220" fmla="*/ 4169761 h 4372429"/>
              <a:gd name="connsiteX221" fmla="*/ 1381933 w 4028715"/>
              <a:gd name="connsiteY221" fmla="*/ 4146710 h 4372429"/>
              <a:gd name="connsiteX222" fmla="*/ 1341536 w 4028715"/>
              <a:gd name="connsiteY222" fmla="*/ 4123202 h 4372429"/>
              <a:gd name="connsiteX223" fmla="*/ 1301367 w 4028715"/>
              <a:gd name="connsiteY223" fmla="*/ 4099466 h 4372429"/>
              <a:gd name="connsiteX224" fmla="*/ 1261427 w 4028715"/>
              <a:gd name="connsiteY224" fmla="*/ 4075958 h 4372429"/>
              <a:gd name="connsiteX225" fmla="*/ 1222628 w 4028715"/>
              <a:gd name="connsiteY225" fmla="*/ 4052907 h 4372429"/>
              <a:gd name="connsiteX226" fmla="*/ 1185198 w 4028715"/>
              <a:gd name="connsiteY226" fmla="*/ 4030769 h 4372429"/>
              <a:gd name="connsiteX227" fmla="*/ 1149823 w 4028715"/>
              <a:gd name="connsiteY227" fmla="*/ 4009772 h 4372429"/>
              <a:gd name="connsiteX228" fmla="*/ 1117414 w 4028715"/>
              <a:gd name="connsiteY228" fmla="*/ 3990144 h 4372429"/>
              <a:gd name="connsiteX229" fmla="*/ 1087744 w 4028715"/>
              <a:gd name="connsiteY229" fmla="*/ 3972570 h 4372429"/>
              <a:gd name="connsiteX230" fmla="*/ 1061954 w 4028715"/>
              <a:gd name="connsiteY230" fmla="*/ 3957051 h 4372429"/>
              <a:gd name="connsiteX231" fmla="*/ 645206 w 4028715"/>
              <a:gd name="connsiteY231" fmla="*/ 3719920 h 4372429"/>
              <a:gd name="connsiteX232" fmla="*/ 635164 w 4028715"/>
              <a:gd name="connsiteY232" fmla="*/ 3714670 h 4372429"/>
              <a:gd name="connsiteX233" fmla="*/ 626491 w 4028715"/>
              <a:gd name="connsiteY233" fmla="*/ 3710106 h 4372429"/>
              <a:gd name="connsiteX234" fmla="*/ 618047 w 4028715"/>
              <a:gd name="connsiteY234" fmla="*/ 3705313 h 4372429"/>
              <a:gd name="connsiteX235" fmla="*/ 609831 w 4028715"/>
              <a:gd name="connsiteY235" fmla="*/ 3700748 h 4372429"/>
              <a:gd name="connsiteX236" fmla="*/ 601386 w 4028715"/>
              <a:gd name="connsiteY236" fmla="*/ 3695956 h 4372429"/>
              <a:gd name="connsiteX237" fmla="*/ 592942 w 4028715"/>
              <a:gd name="connsiteY237" fmla="*/ 3691163 h 4372429"/>
              <a:gd name="connsiteX238" fmla="*/ 583812 w 4028715"/>
              <a:gd name="connsiteY238" fmla="*/ 3686142 h 4372429"/>
              <a:gd name="connsiteX239" fmla="*/ 573998 w 4028715"/>
              <a:gd name="connsiteY239" fmla="*/ 3680664 h 4372429"/>
              <a:gd name="connsiteX240" fmla="*/ 369276 w 4028715"/>
              <a:gd name="connsiteY240" fmla="*/ 3555138 h 4372429"/>
              <a:gd name="connsiteX241" fmla="*/ 359919 w 4028715"/>
              <a:gd name="connsiteY241" fmla="*/ 3548747 h 4372429"/>
              <a:gd name="connsiteX242" fmla="*/ 351703 w 4028715"/>
              <a:gd name="connsiteY242" fmla="*/ 3542585 h 4372429"/>
              <a:gd name="connsiteX243" fmla="*/ 344399 w 4028715"/>
              <a:gd name="connsiteY243" fmla="*/ 3536651 h 4372429"/>
              <a:gd name="connsiteX244" fmla="*/ 337552 w 4028715"/>
              <a:gd name="connsiteY244" fmla="*/ 3531174 h 4372429"/>
              <a:gd name="connsiteX245" fmla="*/ 325684 w 4028715"/>
              <a:gd name="connsiteY245" fmla="*/ 3521360 h 4372429"/>
              <a:gd name="connsiteX246" fmla="*/ 315870 w 4028715"/>
              <a:gd name="connsiteY246" fmla="*/ 3512231 h 4372429"/>
              <a:gd name="connsiteX247" fmla="*/ 306741 w 4028715"/>
              <a:gd name="connsiteY247" fmla="*/ 3503786 h 4372429"/>
              <a:gd name="connsiteX248" fmla="*/ 298297 w 4028715"/>
              <a:gd name="connsiteY248" fmla="*/ 3495570 h 4372429"/>
              <a:gd name="connsiteX249" fmla="*/ 293960 w 4028715"/>
              <a:gd name="connsiteY249" fmla="*/ 3491690 h 4372429"/>
              <a:gd name="connsiteX250" fmla="*/ 289396 w 4028715"/>
              <a:gd name="connsiteY250" fmla="*/ 3487582 h 4372429"/>
              <a:gd name="connsiteX251" fmla="*/ 284603 w 4028715"/>
              <a:gd name="connsiteY251" fmla="*/ 3483474 h 4372429"/>
              <a:gd name="connsiteX252" fmla="*/ 279582 w 4028715"/>
              <a:gd name="connsiteY252" fmla="*/ 3479365 h 4372429"/>
              <a:gd name="connsiteX253" fmla="*/ 272278 w 4028715"/>
              <a:gd name="connsiteY253" fmla="*/ 3473888 h 4372429"/>
              <a:gd name="connsiteX254" fmla="*/ 265203 w 4028715"/>
              <a:gd name="connsiteY254" fmla="*/ 3467954 h 4372429"/>
              <a:gd name="connsiteX255" fmla="*/ 258128 w 4028715"/>
              <a:gd name="connsiteY255" fmla="*/ 3461335 h 4372429"/>
              <a:gd name="connsiteX256" fmla="*/ 251053 w 4028715"/>
              <a:gd name="connsiteY256" fmla="*/ 3454488 h 4372429"/>
              <a:gd name="connsiteX257" fmla="*/ 243750 w 4028715"/>
              <a:gd name="connsiteY257" fmla="*/ 3447185 h 4372429"/>
              <a:gd name="connsiteX258" fmla="*/ 236446 w 4028715"/>
              <a:gd name="connsiteY258" fmla="*/ 3439653 h 4372429"/>
              <a:gd name="connsiteX259" fmla="*/ 229143 w 4028715"/>
              <a:gd name="connsiteY259" fmla="*/ 3431437 h 4372429"/>
              <a:gd name="connsiteX260" fmla="*/ 222068 w 4028715"/>
              <a:gd name="connsiteY260" fmla="*/ 3423449 h 4372429"/>
              <a:gd name="connsiteX261" fmla="*/ 214765 w 4028715"/>
              <a:gd name="connsiteY261" fmla="*/ 3414776 h 4372429"/>
              <a:gd name="connsiteX262" fmla="*/ 207461 w 4028715"/>
              <a:gd name="connsiteY262" fmla="*/ 3406104 h 4372429"/>
              <a:gd name="connsiteX263" fmla="*/ 200386 w 4028715"/>
              <a:gd name="connsiteY263" fmla="*/ 3397203 h 4372429"/>
              <a:gd name="connsiteX264" fmla="*/ 193311 w 4028715"/>
              <a:gd name="connsiteY264" fmla="*/ 3387845 h 4372429"/>
              <a:gd name="connsiteX265" fmla="*/ 186236 w 4028715"/>
              <a:gd name="connsiteY265" fmla="*/ 3378488 h 4372429"/>
              <a:gd name="connsiteX266" fmla="*/ 179161 w 4028715"/>
              <a:gd name="connsiteY266" fmla="*/ 3368902 h 4372429"/>
              <a:gd name="connsiteX267" fmla="*/ 172314 w 4028715"/>
              <a:gd name="connsiteY267" fmla="*/ 3359316 h 4372429"/>
              <a:gd name="connsiteX268" fmla="*/ 165467 w 4028715"/>
              <a:gd name="connsiteY268" fmla="*/ 3349503 h 4372429"/>
              <a:gd name="connsiteX269" fmla="*/ 152001 w 4028715"/>
              <a:gd name="connsiteY269" fmla="*/ 3329647 h 4372429"/>
              <a:gd name="connsiteX270" fmla="*/ 139449 w 4028715"/>
              <a:gd name="connsiteY270" fmla="*/ 3309562 h 4372429"/>
              <a:gd name="connsiteX271" fmla="*/ 127124 w 4028715"/>
              <a:gd name="connsiteY271" fmla="*/ 3289935 h 4372429"/>
              <a:gd name="connsiteX272" fmla="*/ 115713 w 4028715"/>
              <a:gd name="connsiteY272" fmla="*/ 3270307 h 4372429"/>
              <a:gd name="connsiteX273" fmla="*/ 104758 w 4028715"/>
              <a:gd name="connsiteY273" fmla="*/ 3251364 h 4372429"/>
              <a:gd name="connsiteX274" fmla="*/ 94944 w 4028715"/>
              <a:gd name="connsiteY274" fmla="*/ 3232877 h 4372429"/>
              <a:gd name="connsiteX275" fmla="*/ 85815 w 4028715"/>
              <a:gd name="connsiteY275" fmla="*/ 3215303 h 4372429"/>
              <a:gd name="connsiteX276" fmla="*/ 77827 w 4028715"/>
              <a:gd name="connsiteY276" fmla="*/ 3198871 h 4372429"/>
              <a:gd name="connsiteX277" fmla="*/ 74175 w 4028715"/>
              <a:gd name="connsiteY277" fmla="*/ 3190883 h 4372429"/>
              <a:gd name="connsiteX278" fmla="*/ 70523 w 4028715"/>
              <a:gd name="connsiteY278" fmla="*/ 3181982 h 4372429"/>
              <a:gd name="connsiteX279" fmla="*/ 66643 w 4028715"/>
              <a:gd name="connsiteY279" fmla="*/ 3173309 h 4372429"/>
              <a:gd name="connsiteX280" fmla="*/ 63220 w 4028715"/>
              <a:gd name="connsiteY280" fmla="*/ 3163952 h 4372429"/>
              <a:gd name="connsiteX281" fmla="*/ 59340 w 4028715"/>
              <a:gd name="connsiteY281" fmla="*/ 3154366 h 4372429"/>
              <a:gd name="connsiteX282" fmla="*/ 55688 w 4028715"/>
              <a:gd name="connsiteY282" fmla="*/ 3144552 h 4372429"/>
              <a:gd name="connsiteX283" fmla="*/ 52265 w 4028715"/>
              <a:gd name="connsiteY283" fmla="*/ 3134510 h 4372429"/>
              <a:gd name="connsiteX284" fmla="*/ 48613 w 4028715"/>
              <a:gd name="connsiteY284" fmla="*/ 3124468 h 4372429"/>
              <a:gd name="connsiteX285" fmla="*/ 42223 w 4028715"/>
              <a:gd name="connsiteY285" fmla="*/ 3103014 h 4372429"/>
              <a:gd name="connsiteX286" fmla="*/ 35604 w 4028715"/>
              <a:gd name="connsiteY286" fmla="*/ 3081104 h 4372429"/>
              <a:gd name="connsiteX287" fmla="*/ 32637 w 4028715"/>
              <a:gd name="connsiteY287" fmla="*/ 3069693 h 4372429"/>
              <a:gd name="connsiteX288" fmla="*/ 29442 w 4028715"/>
              <a:gd name="connsiteY288" fmla="*/ 3058509 h 4372429"/>
              <a:gd name="connsiteX289" fmla="*/ 26475 w 4028715"/>
              <a:gd name="connsiteY289" fmla="*/ 3046870 h 4372429"/>
              <a:gd name="connsiteX290" fmla="*/ 23736 w 4028715"/>
              <a:gd name="connsiteY290" fmla="*/ 3035230 h 4372429"/>
              <a:gd name="connsiteX291" fmla="*/ 21226 w 4028715"/>
              <a:gd name="connsiteY291" fmla="*/ 3023590 h 4372429"/>
              <a:gd name="connsiteX292" fmla="*/ 18487 w 4028715"/>
              <a:gd name="connsiteY292" fmla="*/ 3011494 h 4372429"/>
              <a:gd name="connsiteX293" fmla="*/ 16433 w 4028715"/>
              <a:gd name="connsiteY293" fmla="*/ 2999398 h 4372429"/>
              <a:gd name="connsiteX294" fmla="*/ 13922 w 4028715"/>
              <a:gd name="connsiteY294" fmla="*/ 2987530 h 4372429"/>
              <a:gd name="connsiteX295" fmla="*/ 12096 w 4028715"/>
              <a:gd name="connsiteY295" fmla="*/ 2975434 h 4372429"/>
              <a:gd name="connsiteX296" fmla="*/ 9814 w 4028715"/>
              <a:gd name="connsiteY296" fmla="*/ 2963338 h 4372429"/>
              <a:gd name="connsiteX297" fmla="*/ 8216 w 4028715"/>
              <a:gd name="connsiteY297" fmla="*/ 2951013 h 4372429"/>
              <a:gd name="connsiteX298" fmla="*/ 6619 w 4028715"/>
              <a:gd name="connsiteY298" fmla="*/ 2939145 h 4372429"/>
              <a:gd name="connsiteX299" fmla="*/ 5021 w 4028715"/>
              <a:gd name="connsiteY299" fmla="*/ 2927049 h 4372429"/>
              <a:gd name="connsiteX300" fmla="*/ 3880 w 4028715"/>
              <a:gd name="connsiteY300" fmla="*/ 2914725 h 4372429"/>
              <a:gd name="connsiteX301" fmla="*/ 2739 w 4028715"/>
              <a:gd name="connsiteY301" fmla="*/ 2902857 h 4372429"/>
              <a:gd name="connsiteX302" fmla="*/ 1598 w 4028715"/>
              <a:gd name="connsiteY302" fmla="*/ 2890760 h 4372429"/>
              <a:gd name="connsiteX303" fmla="*/ 1141 w 4028715"/>
              <a:gd name="connsiteY303" fmla="*/ 2878664 h 4372429"/>
              <a:gd name="connsiteX304" fmla="*/ 457 w 4028715"/>
              <a:gd name="connsiteY304" fmla="*/ 2867025 h 4372429"/>
              <a:gd name="connsiteX305" fmla="*/ 0 w 4028715"/>
              <a:gd name="connsiteY305" fmla="*/ 2855157 h 4372429"/>
              <a:gd name="connsiteX306" fmla="*/ 0 w 4028715"/>
              <a:gd name="connsiteY306" fmla="*/ 2843517 h 4372429"/>
              <a:gd name="connsiteX307" fmla="*/ 0 w 4028715"/>
              <a:gd name="connsiteY307" fmla="*/ 1528912 h 4372429"/>
              <a:gd name="connsiteX308" fmla="*/ 0 w 4028715"/>
              <a:gd name="connsiteY308" fmla="*/ 1517273 h 4372429"/>
              <a:gd name="connsiteX309" fmla="*/ 457 w 4028715"/>
              <a:gd name="connsiteY309" fmla="*/ 1505177 h 4372429"/>
              <a:gd name="connsiteX310" fmla="*/ 1141 w 4028715"/>
              <a:gd name="connsiteY310" fmla="*/ 1493080 h 4372429"/>
              <a:gd name="connsiteX311" fmla="*/ 1598 w 4028715"/>
              <a:gd name="connsiteY311" fmla="*/ 1481212 h 4372429"/>
              <a:gd name="connsiteX312" fmla="*/ 2739 w 4028715"/>
              <a:gd name="connsiteY312" fmla="*/ 1468888 h 4372429"/>
              <a:gd name="connsiteX313" fmla="*/ 3880 w 4028715"/>
              <a:gd name="connsiteY313" fmla="*/ 1456792 h 4372429"/>
              <a:gd name="connsiteX314" fmla="*/ 5249 w 4028715"/>
              <a:gd name="connsiteY314" fmla="*/ 1444467 h 4372429"/>
              <a:gd name="connsiteX315" fmla="*/ 6619 w 4028715"/>
              <a:gd name="connsiteY315" fmla="*/ 1432143 h 4372429"/>
              <a:gd name="connsiteX316" fmla="*/ 8445 w 4028715"/>
              <a:gd name="connsiteY316" fmla="*/ 1419590 h 4372429"/>
              <a:gd name="connsiteX317" fmla="*/ 10042 w 4028715"/>
              <a:gd name="connsiteY317" fmla="*/ 1407266 h 4372429"/>
              <a:gd name="connsiteX318" fmla="*/ 12325 w 4028715"/>
              <a:gd name="connsiteY318" fmla="*/ 1395170 h 4372429"/>
              <a:gd name="connsiteX319" fmla="*/ 14607 w 4028715"/>
              <a:gd name="connsiteY319" fmla="*/ 1382845 h 4372429"/>
              <a:gd name="connsiteX320" fmla="*/ 16661 w 4028715"/>
              <a:gd name="connsiteY320" fmla="*/ 1370749 h 4372429"/>
              <a:gd name="connsiteX321" fmla="*/ 19172 w 4028715"/>
              <a:gd name="connsiteY321" fmla="*/ 1358425 h 4372429"/>
              <a:gd name="connsiteX322" fmla="*/ 21910 w 4028715"/>
              <a:gd name="connsiteY322" fmla="*/ 1346329 h 4372429"/>
              <a:gd name="connsiteX323" fmla="*/ 24649 w 4028715"/>
              <a:gd name="connsiteY323" fmla="*/ 1334461 h 4372429"/>
              <a:gd name="connsiteX324" fmla="*/ 27388 w 4028715"/>
              <a:gd name="connsiteY324" fmla="*/ 1322593 h 4372429"/>
              <a:gd name="connsiteX325" fmla="*/ 30355 w 4028715"/>
              <a:gd name="connsiteY325" fmla="*/ 1310953 h 4372429"/>
              <a:gd name="connsiteX326" fmla="*/ 33322 w 4028715"/>
              <a:gd name="connsiteY326" fmla="*/ 1299085 h 4372429"/>
              <a:gd name="connsiteX327" fmla="*/ 36745 w 4028715"/>
              <a:gd name="connsiteY327" fmla="*/ 1287673 h 4372429"/>
              <a:gd name="connsiteX328" fmla="*/ 39940 w 4028715"/>
              <a:gd name="connsiteY328" fmla="*/ 1276490 h 4372429"/>
              <a:gd name="connsiteX329" fmla="*/ 43136 w 4028715"/>
              <a:gd name="connsiteY329" fmla="*/ 1265535 h 4372429"/>
              <a:gd name="connsiteX330" fmla="*/ 46559 w 4028715"/>
              <a:gd name="connsiteY330" fmla="*/ 1254580 h 4372429"/>
              <a:gd name="connsiteX331" fmla="*/ 49982 w 4028715"/>
              <a:gd name="connsiteY331" fmla="*/ 1243853 h 4372429"/>
              <a:gd name="connsiteX332" fmla="*/ 53634 w 4028715"/>
              <a:gd name="connsiteY332" fmla="*/ 1233583 h 4372429"/>
              <a:gd name="connsiteX333" fmla="*/ 57514 w 4028715"/>
              <a:gd name="connsiteY333" fmla="*/ 1223541 h 4372429"/>
              <a:gd name="connsiteX334" fmla="*/ 60938 w 4028715"/>
              <a:gd name="connsiteY334" fmla="*/ 1213727 h 4372429"/>
              <a:gd name="connsiteX335" fmla="*/ 64817 w 4028715"/>
              <a:gd name="connsiteY335" fmla="*/ 1203685 h 4372429"/>
              <a:gd name="connsiteX336" fmla="*/ 68697 w 4028715"/>
              <a:gd name="connsiteY336" fmla="*/ 1194784 h 4372429"/>
              <a:gd name="connsiteX337" fmla="*/ 72577 w 4028715"/>
              <a:gd name="connsiteY337" fmla="*/ 1185655 h 4372429"/>
              <a:gd name="connsiteX338" fmla="*/ 76229 w 4028715"/>
              <a:gd name="connsiteY338" fmla="*/ 1176982 h 4372429"/>
              <a:gd name="connsiteX339" fmla="*/ 80109 w 4028715"/>
              <a:gd name="connsiteY339" fmla="*/ 1168766 h 4372429"/>
              <a:gd name="connsiteX340" fmla="*/ 89466 w 4028715"/>
              <a:gd name="connsiteY340" fmla="*/ 1150279 h 4372429"/>
              <a:gd name="connsiteX341" fmla="*/ 98367 w 4028715"/>
              <a:gd name="connsiteY341" fmla="*/ 1131564 h 4372429"/>
              <a:gd name="connsiteX342" fmla="*/ 107725 w 4028715"/>
              <a:gd name="connsiteY342" fmla="*/ 1113534 h 4372429"/>
              <a:gd name="connsiteX343" fmla="*/ 117539 w 4028715"/>
              <a:gd name="connsiteY343" fmla="*/ 1095504 h 4372429"/>
              <a:gd name="connsiteX344" fmla="*/ 122560 w 4028715"/>
              <a:gd name="connsiteY344" fmla="*/ 1086831 h 4372429"/>
              <a:gd name="connsiteX345" fmla="*/ 127352 w 4028715"/>
              <a:gd name="connsiteY345" fmla="*/ 1078158 h 4372429"/>
              <a:gd name="connsiteX346" fmla="*/ 132602 w 4028715"/>
              <a:gd name="connsiteY346" fmla="*/ 1069714 h 4372429"/>
              <a:gd name="connsiteX347" fmla="*/ 137851 w 4028715"/>
              <a:gd name="connsiteY347" fmla="*/ 1061041 h 4372429"/>
              <a:gd name="connsiteX348" fmla="*/ 143329 w 4028715"/>
              <a:gd name="connsiteY348" fmla="*/ 1052597 h 4372429"/>
              <a:gd name="connsiteX349" fmla="*/ 148806 w 4028715"/>
              <a:gd name="connsiteY349" fmla="*/ 1044380 h 4372429"/>
              <a:gd name="connsiteX350" fmla="*/ 154512 w 4028715"/>
              <a:gd name="connsiteY350" fmla="*/ 1036164 h 4372429"/>
              <a:gd name="connsiteX351" fmla="*/ 160217 w 4028715"/>
              <a:gd name="connsiteY351" fmla="*/ 1028632 h 4372429"/>
              <a:gd name="connsiteX352" fmla="*/ 166380 w 4028715"/>
              <a:gd name="connsiteY352" fmla="*/ 1020416 h 4372429"/>
              <a:gd name="connsiteX353" fmla="*/ 172085 w 4028715"/>
              <a:gd name="connsiteY353" fmla="*/ 1012428 h 4372429"/>
              <a:gd name="connsiteX354" fmla="*/ 177791 w 4028715"/>
              <a:gd name="connsiteY354" fmla="*/ 1004212 h 4372429"/>
              <a:gd name="connsiteX355" fmla="*/ 183725 w 4028715"/>
              <a:gd name="connsiteY355" fmla="*/ 996452 h 4372429"/>
              <a:gd name="connsiteX356" fmla="*/ 189431 w 4028715"/>
              <a:gd name="connsiteY356" fmla="*/ 988464 h 4372429"/>
              <a:gd name="connsiteX357" fmla="*/ 195593 w 4028715"/>
              <a:gd name="connsiteY357" fmla="*/ 980704 h 4372429"/>
              <a:gd name="connsiteX358" fmla="*/ 201755 w 4028715"/>
              <a:gd name="connsiteY358" fmla="*/ 973401 h 4372429"/>
              <a:gd name="connsiteX359" fmla="*/ 208374 w 4028715"/>
              <a:gd name="connsiteY359" fmla="*/ 966326 h 4372429"/>
              <a:gd name="connsiteX360" fmla="*/ 224350 w 4028715"/>
              <a:gd name="connsiteY360" fmla="*/ 948980 h 4372429"/>
              <a:gd name="connsiteX361" fmla="*/ 234392 w 4028715"/>
              <a:gd name="connsiteY361" fmla="*/ 937569 h 4372429"/>
              <a:gd name="connsiteX362" fmla="*/ 240554 w 4028715"/>
              <a:gd name="connsiteY362" fmla="*/ 929581 h 4372429"/>
              <a:gd name="connsiteX363" fmla="*/ 245347 w 4028715"/>
              <a:gd name="connsiteY363" fmla="*/ 924331 h 4372429"/>
              <a:gd name="connsiteX364" fmla="*/ 247858 w 4028715"/>
              <a:gd name="connsiteY364" fmla="*/ 921593 h 4372429"/>
              <a:gd name="connsiteX365" fmla="*/ 250597 w 4028715"/>
              <a:gd name="connsiteY365" fmla="*/ 919082 h 4372429"/>
              <a:gd name="connsiteX366" fmla="*/ 253564 w 4028715"/>
              <a:gd name="connsiteY366" fmla="*/ 915659 h 4372429"/>
              <a:gd name="connsiteX367" fmla="*/ 257672 w 4028715"/>
              <a:gd name="connsiteY367" fmla="*/ 912235 h 4372429"/>
              <a:gd name="connsiteX368" fmla="*/ 269312 w 4028715"/>
              <a:gd name="connsiteY368" fmla="*/ 902193 h 4372429"/>
              <a:gd name="connsiteX369" fmla="*/ 287113 w 4028715"/>
              <a:gd name="connsiteY369" fmla="*/ 887130 h 4372429"/>
              <a:gd name="connsiteX370" fmla="*/ 291221 w 4028715"/>
              <a:gd name="connsiteY370" fmla="*/ 883250 h 4372429"/>
              <a:gd name="connsiteX371" fmla="*/ 295101 w 4028715"/>
              <a:gd name="connsiteY371" fmla="*/ 880055 h 4372429"/>
              <a:gd name="connsiteX372" fmla="*/ 298297 w 4028715"/>
              <a:gd name="connsiteY372" fmla="*/ 876631 h 4372429"/>
              <a:gd name="connsiteX373" fmla="*/ 301264 w 4028715"/>
              <a:gd name="connsiteY373" fmla="*/ 873436 h 4372429"/>
              <a:gd name="connsiteX374" fmla="*/ 307654 w 4028715"/>
              <a:gd name="connsiteY374" fmla="*/ 866817 h 4372429"/>
              <a:gd name="connsiteX375" fmla="*/ 314957 w 4028715"/>
              <a:gd name="connsiteY375" fmla="*/ 859742 h 4372429"/>
              <a:gd name="connsiteX376" fmla="*/ 409445 w 4028715"/>
              <a:gd name="connsiteY376" fmla="*/ 788763 h 4372429"/>
              <a:gd name="connsiteX377" fmla="*/ 430670 w 4028715"/>
              <a:gd name="connsiteY377" fmla="*/ 774841 h 4372429"/>
              <a:gd name="connsiteX378" fmla="*/ 453037 w 4028715"/>
              <a:gd name="connsiteY378" fmla="*/ 761147 h 4372429"/>
              <a:gd name="connsiteX379" fmla="*/ 476088 w 4028715"/>
              <a:gd name="connsiteY379" fmla="*/ 747225 h 4372429"/>
              <a:gd name="connsiteX380" fmla="*/ 499595 w 4028715"/>
              <a:gd name="connsiteY380" fmla="*/ 733303 h 4372429"/>
              <a:gd name="connsiteX381" fmla="*/ 524016 w 4028715"/>
              <a:gd name="connsiteY381" fmla="*/ 719609 h 4372429"/>
              <a:gd name="connsiteX382" fmla="*/ 548208 w 4028715"/>
              <a:gd name="connsiteY382" fmla="*/ 705915 h 4372429"/>
              <a:gd name="connsiteX383" fmla="*/ 573086 w 4028715"/>
              <a:gd name="connsiteY383" fmla="*/ 692222 h 4372429"/>
              <a:gd name="connsiteX384" fmla="*/ 597963 w 4028715"/>
              <a:gd name="connsiteY384" fmla="*/ 678528 h 4372429"/>
              <a:gd name="connsiteX385" fmla="*/ 623296 w 4028715"/>
              <a:gd name="connsiteY385" fmla="*/ 664834 h 4372429"/>
              <a:gd name="connsiteX386" fmla="*/ 648173 w 4028715"/>
              <a:gd name="connsiteY386" fmla="*/ 651140 h 4372429"/>
              <a:gd name="connsiteX387" fmla="*/ 673050 w 4028715"/>
              <a:gd name="connsiteY387" fmla="*/ 637903 h 4372429"/>
              <a:gd name="connsiteX388" fmla="*/ 697699 w 4028715"/>
              <a:gd name="connsiteY388" fmla="*/ 624437 h 4372429"/>
              <a:gd name="connsiteX389" fmla="*/ 721663 w 4028715"/>
              <a:gd name="connsiteY389" fmla="*/ 610972 h 4372429"/>
              <a:gd name="connsiteX390" fmla="*/ 745171 w 4028715"/>
              <a:gd name="connsiteY390" fmla="*/ 597734 h 4372429"/>
              <a:gd name="connsiteX391" fmla="*/ 768450 w 4028715"/>
              <a:gd name="connsiteY391" fmla="*/ 584269 h 4372429"/>
              <a:gd name="connsiteX392" fmla="*/ 790589 w 4028715"/>
              <a:gd name="connsiteY392" fmla="*/ 571260 h 4372429"/>
              <a:gd name="connsiteX393" fmla="*/ 808391 w 4028715"/>
              <a:gd name="connsiteY393" fmla="*/ 560533 h 4372429"/>
              <a:gd name="connsiteX394" fmla="*/ 825964 w 4028715"/>
              <a:gd name="connsiteY394" fmla="*/ 550719 h 4372429"/>
              <a:gd name="connsiteX395" fmla="*/ 843310 w 4028715"/>
              <a:gd name="connsiteY395" fmla="*/ 540905 h 4372429"/>
              <a:gd name="connsiteX396" fmla="*/ 860884 w 4028715"/>
              <a:gd name="connsiteY396" fmla="*/ 530863 h 4372429"/>
              <a:gd name="connsiteX397" fmla="*/ 878001 w 4028715"/>
              <a:gd name="connsiteY397" fmla="*/ 521506 h 4372429"/>
              <a:gd name="connsiteX398" fmla="*/ 895574 w 4028715"/>
              <a:gd name="connsiteY398" fmla="*/ 511463 h 4372429"/>
              <a:gd name="connsiteX399" fmla="*/ 913376 w 4028715"/>
              <a:gd name="connsiteY399" fmla="*/ 501650 h 4372429"/>
              <a:gd name="connsiteX400" fmla="*/ 931178 w 4028715"/>
              <a:gd name="connsiteY400" fmla="*/ 491151 h 4372429"/>
              <a:gd name="connsiteX401" fmla="*/ 962902 w 4028715"/>
              <a:gd name="connsiteY401" fmla="*/ 471980 h 4372429"/>
              <a:gd name="connsiteX402" fmla="*/ 999876 w 4028715"/>
              <a:gd name="connsiteY402" fmla="*/ 449841 h 4372429"/>
              <a:gd name="connsiteX403" fmla="*/ 1041185 w 4028715"/>
              <a:gd name="connsiteY403" fmla="*/ 425421 h 4372429"/>
              <a:gd name="connsiteX404" fmla="*/ 1085462 w 4028715"/>
              <a:gd name="connsiteY404" fmla="*/ 398946 h 4372429"/>
              <a:gd name="connsiteX405" fmla="*/ 1132705 w 4028715"/>
              <a:gd name="connsiteY405" fmla="*/ 371102 h 4372429"/>
              <a:gd name="connsiteX406" fmla="*/ 1182003 w 4028715"/>
              <a:gd name="connsiteY406" fmla="*/ 342117 h 4372429"/>
              <a:gd name="connsiteX407" fmla="*/ 1232442 w 4028715"/>
              <a:gd name="connsiteY407" fmla="*/ 312447 h 4372429"/>
              <a:gd name="connsiteX408" fmla="*/ 1283337 w 4028715"/>
              <a:gd name="connsiteY408" fmla="*/ 282549 h 4372429"/>
              <a:gd name="connsiteX409" fmla="*/ 1334232 w 4028715"/>
              <a:gd name="connsiteY409" fmla="*/ 253107 h 4372429"/>
              <a:gd name="connsiteX410" fmla="*/ 1383987 w 4028715"/>
              <a:gd name="connsiteY410" fmla="*/ 224350 h 4372429"/>
              <a:gd name="connsiteX411" fmla="*/ 1431915 w 4028715"/>
              <a:gd name="connsiteY411" fmla="*/ 196734 h 4372429"/>
              <a:gd name="connsiteX412" fmla="*/ 1477561 w 4028715"/>
              <a:gd name="connsiteY412" fmla="*/ 170716 h 4372429"/>
              <a:gd name="connsiteX413" fmla="*/ 1520012 w 4028715"/>
              <a:gd name="connsiteY413" fmla="*/ 146980 h 4372429"/>
              <a:gd name="connsiteX414" fmla="*/ 1558582 w 4028715"/>
              <a:gd name="connsiteY414" fmla="*/ 125983 h 4372429"/>
              <a:gd name="connsiteX415" fmla="*/ 1575928 w 4028715"/>
              <a:gd name="connsiteY415" fmla="*/ 116397 h 4372429"/>
              <a:gd name="connsiteX416" fmla="*/ 1592132 w 4028715"/>
              <a:gd name="connsiteY416" fmla="*/ 107725 h 4372429"/>
              <a:gd name="connsiteX417" fmla="*/ 1607195 w 4028715"/>
              <a:gd name="connsiteY417" fmla="*/ 99737 h 4372429"/>
              <a:gd name="connsiteX418" fmla="*/ 1620661 w 4028715"/>
              <a:gd name="connsiteY418" fmla="*/ 92890 h 4372429"/>
              <a:gd name="connsiteX419" fmla="*/ 1644169 w 4028715"/>
              <a:gd name="connsiteY419" fmla="*/ 81478 h 4372429"/>
              <a:gd name="connsiteX420" fmla="*/ 1667905 w 4028715"/>
              <a:gd name="connsiteY420" fmla="*/ 70751 h 4372429"/>
              <a:gd name="connsiteX421" fmla="*/ 1691869 w 4028715"/>
              <a:gd name="connsiteY421" fmla="*/ 60938 h 4372429"/>
              <a:gd name="connsiteX422" fmla="*/ 1716061 w 4028715"/>
              <a:gd name="connsiteY422" fmla="*/ 52037 h 4372429"/>
              <a:gd name="connsiteX423" fmla="*/ 1740710 w 4028715"/>
              <a:gd name="connsiteY423" fmla="*/ 43364 h 4372429"/>
              <a:gd name="connsiteX424" fmla="*/ 1764902 w 4028715"/>
              <a:gd name="connsiteY424" fmla="*/ 35832 h 4372429"/>
              <a:gd name="connsiteX425" fmla="*/ 1789779 w 4028715"/>
              <a:gd name="connsiteY425" fmla="*/ 28985 h 4372429"/>
              <a:gd name="connsiteX426" fmla="*/ 1814656 w 4028715"/>
              <a:gd name="connsiteY426" fmla="*/ 22595 h 4372429"/>
              <a:gd name="connsiteX427" fmla="*/ 1839534 w 4028715"/>
              <a:gd name="connsiteY427" fmla="*/ 17117 h 4372429"/>
              <a:gd name="connsiteX428" fmla="*/ 1864867 w 4028715"/>
              <a:gd name="connsiteY428" fmla="*/ 12553 h 4372429"/>
              <a:gd name="connsiteX429" fmla="*/ 1889972 w 4028715"/>
              <a:gd name="connsiteY429" fmla="*/ 8673 h 4372429"/>
              <a:gd name="connsiteX430" fmla="*/ 1915078 w 4028715"/>
              <a:gd name="connsiteY430" fmla="*/ 5478 h 4372429"/>
              <a:gd name="connsiteX431" fmla="*/ 1940411 w 4028715"/>
              <a:gd name="connsiteY431" fmla="*/ 2967 h 4372429"/>
              <a:gd name="connsiteX432" fmla="*/ 1965973 w 4028715"/>
              <a:gd name="connsiteY432" fmla="*/ 1370 h 4372429"/>
              <a:gd name="connsiteX433" fmla="*/ 1991306 w 4028715"/>
              <a:gd name="connsiteY433" fmla="*/ 228 h 437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4028715" h="4372429">
                <a:moveTo>
                  <a:pt x="2016868" y="0"/>
                </a:moveTo>
                <a:lnTo>
                  <a:pt x="2042202" y="457"/>
                </a:lnTo>
                <a:lnTo>
                  <a:pt x="2067763" y="1598"/>
                </a:lnTo>
                <a:lnTo>
                  <a:pt x="2093097" y="3652"/>
                </a:lnTo>
                <a:lnTo>
                  <a:pt x="2118202" y="6391"/>
                </a:lnTo>
                <a:lnTo>
                  <a:pt x="2143764" y="9814"/>
                </a:lnTo>
                <a:lnTo>
                  <a:pt x="2168869" y="13922"/>
                </a:lnTo>
                <a:lnTo>
                  <a:pt x="2193746" y="18943"/>
                </a:lnTo>
                <a:lnTo>
                  <a:pt x="2218852" y="24421"/>
                </a:lnTo>
                <a:lnTo>
                  <a:pt x="2243729" y="30583"/>
                </a:lnTo>
                <a:lnTo>
                  <a:pt x="2268378" y="37658"/>
                </a:lnTo>
                <a:lnTo>
                  <a:pt x="2293026" y="45646"/>
                </a:lnTo>
                <a:lnTo>
                  <a:pt x="2317447" y="54091"/>
                </a:lnTo>
                <a:lnTo>
                  <a:pt x="2341411" y="63448"/>
                </a:lnTo>
                <a:lnTo>
                  <a:pt x="2365375" y="73262"/>
                </a:lnTo>
                <a:lnTo>
                  <a:pt x="2389339" y="83989"/>
                </a:lnTo>
                <a:lnTo>
                  <a:pt x="2412619" y="95400"/>
                </a:lnTo>
                <a:lnTo>
                  <a:pt x="3242235" y="573770"/>
                </a:lnTo>
                <a:lnTo>
                  <a:pt x="3251136" y="579019"/>
                </a:lnTo>
                <a:lnTo>
                  <a:pt x="3260037" y="584041"/>
                </a:lnTo>
                <a:lnTo>
                  <a:pt x="3268938" y="589290"/>
                </a:lnTo>
                <a:lnTo>
                  <a:pt x="3278067" y="594083"/>
                </a:lnTo>
                <a:lnTo>
                  <a:pt x="3286740" y="599104"/>
                </a:lnTo>
                <a:lnTo>
                  <a:pt x="3295869" y="603668"/>
                </a:lnTo>
                <a:lnTo>
                  <a:pt x="3304313" y="608689"/>
                </a:lnTo>
                <a:lnTo>
                  <a:pt x="3312758" y="613254"/>
                </a:lnTo>
                <a:lnTo>
                  <a:pt x="3659439" y="817292"/>
                </a:lnTo>
                <a:lnTo>
                  <a:pt x="3668797" y="823682"/>
                </a:lnTo>
                <a:lnTo>
                  <a:pt x="3677013" y="829844"/>
                </a:lnTo>
                <a:lnTo>
                  <a:pt x="3684316" y="835778"/>
                </a:lnTo>
                <a:lnTo>
                  <a:pt x="3691163" y="841256"/>
                </a:lnTo>
                <a:lnTo>
                  <a:pt x="3703031" y="851070"/>
                </a:lnTo>
                <a:lnTo>
                  <a:pt x="3712845" y="860199"/>
                </a:lnTo>
                <a:lnTo>
                  <a:pt x="3721974" y="868643"/>
                </a:lnTo>
                <a:lnTo>
                  <a:pt x="3730419" y="876860"/>
                </a:lnTo>
                <a:lnTo>
                  <a:pt x="3734755" y="880739"/>
                </a:lnTo>
                <a:lnTo>
                  <a:pt x="3739320" y="884848"/>
                </a:lnTo>
                <a:lnTo>
                  <a:pt x="3744112" y="888956"/>
                </a:lnTo>
                <a:lnTo>
                  <a:pt x="3749133" y="893064"/>
                </a:lnTo>
                <a:lnTo>
                  <a:pt x="3757350" y="898770"/>
                </a:lnTo>
                <a:lnTo>
                  <a:pt x="3762827" y="902650"/>
                </a:lnTo>
                <a:lnTo>
                  <a:pt x="3765566" y="904932"/>
                </a:lnTo>
                <a:lnTo>
                  <a:pt x="3768305" y="907214"/>
                </a:lnTo>
                <a:lnTo>
                  <a:pt x="3771728" y="910181"/>
                </a:lnTo>
                <a:lnTo>
                  <a:pt x="3775836" y="914746"/>
                </a:lnTo>
                <a:lnTo>
                  <a:pt x="3789987" y="930494"/>
                </a:lnTo>
                <a:lnTo>
                  <a:pt x="3803909" y="946698"/>
                </a:lnTo>
                <a:lnTo>
                  <a:pt x="3817374" y="962674"/>
                </a:lnTo>
                <a:lnTo>
                  <a:pt x="3830612" y="979107"/>
                </a:lnTo>
                <a:lnTo>
                  <a:pt x="3843621" y="995767"/>
                </a:lnTo>
                <a:lnTo>
                  <a:pt x="3856173" y="1012656"/>
                </a:lnTo>
                <a:lnTo>
                  <a:pt x="3868269" y="1029774"/>
                </a:lnTo>
                <a:lnTo>
                  <a:pt x="3879909" y="1047119"/>
                </a:lnTo>
                <a:lnTo>
                  <a:pt x="3891321" y="1064693"/>
                </a:lnTo>
                <a:lnTo>
                  <a:pt x="3902276" y="1082267"/>
                </a:lnTo>
                <a:lnTo>
                  <a:pt x="3913003" y="1100297"/>
                </a:lnTo>
                <a:lnTo>
                  <a:pt x="3923045" y="1118327"/>
                </a:lnTo>
                <a:lnTo>
                  <a:pt x="3933087" y="1136813"/>
                </a:lnTo>
                <a:lnTo>
                  <a:pt x="3942216" y="1155528"/>
                </a:lnTo>
                <a:lnTo>
                  <a:pt x="3951345" y="1174243"/>
                </a:lnTo>
                <a:lnTo>
                  <a:pt x="3959790" y="1193186"/>
                </a:lnTo>
                <a:lnTo>
                  <a:pt x="3967778" y="1212586"/>
                </a:lnTo>
                <a:lnTo>
                  <a:pt x="3975309" y="1231985"/>
                </a:lnTo>
                <a:lnTo>
                  <a:pt x="3982613" y="1251613"/>
                </a:lnTo>
                <a:lnTo>
                  <a:pt x="3989003" y="1271469"/>
                </a:lnTo>
                <a:lnTo>
                  <a:pt x="3995394" y="1291782"/>
                </a:lnTo>
                <a:lnTo>
                  <a:pt x="4000871" y="1312322"/>
                </a:lnTo>
                <a:lnTo>
                  <a:pt x="4006120" y="1332863"/>
                </a:lnTo>
                <a:lnTo>
                  <a:pt x="4010685" y="1353632"/>
                </a:lnTo>
                <a:lnTo>
                  <a:pt x="4014793" y="1374857"/>
                </a:lnTo>
                <a:lnTo>
                  <a:pt x="4018673" y="1396083"/>
                </a:lnTo>
                <a:lnTo>
                  <a:pt x="4021640" y="1417765"/>
                </a:lnTo>
                <a:lnTo>
                  <a:pt x="4024151" y="1439446"/>
                </a:lnTo>
                <a:lnTo>
                  <a:pt x="4026205" y="1461585"/>
                </a:lnTo>
                <a:lnTo>
                  <a:pt x="4027574" y="1483723"/>
                </a:lnTo>
                <a:lnTo>
                  <a:pt x="4028487" y="1506318"/>
                </a:lnTo>
                <a:lnTo>
                  <a:pt x="4028715" y="1528912"/>
                </a:lnTo>
                <a:lnTo>
                  <a:pt x="4028715" y="2843517"/>
                </a:lnTo>
                <a:lnTo>
                  <a:pt x="4028487" y="2861547"/>
                </a:lnTo>
                <a:lnTo>
                  <a:pt x="4027574" y="2879805"/>
                </a:lnTo>
                <a:lnTo>
                  <a:pt x="4026433" y="2898292"/>
                </a:lnTo>
                <a:lnTo>
                  <a:pt x="4024835" y="2917007"/>
                </a:lnTo>
                <a:lnTo>
                  <a:pt x="4022781" y="2936178"/>
                </a:lnTo>
                <a:lnTo>
                  <a:pt x="4020042" y="2954893"/>
                </a:lnTo>
                <a:lnTo>
                  <a:pt x="4016847" y="2974293"/>
                </a:lnTo>
                <a:lnTo>
                  <a:pt x="4013424" y="2993464"/>
                </a:lnTo>
                <a:lnTo>
                  <a:pt x="4009316" y="3012863"/>
                </a:lnTo>
                <a:lnTo>
                  <a:pt x="4004979" y="3032263"/>
                </a:lnTo>
                <a:lnTo>
                  <a:pt x="4000186" y="3051663"/>
                </a:lnTo>
                <a:lnTo>
                  <a:pt x="3995165" y="3071062"/>
                </a:lnTo>
                <a:lnTo>
                  <a:pt x="3989231" y="3090462"/>
                </a:lnTo>
                <a:lnTo>
                  <a:pt x="3983297" y="3109633"/>
                </a:lnTo>
                <a:lnTo>
                  <a:pt x="3977135" y="3128804"/>
                </a:lnTo>
                <a:lnTo>
                  <a:pt x="3970516" y="3147519"/>
                </a:lnTo>
                <a:lnTo>
                  <a:pt x="3963441" y="3166462"/>
                </a:lnTo>
                <a:lnTo>
                  <a:pt x="3955910" y="3184949"/>
                </a:lnTo>
                <a:lnTo>
                  <a:pt x="3948150" y="3203435"/>
                </a:lnTo>
                <a:lnTo>
                  <a:pt x="3940162" y="3221466"/>
                </a:lnTo>
                <a:lnTo>
                  <a:pt x="3931717" y="3239039"/>
                </a:lnTo>
                <a:lnTo>
                  <a:pt x="3922816" y="3256613"/>
                </a:lnTo>
                <a:lnTo>
                  <a:pt x="3913915" y="3273502"/>
                </a:lnTo>
                <a:lnTo>
                  <a:pt x="3904558" y="3290163"/>
                </a:lnTo>
                <a:lnTo>
                  <a:pt x="3894972" y="3306595"/>
                </a:lnTo>
                <a:lnTo>
                  <a:pt x="3885158" y="3322571"/>
                </a:lnTo>
                <a:lnTo>
                  <a:pt x="3874660" y="3337863"/>
                </a:lnTo>
                <a:lnTo>
                  <a:pt x="3864390" y="3352470"/>
                </a:lnTo>
                <a:lnTo>
                  <a:pt x="3853663" y="3366848"/>
                </a:lnTo>
                <a:lnTo>
                  <a:pt x="3842936" y="3380542"/>
                </a:lnTo>
                <a:lnTo>
                  <a:pt x="3831753" y="3393551"/>
                </a:lnTo>
                <a:lnTo>
                  <a:pt x="3820341" y="3406104"/>
                </a:lnTo>
                <a:lnTo>
                  <a:pt x="3813038" y="3413407"/>
                </a:lnTo>
                <a:lnTo>
                  <a:pt x="3806647" y="3419797"/>
                </a:lnTo>
                <a:lnTo>
                  <a:pt x="3803452" y="3422993"/>
                </a:lnTo>
                <a:lnTo>
                  <a:pt x="3800257" y="3426416"/>
                </a:lnTo>
                <a:lnTo>
                  <a:pt x="3797062" y="3429840"/>
                </a:lnTo>
                <a:lnTo>
                  <a:pt x="3793638" y="3434176"/>
                </a:lnTo>
                <a:lnTo>
                  <a:pt x="3781314" y="3449467"/>
                </a:lnTo>
                <a:lnTo>
                  <a:pt x="3773326" y="3459053"/>
                </a:lnTo>
                <a:lnTo>
                  <a:pt x="3770359" y="3462248"/>
                </a:lnTo>
                <a:lnTo>
                  <a:pt x="3768077" y="3464302"/>
                </a:lnTo>
                <a:lnTo>
                  <a:pt x="3766251" y="3465900"/>
                </a:lnTo>
                <a:lnTo>
                  <a:pt x="3764653" y="3467041"/>
                </a:lnTo>
                <a:lnTo>
                  <a:pt x="3761458" y="3468867"/>
                </a:lnTo>
                <a:lnTo>
                  <a:pt x="3757350" y="3471377"/>
                </a:lnTo>
                <a:lnTo>
                  <a:pt x="3754611" y="3473660"/>
                </a:lnTo>
                <a:lnTo>
                  <a:pt x="3751188" y="3476398"/>
                </a:lnTo>
                <a:lnTo>
                  <a:pt x="3746395" y="3480278"/>
                </a:lnTo>
                <a:lnTo>
                  <a:pt x="3740917" y="3485071"/>
                </a:lnTo>
                <a:lnTo>
                  <a:pt x="3730647" y="3494657"/>
                </a:lnTo>
                <a:lnTo>
                  <a:pt x="3720148" y="3504014"/>
                </a:lnTo>
                <a:lnTo>
                  <a:pt x="3709878" y="3512915"/>
                </a:lnTo>
                <a:lnTo>
                  <a:pt x="3699151" y="3522044"/>
                </a:lnTo>
                <a:lnTo>
                  <a:pt x="3688424" y="3530717"/>
                </a:lnTo>
                <a:lnTo>
                  <a:pt x="3677926" y="3539162"/>
                </a:lnTo>
                <a:lnTo>
                  <a:pt x="3667199" y="3547606"/>
                </a:lnTo>
                <a:lnTo>
                  <a:pt x="3656244" y="3555822"/>
                </a:lnTo>
                <a:lnTo>
                  <a:pt x="3645289" y="3563810"/>
                </a:lnTo>
                <a:lnTo>
                  <a:pt x="3634334" y="3571799"/>
                </a:lnTo>
                <a:lnTo>
                  <a:pt x="3623379" y="3579558"/>
                </a:lnTo>
                <a:lnTo>
                  <a:pt x="3612424" y="3587318"/>
                </a:lnTo>
                <a:lnTo>
                  <a:pt x="3590057" y="3602381"/>
                </a:lnTo>
                <a:lnTo>
                  <a:pt x="3567462" y="3616760"/>
                </a:lnTo>
                <a:lnTo>
                  <a:pt x="3544411" y="3631138"/>
                </a:lnTo>
                <a:lnTo>
                  <a:pt x="3521132" y="3644604"/>
                </a:lnTo>
                <a:lnTo>
                  <a:pt x="3497624" y="3658298"/>
                </a:lnTo>
                <a:lnTo>
                  <a:pt x="3473660" y="3671763"/>
                </a:lnTo>
                <a:lnTo>
                  <a:pt x="3449239" y="3684772"/>
                </a:lnTo>
                <a:lnTo>
                  <a:pt x="3424590" y="3698010"/>
                </a:lnTo>
                <a:lnTo>
                  <a:pt x="3399713" y="3711019"/>
                </a:lnTo>
                <a:lnTo>
                  <a:pt x="3374380" y="3724256"/>
                </a:lnTo>
                <a:lnTo>
                  <a:pt x="2958317" y="3962300"/>
                </a:lnTo>
                <a:lnTo>
                  <a:pt x="2940971" y="3972570"/>
                </a:lnTo>
                <a:lnTo>
                  <a:pt x="2923397" y="3982841"/>
                </a:lnTo>
                <a:lnTo>
                  <a:pt x="2906052" y="3992883"/>
                </a:lnTo>
                <a:lnTo>
                  <a:pt x="2888935" y="4002697"/>
                </a:lnTo>
                <a:lnTo>
                  <a:pt x="2871589" y="4012511"/>
                </a:lnTo>
                <a:lnTo>
                  <a:pt x="2854700" y="4022324"/>
                </a:lnTo>
                <a:lnTo>
                  <a:pt x="2837811" y="4032138"/>
                </a:lnTo>
                <a:lnTo>
                  <a:pt x="2820922" y="4041952"/>
                </a:lnTo>
                <a:lnTo>
                  <a:pt x="2803805" y="4051766"/>
                </a:lnTo>
                <a:lnTo>
                  <a:pt x="2786916" y="4061808"/>
                </a:lnTo>
                <a:lnTo>
                  <a:pt x="2770027" y="4071622"/>
                </a:lnTo>
                <a:lnTo>
                  <a:pt x="2752910" y="4081436"/>
                </a:lnTo>
                <a:lnTo>
                  <a:pt x="2736021" y="4091478"/>
                </a:lnTo>
                <a:lnTo>
                  <a:pt x="2718903" y="4101520"/>
                </a:lnTo>
                <a:lnTo>
                  <a:pt x="2701786" y="4111791"/>
                </a:lnTo>
                <a:lnTo>
                  <a:pt x="2684669" y="4122061"/>
                </a:lnTo>
                <a:lnTo>
                  <a:pt x="2667095" y="4132788"/>
                </a:lnTo>
                <a:lnTo>
                  <a:pt x="2649978" y="4143058"/>
                </a:lnTo>
                <a:lnTo>
                  <a:pt x="2632861" y="4153328"/>
                </a:lnTo>
                <a:lnTo>
                  <a:pt x="2615972" y="4163371"/>
                </a:lnTo>
                <a:lnTo>
                  <a:pt x="2599311" y="4173413"/>
                </a:lnTo>
                <a:lnTo>
                  <a:pt x="2582650" y="4183227"/>
                </a:lnTo>
                <a:lnTo>
                  <a:pt x="2565989" y="4193269"/>
                </a:lnTo>
                <a:lnTo>
                  <a:pt x="2548872" y="4203083"/>
                </a:lnTo>
                <a:lnTo>
                  <a:pt x="2532211" y="4212668"/>
                </a:lnTo>
                <a:lnTo>
                  <a:pt x="2515322" y="4222026"/>
                </a:lnTo>
                <a:lnTo>
                  <a:pt x="2498205" y="4232068"/>
                </a:lnTo>
                <a:lnTo>
                  <a:pt x="2480631" y="4241197"/>
                </a:lnTo>
                <a:lnTo>
                  <a:pt x="2463058" y="4250783"/>
                </a:lnTo>
                <a:lnTo>
                  <a:pt x="2445028" y="4260368"/>
                </a:lnTo>
                <a:lnTo>
                  <a:pt x="2426769" y="4269954"/>
                </a:lnTo>
                <a:lnTo>
                  <a:pt x="2408054" y="4279540"/>
                </a:lnTo>
                <a:lnTo>
                  <a:pt x="2384547" y="4290951"/>
                </a:lnTo>
                <a:lnTo>
                  <a:pt x="2360811" y="4301678"/>
                </a:lnTo>
                <a:lnTo>
                  <a:pt x="2336847" y="4311492"/>
                </a:lnTo>
                <a:lnTo>
                  <a:pt x="2312654" y="4320393"/>
                </a:lnTo>
                <a:lnTo>
                  <a:pt x="2288005" y="4329066"/>
                </a:lnTo>
                <a:lnTo>
                  <a:pt x="2263813" y="4336597"/>
                </a:lnTo>
                <a:lnTo>
                  <a:pt x="2238936" y="4343444"/>
                </a:lnTo>
                <a:lnTo>
                  <a:pt x="2214059" y="4349834"/>
                </a:lnTo>
                <a:lnTo>
                  <a:pt x="2189182" y="4355312"/>
                </a:lnTo>
                <a:lnTo>
                  <a:pt x="2163848" y="4359877"/>
                </a:lnTo>
                <a:lnTo>
                  <a:pt x="2138743" y="4363757"/>
                </a:lnTo>
                <a:lnTo>
                  <a:pt x="2113638" y="4366952"/>
                </a:lnTo>
                <a:lnTo>
                  <a:pt x="2088304" y="4369462"/>
                </a:lnTo>
                <a:lnTo>
                  <a:pt x="2062742" y="4371060"/>
                </a:lnTo>
                <a:lnTo>
                  <a:pt x="2037409" y="4372201"/>
                </a:lnTo>
                <a:lnTo>
                  <a:pt x="2011847" y="4372429"/>
                </a:lnTo>
                <a:lnTo>
                  <a:pt x="1986514" y="4371973"/>
                </a:lnTo>
                <a:lnTo>
                  <a:pt x="1960952" y="4370832"/>
                </a:lnTo>
                <a:lnTo>
                  <a:pt x="1935618" y="4368778"/>
                </a:lnTo>
                <a:lnTo>
                  <a:pt x="1910513" y="4366039"/>
                </a:lnTo>
                <a:lnTo>
                  <a:pt x="1884951" y="4362615"/>
                </a:lnTo>
                <a:lnTo>
                  <a:pt x="1859846" y="4358507"/>
                </a:lnTo>
                <a:lnTo>
                  <a:pt x="1834969" y="4353486"/>
                </a:lnTo>
                <a:lnTo>
                  <a:pt x="1809864" y="4348009"/>
                </a:lnTo>
                <a:lnTo>
                  <a:pt x="1784987" y="4341846"/>
                </a:lnTo>
                <a:lnTo>
                  <a:pt x="1760338" y="4334771"/>
                </a:lnTo>
                <a:lnTo>
                  <a:pt x="1735689" y="4326783"/>
                </a:lnTo>
                <a:lnTo>
                  <a:pt x="1711268" y="4318339"/>
                </a:lnTo>
                <a:lnTo>
                  <a:pt x="1687304" y="4308981"/>
                </a:lnTo>
                <a:lnTo>
                  <a:pt x="1663340" y="4299167"/>
                </a:lnTo>
                <a:lnTo>
                  <a:pt x="1639376" y="4288441"/>
                </a:lnTo>
                <a:lnTo>
                  <a:pt x="1616096" y="4277029"/>
                </a:lnTo>
                <a:lnTo>
                  <a:pt x="1591676" y="4264476"/>
                </a:lnTo>
                <a:lnTo>
                  <a:pt x="1563147" y="4249185"/>
                </a:lnTo>
                <a:lnTo>
                  <a:pt x="1531195" y="4231611"/>
                </a:lnTo>
                <a:lnTo>
                  <a:pt x="1496732" y="4212668"/>
                </a:lnTo>
                <a:lnTo>
                  <a:pt x="1459987" y="4191443"/>
                </a:lnTo>
                <a:lnTo>
                  <a:pt x="1421416" y="4169761"/>
                </a:lnTo>
                <a:lnTo>
                  <a:pt x="1381933" y="4146710"/>
                </a:lnTo>
                <a:lnTo>
                  <a:pt x="1341536" y="4123202"/>
                </a:lnTo>
                <a:lnTo>
                  <a:pt x="1301367" y="4099466"/>
                </a:lnTo>
                <a:lnTo>
                  <a:pt x="1261427" y="4075958"/>
                </a:lnTo>
                <a:lnTo>
                  <a:pt x="1222628" y="4052907"/>
                </a:lnTo>
                <a:lnTo>
                  <a:pt x="1185198" y="4030769"/>
                </a:lnTo>
                <a:lnTo>
                  <a:pt x="1149823" y="4009772"/>
                </a:lnTo>
                <a:lnTo>
                  <a:pt x="1117414" y="3990144"/>
                </a:lnTo>
                <a:lnTo>
                  <a:pt x="1087744" y="3972570"/>
                </a:lnTo>
                <a:lnTo>
                  <a:pt x="1061954" y="3957051"/>
                </a:lnTo>
                <a:lnTo>
                  <a:pt x="645206" y="3719920"/>
                </a:lnTo>
                <a:lnTo>
                  <a:pt x="635164" y="3714670"/>
                </a:lnTo>
                <a:lnTo>
                  <a:pt x="626491" y="3710106"/>
                </a:lnTo>
                <a:lnTo>
                  <a:pt x="618047" y="3705313"/>
                </a:lnTo>
                <a:lnTo>
                  <a:pt x="609831" y="3700748"/>
                </a:lnTo>
                <a:lnTo>
                  <a:pt x="601386" y="3695956"/>
                </a:lnTo>
                <a:lnTo>
                  <a:pt x="592942" y="3691163"/>
                </a:lnTo>
                <a:lnTo>
                  <a:pt x="583812" y="3686142"/>
                </a:lnTo>
                <a:lnTo>
                  <a:pt x="573998" y="3680664"/>
                </a:lnTo>
                <a:lnTo>
                  <a:pt x="369276" y="3555138"/>
                </a:lnTo>
                <a:lnTo>
                  <a:pt x="359919" y="3548747"/>
                </a:lnTo>
                <a:lnTo>
                  <a:pt x="351703" y="3542585"/>
                </a:lnTo>
                <a:lnTo>
                  <a:pt x="344399" y="3536651"/>
                </a:lnTo>
                <a:lnTo>
                  <a:pt x="337552" y="3531174"/>
                </a:lnTo>
                <a:lnTo>
                  <a:pt x="325684" y="3521360"/>
                </a:lnTo>
                <a:lnTo>
                  <a:pt x="315870" y="3512231"/>
                </a:lnTo>
                <a:lnTo>
                  <a:pt x="306741" y="3503786"/>
                </a:lnTo>
                <a:lnTo>
                  <a:pt x="298297" y="3495570"/>
                </a:lnTo>
                <a:lnTo>
                  <a:pt x="293960" y="3491690"/>
                </a:lnTo>
                <a:lnTo>
                  <a:pt x="289396" y="3487582"/>
                </a:lnTo>
                <a:lnTo>
                  <a:pt x="284603" y="3483474"/>
                </a:lnTo>
                <a:lnTo>
                  <a:pt x="279582" y="3479365"/>
                </a:lnTo>
                <a:lnTo>
                  <a:pt x="272278" y="3473888"/>
                </a:lnTo>
                <a:lnTo>
                  <a:pt x="265203" y="3467954"/>
                </a:lnTo>
                <a:lnTo>
                  <a:pt x="258128" y="3461335"/>
                </a:lnTo>
                <a:lnTo>
                  <a:pt x="251053" y="3454488"/>
                </a:lnTo>
                <a:lnTo>
                  <a:pt x="243750" y="3447185"/>
                </a:lnTo>
                <a:lnTo>
                  <a:pt x="236446" y="3439653"/>
                </a:lnTo>
                <a:lnTo>
                  <a:pt x="229143" y="3431437"/>
                </a:lnTo>
                <a:lnTo>
                  <a:pt x="222068" y="3423449"/>
                </a:lnTo>
                <a:lnTo>
                  <a:pt x="214765" y="3414776"/>
                </a:lnTo>
                <a:lnTo>
                  <a:pt x="207461" y="3406104"/>
                </a:lnTo>
                <a:lnTo>
                  <a:pt x="200386" y="3397203"/>
                </a:lnTo>
                <a:lnTo>
                  <a:pt x="193311" y="3387845"/>
                </a:lnTo>
                <a:lnTo>
                  <a:pt x="186236" y="3378488"/>
                </a:lnTo>
                <a:lnTo>
                  <a:pt x="179161" y="3368902"/>
                </a:lnTo>
                <a:lnTo>
                  <a:pt x="172314" y="3359316"/>
                </a:lnTo>
                <a:lnTo>
                  <a:pt x="165467" y="3349503"/>
                </a:lnTo>
                <a:lnTo>
                  <a:pt x="152001" y="3329647"/>
                </a:lnTo>
                <a:lnTo>
                  <a:pt x="139449" y="3309562"/>
                </a:lnTo>
                <a:lnTo>
                  <a:pt x="127124" y="3289935"/>
                </a:lnTo>
                <a:lnTo>
                  <a:pt x="115713" y="3270307"/>
                </a:lnTo>
                <a:lnTo>
                  <a:pt x="104758" y="3251364"/>
                </a:lnTo>
                <a:lnTo>
                  <a:pt x="94944" y="3232877"/>
                </a:lnTo>
                <a:lnTo>
                  <a:pt x="85815" y="3215303"/>
                </a:lnTo>
                <a:lnTo>
                  <a:pt x="77827" y="3198871"/>
                </a:lnTo>
                <a:lnTo>
                  <a:pt x="74175" y="3190883"/>
                </a:lnTo>
                <a:lnTo>
                  <a:pt x="70523" y="3181982"/>
                </a:lnTo>
                <a:lnTo>
                  <a:pt x="66643" y="3173309"/>
                </a:lnTo>
                <a:lnTo>
                  <a:pt x="63220" y="3163952"/>
                </a:lnTo>
                <a:lnTo>
                  <a:pt x="59340" y="3154366"/>
                </a:lnTo>
                <a:lnTo>
                  <a:pt x="55688" y="3144552"/>
                </a:lnTo>
                <a:lnTo>
                  <a:pt x="52265" y="3134510"/>
                </a:lnTo>
                <a:lnTo>
                  <a:pt x="48613" y="3124468"/>
                </a:lnTo>
                <a:lnTo>
                  <a:pt x="42223" y="3103014"/>
                </a:lnTo>
                <a:lnTo>
                  <a:pt x="35604" y="3081104"/>
                </a:lnTo>
                <a:lnTo>
                  <a:pt x="32637" y="3069693"/>
                </a:lnTo>
                <a:lnTo>
                  <a:pt x="29442" y="3058509"/>
                </a:lnTo>
                <a:lnTo>
                  <a:pt x="26475" y="3046870"/>
                </a:lnTo>
                <a:lnTo>
                  <a:pt x="23736" y="3035230"/>
                </a:lnTo>
                <a:lnTo>
                  <a:pt x="21226" y="3023590"/>
                </a:lnTo>
                <a:lnTo>
                  <a:pt x="18487" y="3011494"/>
                </a:lnTo>
                <a:lnTo>
                  <a:pt x="16433" y="2999398"/>
                </a:lnTo>
                <a:lnTo>
                  <a:pt x="13922" y="2987530"/>
                </a:lnTo>
                <a:lnTo>
                  <a:pt x="12096" y="2975434"/>
                </a:lnTo>
                <a:lnTo>
                  <a:pt x="9814" y="2963338"/>
                </a:lnTo>
                <a:lnTo>
                  <a:pt x="8216" y="2951013"/>
                </a:lnTo>
                <a:lnTo>
                  <a:pt x="6619" y="2939145"/>
                </a:lnTo>
                <a:lnTo>
                  <a:pt x="5021" y="2927049"/>
                </a:lnTo>
                <a:lnTo>
                  <a:pt x="3880" y="2914725"/>
                </a:lnTo>
                <a:lnTo>
                  <a:pt x="2739" y="2902857"/>
                </a:lnTo>
                <a:lnTo>
                  <a:pt x="1598" y="2890760"/>
                </a:lnTo>
                <a:lnTo>
                  <a:pt x="1141" y="2878664"/>
                </a:lnTo>
                <a:lnTo>
                  <a:pt x="457" y="2867025"/>
                </a:lnTo>
                <a:lnTo>
                  <a:pt x="0" y="2855157"/>
                </a:lnTo>
                <a:lnTo>
                  <a:pt x="0" y="2843517"/>
                </a:lnTo>
                <a:lnTo>
                  <a:pt x="0" y="1528912"/>
                </a:lnTo>
                <a:lnTo>
                  <a:pt x="0" y="1517273"/>
                </a:lnTo>
                <a:lnTo>
                  <a:pt x="457" y="1505177"/>
                </a:lnTo>
                <a:lnTo>
                  <a:pt x="1141" y="1493080"/>
                </a:lnTo>
                <a:lnTo>
                  <a:pt x="1598" y="1481212"/>
                </a:lnTo>
                <a:lnTo>
                  <a:pt x="2739" y="1468888"/>
                </a:lnTo>
                <a:lnTo>
                  <a:pt x="3880" y="1456792"/>
                </a:lnTo>
                <a:lnTo>
                  <a:pt x="5249" y="1444467"/>
                </a:lnTo>
                <a:lnTo>
                  <a:pt x="6619" y="1432143"/>
                </a:lnTo>
                <a:lnTo>
                  <a:pt x="8445" y="1419590"/>
                </a:lnTo>
                <a:lnTo>
                  <a:pt x="10042" y="1407266"/>
                </a:lnTo>
                <a:lnTo>
                  <a:pt x="12325" y="1395170"/>
                </a:lnTo>
                <a:lnTo>
                  <a:pt x="14607" y="1382845"/>
                </a:lnTo>
                <a:lnTo>
                  <a:pt x="16661" y="1370749"/>
                </a:lnTo>
                <a:lnTo>
                  <a:pt x="19172" y="1358425"/>
                </a:lnTo>
                <a:lnTo>
                  <a:pt x="21910" y="1346329"/>
                </a:lnTo>
                <a:lnTo>
                  <a:pt x="24649" y="1334461"/>
                </a:lnTo>
                <a:lnTo>
                  <a:pt x="27388" y="1322593"/>
                </a:lnTo>
                <a:lnTo>
                  <a:pt x="30355" y="1310953"/>
                </a:lnTo>
                <a:lnTo>
                  <a:pt x="33322" y="1299085"/>
                </a:lnTo>
                <a:lnTo>
                  <a:pt x="36745" y="1287673"/>
                </a:lnTo>
                <a:lnTo>
                  <a:pt x="39940" y="1276490"/>
                </a:lnTo>
                <a:lnTo>
                  <a:pt x="43136" y="1265535"/>
                </a:lnTo>
                <a:lnTo>
                  <a:pt x="46559" y="1254580"/>
                </a:lnTo>
                <a:lnTo>
                  <a:pt x="49982" y="1243853"/>
                </a:lnTo>
                <a:lnTo>
                  <a:pt x="53634" y="1233583"/>
                </a:lnTo>
                <a:lnTo>
                  <a:pt x="57514" y="1223541"/>
                </a:lnTo>
                <a:lnTo>
                  <a:pt x="60938" y="1213727"/>
                </a:lnTo>
                <a:lnTo>
                  <a:pt x="64817" y="1203685"/>
                </a:lnTo>
                <a:lnTo>
                  <a:pt x="68697" y="1194784"/>
                </a:lnTo>
                <a:lnTo>
                  <a:pt x="72577" y="1185655"/>
                </a:lnTo>
                <a:lnTo>
                  <a:pt x="76229" y="1176982"/>
                </a:lnTo>
                <a:lnTo>
                  <a:pt x="80109" y="1168766"/>
                </a:lnTo>
                <a:lnTo>
                  <a:pt x="89466" y="1150279"/>
                </a:lnTo>
                <a:lnTo>
                  <a:pt x="98367" y="1131564"/>
                </a:lnTo>
                <a:lnTo>
                  <a:pt x="107725" y="1113534"/>
                </a:lnTo>
                <a:lnTo>
                  <a:pt x="117539" y="1095504"/>
                </a:lnTo>
                <a:lnTo>
                  <a:pt x="122560" y="1086831"/>
                </a:lnTo>
                <a:lnTo>
                  <a:pt x="127352" y="1078158"/>
                </a:lnTo>
                <a:lnTo>
                  <a:pt x="132602" y="1069714"/>
                </a:lnTo>
                <a:lnTo>
                  <a:pt x="137851" y="1061041"/>
                </a:lnTo>
                <a:lnTo>
                  <a:pt x="143329" y="1052597"/>
                </a:lnTo>
                <a:lnTo>
                  <a:pt x="148806" y="1044380"/>
                </a:lnTo>
                <a:lnTo>
                  <a:pt x="154512" y="1036164"/>
                </a:lnTo>
                <a:lnTo>
                  <a:pt x="160217" y="1028632"/>
                </a:lnTo>
                <a:lnTo>
                  <a:pt x="166380" y="1020416"/>
                </a:lnTo>
                <a:lnTo>
                  <a:pt x="172085" y="1012428"/>
                </a:lnTo>
                <a:lnTo>
                  <a:pt x="177791" y="1004212"/>
                </a:lnTo>
                <a:lnTo>
                  <a:pt x="183725" y="996452"/>
                </a:lnTo>
                <a:lnTo>
                  <a:pt x="189431" y="988464"/>
                </a:lnTo>
                <a:lnTo>
                  <a:pt x="195593" y="980704"/>
                </a:lnTo>
                <a:lnTo>
                  <a:pt x="201755" y="973401"/>
                </a:lnTo>
                <a:lnTo>
                  <a:pt x="208374" y="966326"/>
                </a:lnTo>
                <a:lnTo>
                  <a:pt x="224350" y="948980"/>
                </a:lnTo>
                <a:lnTo>
                  <a:pt x="234392" y="937569"/>
                </a:lnTo>
                <a:lnTo>
                  <a:pt x="240554" y="929581"/>
                </a:lnTo>
                <a:lnTo>
                  <a:pt x="245347" y="924331"/>
                </a:lnTo>
                <a:lnTo>
                  <a:pt x="247858" y="921593"/>
                </a:lnTo>
                <a:lnTo>
                  <a:pt x="250597" y="919082"/>
                </a:lnTo>
                <a:lnTo>
                  <a:pt x="253564" y="915659"/>
                </a:lnTo>
                <a:lnTo>
                  <a:pt x="257672" y="912235"/>
                </a:lnTo>
                <a:lnTo>
                  <a:pt x="269312" y="902193"/>
                </a:lnTo>
                <a:lnTo>
                  <a:pt x="287113" y="887130"/>
                </a:lnTo>
                <a:lnTo>
                  <a:pt x="291221" y="883250"/>
                </a:lnTo>
                <a:lnTo>
                  <a:pt x="295101" y="880055"/>
                </a:lnTo>
                <a:lnTo>
                  <a:pt x="298297" y="876631"/>
                </a:lnTo>
                <a:lnTo>
                  <a:pt x="301264" y="873436"/>
                </a:lnTo>
                <a:lnTo>
                  <a:pt x="307654" y="866817"/>
                </a:lnTo>
                <a:lnTo>
                  <a:pt x="314957" y="859742"/>
                </a:lnTo>
                <a:lnTo>
                  <a:pt x="409445" y="788763"/>
                </a:lnTo>
                <a:lnTo>
                  <a:pt x="430670" y="774841"/>
                </a:lnTo>
                <a:lnTo>
                  <a:pt x="453037" y="761147"/>
                </a:lnTo>
                <a:lnTo>
                  <a:pt x="476088" y="747225"/>
                </a:lnTo>
                <a:lnTo>
                  <a:pt x="499595" y="733303"/>
                </a:lnTo>
                <a:lnTo>
                  <a:pt x="524016" y="719609"/>
                </a:lnTo>
                <a:lnTo>
                  <a:pt x="548208" y="705915"/>
                </a:lnTo>
                <a:lnTo>
                  <a:pt x="573086" y="692222"/>
                </a:lnTo>
                <a:lnTo>
                  <a:pt x="597963" y="678528"/>
                </a:lnTo>
                <a:lnTo>
                  <a:pt x="623296" y="664834"/>
                </a:lnTo>
                <a:lnTo>
                  <a:pt x="648173" y="651140"/>
                </a:lnTo>
                <a:lnTo>
                  <a:pt x="673050" y="637903"/>
                </a:lnTo>
                <a:lnTo>
                  <a:pt x="697699" y="624437"/>
                </a:lnTo>
                <a:lnTo>
                  <a:pt x="721663" y="610972"/>
                </a:lnTo>
                <a:lnTo>
                  <a:pt x="745171" y="597734"/>
                </a:lnTo>
                <a:lnTo>
                  <a:pt x="768450" y="584269"/>
                </a:lnTo>
                <a:lnTo>
                  <a:pt x="790589" y="571260"/>
                </a:lnTo>
                <a:lnTo>
                  <a:pt x="808391" y="560533"/>
                </a:lnTo>
                <a:lnTo>
                  <a:pt x="825964" y="550719"/>
                </a:lnTo>
                <a:lnTo>
                  <a:pt x="843310" y="540905"/>
                </a:lnTo>
                <a:lnTo>
                  <a:pt x="860884" y="530863"/>
                </a:lnTo>
                <a:lnTo>
                  <a:pt x="878001" y="521506"/>
                </a:lnTo>
                <a:lnTo>
                  <a:pt x="895574" y="511463"/>
                </a:lnTo>
                <a:lnTo>
                  <a:pt x="913376" y="501650"/>
                </a:lnTo>
                <a:lnTo>
                  <a:pt x="931178" y="491151"/>
                </a:lnTo>
                <a:lnTo>
                  <a:pt x="962902" y="471980"/>
                </a:lnTo>
                <a:lnTo>
                  <a:pt x="999876" y="449841"/>
                </a:lnTo>
                <a:lnTo>
                  <a:pt x="1041185" y="425421"/>
                </a:lnTo>
                <a:lnTo>
                  <a:pt x="1085462" y="398946"/>
                </a:lnTo>
                <a:lnTo>
                  <a:pt x="1132705" y="371102"/>
                </a:lnTo>
                <a:lnTo>
                  <a:pt x="1182003" y="342117"/>
                </a:lnTo>
                <a:lnTo>
                  <a:pt x="1232442" y="312447"/>
                </a:lnTo>
                <a:lnTo>
                  <a:pt x="1283337" y="282549"/>
                </a:lnTo>
                <a:lnTo>
                  <a:pt x="1334232" y="253107"/>
                </a:lnTo>
                <a:lnTo>
                  <a:pt x="1383987" y="224350"/>
                </a:lnTo>
                <a:lnTo>
                  <a:pt x="1431915" y="196734"/>
                </a:lnTo>
                <a:lnTo>
                  <a:pt x="1477561" y="170716"/>
                </a:lnTo>
                <a:lnTo>
                  <a:pt x="1520012" y="146980"/>
                </a:lnTo>
                <a:lnTo>
                  <a:pt x="1558582" y="125983"/>
                </a:lnTo>
                <a:lnTo>
                  <a:pt x="1575928" y="116397"/>
                </a:lnTo>
                <a:lnTo>
                  <a:pt x="1592132" y="107725"/>
                </a:lnTo>
                <a:lnTo>
                  <a:pt x="1607195" y="99737"/>
                </a:lnTo>
                <a:lnTo>
                  <a:pt x="1620661" y="92890"/>
                </a:lnTo>
                <a:lnTo>
                  <a:pt x="1644169" y="81478"/>
                </a:lnTo>
                <a:lnTo>
                  <a:pt x="1667905" y="70751"/>
                </a:lnTo>
                <a:lnTo>
                  <a:pt x="1691869" y="60938"/>
                </a:lnTo>
                <a:lnTo>
                  <a:pt x="1716061" y="52037"/>
                </a:lnTo>
                <a:lnTo>
                  <a:pt x="1740710" y="43364"/>
                </a:lnTo>
                <a:lnTo>
                  <a:pt x="1764902" y="35832"/>
                </a:lnTo>
                <a:lnTo>
                  <a:pt x="1789779" y="28985"/>
                </a:lnTo>
                <a:lnTo>
                  <a:pt x="1814656" y="22595"/>
                </a:lnTo>
                <a:lnTo>
                  <a:pt x="1839534" y="17117"/>
                </a:lnTo>
                <a:lnTo>
                  <a:pt x="1864867" y="12553"/>
                </a:lnTo>
                <a:lnTo>
                  <a:pt x="1889972" y="8673"/>
                </a:lnTo>
                <a:lnTo>
                  <a:pt x="1915078" y="5478"/>
                </a:lnTo>
                <a:lnTo>
                  <a:pt x="1940411" y="2967"/>
                </a:lnTo>
                <a:lnTo>
                  <a:pt x="1965973" y="1370"/>
                </a:lnTo>
                <a:lnTo>
                  <a:pt x="1991306" y="228"/>
                </a:lnTo>
                <a:close/>
              </a:path>
            </a:pathLst>
          </a:custGeom>
          <a:noFill/>
        </p:spPr>
      </p:sp>
    </p:spTree>
    <p:extLst>
      <p:ext uri="{BB962C8B-B14F-4D97-AF65-F5344CB8AC3E}">
        <p14:creationId xmlns:p14="http://schemas.microsoft.com/office/powerpoint/2010/main" val="3507156861"/>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Picture Placeholder 8"/>
          <p:cNvSpPr>
            <a:spLocks noGrp="1"/>
          </p:cNvSpPr>
          <p:nvPr>
            <p:ph type="pic" sz="quarter" idx="10"/>
          </p:nvPr>
        </p:nvSpPr>
        <p:spPr>
          <a:xfrm>
            <a:off x="4829576" y="0"/>
            <a:ext cx="4005330" cy="3940936"/>
          </a:xfrm>
          <a:prstGeom prst="ellipse">
            <a:avLst/>
          </a:prstGeom>
          <a:noFill/>
        </p:spPr>
        <p:txBody>
          <a:bodyPr wrap="square">
            <a:noAutofit/>
          </a:bodyPr>
          <a:lstStyle/>
          <a:p>
            <a:endParaRPr lang="id-ID" dirty="0"/>
          </a:p>
        </p:txBody>
      </p:sp>
      <p:sp>
        <p:nvSpPr>
          <p:cNvPr id="4" name="Picture Placeholder 8"/>
          <p:cNvSpPr>
            <a:spLocks noGrp="1"/>
          </p:cNvSpPr>
          <p:nvPr>
            <p:ph type="pic" sz="quarter" idx="11"/>
          </p:nvPr>
        </p:nvSpPr>
        <p:spPr>
          <a:xfrm>
            <a:off x="2185115" y="167425"/>
            <a:ext cx="2509233" cy="2472744"/>
          </a:xfrm>
          <a:prstGeom prst="ellipse">
            <a:avLst/>
          </a:prstGeom>
          <a:noFill/>
        </p:spPr>
        <p:txBody>
          <a:bodyPr wrap="square">
            <a:noAutofit/>
          </a:bodyPr>
          <a:lstStyle/>
          <a:p>
            <a:endParaRPr lang="id-ID" dirty="0"/>
          </a:p>
        </p:txBody>
      </p:sp>
      <p:sp>
        <p:nvSpPr>
          <p:cNvPr id="5" name="Picture Placeholder 8"/>
          <p:cNvSpPr>
            <a:spLocks noGrp="1"/>
          </p:cNvSpPr>
          <p:nvPr>
            <p:ph type="pic" sz="quarter" idx="12"/>
          </p:nvPr>
        </p:nvSpPr>
        <p:spPr>
          <a:xfrm>
            <a:off x="8659968" y="2431960"/>
            <a:ext cx="2509233" cy="2472744"/>
          </a:xfrm>
          <a:prstGeom prst="ellipse">
            <a:avLst/>
          </a:prstGeom>
          <a:noFill/>
        </p:spPr>
        <p:txBody>
          <a:bodyPr wrap="square">
            <a:noAutofit/>
          </a:bodyPr>
          <a:lstStyle/>
          <a:p>
            <a:endParaRPr lang="id-ID" dirty="0"/>
          </a:p>
        </p:txBody>
      </p:sp>
      <p:sp>
        <p:nvSpPr>
          <p:cNvPr id="8" name="Picture Placeholder 8"/>
          <p:cNvSpPr>
            <a:spLocks noGrp="1"/>
          </p:cNvSpPr>
          <p:nvPr>
            <p:ph type="pic" sz="quarter" idx="13"/>
          </p:nvPr>
        </p:nvSpPr>
        <p:spPr>
          <a:xfrm>
            <a:off x="6150735" y="4385256"/>
            <a:ext cx="2509233" cy="2472744"/>
          </a:xfrm>
          <a:prstGeom prst="ellipse">
            <a:avLst/>
          </a:prstGeom>
          <a:noFill/>
        </p:spPr>
        <p:txBody>
          <a:bodyPr wrap="square">
            <a:noAutofit/>
          </a:bodyPr>
          <a:lstStyle/>
          <a:p>
            <a:endParaRPr lang="id-ID" dirty="0"/>
          </a:p>
        </p:txBody>
      </p:sp>
    </p:spTree>
    <p:extLst>
      <p:ext uri="{BB962C8B-B14F-4D97-AF65-F5344CB8AC3E}">
        <p14:creationId xmlns:p14="http://schemas.microsoft.com/office/powerpoint/2010/main" val="4148345741"/>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print">
            <a:extLst>
              <a:ext uri="{28A0092B-C50C-407E-A947-70E740481C1C}">
                <a14:useLocalDpi xmlns:a14="http://schemas.microsoft.com/office/drawing/2010/main" val="0"/>
              </a:ext>
            </a:extLst>
          </a:blip>
          <a:srcRect b="6481"/>
          <a:stretch/>
        </p:blipFill>
        <p:spPr>
          <a:xfrm>
            <a:off x="1630680" y="1861534"/>
            <a:ext cx="8930640" cy="4672616"/>
          </a:xfrm>
          <a:prstGeom prst="rect">
            <a:avLst/>
          </a:prstGeom>
        </p:spPr>
      </p:pic>
      <p:sp>
        <p:nvSpPr>
          <p:cNvPr id="4" name="Picture Placeholder 6"/>
          <p:cNvSpPr>
            <a:spLocks noGrp="1"/>
          </p:cNvSpPr>
          <p:nvPr>
            <p:ph type="pic" sz="quarter" idx="17" hasCustomPrompt="1"/>
          </p:nvPr>
        </p:nvSpPr>
        <p:spPr>
          <a:xfrm>
            <a:off x="3302000" y="2095500"/>
            <a:ext cx="5651500" cy="3524250"/>
          </a:xfrm>
          <a:prstGeom prst="rect">
            <a:avLst/>
          </a:prstGeom>
          <a:solidFill>
            <a:schemeClr val="bg1">
              <a:lumMod val="85000"/>
            </a:schemeClr>
          </a:solidFill>
          <a:effectLst>
            <a:innerShdw blurRad="190500">
              <a:prstClr val="black">
                <a:alpha val="20000"/>
              </a:prstClr>
            </a:innerShdw>
          </a:effectLst>
        </p:spPr>
        <p:txBody>
          <a:bodyPr/>
          <a:lstStyle>
            <a:lvl1pPr marL="0" indent="0" algn="ctr">
              <a:buNone/>
              <a:defRPr sz="2000">
                <a:solidFill>
                  <a:schemeClr val="accent1"/>
                </a:solidFill>
              </a:defRPr>
            </a:lvl1pPr>
          </a:lstStyle>
          <a:p>
            <a:r>
              <a:rPr lang="en-US" dirty="0"/>
              <a:t>Add Picture</a:t>
            </a:r>
          </a:p>
        </p:txBody>
      </p:sp>
    </p:spTree>
    <p:extLst>
      <p:ext uri="{BB962C8B-B14F-4D97-AF65-F5344CB8AC3E}">
        <p14:creationId xmlns:p14="http://schemas.microsoft.com/office/powerpoint/2010/main" val="1928629297"/>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2" descr="iMac.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439731" y="1485900"/>
            <a:ext cx="6129241" cy="5372100"/>
          </a:xfrm>
          <a:prstGeom prst="rect">
            <a:avLst/>
          </a:prstGeom>
        </p:spPr>
      </p:pic>
      <p:sp>
        <p:nvSpPr>
          <p:cNvPr id="4" name="Picture Placeholder 7"/>
          <p:cNvSpPr>
            <a:spLocks noGrp="1"/>
          </p:cNvSpPr>
          <p:nvPr>
            <p:ph type="pic" sz="quarter" idx="10"/>
          </p:nvPr>
        </p:nvSpPr>
        <p:spPr>
          <a:xfrm>
            <a:off x="2291806" y="2214683"/>
            <a:ext cx="4495800" cy="2565400"/>
          </a:xfrm>
          <a:prstGeom prst="rect">
            <a:avLst/>
          </a:prstGeom>
        </p:spPr>
        <p:txBody>
          <a:bodyPr/>
          <a:lstStyle/>
          <a:p>
            <a:endParaRPr lang="id-ID"/>
          </a:p>
        </p:txBody>
      </p:sp>
    </p:spTree>
    <p:extLst>
      <p:ext uri="{BB962C8B-B14F-4D97-AF65-F5344CB8AC3E}">
        <p14:creationId xmlns:p14="http://schemas.microsoft.com/office/powerpoint/2010/main" val="214386563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stretch>
            <a:fillRect/>
          </a:stretch>
        </p:blipFill>
        <p:spPr>
          <a:xfrm>
            <a:off x="8144880" y="1088218"/>
            <a:ext cx="2616280" cy="4903712"/>
          </a:xfrm>
          <a:prstGeom prst="rect">
            <a:avLst/>
          </a:prstGeom>
        </p:spPr>
      </p:pic>
      <p:sp>
        <p:nvSpPr>
          <p:cNvPr id="4" name="Picture Placeholder 2"/>
          <p:cNvSpPr>
            <a:spLocks noGrp="1"/>
          </p:cNvSpPr>
          <p:nvPr>
            <p:ph type="pic" sz="quarter" idx="10"/>
          </p:nvPr>
        </p:nvSpPr>
        <p:spPr>
          <a:xfrm>
            <a:off x="8459448" y="1802955"/>
            <a:ext cx="2016754" cy="3584676"/>
          </a:xfrm>
          <a:prstGeom prst="rect">
            <a:avLst/>
          </a:prstGeom>
          <a:solidFill>
            <a:schemeClr val="bg1"/>
          </a:solidFill>
        </p:spPr>
      </p:sp>
    </p:spTree>
    <p:extLst>
      <p:ext uri="{BB962C8B-B14F-4D97-AF65-F5344CB8AC3E}">
        <p14:creationId xmlns:p14="http://schemas.microsoft.com/office/powerpoint/2010/main" val="1409871148"/>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7404838"/>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Opening title" type="title">
  <p:cSld name="Opening title">
    <p:bg>
      <p:bgPr>
        <a:solidFill>
          <a:srgbClr val="FFDA82"/>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l="20382" t="16812" r="25610" b="13714"/>
          <a:stretch/>
        </p:blipFill>
        <p:spPr>
          <a:xfrm>
            <a:off x="1601351" y="177102"/>
            <a:ext cx="8989293" cy="6503797"/>
          </a:xfrm>
          <a:prstGeom prst="rect">
            <a:avLst/>
          </a:prstGeom>
          <a:noFill/>
          <a:ln>
            <a:noFill/>
          </a:ln>
        </p:spPr>
      </p:pic>
      <p:sp>
        <p:nvSpPr>
          <p:cNvPr id="10" name="Google Shape;10;p2"/>
          <p:cNvSpPr/>
          <p:nvPr/>
        </p:nvSpPr>
        <p:spPr>
          <a:xfrm>
            <a:off x="3358433" y="280833"/>
            <a:ext cx="6058800" cy="6058800"/>
          </a:xfrm>
          <a:prstGeom prst="ellipse">
            <a:avLst/>
          </a:prstGeom>
          <a:gradFill>
            <a:gsLst>
              <a:gs pos="0">
                <a:srgbClr val="EE4961">
                  <a:alpha val="31764"/>
                </a:srgbClr>
              </a:gs>
              <a:gs pos="54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852" y="2010646"/>
            <a:ext cx="235" cy="229"/>
          </a:xfrm>
          <a:custGeom>
            <a:avLst/>
            <a:gdLst/>
            <a:ahLst/>
            <a:cxnLst/>
            <a:rect l="l" t="t" r="r" b="b"/>
            <a:pathLst>
              <a:path w="1" h="1" extrusionOk="0">
                <a:moveTo>
                  <a:pt x="0" y="0"/>
                </a:moveTo>
                <a:lnTo>
                  <a:pt x="0" y="0"/>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852" y="3225478"/>
            <a:ext cx="235" cy="229"/>
          </a:xfrm>
          <a:custGeom>
            <a:avLst/>
            <a:gdLst/>
            <a:ahLst/>
            <a:cxnLst/>
            <a:rect l="l" t="t" r="r" b="b"/>
            <a:pathLst>
              <a:path w="1" h="1" extrusionOk="0">
                <a:moveTo>
                  <a:pt x="0" y="0"/>
                </a:move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3" name="Google Shape;13;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4" name="Google Shape;14;p2"/>
          <p:cNvSpPr/>
          <p:nvPr/>
        </p:nvSpPr>
        <p:spPr>
          <a:xfrm flipH="1">
            <a:off x="1526022" y="12163"/>
            <a:ext cx="235" cy="229"/>
          </a:xfrm>
          <a:custGeom>
            <a:avLst/>
            <a:gdLst/>
            <a:ahLst/>
            <a:cxnLst/>
            <a:rect l="l" t="t" r="r" b="b"/>
            <a:pathLst>
              <a:path w="1" h="1" extrusionOk="0">
                <a:moveTo>
                  <a:pt x="0" y="1"/>
                </a:moveTo>
                <a:lnTo>
                  <a:pt x="0" y="1"/>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15" name="Google Shape;15;p2"/>
          <p:cNvSpPr txBox="1">
            <a:spLocks noGrp="1"/>
          </p:cNvSpPr>
          <p:nvPr>
            <p:ph type="ctrTitle"/>
          </p:nvPr>
        </p:nvSpPr>
        <p:spPr>
          <a:xfrm flipH="1">
            <a:off x="3460167" y="2982000"/>
            <a:ext cx="5271600" cy="894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4400"/>
              <a:buNone/>
              <a:defRPr sz="5867">
                <a:solidFill>
                  <a:srgbClr val="FFFFFF"/>
                </a:solidFill>
              </a:defRPr>
            </a:lvl1pPr>
            <a:lvl2pPr lvl="1" rtl="0">
              <a:spcBef>
                <a:spcPts val="0"/>
              </a:spcBef>
              <a:spcAft>
                <a:spcPts val="0"/>
              </a:spcAft>
              <a:buClr>
                <a:srgbClr val="FFFFFF"/>
              </a:buClr>
              <a:buSzPts val="5200"/>
              <a:buNone/>
              <a:defRPr sz="6933">
                <a:solidFill>
                  <a:srgbClr val="FFFFFF"/>
                </a:solidFill>
              </a:defRPr>
            </a:lvl2pPr>
            <a:lvl3pPr lvl="2" rtl="0">
              <a:spcBef>
                <a:spcPts val="0"/>
              </a:spcBef>
              <a:spcAft>
                <a:spcPts val="0"/>
              </a:spcAft>
              <a:buClr>
                <a:srgbClr val="FFFFFF"/>
              </a:buClr>
              <a:buSzPts val="5200"/>
              <a:buNone/>
              <a:defRPr sz="6933">
                <a:solidFill>
                  <a:srgbClr val="FFFFFF"/>
                </a:solidFill>
              </a:defRPr>
            </a:lvl3pPr>
            <a:lvl4pPr lvl="3" rtl="0">
              <a:spcBef>
                <a:spcPts val="0"/>
              </a:spcBef>
              <a:spcAft>
                <a:spcPts val="0"/>
              </a:spcAft>
              <a:buClr>
                <a:srgbClr val="FFFFFF"/>
              </a:buClr>
              <a:buSzPts val="5200"/>
              <a:buNone/>
              <a:defRPr sz="6933">
                <a:solidFill>
                  <a:srgbClr val="FFFFFF"/>
                </a:solidFill>
              </a:defRPr>
            </a:lvl4pPr>
            <a:lvl5pPr lvl="4" rtl="0">
              <a:spcBef>
                <a:spcPts val="0"/>
              </a:spcBef>
              <a:spcAft>
                <a:spcPts val="0"/>
              </a:spcAft>
              <a:buClr>
                <a:srgbClr val="FFFFFF"/>
              </a:buClr>
              <a:buSzPts val="5200"/>
              <a:buNone/>
              <a:defRPr sz="6933">
                <a:solidFill>
                  <a:srgbClr val="FFFFFF"/>
                </a:solidFill>
              </a:defRPr>
            </a:lvl5pPr>
            <a:lvl6pPr lvl="5" rtl="0">
              <a:spcBef>
                <a:spcPts val="0"/>
              </a:spcBef>
              <a:spcAft>
                <a:spcPts val="0"/>
              </a:spcAft>
              <a:buClr>
                <a:srgbClr val="FFFFFF"/>
              </a:buClr>
              <a:buSzPts val="5200"/>
              <a:buNone/>
              <a:defRPr sz="6933">
                <a:solidFill>
                  <a:srgbClr val="FFFFFF"/>
                </a:solidFill>
              </a:defRPr>
            </a:lvl6pPr>
            <a:lvl7pPr lvl="6" rtl="0">
              <a:spcBef>
                <a:spcPts val="0"/>
              </a:spcBef>
              <a:spcAft>
                <a:spcPts val="0"/>
              </a:spcAft>
              <a:buClr>
                <a:srgbClr val="FFFFFF"/>
              </a:buClr>
              <a:buSzPts val="5200"/>
              <a:buNone/>
              <a:defRPr sz="6933">
                <a:solidFill>
                  <a:srgbClr val="FFFFFF"/>
                </a:solidFill>
              </a:defRPr>
            </a:lvl7pPr>
            <a:lvl8pPr lvl="7" rtl="0">
              <a:spcBef>
                <a:spcPts val="0"/>
              </a:spcBef>
              <a:spcAft>
                <a:spcPts val="0"/>
              </a:spcAft>
              <a:buClr>
                <a:srgbClr val="FFFFFF"/>
              </a:buClr>
              <a:buSzPts val="5200"/>
              <a:buNone/>
              <a:defRPr sz="6933">
                <a:solidFill>
                  <a:srgbClr val="FFFFFF"/>
                </a:solidFill>
              </a:defRPr>
            </a:lvl8pPr>
            <a:lvl9pPr lvl="8" rtl="0">
              <a:spcBef>
                <a:spcPts val="0"/>
              </a:spcBef>
              <a:spcAft>
                <a:spcPts val="0"/>
              </a:spcAft>
              <a:buClr>
                <a:srgbClr val="FFFFFF"/>
              </a:buClr>
              <a:buSzPts val="5200"/>
              <a:buNone/>
              <a:defRPr sz="6933">
                <a:solidFill>
                  <a:srgbClr val="FFFFFF"/>
                </a:solidFill>
              </a:defRPr>
            </a:lvl9pPr>
          </a:lstStyle>
          <a:p>
            <a:endParaRPr/>
          </a:p>
        </p:txBody>
      </p:sp>
      <p:sp>
        <p:nvSpPr>
          <p:cNvPr id="16" name="Google Shape;16;p2"/>
          <p:cNvSpPr txBox="1">
            <a:spLocks noGrp="1"/>
          </p:cNvSpPr>
          <p:nvPr>
            <p:ph type="subTitle" idx="1"/>
          </p:nvPr>
        </p:nvSpPr>
        <p:spPr>
          <a:xfrm flipH="1">
            <a:off x="6777600" y="5540933"/>
            <a:ext cx="4253600" cy="4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EE4961"/>
              </a:buClr>
              <a:buSzPts val="1200"/>
              <a:buFont typeface="Josefin Slab SemiBold"/>
              <a:buNone/>
              <a:defRPr>
                <a:solidFill>
                  <a:srgbClr val="EE4961"/>
                </a:solidFill>
                <a:latin typeface="Josefin Slab SemiBold"/>
                <a:ea typeface="Josefin Slab SemiBold"/>
                <a:cs typeface="Josefin Slab SemiBold"/>
                <a:sym typeface="Josefin Slab SemiBold"/>
              </a:defRPr>
            </a:lvl1pPr>
            <a:lvl2pPr lvl="1"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2pPr>
            <a:lvl3pPr lvl="2"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3pPr>
            <a:lvl4pPr lvl="3"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4pPr>
            <a:lvl5pPr lvl="4"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5pPr>
            <a:lvl6pPr lvl="5"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6pPr>
            <a:lvl7pPr lvl="6"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7pPr>
            <a:lvl8pPr lvl="7"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8pPr>
            <a:lvl9pPr lvl="8" rtl="0">
              <a:lnSpc>
                <a:spcPct val="100000"/>
              </a:lnSpc>
              <a:spcBef>
                <a:spcPts val="0"/>
              </a:spcBef>
              <a:spcAft>
                <a:spcPts val="0"/>
              </a:spcAft>
              <a:buClr>
                <a:srgbClr val="EE4961"/>
              </a:buClr>
              <a:buSzPts val="700"/>
              <a:buFont typeface="Josefin Sans"/>
              <a:buNone/>
              <a:defRPr sz="933" b="1">
                <a:solidFill>
                  <a:srgbClr val="EE4961"/>
                </a:solidFill>
                <a:latin typeface="Josefin Sans"/>
                <a:ea typeface="Josefin Sans"/>
                <a:cs typeface="Josefin Sans"/>
                <a:sym typeface="Josefin Sans"/>
              </a:defRPr>
            </a:lvl9pPr>
          </a:lstStyle>
          <a:p>
            <a:endParaRPr/>
          </a:p>
        </p:txBody>
      </p:sp>
    </p:spTree>
    <p:extLst>
      <p:ext uri="{BB962C8B-B14F-4D97-AF65-F5344CB8AC3E}">
        <p14:creationId xmlns:p14="http://schemas.microsoft.com/office/powerpoint/2010/main" val="427504464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rgbClr val="F3F3F3"/>
        </a:solidFill>
        <a:effectLst/>
      </p:bgPr>
    </p:bg>
    <p:spTree>
      <p:nvGrpSpPr>
        <p:cNvPr id="1" name="Shape 17"/>
        <p:cNvGrpSpPr/>
        <p:nvPr/>
      </p:nvGrpSpPr>
      <p:grpSpPr>
        <a:xfrm>
          <a:off x="0" y="0"/>
          <a:ext cx="0" cy="0"/>
          <a:chOff x="0" y="0"/>
          <a:chExt cx="0" cy="0"/>
        </a:xfrm>
      </p:grpSpPr>
      <p:pic>
        <p:nvPicPr>
          <p:cNvPr id="18" name="Google Shape;18;p3"/>
          <p:cNvPicPr preferRelativeResize="0"/>
          <p:nvPr/>
        </p:nvPicPr>
        <p:blipFill>
          <a:blip r:embed="rId2">
            <a:alphaModFix/>
          </a:blip>
          <a:stretch>
            <a:fillRect/>
          </a:stretch>
        </p:blipFill>
        <p:spPr>
          <a:xfrm rot="5400000">
            <a:off x="-576551" y="4000854"/>
            <a:ext cx="2635600" cy="1482525"/>
          </a:xfrm>
          <a:prstGeom prst="rect">
            <a:avLst/>
          </a:prstGeom>
          <a:noFill/>
          <a:ln>
            <a:noFill/>
          </a:ln>
        </p:spPr>
      </p:pic>
      <p:pic>
        <p:nvPicPr>
          <p:cNvPr id="19" name="Google Shape;19;p3"/>
          <p:cNvPicPr preferRelativeResize="0"/>
          <p:nvPr/>
        </p:nvPicPr>
        <p:blipFill>
          <a:blip r:embed="rId2">
            <a:alphaModFix/>
          </a:blip>
          <a:stretch>
            <a:fillRect/>
          </a:stretch>
        </p:blipFill>
        <p:spPr>
          <a:xfrm rot="5400000" flipH="1">
            <a:off x="-576551" y="1374622"/>
            <a:ext cx="2635600" cy="1482525"/>
          </a:xfrm>
          <a:prstGeom prst="rect">
            <a:avLst/>
          </a:prstGeom>
          <a:noFill/>
          <a:ln>
            <a:noFill/>
          </a:ln>
        </p:spPr>
      </p:pic>
      <p:grpSp>
        <p:nvGrpSpPr>
          <p:cNvPr id="20" name="Google Shape;20;p3"/>
          <p:cNvGrpSpPr/>
          <p:nvPr/>
        </p:nvGrpSpPr>
        <p:grpSpPr>
          <a:xfrm>
            <a:off x="10709487" y="798085"/>
            <a:ext cx="1482525" cy="5261831"/>
            <a:chOff x="8032115" y="598563"/>
            <a:chExt cx="1111894" cy="3946373"/>
          </a:xfrm>
        </p:grpSpPr>
        <p:pic>
          <p:nvPicPr>
            <p:cNvPr id="21" name="Google Shape;21;p3"/>
            <p:cNvPicPr preferRelativeResize="0"/>
            <p:nvPr/>
          </p:nvPicPr>
          <p:blipFill>
            <a:blip r:embed="rId2">
              <a:alphaModFix/>
            </a:blip>
            <a:stretch>
              <a:fillRect/>
            </a:stretch>
          </p:blipFill>
          <p:spPr>
            <a:xfrm rot="-5400000">
              <a:off x="7599712" y="1030966"/>
              <a:ext cx="1976700" cy="1111894"/>
            </a:xfrm>
            <a:prstGeom prst="rect">
              <a:avLst/>
            </a:prstGeom>
            <a:noFill/>
            <a:ln>
              <a:noFill/>
            </a:ln>
          </p:spPr>
        </p:pic>
        <p:pic>
          <p:nvPicPr>
            <p:cNvPr id="22" name="Google Shape;22;p3"/>
            <p:cNvPicPr preferRelativeResize="0"/>
            <p:nvPr/>
          </p:nvPicPr>
          <p:blipFill>
            <a:blip r:embed="rId2">
              <a:alphaModFix/>
            </a:blip>
            <a:stretch>
              <a:fillRect/>
            </a:stretch>
          </p:blipFill>
          <p:spPr>
            <a:xfrm rot="-5400000" flipH="1">
              <a:off x="7599712" y="3000640"/>
              <a:ext cx="1976700" cy="1111894"/>
            </a:xfrm>
            <a:prstGeom prst="rect">
              <a:avLst/>
            </a:prstGeom>
            <a:noFill/>
            <a:ln>
              <a:noFill/>
            </a:ln>
          </p:spPr>
        </p:pic>
      </p:grpSp>
      <p:sp>
        <p:nvSpPr>
          <p:cNvPr id="23" name="Google Shape;23;p3"/>
          <p:cNvSpPr txBox="1">
            <a:spLocks noGrp="1"/>
          </p:cNvSpPr>
          <p:nvPr>
            <p:ph type="title" hasCustomPrompt="1"/>
          </p:nvPr>
        </p:nvSpPr>
        <p:spPr>
          <a:xfrm>
            <a:off x="967977" y="4530533"/>
            <a:ext cx="3598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4" name="Google Shape;24;p3"/>
          <p:cNvSpPr txBox="1">
            <a:spLocks noGrp="1"/>
          </p:cNvSpPr>
          <p:nvPr>
            <p:ph type="title" idx="2" hasCustomPrompt="1"/>
          </p:nvPr>
        </p:nvSpPr>
        <p:spPr>
          <a:xfrm>
            <a:off x="855977" y="2647667"/>
            <a:ext cx="37100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5" name="Google Shape;25;p3"/>
          <p:cNvSpPr txBox="1">
            <a:spLocks noGrp="1"/>
          </p:cNvSpPr>
          <p:nvPr>
            <p:ph type="title" idx="3" hasCustomPrompt="1"/>
          </p:nvPr>
        </p:nvSpPr>
        <p:spPr>
          <a:xfrm>
            <a:off x="904777" y="682167"/>
            <a:ext cx="3661200" cy="7704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algn="r"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6" name="Google Shape;26;p3"/>
          <p:cNvSpPr txBox="1">
            <a:spLocks noGrp="1"/>
          </p:cNvSpPr>
          <p:nvPr>
            <p:ph type="title" idx="4" hasCustomPrompt="1"/>
          </p:nvPr>
        </p:nvSpPr>
        <p:spPr>
          <a:xfrm>
            <a:off x="7626017" y="4530533"/>
            <a:ext cx="3598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7" name="Google Shape;27;p3"/>
          <p:cNvSpPr txBox="1">
            <a:spLocks noGrp="1"/>
          </p:cNvSpPr>
          <p:nvPr>
            <p:ph type="title" idx="5" hasCustomPrompt="1"/>
          </p:nvPr>
        </p:nvSpPr>
        <p:spPr>
          <a:xfrm>
            <a:off x="7626017" y="2647667"/>
            <a:ext cx="37100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8" name="Google Shape;28;p3"/>
          <p:cNvSpPr txBox="1">
            <a:spLocks noGrp="1"/>
          </p:cNvSpPr>
          <p:nvPr>
            <p:ph type="title" idx="6" hasCustomPrompt="1"/>
          </p:nvPr>
        </p:nvSpPr>
        <p:spPr>
          <a:xfrm>
            <a:off x="7626017" y="682167"/>
            <a:ext cx="3661200" cy="7704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rgbClr val="EE4961"/>
              </a:buClr>
              <a:buSzPts val="9600"/>
              <a:buFont typeface="Raleway ExtraBold"/>
              <a:buNone/>
              <a:defRPr sz="12800">
                <a:solidFill>
                  <a:srgbClr val="EE4961"/>
                </a:solidFill>
                <a:latin typeface="Raleway ExtraBold"/>
                <a:ea typeface="Raleway ExtraBold"/>
                <a:cs typeface="Raleway ExtraBold"/>
                <a:sym typeface="Raleway ExtraBold"/>
              </a:defRPr>
            </a:lvl1pPr>
            <a:lvl2pPr lvl="1"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2pPr>
            <a:lvl3pPr lvl="2"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3pPr>
            <a:lvl4pPr lvl="3"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4pPr>
            <a:lvl5pPr lvl="4"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5pPr>
            <a:lvl6pPr lvl="5"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6pPr>
            <a:lvl7pPr lvl="6"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7pPr>
            <a:lvl8pPr lvl="7"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8pPr>
            <a:lvl9pPr lvl="8" rtl="0">
              <a:spcBef>
                <a:spcPts val="0"/>
              </a:spcBef>
              <a:spcAft>
                <a:spcPts val="0"/>
              </a:spcAft>
              <a:buClr>
                <a:srgbClr val="EE4961"/>
              </a:buClr>
              <a:buSzPts val="9600"/>
              <a:buFont typeface="Raleway ExtraBold"/>
              <a:buNone/>
              <a:defRPr sz="12800" b="0">
                <a:solidFill>
                  <a:srgbClr val="EE4961"/>
                </a:solidFill>
                <a:latin typeface="Raleway ExtraBold"/>
                <a:ea typeface="Raleway ExtraBold"/>
                <a:cs typeface="Raleway ExtraBold"/>
                <a:sym typeface="Raleway ExtraBold"/>
              </a:defRPr>
            </a:lvl9pPr>
          </a:lstStyle>
          <a:p>
            <a:r>
              <a:t>xx%</a:t>
            </a:r>
          </a:p>
        </p:txBody>
      </p:sp>
      <p:sp>
        <p:nvSpPr>
          <p:cNvPr id="29" name="Google Shape;29;p3"/>
          <p:cNvSpPr txBox="1">
            <a:spLocks noGrp="1"/>
          </p:cNvSpPr>
          <p:nvPr>
            <p:ph type="ctrTitle" idx="7"/>
          </p:nvPr>
        </p:nvSpPr>
        <p:spPr>
          <a:xfrm>
            <a:off x="6333135" y="46474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0" name="Google Shape;30;p3"/>
          <p:cNvSpPr txBox="1">
            <a:spLocks noGrp="1"/>
          </p:cNvSpPr>
          <p:nvPr>
            <p:ph type="subTitle" idx="1"/>
          </p:nvPr>
        </p:nvSpPr>
        <p:spPr>
          <a:xfrm>
            <a:off x="6333117" y="5262696"/>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1" name="Google Shape;31;p3"/>
          <p:cNvSpPr txBox="1">
            <a:spLocks noGrp="1"/>
          </p:cNvSpPr>
          <p:nvPr>
            <p:ph type="ctrTitle" idx="8"/>
          </p:nvPr>
        </p:nvSpPr>
        <p:spPr>
          <a:xfrm>
            <a:off x="2799977" y="4647433"/>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2" name="Google Shape;32;p3"/>
          <p:cNvSpPr txBox="1">
            <a:spLocks noGrp="1"/>
          </p:cNvSpPr>
          <p:nvPr>
            <p:ph type="subTitle" idx="9"/>
          </p:nvPr>
        </p:nvSpPr>
        <p:spPr>
          <a:xfrm>
            <a:off x="3260777" y="5262696"/>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3" name="Google Shape;33;p3"/>
          <p:cNvSpPr/>
          <p:nvPr/>
        </p:nvSpPr>
        <p:spPr>
          <a:xfrm>
            <a:off x="8186434" y="3760467"/>
            <a:ext cx="3367" cy="33"/>
          </a:xfrm>
          <a:custGeom>
            <a:avLst/>
            <a:gdLst/>
            <a:ahLst/>
            <a:cxnLst/>
            <a:rect l="l" t="t" r="r" b="b"/>
            <a:pathLst>
              <a:path w="101" h="1" extrusionOk="0">
                <a:moveTo>
                  <a:pt x="101" y="1"/>
                </a:moveTo>
                <a:lnTo>
                  <a:pt x="0" y="1"/>
                </a:lnTo>
                <a:lnTo>
                  <a:pt x="0" y="1"/>
                </a:lnTo>
                <a:close/>
              </a:path>
            </a:pathLst>
          </a:custGeom>
          <a:solidFill>
            <a:srgbClr val="CEF2F0"/>
          </a:solidFill>
          <a:ln>
            <a:noFill/>
          </a:ln>
        </p:spPr>
        <p:txBody>
          <a:bodyPr spcFirstLastPara="1" wrap="square" lIns="121900" tIns="121900" rIns="121900" bIns="121900" anchor="ctr" anchorCtr="0">
            <a:noAutofit/>
          </a:bodyPr>
          <a:lstStyle/>
          <a:p>
            <a:pPr algn="ctr" defTabSz="1219170">
              <a:buClr>
                <a:srgbClr val="000000"/>
              </a:buClr>
              <a:buFont typeface="Arial"/>
              <a:buNone/>
            </a:pPr>
            <a:endParaRPr sz="1867" kern="0">
              <a:solidFill>
                <a:srgbClr val="000000"/>
              </a:solidFill>
              <a:cs typeface="Arial"/>
              <a:sym typeface="Arial"/>
            </a:endParaRPr>
          </a:p>
        </p:txBody>
      </p:sp>
      <p:sp>
        <p:nvSpPr>
          <p:cNvPr id="34" name="Google Shape;34;p3"/>
          <p:cNvSpPr txBox="1">
            <a:spLocks noGrp="1"/>
          </p:cNvSpPr>
          <p:nvPr>
            <p:ph type="ctrTitle" idx="13"/>
          </p:nvPr>
        </p:nvSpPr>
        <p:spPr>
          <a:xfrm>
            <a:off x="6333135" y="2764592"/>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5" name="Google Shape;35;p3"/>
          <p:cNvSpPr txBox="1">
            <a:spLocks noGrp="1"/>
          </p:cNvSpPr>
          <p:nvPr>
            <p:ph type="subTitle" idx="14"/>
          </p:nvPr>
        </p:nvSpPr>
        <p:spPr>
          <a:xfrm>
            <a:off x="6333117" y="3379845"/>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36" name="Google Shape;36;p3"/>
          <p:cNvSpPr txBox="1">
            <a:spLocks noGrp="1"/>
          </p:cNvSpPr>
          <p:nvPr>
            <p:ph type="ctrTitle" idx="15"/>
          </p:nvPr>
        </p:nvSpPr>
        <p:spPr>
          <a:xfrm>
            <a:off x="2799977" y="2764584"/>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37" name="Google Shape;37;p3"/>
          <p:cNvSpPr txBox="1">
            <a:spLocks noGrp="1"/>
          </p:cNvSpPr>
          <p:nvPr>
            <p:ph type="subTitle" idx="16"/>
          </p:nvPr>
        </p:nvSpPr>
        <p:spPr>
          <a:xfrm>
            <a:off x="3260777" y="3379845"/>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
        <p:nvSpPr>
          <p:cNvPr id="38" name="Google Shape;38;p3"/>
          <p:cNvSpPr txBox="1">
            <a:spLocks noGrp="1"/>
          </p:cNvSpPr>
          <p:nvPr>
            <p:ph type="ctrTitle" idx="17"/>
          </p:nvPr>
        </p:nvSpPr>
        <p:spPr>
          <a:xfrm>
            <a:off x="6333135" y="845933"/>
            <a:ext cx="3096400" cy="770400"/>
          </a:xfrm>
          <a:prstGeom prst="rect">
            <a:avLst/>
          </a:prstGeom>
        </p:spPr>
        <p:txBody>
          <a:bodyPr spcFirstLastPara="1" wrap="square" lIns="91425" tIns="91425" rIns="91425" bIns="91425" anchor="b" anchorCtr="0">
            <a:noAutofit/>
          </a:bodyPr>
          <a:lstStyle>
            <a:lvl1pPr lvl="0" rtl="0">
              <a:spcBef>
                <a:spcPts val="0"/>
              </a:spcBef>
              <a:spcAft>
                <a:spcPts val="0"/>
              </a:spcAft>
              <a:buSzPts val="1200"/>
              <a:buNone/>
              <a:defRPr sz="16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39" name="Google Shape;39;p3"/>
          <p:cNvSpPr txBox="1">
            <a:spLocks noGrp="1"/>
          </p:cNvSpPr>
          <p:nvPr>
            <p:ph type="subTitle" idx="18"/>
          </p:nvPr>
        </p:nvSpPr>
        <p:spPr>
          <a:xfrm>
            <a:off x="6333117" y="1461179"/>
            <a:ext cx="2635600" cy="8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40" name="Google Shape;40;p3"/>
          <p:cNvSpPr txBox="1">
            <a:spLocks noGrp="1"/>
          </p:cNvSpPr>
          <p:nvPr>
            <p:ph type="ctrTitle" idx="19"/>
          </p:nvPr>
        </p:nvSpPr>
        <p:spPr>
          <a:xfrm>
            <a:off x="2799977" y="845917"/>
            <a:ext cx="3096400" cy="770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200"/>
              <a:buNone/>
              <a:defRPr sz="1600"/>
            </a:lvl1pPr>
            <a:lvl2pPr lvl="1" algn="r" rtl="0">
              <a:spcBef>
                <a:spcPts val="0"/>
              </a:spcBef>
              <a:spcAft>
                <a:spcPts val="0"/>
              </a:spcAft>
              <a:buSzPts val="1200"/>
              <a:buNone/>
              <a:defRPr sz="1600"/>
            </a:lvl2pPr>
            <a:lvl3pPr lvl="2" algn="r" rtl="0">
              <a:spcBef>
                <a:spcPts val="0"/>
              </a:spcBef>
              <a:spcAft>
                <a:spcPts val="0"/>
              </a:spcAft>
              <a:buSzPts val="1200"/>
              <a:buNone/>
              <a:defRPr sz="1600"/>
            </a:lvl3pPr>
            <a:lvl4pPr lvl="3" algn="r" rtl="0">
              <a:spcBef>
                <a:spcPts val="0"/>
              </a:spcBef>
              <a:spcAft>
                <a:spcPts val="0"/>
              </a:spcAft>
              <a:buSzPts val="1200"/>
              <a:buNone/>
              <a:defRPr sz="1600"/>
            </a:lvl4pPr>
            <a:lvl5pPr lvl="4" algn="r" rtl="0">
              <a:spcBef>
                <a:spcPts val="0"/>
              </a:spcBef>
              <a:spcAft>
                <a:spcPts val="0"/>
              </a:spcAft>
              <a:buSzPts val="1200"/>
              <a:buNone/>
              <a:defRPr sz="1600"/>
            </a:lvl5pPr>
            <a:lvl6pPr lvl="5" algn="r" rtl="0">
              <a:spcBef>
                <a:spcPts val="0"/>
              </a:spcBef>
              <a:spcAft>
                <a:spcPts val="0"/>
              </a:spcAft>
              <a:buSzPts val="1200"/>
              <a:buNone/>
              <a:defRPr sz="1600"/>
            </a:lvl6pPr>
            <a:lvl7pPr lvl="6" algn="r" rtl="0">
              <a:spcBef>
                <a:spcPts val="0"/>
              </a:spcBef>
              <a:spcAft>
                <a:spcPts val="0"/>
              </a:spcAft>
              <a:buSzPts val="1200"/>
              <a:buNone/>
              <a:defRPr sz="1600"/>
            </a:lvl7pPr>
            <a:lvl8pPr lvl="7" algn="r" rtl="0">
              <a:spcBef>
                <a:spcPts val="0"/>
              </a:spcBef>
              <a:spcAft>
                <a:spcPts val="0"/>
              </a:spcAft>
              <a:buSzPts val="1200"/>
              <a:buNone/>
              <a:defRPr sz="1600"/>
            </a:lvl8pPr>
            <a:lvl9pPr lvl="8" algn="r" rtl="0">
              <a:spcBef>
                <a:spcPts val="0"/>
              </a:spcBef>
              <a:spcAft>
                <a:spcPts val="0"/>
              </a:spcAft>
              <a:buSzPts val="1200"/>
              <a:buNone/>
              <a:defRPr sz="1600"/>
            </a:lvl9pPr>
          </a:lstStyle>
          <a:p>
            <a:endParaRPr/>
          </a:p>
        </p:txBody>
      </p:sp>
      <p:sp>
        <p:nvSpPr>
          <p:cNvPr id="41" name="Google Shape;41;p3"/>
          <p:cNvSpPr txBox="1">
            <a:spLocks noGrp="1"/>
          </p:cNvSpPr>
          <p:nvPr>
            <p:ph type="subTitle" idx="20"/>
          </p:nvPr>
        </p:nvSpPr>
        <p:spPr>
          <a:xfrm>
            <a:off x="3260777" y="1461179"/>
            <a:ext cx="2635600" cy="8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1554538999"/>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 text ">
  <p:cSld name="Title + text ">
    <p:bg>
      <p:bgPr>
        <a:blipFill>
          <a:blip r:embed="rId2">
            <a:alphaModFix/>
          </a:blip>
          <a:stretch>
            <a:fillRect/>
          </a:stretch>
        </a:blipFill>
        <a:effectLst/>
      </p:bgPr>
    </p:bg>
    <p:spTree>
      <p:nvGrpSpPr>
        <p:cNvPr id="1" name="Shape 42"/>
        <p:cNvGrpSpPr/>
        <p:nvPr/>
      </p:nvGrpSpPr>
      <p:grpSpPr>
        <a:xfrm>
          <a:off x="0" y="0"/>
          <a:ext cx="0" cy="0"/>
          <a:chOff x="0" y="0"/>
          <a:chExt cx="0" cy="0"/>
        </a:xfrm>
      </p:grpSpPr>
      <p:sp>
        <p:nvSpPr>
          <p:cNvPr id="43" name="Google Shape;43;p4"/>
          <p:cNvSpPr txBox="1">
            <a:spLocks noGrp="1"/>
          </p:cNvSpPr>
          <p:nvPr>
            <p:ph type="ctrTitle"/>
          </p:nvPr>
        </p:nvSpPr>
        <p:spPr>
          <a:xfrm>
            <a:off x="5864900" y="584867"/>
            <a:ext cx="5243600" cy="2738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4" name="Google Shape;44;p4"/>
          <p:cNvSpPr txBox="1">
            <a:spLocks noGrp="1"/>
          </p:cNvSpPr>
          <p:nvPr>
            <p:ph type="subTitle" idx="1"/>
          </p:nvPr>
        </p:nvSpPr>
        <p:spPr>
          <a:xfrm>
            <a:off x="8253967" y="3225600"/>
            <a:ext cx="2854400" cy="2379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3750647420"/>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itle + text 1">
  <p:cSld name="Title + text 1">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5"/>
          <p:cNvSpPr txBox="1">
            <a:spLocks noGrp="1"/>
          </p:cNvSpPr>
          <p:nvPr>
            <p:ph type="ctrTitle"/>
          </p:nvPr>
        </p:nvSpPr>
        <p:spPr>
          <a:xfrm>
            <a:off x="5864900" y="3849733"/>
            <a:ext cx="5243600" cy="2738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EE4961"/>
              </a:buClr>
              <a:buSzPts val="4800"/>
              <a:buNone/>
              <a:defRPr sz="6400">
                <a:solidFill>
                  <a:srgbClr val="EE496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47" name="Google Shape;47;p5"/>
          <p:cNvSpPr txBox="1">
            <a:spLocks noGrp="1"/>
          </p:cNvSpPr>
          <p:nvPr>
            <p:ph type="subTitle" idx="1"/>
          </p:nvPr>
        </p:nvSpPr>
        <p:spPr>
          <a:xfrm>
            <a:off x="8253967" y="1568600"/>
            <a:ext cx="2854400" cy="23792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200"/>
              <a:buNone/>
              <a:defRPr/>
            </a:lvl1pPr>
            <a:lvl2pPr lvl="1" algn="r" rtl="0">
              <a:lnSpc>
                <a:spcPct val="100000"/>
              </a:lnSpc>
              <a:spcBef>
                <a:spcPts val="0"/>
              </a:spcBef>
              <a:spcAft>
                <a:spcPts val="0"/>
              </a:spcAft>
              <a:buSzPts val="1200"/>
              <a:buNone/>
              <a:defRPr/>
            </a:lvl2pPr>
            <a:lvl3pPr lvl="2" algn="r" rtl="0">
              <a:lnSpc>
                <a:spcPct val="100000"/>
              </a:lnSpc>
              <a:spcBef>
                <a:spcPts val="0"/>
              </a:spcBef>
              <a:spcAft>
                <a:spcPts val="0"/>
              </a:spcAft>
              <a:buSzPts val="1200"/>
              <a:buNone/>
              <a:defRPr/>
            </a:lvl3pPr>
            <a:lvl4pPr lvl="3" algn="r" rtl="0">
              <a:lnSpc>
                <a:spcPct val="100000"/>
              </a:lnSpc>
              <a:spcBef>
                <a:spcPts val="0"/>
              </a:spcBef>
              <a:spcAft>
                <a:spcPts val="0"/>
              </a:spcAft>
              <a:buSzPts val="1200"/>
              <a:buNone/>
              <a:defRPr/>
            </a:lvl4pPr>
            <a:lvl5pPr lvl="4" algn="r" rtl="0">
              <a:lnSpc>
                <a:spcPct val="100000"/>
              </a:lnSpc>
              <a:spcBef>
                <a:spcPts val="0"/>
              </a:spcBef>
              <a:spcAft>
                <a:spcPts val="0"/>
              </a:spcAft>
              <a:buSzPts val="1200"/>
              <a:buNone/>
              <a:defRPr/>
            </a:lvl5pPr>
            <a:lvl6pPr lvl="5" algn="r" rtl="0">
              <a:lnSpc>
                <a:spcPct val="100000"/>
              </a:lnSpc>
              <a:spcBef>
                <a:spcPts val="0"/>
              </a:spcBef>
              <a:spcAft>
                <a:spcPts val="0"/>
              </a:spcAft>
              <a:buSzPts val="1200"/>
              <a:buNone/>
              <a:defRPr/>
            </a:lvl6pPr>
            <a:lvl7pPr lvl="6" algn="r" rtl="0">
              <a:lnSpc>
                <a:spcPct val="100000"/>
              </a:lnSpc>
              <a:spcBef>
                <a:spcPts val="0"/>
              </a:spcBef>
              <a:spcAft>
                <a:spcPts val="0"/>
              </a:spcAft>
              <a:buSzPts val="1200"/>
              <a:buNone/>
              <a:defRPr/>
            </a:lvl7pPr>
            <a:lvl8pPr lvl="7" algn="r" rtl="0">
              <a:lnSpc>
                <a:spcPct val="100000"/>
              </a:lnSpc>
              <a:spcBef>
                <a:spcPts val="0"/>
              </a:spcBef>
              <a:spcAft>
                <a:spcPts val="0"/>
              </a:spcAft>
              <a:buSzPts val="1200"/>
              <a:buNone/>
              <a:defRPr/>
            </a:lvl8pPr>
            <a:lvl9pPr lvl="8" algn="r" rtl="0">
              <a:lnSpc>
                <a:spcPct val="100000"/>
              </a:lnSpc>
              <a:spcBef>
                <a:spcPts val="0"/>
              </a:spcBef>
              <a:spcAft>
                <a:spcPts val="0"/>
              </a:spcAft>
              <a:buSzPts val="1200"/>
              <a:buNone/>
              <a:defRPr/>
            </a:lvl9pPr>
          </a:lstStyle>
          <a:p>
            <a:endParaRPr/>
          </a:p>
        </p:txBody>
      </p:sp>
    </p:spTree>
    <p:extLst>
      <p:ext uri="{BB962C8B-B14F-4D97-AF65-F5344CB8AC3E}">
        <p14:creationId xmlns:p14="http://schemas.microsoft.com/office/powerpoint/2010/main" val="631925047"/>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Title + design ">
  <p:cSld name="Title + design ">
    <p:bg>
      <p:bgPr>
        <a:blipFill>
          <a:blip r:embed="rId2">
            <a:alphaModFix/>
          </a:blip>
          <a:stretch>
            <a:fillRect/>
          </a:stretch>
        </a:blipFill>
        <a:effectLst/>
      </p:bgPr>
    </p:bg>
    <p:spTree>
      <p:nvGrpSpPr>
        <p:cNvPr id="1" name="Shape 48"/>
        <p:cNvGrpSpPr/>
        <p:nvPr/>
      </p:nvGrpSpPr>
      <p:grpSpPr>
        <a:xfrm>
          <a:off x="0" y="0"/>
          <a:ext cx="0" cy="0"/>
          <a:chOff x="0" y="0"/>
          <a:chExt cx="0" cy="0"/>
        </a:xfrm>
      </p:grpSpPr>
      <p:sp>
        <p:nvSpPr>
          <p:cNvPr id="49" name="Google Shape;49;p6"/>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24623784"/>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Title + design 1">
  <p:cSld name="Title + design 1">
    <p:bg>
      <p:bgPr>
        <a:blipFill>
          <a:blip r:embed="rId2">
            <a:alphaModFix/>
          </a:blip>
          <a:stretch>
            <a:fillRect/>
          </a:stretch>
        </a:blipFill>
        <a:effectLst/>
      </p:bgPr>
    </p:bg>
    <p:spTree>
      <p:nvGrpSpPr>
        <p:cNvPr id="1" name="Shape 50"/>
        <p:cNvGrpSpPr/>
        <p:nvPr/>
      </p:nvGrpSpPr>
      <p:grpSpPr>
        <a:xfrm>
          <a:off x="0" y="0"/>
          <a:ext cx="0" cy="0"/>
          <a:chOff x="0" y="0"/>
          <a:chExt cx="0" cy="0"/>
        </a:xfrm>
      </p:grpSpPr>
      <p:sp>
        <p:nvSpPr>
          <p:cNvPr id="51" name="Google Shape;51;p7"/>
          <p:cNvSpPr txBox="1">
            <a:spLocks noGrp="1"/>
          </p:cNvSpPr>
          <p:nvPr>
            <p:ph type="ctrTitle"/>
          </p:nvPr>
        </p:nvSpPr>
        <p:spPr>
          <a:xfrm>
            <a:off x="874516" y="534167"/>
            <a:ext cx="3772400" cy="1135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EE4961"/>
              </a:buClr>
              <a:buSzPts val="2400"/>
              <a:buNone/>
              <a:defRPr sz="3200">
                <a:solidFill>
                  <a:srgbClr val="EE4961"/>
                </a:solidFill>
              </a:defRPr>
            </a:lvl1pPr>
            <a:lvl2pPr lvl="1" rtl="0">
              <a:spcBef>
                <a:spcPts val="0"/>
              </a:spcBef>
              <a:spcAft>
                <a:spcPts val="0"/>
              </a:spcAft>
              <a:buSzPts val="1100"/>
              <a:buNone/>
              <a:defRPr sz="1467"/>
            </a:lvl2pPr>
            <a:lvl3pPr lvl="2" rtl="0">
              <a:spcBef>
                <a:spcPts val="0"/>
              </a:spcBef>
              <a:spcAft>
                <a:spcPts val="0"/>
              </a:spcAft>
              <a:buSzPts val="1100"/>
              <a:buNone/>
              <a:defRPr sz="1467"/>
            </a:lvl3pPr>
            <a:lvl4pPr lvl="3" rtl="0">
              <a:spcBef>
                <a:spcPts val="0"/>
              </a:spcBef>
              <a:spcAft>
                <a:spcPts val="0"/>
              </a:spcAft>
              <a:buSzPts val="1100"/>
              <a:buNone/>
              <a:defRPr sz="1467"/>
            </a:lvl4pPr>
            <a:lvl5pPr lvl="4" rtl="0">
              <a:spcBef>
                <a:spcPts val="0"/>
              </a:spcBef>
              <a:spcAft>
                <a:spcPts val="0"/>
              </a:spcAft>
              <a:buSzPts val="1100"/>
              <a:buNone/>
              <a:defRPr sz="1467"/>
            </a:lvl5pPr>
            <a:lvl6pPr lvl="5" rtl="0">
              <a:spcBef>
                <a:spcPts val="0"/>
              </a:spcBef>
              <a:spcAft>
                <a:spcPts val="0"/>
              </a:spcAft>
              <a:buSzPts val="1100"/>
              <a:buNone/>
              <a:defRPr sz="1467"/>
            </a:lvl6pPr>
            <a:lvl7pPr lvl="6" rtl="0">
              <a:spcBef>
                <a:spcPts val="0"/>
              </a:spcBef>
              <a:spcAft>
                <a:spcPts val="0"/>
              </a:spcAft>
              <a:buSzPts val="1100"/>
              <a:buNone/>
              <a:defRPr sz="1467"/>
            </a:lvl7pPr>
            <a:lvl8pPr lvl="7" rtl="0">
              <a:spcBef>
                <a:spcPts val="0"/>
              </a:spcBef>
              <a:spcAft>
                <a:spcPts val="0"/>
              </a:spcAft>
              <a:buSzPts val="1100"/>
              <a:buNone/>
              <a:defRPr sz="1467"/>
            </a:lvl8pPr>
            <a:lvl9pPr lvl="8"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58192206"/>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Two columns">
  <p:cSld name="Two columns">
    <p:bg>
      <p:bgPr>
        <a:solidFill>
          <a:srgbClr val="F3F3F3"/>
        </a:solidFill>
        <a:effectLst/>
      </p:bgPr>
    </p:bg>
    <p:spTree>
      <p:nvGrpSpPr>
        <p:cNvPr id="1" name="Shape 52"/>
        <p:cNvGrpSpPr/>
        <p:nvPr/>
      </p:nvGrpSpPr>
      <p:grpSpPr>
        <a:xfrm>
          <a:off x="0" y="0"/>
          <a:ext cx="0" cy="0"/>
          <a:chOff x="0" y="0"/>
          <a:chExt cx="0" cy="0"/>
        </a:xfrm>
      </p:grpSpPr>
      <p:grpSp>
        <p:nvGrpSpPr>
          <p:cNvPr id="53" name="Google Shape;53;p8"/>
          <p:cNvGrpSpPr/>
          <p:nvPr/>
        </p:nvGrpSpPr>
        <p:grpSpPr>
          <a:xfrm>
            <a:off x="0" y="3415733"/>
            <a:ext cx="12229085" cy="3442268"/>
            <a:chOff x="0" y="2561799"/>
            <a:chExt cx="9171814" cy="2581701"/>
          </a:xfrm>
        </p:grpSpPr>
        <p:pic>
          <p:nvPicPr>
            <p:cNvPr id="54" name="Google Shape;54;p8"/>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55" name="Google Shape;55;p8"/>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56" name="Google Shape;56;p8"/>
          <p:cNvSpPr/>
          <p:nvPr/>
        </p:nvSpPr>
        <p:spPr>
          <a:xfrm>
            <a:off x="1025567" y="2136100"/>
            <a:ext cx="10251600" cy="3391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57" name="Google Shape;57;p8"/>
          <p:cNvGrpSpPr/>
          <p:nvPr/>
        </p:nvGrpSpPr>
        <p:grpSpPr>
          <a:xfrm>
            <a:off x="1750324" y="3683137"/>
            <a:ext cx="8691353" cy="3175243"/>
            <a:chOff x="-2" y="1810675"/>
            <a:chExt cx="9164227" cy="3348000"/>
          </a:xfrm>
        </p:grpSpPr>
        <p:pic>
          <p:nvPicPr>
            <p:cNvPr id="58" name="Google Shape;58;p8"/>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59" name="Google Shape;59;p8"/>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60" name="Google Shape;60;p8"/>
          <p:cNvSpPr txBox="1">
            <a:spLocks noGrp="1"/>
          </p:cNvSpPr>
          <p:nvPr>
            <p:ph type="subTitle" idx="1"/>
          </p:nvPr>
        </p:nvSpPr>
        <p:spPr>
          <a:xfrm>
            <a:off x="65755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1" name="Google Shape;61;p8"/>
          <p:cNvSpPr txBox="1">
            <a:spLocks noGrp="1"/>
          </p:cNvSpPr>
          <p:nvPr>
            <p:ph type="subTitle" idx="2"/>
          </p:nvPr>
        </p:nvSpPr>
        <p:spPr>
          <a:xfrm>
            <a:off x="65755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2" name="Google Shape;62;p8"/>
          <p:cNvSpPr txBox="1">
            <a:spLocks noGrp="1"/>
          </p:cNvSpPr>
          <p:nvPr>
            <p:ph type="ctrTitle"/>
          </p:nvPr>
        </p:nvSpPr>
        <p:spPr>
          <a:xfrm>
            <a:off x="4209816" y="5247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
        <p:nvSpPr>
          <p:cNvPr id="63" name="Google Shape;63;p8"/>
          <p:cNvSpPr txBox="1">
            <a:spLocks noGrp="1"/>
          </p:cNvSpPr>
          <p:nvPr>
            <p:ph type="subTitle" idx="3"/>
          </p:nvPr>
        </p:nvSpPr>
        <p:spPr>
          <a:xfrm>
            <a:off x="1788067" y="3232233"/>
            <a:ext cx="38284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64" name="Google Shape;64;p8"/>
          <p:cNvSpPr txBox="1">
            <a:spLocks noGrp="1"/>
          </p:cNvSpPr>
          <p:nvPr>
            <p:ph type="subTitle" idx="4"/>
          </p:nvPr>
        </p:nvSpPr>
        <p:spPr>
          <a:xfrm>
            <a:off x="1788051" y="3688169"/>
            <a:ext cx="382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4287552555"/>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Three columns">
  <p:cSld name="Three columns">
    <p:bg>
      <p:bgPr>
        <a:solidFill>
          <a:srgbClr val="F3F3F3"/>
        </a:solidFill>
        <a:effectLst/>
      </p:bgPr>
    </p:bg>
    <p:spTree>
      <p:nvGrpSpPr>
        <p:cNvPr id="1" name="Shape 65"/>
        <p:cNvGrpSpPr/>
        <p:nvPr/>
      </p:nvGrpSpPr>
      <p:grpSpPr>
        <a:xfrm>
          <a:off x="0" y="0"/>
          <a:ext cx="0" cy="0"/>
          <a:chOff x="0" y="0"/>
          <a:chExt cx="0" cy="0"/>
        </a:xfrm>
      </p:grpSpPr>
      <p:grpSp>
        <p:nvGrpSpPr>
          <p:cNvPr id="66" name="Google Shape;66;p9"/>
          <p:cNvGrpSpPr/>
          <p:nvPr/>
        </p:nvGrpSpPr>
        <p:grpSpPr>
          <a:xfrm rot="10800000">
            <a:off x="0" y="382"/>
            <a:ext cx="12229085" cy="3442268"/>
            <a:chOff x="0" y="2561799"/>
            <a:chExt cx="9171814" cy="2581701"/>
          </a:xfrm>
        </p:grpSpPr>
        <p:pic>
          <p:nvPicPr>
            <p:cNvPr id="67" name="Google Shape;67;p9"/>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68" name="Google Shape;68;p9"/>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69" name="Google Shape;69;p9"/>
          <p:cNvSpPr/>
          <p:nvPr/>
        </p:nvSpPr>
        <p:spPr>
          <a:xfrm rot="10800000">
            <a:off x="970200" y="1770863"/>
            <a:ext cx="10251600" cy="4403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grpSp>
        <p:nvGrpSpPr>
          <p:cNvPr id="70" name="Google Shape;70;p9"/>
          <p:cNvGrpSpPr/>
          <p:nvPr/>
        </p:nvGrpSpPr>
        <p:grpSpPr>
          <a:xfrm rot="10800000">
            <a:off x="1787409" y="0"/>
            <a:ext cx="8691353" cy="3175243"/>
            <a:chOff x="-2" y="1810675"/>
            <a:chExt cx="9164227" cy="3348000"/>
          </a:xfrm>
        </p:grpSpPr>
        <p:pic>
          <p:nvPicPr>
            <p:cNvPr id="71" name="Google Shape;71;p9"/>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72" name="Google Shape;72;p9"/>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73" name="Google Shape;73;p9"/>
          <p:cNvSpPr txBox="1">
            <a:spLocks noGrp="1"/>
          </p:cNvSpPr>
          <p:nvPr>
            <p:ph type="subTitle" idx="1"/>
          </p:nvPr>
        </p:nvSpPr>
        <p:spPr>
          <a:xfrm>
            <a:off x="1843409"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4" name="Google Shape;74;p9"/>
          <p:cNvSpPr txBox="1">
            <a:spLocks noGrp="1"/>
          </p:cNvSpPr>
          <p:nvPr>
            <p:ph type="subTitle" idx="2"/>
          </p:nvPr>
        </p:nvSpPr>
        <p:spPr>
          <a:xfrm>
            <a:off x="1843400"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5" name="Google Shape;75;p9"/>
          <p:cNvSpPr txBox="1">
            <a:spLocks noGrp="1"/>
          </p:cNvSpPr>
          <p:nvPr>
            <p:ph type="subTitle" idx="3"/>
          </p:nvPr>
        </p:nvSpPr>
        <p:spPr>
          <a:xfrm>
            <a:off x="4932876"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6" name="Google Shape;76;p9"/>
          <p:cNvSpPr txBox="1">
            <a:spLocks noGrp="1"/>
          </p:cNvSpPr>
          <p:nvPr>
            <p:ph type="subTitle" idx="4"/>
          </p:nvPr>
        </p:nvSpPr>
        <p:spPr>
          <a:xfrm>
            <a:off x="4932867"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7" name="Google Shape;77;p9"/>
          <p:cNvSpPr txBox="1">
            <a:spLocks noGrp="1"/>
          </p:cNvSpPr>
          <p:nvPr>
            <p:ph type="subTitle" idx="5"/>
          </p:nvPr>
        </p:nvSpPr>
        <p:spPr>
          <a:xfrm>
            <a:off x="8022343" y="4067333"/>
            <a:ext cx="2362800" cy="564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ExtraBold"/>
                <a:ea typeface="Raleway ExtraBold"/>
                <a:cs typeface="Raleway ExtraBold"/>
                <a:sym typeface="Raleway ExtraBold"/>
              </a:defRPr>
            </a:lvl1pPr>
            <a:lvl2pPr lvl="1" algn="ctr" rtl="0">
              <a:lnSpc>
                <a:spcPct val="100000"/>
              </a:lnSpc>
              <a:spcBef>
                <a:spcPts val="2133"/>
              </a:spcBef>
              <a:spcAft>
                <a:spcPts val="0"/>
              </a:spcAft>
              <a:buNone/>
              <a:defRPr>
                <a:latin typeface="Raleway ExtraBold"/>
                <a:ea typeface="Raleway ExtraBold"/>
                <a:cs typeface="Raleway ExtraBold"/>
                <a:sym typeface="Raleway ExtraBold"/>
              </a:defRPr>
            </a:lvl2pPr>
            <a:lvl3pPr lvl="2" algn="ctr" rtl="0">
              <a:lnSpc>
                <a:spcPct val="100000"/>
              </a:lnSpc>
              <a:spcBef>
                <a:spcPts val="2133"/>
              </a:spcBef>
              <a:spcAft>
                <a:spcPts val="0"/>
              </a:spcAft>
              <a:buNone/>
              <a:defRPr>
                <a:latin typeface="Raleway ExtraBold"/>
                <a:ea typeface="Raleway ExtraBold"/>
                <a:cs typeface="Raleway ExtraBold"/>
                <a:sym typeface="Raleway ExtraBold"/>
              </a:defRPr>
            </a:lvl3pPr>
            <a:lvl4pPr lvl="3" algn="ctr" rtl="0">
              <a:lnSpc>
                <a:spcPct val="100000"/>
              </a:lnSpc>
              <a:spcBef>
                <a:spcPts val="2133"/>
              </a:spcBef>
              <a:spcAft>
                <a:spcPts val="0"/>
              </a:spcAft>
              <a:buNone/>
              <a:defRPr>
                <a:latin typeface="Raleway ExtraBold"/>
                <a:ea typeface="Raleway ExtraBold"/>
                <a:cs typeface="Raleway ExtraBold"/>
                <a:sym typeface="Raleway ExtraBold"/>
              </a:defRPr>
            </a:lvl4pPr>
            <a:lvl5pPr lvl="4" algn="ctr" rtl="0">
              <a:lnSpc>
                <a:spcPct val="100000"/>
              </a:lnSpc>
              <a:spcBef>
                <a:spcPts val="2133"/>
              </a:spcBef>
              <a:spcAft>
                <a:spcPts val="0"/>
              </a:spcAft>
              <a:buNone/>
              <a:defRPr>
                <a:latin typeface="Raleway ExtraBold"/>
                <a:ea typeface="Raleway ExtraBold"/>
                <a:cs typeface="Raleway ExtraBold"/>
                <a:sym typeface="Raleway ExtraBold"/>
              </a:defRPr>
            </a:lvl5pPr>
            <a:lvl6pPr lvl="5" algn="ctr" rtl="0">
              <a:lnSpc>
                <a:spcPct val="100000"/>
              </a:lnSpc>
              <a:spcBef>
                <a:spcPts val="2133"/>
              </a:spcBef>
              <a:spcAft>
                <a:spcPts val="0"/>
              </a:spcAft>
              <a:buNone/>
              <a:defRPr>
                <a:latin typeface="Raleway ExtraBold"/>
                <a:ea typeface="Raleway ExtraBold"/>
                <a:cs typeface="Raleway ExtraBold"/>
                <a:sym typeface="Raleway ExtraBold"/>
              </a:defRPr>
            </a:lvl6pPr>
            <a:lvl7pPr lvl="6" algn="ctr" rtl="0">
              <a:lnSpc>
                <a:spcPct val="100000"/>
              </a:lnSpc>
              <a:spcBef>
                <a:spcPts val="2133"/>
              </a:spcBef>
              <a:spcAft>
                <a:spcPts val="0"/>
              </a:spcAft>
              <a:buNone/>
              <a:defRPr>
                <a:latin typeface="Raleway ExtraBold"/>
                <a:ea typeface="Raleway ExtraBold"/>
                <a:cs typeface="Raleway ExtraBold"/>
                <a:sym typeface="Raleway ExtraBold"/>
              </a:defRPr>
            </a:lvl7pPr>
            <a:lvl8pPr lvl="7" algn="ctr" rtl="0">
              <a:lnSpc>
                <a:spcPct val="100000"/>
              </a:lnSpc>
              <a:spcBef>
                <a:spcPts val="2133"/>
              </a:spcBef>
              <a:spcAft>
                <a:spcPts val="0"/>
              </a:spcAft>
              <a:buNone/>
              <a:defRPr>
                <a:latin typeface="Raleway ExtraBold"/>
                <a:ea typeface="Raleway ExtraBold"/>
                <a:cs typeface="Raleway ExtraBold"/>
                <a:sym typeface="Raleway ExtraBold"/>
              </a:defRPr>
            </a:lvl8pPr>
            <a:lvl9pPr lvl="8" algn="ctr" rtl="0">
              <a:lnSpc>
                <a:spcPct val="100000"/>
              </a:lnSpc>
              <a:spcBef>
                <a:spcPts val="2133"/>
              </a:spcBef>
              <a:spcAft>
                <a:spcPts val="2133"/>
              </a:spcAft>
              <a:buNone/>
              <a:defRPr>
                <a:latin typeface="Raleway ExtraBold"/>
                <a:ea typeface="Raleway ExtraBold"/>
                <a:cs typeface="Raleway ExtraBold"/>
                <a:sym typeface="Raleway ExtraBold"/>
              </a:defRPr>
            </a:lvl9pPr>
          </a:lstStyle>
          <a:p>
            <a:endParaRPr/>
          </a:p>
        </p:txBody>
      </p:sp>
      <p:sp>
        <p:nvSpPr>
          <p:cNvPr id="78" name="Google Shape;78;p9"/>
          <p:cNvSpPr txBox="1">
            <a:spLocks noGrp="1"/>
          </p:cNvSpPr>
          <p:nvPr>
            <p:ph type="subTitle" idx="6"/>
          </p:nvPr>
        </p:nvSpPr>
        <p:spPr>
          <a:xfrm>
            <a:off x="8022333" y="4382768"/>
            <a:ext cx="23628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79" name="Google Shape;79;p9"/>
          <p:cNvSpPr txBox="1">
            <a:spLocks noGrp="1"/>
          </p:cNvSpPr>
          <p:nvPr>
            <p:ph type="ctrTitle"/>
          </p:nvPr>
        </p:nvSpPr>
        <p:spPr>
          <a:xfrm>
            <a:off x="4209816" y="193949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833429904"/>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Quote ">
  <p:cSld name="Quote ">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0"/>
          <p:cNvSpPr/>
          <p:nvPr/>
        </p:nvSpPr>
        <p:spPr>
          <a:xfrm>
            <a:off x="1466433" y="1756200"/>
            <a:ext cx="9176000" cy="3345600"/>
          </a:xfrm>
          <a:prstGeom prst="rect">
            <a:avLst/>
          </a:pr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FFFFFF"/>
              </a:solidFill>
              <a:cs typeface="Arial"/>
              <a:sym typeface="Arial"/>
            </a:endParaRPr>
          </a:p>
        </p:txBody>
      </p:sp>
      <p:pic>
        <p:nvPicPr>
          <p:cNvPr id="82" name="Google Shape;82;p10"/>
          <p:cNvPicPr preferRelativeResize="0"/>
          <p:nvPr/>
        </p:nvPicPr>
        <p:blipFill>
          <a:blip r:embed="rId3">
            <a:alphaModFix/>
          </a:blip>
          <a:stretch>
            <a:fillRect/>
          </a:stretch>
        </p:blipFill>
        <p:spPr>
          <a:xfrm>
            <a:off x="0" y="0"/>
            <a:ext cx="12192000" cy="6858000"/>
          </a:xfrm>
          <a:prstGeom prst="rect">
            <a:avLst/>
          </a:prstGeom>
          <a:noFill/>
          <a:ln>
            <a:noFill/>
          </a:ln>
        </p:spPr>
      </p:pic>
      <p:sp>
        <p:nvSpPr>
          <p:cNvPr id="83" name="Google Shape;83;p10"/>
          <p:cNvSpPr txBox="1">
            <a:spLocks noGrp="1"/>
          </p:cNvSpPr>
          <p:nvPr>
            <p:ph type="subTitle" idx="1"/>
          </p:nvPr>
        </p:nvSpPr>
        <p:spPr>
          <a:xfrm>
            <a:off x="4264200" y="2639967"/>
            <a:ext cx="3663600" cy="14352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1867"/>
            </a:lvl1pPr>
            <a:lvl2pPr lvl="1" algn="ctr" rtl="0">
              <a:spcBef>
                <a:spcPts val="2133"/>
              </a:spcBef>
              <a:spcAft>
                <a:spcPts val="0"/>
              </a:spcAft>
              <a:buNone/>
              <a:defRPr/>
            </a:lvl2pPr>
            <a:lvl3pPr lvl="2" algn="ctr" rtl="0">
              <a:spcBef>
                <a:spcPts val="2133"/>
              </a:spcBef>
              <a:spcAft>
                <a:spcPts val="0"/>
              </a:spcAft>
              <a:buNone/>
              <a:defRPr/>
            </a:lvl3pPr>
            <a:lvl4pPr lvl="3" algn="ctr" rtl="0">
              <a:spcBef>
                <a:spcPts val="2133"/>
              </a:spcBef>
              <a:spcAft>
                <a:spcPts val="0"/>
              </a:spcAft>
              <a:buNone/>
              <a:defRPr/>
            </a:lvl4pPr>
            <a:lvl5pPr lvl="4" algn="ctr" rtl="0">
              <a:spcBef>
                <a:spcPts val="2133"/>
              </a:spcBef>
              <a:spcAft>
                <a:spcPts val="0"/>
              </a:spcAft>
              <a:buNone/>
              <a:defRPr/>
            </a:lvl5pPr>
            <a:lvl6pPr lvl="5" algn="ctr" rtl="0">
              <a:spcBef>
                <a:spcPts val="2133"/>
              </a:spcBef>
              <a:spcAft>
                <a:spcPts val="0"/>
              </a:spcAft>
              <a:buNone/>
              <a:defRPr/>
            </a:lvl6pPr>
            <a:lvl7pPr lvl="6" algn="ctr" rtl="0">
              <a:spcBef>
                <a:spcPts val="2133"/>
              </a:spcBef>
              <a:spcAft>
                <a:spcPts val="0"/>
              </a:spcAft>
              <a:buNone/>
              <a:defRPr/>
            </a:lvl7pPr>
            <a:lvl8pPr lvl="7" algn="ctr" rtl="0">
              <a:spcBef>
                <a:spcPts val="2133"/>
              </a:spcBef>
              <a:spcAft>
                <a:spcPts val="0"/>
              </a:spcAft>
              <a:buNone/>
              <a:defRPr/>
            </a:lvl8pPr>
            <a:lvl9pPr lvl="8" algn="ctr" rtl="0">
              <a:spcBef>
                <a:spcPts val="2133"/>
              </a:spcBef>
              <a:spcAft>
                <a:spcPts val="2133"/>
              </a:spcAft>
              <a:buNone/>
              <a:defRPr/>
            </a:lvl9pPr>
          </a:lstStyle>
          <a:p>
            <a:endParaRPr/>
          </a:p>
        </p:txBody>
      </p:sp>
      <p:sp>
        <p:nvSpPr>
          <p:cNvPr id="84" name="Google Shape;84;p10"/>
          <p:cNvSpPr txBox="1">
            <a:spLocks noGrp="1"/>
          </p:cNvSpPr>
          <p:nvPr>
            <p:ph type="subTitle" idx="2"/>
          </p:nvPr>
        </p:nvSpPr>
        <p:spPr>
          <a:xfrm>
            <a:off x="4295800" y="3905299"/>
            <a:ext cx="3600400" cy="284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atin typeface="Raleway Black"/>
                <a:ea typeface="Raleway Black"/>
                <a:cs typeface="Raleway Black"/>
                <a:sym typeface="Raleway Black"/>
              </a:defRPr>
            </a:lvl1pPr>
            <a:lvl2pPr lvl="1" algn="ctr" rtl="0">
              <a:spcBef>
                <a:spcPts val="2133"/>
              </a:spcBef>
              <a:spcAft>
                <a:spcPts val="0"/>
              </a:spcAft>
              <a:buNone/>
              <a:defRPr>
                <a:latin typeface="Raleway Black"/>
                <a:ea typeface="Raleway Black"/>
                <a:cs typeface="Raleway Black"/>
                <a:sym typeface="Raleway Black"/>
              </a:defRPr>
            </a:lvl2pPr>
            <a:lvl3pPr lvl="2" algn="ctr" rtl="0">
              <a:spcBef>
                <a:spcPts val="2133"/>
              </a:spcBef>
              <a:spcAft>
                <a:spcPts val="0"/>
              </a:spcAft>
              <a:buNone/>
              <a:defRPr>
                <a:latin typeface="Raleway Black"/>
                <a:ea typeface="Raleway Black"/>
                <a:cs typeface="Raleway Black"/>
                <a:sym typeface="Raleway Black"/>
              </a:defRPr>
            </a:lvl3pPr>
            <a:lvl4pPr lvl="3" algn="ctr" rtl="0">
              <a:spcBef>
                <a:spcPts val="2133"/>
              </a:spcBef>
              <a:spcAft>
                <a:spcPts val="0"/>
              </a:spcAft>
              <a:buNone/>
              <a:defRPr>
                <a:latin typeface="Raleway Black"/>
                <a:ea typeface="Raleway Black"/>
                <a:cs typeface="Raleway Black"/>
                <a:sym typeface="Raleway Black"/>
              </a:defRPr>
            </a:lvl4pPr>
            <a:lvl5pPr lvl="4" algn="ctr" rtl="0">
              <a:spcBef>
                <a:spcPts val="2133"/>
              </a:spcBef>
              <a:spcAft>
                <a:spcPts val="0"/>
              </a:spcAft>
              <a:buNone/>
              <a:defRPr>
                <a:latin typeface="Raleway Black"/>
                <a:ea typeface="Raleway Black"/>
                <a:cs typeface="Raleway Black"/>
                <a:sym typeface="Raleway Black"/>
              </a:defRPr>
            </a:lvl5pPr>
            <a:lvl6pPr lvl="5" algn="ctr" rtl="0">
              <a:spcBef>
                <a:spcPts val="2133"/>
              </a:spcBef>
              <a:spcAft>
                <a:spcPts val="0"/>
              </a:spcAft>
              <a:buNone/>
              <a:defRPr>
                <a:latin typeface="Raleway Black"/>
                <a:ea typeface="Raleway Black"/>
                <a:cs typeface="Raleway Black"/>
                <a:sym typeface="Raleway Black"/>
              </a:defRPr>
            </a:lvl6pPr>
            <a:lvl7pPr lvl="6" algn="ctr" rtl="0">
              <a:spcBef>
                <a:spcPts val="2133"/>
              </a:spcBef>
              <a:spcAft>
                <a:spcPts val="0"/>
              </a:spcAft>
              <a:buNone/>
              <a:defRPr>
                <a:latin typeface="Raleway Black"/>
                <a:ea typeface="Raleway Black"/>
                <a:cs typeface="Raleway Black"/>
                <a:sym typeface="Raleway Black"/>
              </a:defRPr>
            </a:lvl7pPr>
            <a:lvl8pPr lvl="7" algn="ctr" rtl="0">
              <a:spcBef>
                <a:spcPts val="2133"/>
              </a:spcBef>
              <a:spcAft>
                <a:spcPts val="0"/>
              </a:spcAft>
              <a:buNone/>
              <a:defRPr>
                <a:latin typeface="Raleway Black"/>
                <a:ea typeface="Raleway Black"/>
                <a:cs typeface="Raleway Black"/>
                <a:sym typeface="Raleway Black"/>
              </a:defRPr>
            </a:lvl8pPr>
            <a:lvl9pPr lvl="8" algn="ctr" rtl="0">
              <a:spcBef>
                <a:spcPts val="2133"/>
              </a:spcBef>
              <a:spcAft>
                <a:spcPts val="2133"/>
              </a:spcAft>
              <a:buNone/>
              <a:defRPr>
                <a:latin typeface="Raleway Black"/>
                <a:ea typeface="Raleway Black"/>
                <a:cs typeface="Raleway Black"/>
                <a:sym typeface="Raleway Black"/>
              </a:defRPr>
            </a:lvl9pPr>
          </a:lstStyle>
          <a:p>
            <a:endParaRPr/>
          </a:p>
        </p:txBody>
      </p:sp>
    </p:spTree>
    <p:extLst>
      <p:ext uri="{BB962C8B-B14F-4D97-AF65-F5344CB8AC3E}">
        <p14:creationId xmlns:p14="http://schemas.microsoft.com/office/powerpoint/2010/main" val="276939485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Title + design  2">
  <p:cSld name="Title + design  2">
    <p:bg>
      <p:bgPr>
        <a:blipFill>
          <a:blip r:embed="rId2">
            <a:alphaModFix/>
          </a:blip>
          <a:stretch>
            <a:fillRect/>
          </a:stretch>
        </a:blipFill>
        <a:effectLst/>
      </p:bgPr>
    </p:bg>
    <p:spTree>
      <p:nvGrpSpPr>
        <p:cNvPr id="1" name="Shape 85"/>
        <p:cNvGrpSpPr/>
        <p:nvPr/>
      </p:nvGrpSpPr>
      <p:grpSpPr>
        <a:xfrm>
          <a:off x="0" y="0"/>
          <a:ext cx="0" cy="0"/>
          <a:chOff x="0" y="0"/>
          <a:chExt cx="0" cy="0"/>
        </a:xfrm>
      </p:grpSpPr>
      <p:sp>
        <p:nvSpPr>
          <p:cNvPr id="86" name="Google Shape;86;p11"/>
          <p:cNvSpPr txBox="1">
            <a:spLocks noGrp="1"/>
          </p:cNvSpPr>
          <p:nvPr>
            <p:ph type="ctrTitle"/>
          </p:nvPr>
        </p:nvSpPr>
        <p:spPr>
          <a:xfrm>
            <a:off x="7336116" y="534167"/>
            <a:ext cx="3772400" cy="1135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EE4961"/>
              </a:buClr>
              <a:buSzPts val="2400"/>
              <a:buNone/>
              <a:defRPr sz="3200">
                <a:solidFill>
                  <a:srgbClr val="EE4961"/>
                </a:solidFill>
              </a:defRPr>
            </a:lvl1pPr>
            <a:lvl2pPr lvl="1" algn="r" rtl="0">
              <a:spcBef>
                <a:spcPts val="0"/>
              </a:spcBef>
              <a:spcAft>
                <a:spcPts val="0"/>
              </a:spcAft>
              <a:buSzPts val="1100"/>
              <a:buNone/>
              <a:defRPr sz="1467"/>
            </a:lvl2pPr>
            <a:lvl3pPr lvl="2" algn="r" rtl="0">
              <a:spcBef>
                <a:spcPts val="0"/>
              </a:spcBef>
              <a:spcAft>
                <a:spcPts val="0"/>
              </a:spcAft>
              <a:buSzPts val="1100"/>
              <a:buNone/>
              <a:defRPr sz="1467"/>
            </a:lvl3pPr>
            <a:lvl4pPr lvl="3" algn="r" rtl="0">
              <a:spcBef>
                <a:spcPts val="0"/>
              </a:spcBef>
              <a:spcAft>
                <a:spcPts val="0"/>
              </a:spcAft>
              <a:buSzPts val="1100"/>
              <a:buNone/>
              <a:defRPr sz="1467"/>
            </a:lvl4pPr>
            <a:lvl5pPr lvl="4" algn="r" rtl="0">
              <a:spcBef>
                <a:spcPts val="0"/>
              </a:spcBef>
              <a:spcAft>
                <a:spcPts val="0"/>
              </a:spcAft>
              <a:buSzPts val="1100"/>
              <a:buNone/>
              <a:defRPr sz="1467"/>
            </a:lvl5pPr>
            <a:lvl6pPr lvl="5" algn="r" rtl="0">
              <a:spcBef>
                <a:spcPts val="0"/>
              </a:spcBef>
              <a:spcAft>
                <a:spcPts val="0"/>
              </a:spcAft>
              <a:buSzPts val="1100"/>
              <a:buNone/>
              <a:defRPr sz="1467"/>
            </a:lvl6pPr>
            <a:lvl7pPr lvl="6" algn="r" rtl="0">
              <a:spcBef>
                <a:spcPts val="0"/>
              </a:spcBef>
              <a:spcAft>
                <a:spcPts val="0"/>
              </a:spcAft>
              <a:buSzPts val="1100"/>
              <a:buNone/>
              <a:defRPr sz="1467"/>
            </a:lvl7pPr>
            <a:lvl8pPr lvl="7" algn="r" rtl="0">
              <a:spcBef>
                <a:spcPts val="0"/>
              </a:spcBef>
              <a:spcAft>
                <a:spcPts val="0"/>
              </a:spcAft>
              <a:buSzPts val="1100"/>
              <a:buNone/>
              <a:defRPr sz="1467"/>
            </a:lvl8pPr>
            <a:lvl9pPr lvl="8" algn="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51904300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Title + design 3">
  <p:cSld name="Title + design 3">
    <p:bg>
      <p:bgPr>
        <a:blipFill>
          <a:blip r:embed="rId2">
            <a:alphaModFix/>
          </a:blip>
          <a:stretch>
            <a:fillRect/>
          </a:stretch>
        </a:blipFill>
        <a:effectLst/>
      </p:bgPr>
    </p:bg>
    <p:spTree>
      <p:nvGrpSpPr>
        <p:cNvPr id="1" name="Shape 87"/>
        <p:cNvGrpSpPr/>
        <p:nvPr/>
      </p:nvGrpSpPr>
      <p:grpSpPr>
        <a:xfrm>
          <a:off x="0" y="0"/>
          <a:ext cx="0" cy="0"/>
          <a:chOff x="0" y="0"/>
          <a:chExt cx="0" cy="0"/>
        </a:xfrm>
      </p:grpSpPr>
      <p:sp>
        <p:nvSpPr>
          <p:cNvPr id="88" name="Google Shape;88;p12"/>
          <p:cNvSpPr txBox="1">
            <a:spLocks noGrp="1"/>
          </p:cNvSpPr>
          <p:nvPr>
            <p:ph type="ctrTitle"/>
          </p:nvPr>
        </p:nvSpPr>
        <p:spPr>
          <a:xfrm>
            <a:off x="4209816" y="515453"/>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2267412690"/>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Title + design 4">
  <p:cSld name="Title + design 4">
    <p:bg>
      <p:bgPr>
        <a:blipFill>
          <a:blip r:embed="rId2">
            <a:alphaModFix/>
          </a:blip>
          <a:stretch>
            <a:fillRect/>
          </a:stretch>
        </a:blipFill>
        <a:effectLst/>
      </p:bgPr>
    </p:bg>
    <p:spTree>
      <p:nvGrpSpPr>
        <p:cNvPr id="1" name="Shape 89"/>
        <p:cNvGrpSpPr/>
        <p:nvPr/>
      </p:nvGrpSpPr>
      <p:grpSpPr>
        <a:xfrm>
          <a:off x="0" y="0"/>
          <a:ext cx="0" cy="0"/>
          <a:chOff x="0" y="0"/>
          <a:chExt cx="0" cy="0"/>
        </a:xfrm>
      </p:grpSpPr>
      <p:sp>
        <p:nvSpPr>
          <p:cNvPr id="90" name="Google Shape;90;p13"/>
          <p:cNvSpPr txBox="1">
            <a:spLocks noGrp="1"/>
          </p:cNvSpPr>
          <p:nvPr>
            <p:ph type="ctrTitle"/>
          </p:nvPr>
        </p:nvSpPr>
        <p:spPr>
          <a:xfrm>
            <a:off x="4209816" y="517779"/>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267056704"/>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Four columns ">
  <p:cSld name="Four columns ">
    <p:bg>
      <p:bgPr>
        <a:blipFill>
          <a:blip r:embed="rId2">
            <a:alphaModFix/>
          </a:blip>
          <a:stretch>
            <a:fillRect/>
          </a:stretch>
        </a:blipFill>
        <a:effectLst/>
      </p:bgPr>
    </p:bg>
    <p:spTree>
      <p:nvGrpSpPr>
        <p:cNvPr id="1" name="Shape 91"/>
        <p:cNvGrpSpPr/>
        <p:nvPr/>
      </p:nvGrpSpPr>
      <p:grpSpPr>
        <a:xfrm>
          <a:off x="0" y="0"/>
          <a:ext cx="0" cy="0"/>
          <a:chOff x="0" y="0"/>
          <a:chExt cx="0" cy="0"/>
        </a:xfrm>
      </p:grpSpPr>
      <p:grpSp>
        <p:nvGrpSpPr>
          <p:cNvPr id="92" name="Google Shape;92;p14"/>
          <p:cNvGrpSpPr/>
          <p:nvPr/>
        </p:nvGrpSpPr>
        <p:grpSpPr>
          <a:xfrm>
            <a:off x="544214" y="368815"/>
            <a:ext cx="11112019" cy="6128819"/>
            <a:chOff x="408161" y="276611"/>
            <a:chExt cx="8334014" cy="4596614"/>
          </a:xfrm>
        </p:grpSpPr>
        <p:sp>
          <p:nvSpPr>
            <p:cNvPr id="93" name="Google Shape;93;p14"/>
            <p:cNvSpPr/>
            <p:nvPr/>
          </p:nvSpPr>
          <p:spPr>
            <a:xfrm>
              <a:off x="408161" y="276611"/>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4" name="Google Shape;94;p14"/>
            <p:cNvSpPr/>
            <p:nvPr/>
          </p:nvSpPr>
          <p:spPr>
            <a:xfrm>
              <a:off x="4571875" y="276611"/>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5" name="Google Shape;95;p14"/>
            <p:cNvSpPr/>
            <p:nvPr/>
          </p:nvSpPr>
          <p:spPr>
            <a:xfrm>
              <a:off x="408161" y="2571625"/>
              <a:ext cx="4170300" cy="2301600"/>
            </a:xfrm>
            <a:prstGeom prst="rect">
              <a:avLst/>
            </a:prstGeom>
            <a:solidFill>
              <a:srgbClr val="FFFFFF"/>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sp>
          <p:nvSpPr>
            <p:cNvPr id="96" name="Google Shape;96;p14"/>
            <p:cNvSpPr/>
            <p:nvPr/>
          </p:nvSpPr>
          <p:spPr>
            <a:xfrm>
              <a:off x="4571875" y="2571625"/>
              <a:ext cx="4170300" cy="2301600"/>
            </a:xfrm>
            <a:prstGeom prst="rect">
              <a:avLst/>
            </a:prstGeom>
            <a:solidFill>
              <a:srgbClr val="F3F3F3"/>
            </a:solidFill>
            <a:ln>
              <a:noFill/>
            </a:ln>
          </p:spPr>
          <p:txBody>
            <a:bodyPr spcFirstLastPara="1" wrap="square" lIns="91425" tIns="91425" rIns="91425" bIns="91425" anchor="ctr" anchorCtr="0">
              <a:noAutofit/>
            </a:bodyPr>
            <a:lstStyle/>
            <a:p>
              <a:pPr defTabSz="1219170">
                <a:buClr>
                  <a:srgbClr val="000000"/>
                </a:buClr>
                <a:buFont typeface="Arial"/>
                <a:buNone/>
              </a:pPr>
              <a:endParaRPr sz="1867" kern="0">
                <a:solidFill>
                  <a:srgbClr val="FFFFFF"/>
                </a:solidFill>
                <a:cs typeface="Arial"/>
                <a:sym typeface="Arial"/>
              </a:endParaRPr>
            </a:p>
          </p:txBody>
        </p:sp>
      </p:grpSp>
      <p:sp>
        <p:nvSpPr>
          <p:cNvPr id="97" name="Google Shape;97;p14"/>
          <p:cNvSpPr/>
          <p:nvPr/>
        </p:nvSpPr>
        <p:spPr>
          <a:xfrm>
            <a:off x="5175600" y="2504400"/>
            <a:ext cx="1849200" cy="1849200"/>
          </a:xfrm>
          <a:prstGeom prst="ellipse">
            <a:avLst/>
          </a:prstGeom>
          <a:solidFill>
            <a:srgbClr val="EE4961"/>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pic>
        <p:nvPicPr>
          <p:cNvPr id="98" name="Google Shape;98;p14"/>
          <p:cNvPicPr preferRelativeResize="0"/>
          <p:nvPr/>
        </p:nvPicPr>
        <p:blipFill>
          <a:blip r:embed="rId3">
            <a:alphaModFix/>
          </a:blip>
          <a:stretch>
            <a:fillRect/>
          </a:stretch>
        </p:blipFill>
        <p:spPr>
          <a:xfrm>
            <a:off x="-4564" y="4217"/>
            <a:ext cx="12192000" cy="6858000"/>
          </a:xfrm>
          <a:prstGeom prst="rect">
            <a:avLst/>
          </a:prstGeom>
          <a:noFill/>
          <a:ln>
            <a:noFill/>
          </a:ln>
        </p:spPr>
      </p:pic>
      <p:sp>
        <p:nvSpPr>
          <p:cNvPr id="99" name="Google Shape;99;p14"/>
          <p:cNvSpPr txBox="1">
            <a:spLocks noGrp="1"/>
          </p:cNvSpPr>
          <p:nvPr>
            <p:ph type="subTitle" idx="1"/>
          </p:nvPr>
        </p:nvSpPr>
        <p:spPr>
          <a:xfrm>
            <a:off x="1677133"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0" name="Google Shape;100;p14"/>
          <p:cNvSpPr txBox="1">
            <a:spLocks noGrp="1"/>
          </p:cNvSpPr>
          <p:nvPr>
            <p:ph type="subTitle" idx="2"/>
          </p:nvPr>
        </p:nvSpPr>
        <p:spPr>
          <a:xfrm>
            <a:off x="2175857"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1" name="Google Shape;101;p14"/>
          <p:cNvSpPr txBox="1">
            <a:spLocks noGrp="1"/>
          </p:cNvSpPr>
          <p:nvPr>
            <p:ph type="subTitle" idx="3"/>
          </p:nvPr>
        </p:nvSpPr>
        <p:spPr>
          <a:xfrm>
            <a:off x="7230467" y="1356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2" name="Google Shape;102;p14"/>
          <p:cNvSpPr txBox="1">
            <a:spLocks noGrp="1"/>
          </p:cNvSpPr>
          <p:nvPr>
            <p:ph type="subTitle" idx="4"/>
          </p:nvPr>
        </p:nvSpPr>
        <p:spPr>
          <a:xfrm>
            <a:off x="7729191" y="1808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3" name="Google Shape;103;p14"/>
          <p:cNvSpPr txBox="1">
            <a:spLocks noGrp="1"/>
          </p:cNvSpPr>
          <p:nvPr>
            <p:ph type="subTitle" idx="5"/>
          </p:nvPr>
        </p:nvSpPr>
        <p:spPr>
          <a:xfrm>
            <a:off x="1677133"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4" name="Google Shape;104;p14"/>
          <p:cNvSpPr txBox="1">
            <a:spLocks noGrp="1"/>
          </p:cNvSpPr>
          <p:nvPr>
            <p:ph type="subTitle" idx="6"/>
          </p:nvPr>
        </p:nvSpPr>
        <p:spPr>
          <a:xfrm>
            <a:off x="2175857"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5" name="Google Shape;105;p14"/>
          <p:cNvSpPr txBox="1">
            <a:spLocks noGrp="1"/>
          </p:cNvSpPr>
          <p:nvPr>
            <p:ph type="subTitle" idx="7"/>
          </p:nvPr>
        </p:nvSpPr>
        <p:spPr>
          <a:xfrm>
            <a:off x="7230467" y="4309695"/>
            <a:ext cx="3292800" cy="897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67">
                <a:latin typeface="Raleway Black"/>
                <a:ea typeface="Raleway Black"/>
                <a:cs typeface="Raleway Black"/>
                <a:sym typeface="Raleway Black"/>
              </a:defRPr>
            </a:lvl1pPr>
            <a:lvl2pPr lvl="1" algn="ctr" rtl="0">
              <a:lnSpc>
                <a:spcPct val="100000"/>
              </a:lnSpc>
              <a:spcBef>
                <a:spcPts val="2133"/>
              </a:spcBef>
              <a:spcAft>
                <a:spcPts val="0"/>
              </a:spcAft>
              <a:buNone/>
              <a:defRPr>
                <a:latin typeface="Raleway Black"/>
                <a:ea typeface="Raleway Black"/>
                <a:cs typeface="Raleway Black"/>
                <a:sym typeface="Raleway Black"/>
              </a:defRPr>
            </a:lvl2pPr>
            <a:lvl3pPr lvl="2" algn="ctr" rtl="0">
              <a:lnSpc>
                <a:spcPct val="100000"/>
              </a:lnSpc>
              <a:spcBef>
                <a:spcPts val="2133"/>
              </a:spcBef>
              <a:spcAft>
                <a:spcPts val="0"/>
              </a:spcAft>
              <a:buNone/>
              <a:defRPr>
                <a:latin typeface="Raleway Black"/>
                <a:ea typeface="Raleway Black"/>
                <a:cs typeface="Raleway Black"/>
                <a:sym typeface="Raleway Black"/>
              </a:defRPr>
            </a:lvl3pPr>
            <a:lvl4pPr lvl="3" algn="ctr" rtl="0">
              <a:lnSpc>
                <a:spcPct val="100000"/>
              </a:lnSpc>
              <a:spcBef>
                <a:spcPts val="2133"/>
              </a:spcBef>
              <a:spcAft>
                <a:spcPts val="0"/>
              </a:spcAft>
              <a:buNone/>
              <a:defRPr>
                <a:latin typeface="Raleway Black"/>
                <a:ea typeface="Raleway Black"/>
                <a:cs typeface="Raleway Black"/>
                <a:sym typeface="Raleway Black"/>
              </a:defRPr>
            </a:lvl4pPr>
            <a:lvl5pPr lvl="4" algn="ctr" rtl="0">
              <a:lnSpc>
                <a:spcPct val="100000"/>
              </a:lnSpc>
              <a:spcBef>
                <a:spcPts val="2133"/>
              </a:spcBef>
              <a:spcAft>
                <a:spcPts val="0"/>
              </a:spcAft>
              <a:buNone/>
              <a:defRPr>
                <a:latin typeface="Raleway Black"/>
                <a:ea typeface="Raleway Black"/>
                <a:cs typeface="Raleway Black"/>
                <a:sym typeface="Raleway Black"/>
              </a:defRPr>
            </a:lvl5pPr>
            <a:lvl6pPr lvl="5" algn="ctr" rtl="0">
              <a:lnSpc>
                <a:spcPct val="100000"/>
              </a:lnSpc>
              <a:spcBef>
                <a:spcPts val="2133"/>
              </a:spcBef>
              <a:spcAft>
                <a:spcPts val="0"/>
              </a:spcAft>
              <a:buNone/>
              <a:defRPr>
                <a:latin typeface="Raleway Black"/>
                <a:ea typeface="Raleway Black"/>
                <a:cs typeface="Raleway Black"/>
                <a:sym typeface="Raleway Black"/>
              </a:defRPr>
            </a:lvl6pPr>
            <a:lvl7pPr lvl="6" algn="ctr" rtl="0">
              <a:lnSpc>
                <a:spcPct val="100000"/>
              </a:lnSpc>
              <a:spcBef>
                <a:spcPts val="2133"/>
              </a:spcBef>
              <a:spcAft>
                <a:spcPts val="0"/>
              </a:spcAft>
              <a:buNone/>
              <a:defRPr>
                <a:latin typeface="Raleway Black"/>
                <a:ea typeface="Raleway Black"/>
                <a:cs typeface="Raleway Black"/>
                <a:sym typeface="Raleway Black"/>
              </a:defRPr>
            </a:lvl7pPr>
            <a:lvl8pPr lvl="7" algn="ctr" rtl="0">
              <a:lnSpc>
                <a:spcPct val="100000"/>
              </a:lnSpc>
              <a:spcBef>
                <a:spcPts val="2133"/>
              </a:spcBef>
              <a:spcAft>
                <a:spcPts val="0"/>
              </a:spcAft>
              <a:buNone/>
              <a:defRPr>
                <a:latin typeface="Raleway Black"/>
                <a:ea typeface="Raleway Black"/>
                <a:cs typeface="Raleway Black"/>
                <a:sym typeface="Raleway Black"/>
              </a:defRPr>
            </a:lvl8pPr>
            <a:lvl9pPr lvl="8" algn="ctr" rtl="0">
              <a:lnSpc>
                <a:spcPct val="100000"/>
              </a:lnSpc>
              <a:spcBef>
                <a:spcPts val="2133"/>
              </a:spcBef>
              <a:spcAft>
                <a:spcPts val="2133"/>
              </a:spcAft>
              <a:buNone/>
              <a:defRPr>
                <a:latin typeface="Raleway Black"/>
                <a:ea typeface="Raleway Black"/>
                <a:cs typeface="Raleway Black"/>
                <a:sym typeface="Raleway Black"/>
              </a:defRPr>
            </a:lvl9pPr>
          </a:lstStyle>
          <a:p>
            <a:endParaRPr/>
          </a:p>
        </p:txBody>
      </p:sp>
      <p:sp>
        <p:nvSpPr>
          <p:cNvPr id="106" name="Google Shape;106;p14"/>
          <p:cNvSpPr txBox="1">
            <a:spLocks noGrp="1"/>
          </p:cNvSpPr>
          <p:nvPr>
            <p:ph type="subTitle" idx="8"/>
          </p:nvPr>
        </p:nvSpPr>
        <p:spPr>
          <a:xfrm>
            <a:off x="7729191" y="4761800"/>
            <a:ext cx="22856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07" name="Google Shape;107;p14"/>
          <p:cNvSpPr txBox="1">
            <a:spLocks noGrp="1"/>
          </p:cNvSpPr>
          <p:nvPr>
            <p:ph type="ctrTitle"/>
          </p:nvPr>
        </p:nvSpPr>
        <p:spPr>
          <a:xfrm>
            <a:off x="5277125" y="2861200"/>
            <a:ext cx="1637600" cy="113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1800"/>
              <a:buNone/>
              <a:defRPr sz="2400">
                <a:solidFill>
                  <a:srgbClr val="FFFFFF"/>
                </a:solidFill>
              </a:defRPr>
            </a:lvl1pPr>
            <a:lvl2pPr lvl="1" algn="ctr" rtl="0">
              <a:spcBef>
                <a:spcPts val="0"/>
              </a:spcBef>
              <a:spcAft>
                <a:spcPts val="0"/>
              </a:spcAft>
              <a:buClr>
                <a:srgbClr val="FFFFFF"/>
              </a:buClr>
              <a:buSzPts val="1800"/>
              <a:buNone/>
              <a:defRPr sz="2400">
                <a:solidFill>
                  <a:srgbClr val="FFFFFF"/>
                </a:solidFill>
              </a:defRPr>
            </a:lvl2pPr>
            <a:lvl3pPr lvl="2" algn="ctr" rtl="0">
              <a:spcBef>
                <a:spcPts val="0"/>
              </a:spcBef>
              <a:spcAft>
                <a:spcPts val="0"/>
              </a:spcAft>
              <a:buClr>
                <a:srgbClr val="FFFFFF"/>
              </a:buClr>
              <a:buSzPts val="1800"/>
              <a:buNone/>
              <a:defRPr sz="2400">
                <a:solidFill>
                  <a:srgbClr val="FFFFFF"/>
                </a:solidFill>
              </a:defRPr>
            </a:lvl3pPr>
            <a:lvl4pPr lvl="3" algn="ctr" rtl="0">
              <a:spcBef>
                <a:spcPts val="0"/>
              </a:spcBef>
              <a:spcAft>
                <a:spcPts val="0"/>
              </a:spcAft>
              <a:buClr>
                <a:srgbClr val="FFFFFF"/>
              </a:buClr>
              <a:buSzPts val="1800"/>
              <a:buNone/>
              <a:defRPr sz="2400">
                <a:solidFill>
                  <a:srgbClr val="FFFFFF"/>
                </a:solidFill>
              </a:defRPr>
            </a:lvl4pPr>
            <a:lvl5pPr lvl="4" algn="ctr" rtl="0">
              <a:spcBef>
                <a:spcPts val="0"/>
              </a:spcBef>
              <a:spcAft>
                <a:spcPts val="0"/>
              </a:spcAft>
              <a:buClr>
                <a:srgbClr val="FFFFFF"/>
              </a:buClr>
              <a:buSzPts val="1800"/>
              <a:buNone/>
              <a:defRPr sz="2400">
                <a:solidFill>
                  <a:srgbClr val="FFFFFF"/>
                </a:solidFill>
              </a:defRPr>
            </a:lvl5pPr>
            <a:lvl6pPr lvl="5" algn="ctr" rtl="0">
              <a:spcBef>
                <a:spcPts val="0"/>
              </a:spcBef>
              <a:spcAft>
                <a:spcPts val="0"/>
              </a:spcAft>
              <a:buClr>
                <a:srgbClr val="FFFFFF"/>
              </a:buClr>
              <a:buSzPts val="1800"/>
              <a:buNone/>
              <a:defRPr sz="2400">
                <a:solidFill>
                  <a:srgbClr val="FFFFFF"/>
                </a:solidFill>
              </a:defRPr>
            </a:lvl6pPr>
            <a:lvl7pPr lvl="6" algn="ctr" rtl="0">
              <a:spcBef>
                <a:spcPts val="0"/>
              </a:spcBef>
              <a:spcAft>
                <a:spcPts val="0"/>
              </a:spcAft>
              <a:buClr>
                <a:srgbClr val="FFFFFF"/>
              </a:buClr>
              <a:buSzPts val="1800"/>
              <a:buNone/>
              <a:defRPr sz="2400">
                <a:solidFill>
                  <a:srgbClr val="FFFFFF"/>
                </a:solidFill>
              </a:defRPr>
            </a:lvl7pPr>
            <a:lvl8pPr lvl="7" algn="ctr" rtl="0">
              <a:spcBef>
                <a:spcPts val="0"/>
              </a:spcBef>
              <a:spcAft>
                <a:spcPts val="0"/>
              </a:spcAft>
              <a:buClr>
                <a:srgbClr val="FFFFFF"/>
              </a:buClr>
              <a:buSzPts val="1800"/>
              <a:buNone/>
              <a:defRPr sz="2400">
                <a:solidFill>
                  <a:srgbClr val="FFFFFF"/>
                </a:solidFill>
              </a:defRPr>
            </a:lvl8pPr>
            <a:lvl9pPr lvl="8" algn="ctr" rtl="0">
              <a:spcBef>
                <a:spcPts val="0"/>
              </a:spcBef>
              <a:spcAft>
                <a:spcPts val="0"/>
              </a:spcAft>
              <a:buClr>
                <a:srgbClr val="FFFFFF"/>
              </a:buClr>
              <a:buSzPts val="1800"/>
              <a:buNone/>
              <a:defRPr sz="2400">
                <a:solidFill>
                  <a:srgbClr val="FFFFFF"/>
                </a:solidFill>
              </a:defRPr>
            </a:lvl9pPr>
          </a:lstStyle>
          <a:p>
            <a:endParaRPr/>
          </a:p>
        </p:txBody>
      </p:sp>
    </p:spTree>
    <p:extLst>
      <p:ext uri="{BB962C8B-B14F-4D97-AF65-F5344CB8AC3E}">
        <p14:creationId xmlns:p14="http://schemas.microsoft.com/office/powerpoint/2010/main" val="278596076"/>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Title + design 5">
  <p:cSld name="Title + design 5">
    <p:bg>
      <p:bgPr>
        <a:solidFill>
          <a:srgbClr val="F3F3F3"/>
        </a:solidFill>
        <a:effectLst/>
      </p:bgPr>
    </p:bg>
    <p:spTree>
      <p:nvGrpSpPr>
        <p:cNvPr id="1" name="Shape 108"/>
        <p:cNvGrpSpPr/>
        <p:nvPr/>
      </p:nvGrpSpPr>
      <p:grpSpPr>
        <a:xfrm>
          <a:off x="0" y="0"/>
          <a:ext cx="0" cy="0"/>
          <a:chOff x="0" y="0"/>
          <a:chExt cx="0" cy="0"/>
        </a:xfrm>
      </p:grpSpPr>
      <p:grpSp>
        <p:nvGrpSpPr>
          <p:cNvPr id="109" name="Google Shape;109;p15"/>
          <p:cNvGrpSpPr/>
          <p:nvPr/>
        </p:nvGrpSpPr>
        <p:grpSpPr>
          <a:xfrm>
            <a:off x="0" y="3415733"/>
            <a:ext cx="12229085" cy="3442268"/>
            <a:chOff x="0" y="2561799"/>
            <a:chExt cx="9171814" cy="2581701"/>
          </a:xfrm>
        </p:grpSpPr>
        <p:pic>
          <p:nvPicPr>
            <p:cNvPr id="110" name="Google Shape;110;p15"/>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1" name="Google Shape;111;p15"/>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sp>
        <p:nvSpPr>
          <p:cNvPr id="112" name="Google Shape;112;p15"/>
          <p:cNvSpPr txBox="1">
            <a:spLocks noGrp="1"/>
          </p:cNvSpPr>
          <p:nvPr>
            <p:ph type="ctrTitle"/>
          </p:nvPr>
        </p:nvSpPr>
        <p:spPr>
          <a:xfrm>
            <a:off x="4209816" y="534167"/>
            <a:ext cx="37724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EE4961"/>
              </a:buClr>
              <a:buSzPts val="2400"/>
              <a:buNone/>
              <a:defRPr sz="3200">
                <a:solidFill>
                  <a:srgbClr val="EE4961"/>
                </a:solidFill>
              </a:defRPr>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grpSp>
        <p:nvGrpSpPr>
          <p:cNvPr id="113" name="Google Shape;113;p15"/>
          <p:cNvGrpSpPr/>
          <p:nvPr/>
        </p:nvGrpSpPr>
        <p:grpSpPr>
          <a:xfrm>
            <a:off x="1601854" y="3534106"/>
            <a:ext cx="9098245" cy="3323895"/>
            <a:chOff x="-2" y="1810675"/>
            <a:chExt cx="9164227" cy="3348000"/>
          </a:xfrm>
        </p:grpSpPr>
        <p:pic>
          <p:nvPicPr>
            <p:cNvPr id="114" name="Google Shape;114;p15"/>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15" name="Google Shape;115;p15"/>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Tree>
    <p:extLst>
      <p:ext uri="{BB962C8B-B14F-4D97-AF65-F5344CB8AC3E}">
        <p14:creationId xmlns:p14="http://schemas.microsoft.com/office/powerpoint/2010/main" val="2307704776"/>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Title + text 2">
  <p:cSld name="Title + text 2">
    <p:bg>
      <p:bgPr>
        <a:solidFill>
          <a:srgbClr val="F3F3F3"/>
        </a:solidFill>
        <a:effectLst/>
      </p:bgPr>
    </p:bg>
    <p:spTree>
      <p:nvGrpSpPr>
        <p:cNvPr id="1" name="Shape 116"/>
        <p:cNvGrpSpPr/>
        <p:nvPr/>
      </p:nvGrpSpPr>
      <p:grpSpPr>
        <a:xfrm>
          <a:off x="0" y="0"/>
          <a:ext cx="0" cy="0"/>
          <a:chOff x="0" y="0"/>
          <a:chExt cx="0" cy="0"/>
        </a:xfrm>
      </p:grpSpPr>
      <p:grpSp>
        <p:nvGrpSpPr>
          <p:cNvPr id="117" name="Google Shape;117;p16"/>
          <p:cNvGrpSpPr/>
          <p:nvPr/>
        </p:nvGrpSpPr>
        <p:grpSpPr>
          <a:xfrm rot="10800000">
            <a:off x="0" y="-1"/>
            <a:ext cx="12229085" cy="3442268"/>
            <a:chOff x="0" y="2561799"/>
            <a:chExt cx="9171814" cy="2581701"/>
          </a:xfrm>
        </p:grpSpPr>
        <p:pic>
          <p:nvPicPr>
            <p:cNvPr id="118" name="Google Shape;118;p16"/>
            <p:cNvPicPr preferRelativeResize="0"/>
            <p:nvPr/>
          </p:nvPicPr>
          <p:blipFill>
            <a:blip r:embed="rId2">
              <a:alphaModFix/>
            </a:blip>
            <a:stretch>
              <a:fillRect/>
            </a:stretch>
          </p:blipFill>
          <p:spPr>
            <a:xfrm>
              <a:off x="0" y="2561799"/>
              <a:ext cx="4589700" cy="2581701"/>
            </a:xfrm>
            <a:prstGeom prst="rect">
              <a:avLst/>
            </a:prstGeom>
            <a:noFill/>
            <a:ln>
              <a:noFill/>
            </a:ln>
          </p:spPr>
        </p:pic>
        <p:pic>
          <p:nvPicPr>
            <p:cNvPr id="119" name="Google Shape;119;p16"/>
            <p:cNvPicPr preferRelativeResize="0"/>
            <p:nvPr/>
          </p:nvPicPr>
          <p:blipFill>
            <a:blip r:embed="rId2">
              <a:alphaModFix/>
            </a:blip>
            <a:stretch>
              <a:fillRect/>
            </a:stretch>
          </p:blipFill>
          <p:spPr>
            <a:xfrm flipH="1">
              <a:off x="4582114" y="2561799"/>
              <a:ext cx="4589700" cy="2581701"/>
            </a:xfrm>
            <a:prstGeom prst="rect">
              <a:avLst/>
            </a:prstGeom>
            <a:noFill/>
            <a:ln>
              <a:noFill/>
            </a:ln>
          </p:spPr>
        </p:pic>
      </p:grpSp>
      <p:grpSp>
        <p:nvGrpSpPr>
          <p:cNvPr id="120" name="Google Shape;120;p16"/>
          <p:cNvGrpSpPr/>
          <p:nvPr/>
        </p:nvGrpSpPr>
        <p:grpSpPr>
          <a:xfrm rot="10800000">
            <a:off x="1528987" y="-1"/>
            <a:ext cx="9098245" cy="3323895"/>
            <a:chOff x="-2" y="1810675"/>
            <a:chExt cx="9164227" cy="3348000"/>
          </a:xfrm>
        </p:grpSpPr>
        <p:pic>
          <p:nvPicPr>
            <p:cNvPr id="121" name="Google Shape;121;p16"/>
            <p:cNvPicPr preferRelativeResize="0"/>
            <p:nvPr/>
          </p:nvPicPr>
          <p:blipFill rotWithShape="1">
            <a:blip r:embed="rId3">
              <a:alphaModFix/>
            </a:blip>
            <a:srcRect l="22887"/>
            <a:stretch/>
          </p:blipFill>
          <p:spPr>
            <a:xfrm>
              <a:off x="-2" y="1810675"/>
              <a:ext cx="4589700" cy="3348000"/>
            </a:xfrm>
            <a:prstGeom prst="rect">
              <a:avLst/>
            </a:prstGeom>
            <a:noFill/>
            <a:ln>
              <a:noFill/>
            </a:ln>
          </p:spPr>
        </p:pic>
        <p:pic>
          <p:nvPicPr>
            <p:cNvPr id="122" name="Google Shape;122;p16"/>
            <p:cNvPicPr preferRelativeResize="0"/>
            <p:nvPr/>
          </p:nvPicPr>
          <p:blipFill rotWithShape="1">
            <a:blip r:embed="rId3">
              <a:alphaModFix/>
            </a:blip>
            <a:srcRect l="22887"/>
            <a:stretch/>
          </p:blipFill>
          <p:spPr>
            <a:xfrm flipH="1">
              <a:off x="4574526" y="1810675"/>
              <a:ext cx="4589700" cy="3348000"/>
            </a:xfrm>
            <a:prstGeom prst="rect">
              <a:avLst/>
            </a:prstGeom>
            <a:noFill/>
            <a:ln>
              <a:noFill/>
            </a:ln>
          </p:spPr>
        </p:pic>
      </p:grpSp>
      <p:sp>
        <p:nvSpPr>
          <p:cNvPr id="123" name="Google Shape;123;p16"/>
          <p:cNvSpPr txBox="1">
            <a:spLocks noGrp="1"/>
          </p:cNvSpPr>
          <p:nvPr>
            <p:ph type="subTitle" idx="1"/>
          </p:nvPr>
        </p:nvSpPr>
        <p:spPr>
          <a:xfrm>
            <a:off x="3037905" y="3555333"/>
            <a:ext cx="6138400" cy="6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124" name="Google Shape;124;p16"/>
          <p:cNvSpPr txBox="1">
            <a:spLocks noGrp="1"/>
          </p:cNvSpPr>
          <p:nvPr>
            <p:ph type="ctrTitle"/>
          </p:nvPr>
        </p:nvSpPr>
        <p:spPr>
          <a:xfrm>
            <a:off x="3121200" y="2419733"/>
            <a:ext cx="59496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3200"/>
            </a:lvl1pPr>
            <a:lvl2pPr lvl="1" algn="ctr" rtl="0">
              <a:spcBef>
                <a:spcPts val="0"/>
              </a:spcBef>
              <a:spcAft>
                <a:spcPts val="0"/>
              </a:spcAft>
              <a:buSzPts val="1100"/>
              <a:buNone/>
              <a:defRPr sz="1467"/>
            </a:lvl2pPr>
            <a:lvl3pPr lvl="2" algn="ctr" rtl="0">
              <a:spcBef>
                <a:spcPts val="0"/>
              </a:spcBef>
              <a:spcAft>
                <a:spcPts val="0"/>
              </a:spcAft>
              <a:buSzPts val="1100"/>
              <a:buNone/>
              <a:defRPr sz="1467"/>
            </a:lvl3pPr>
            <a:lvl4pPr lvl="3" algn="ctr" rtl="0">
              <a:spcBef>
                <a:spcPts val="0"/>
              </a:spcBef>
              <a:spcAft>
                <a:spcPts val="0"/>
              </a:spcAft>
              <a:buSzPts val="1100"/>
              <a:buNone/>
              <a:defRPr sz="1467"/>
            </a:lvl4pPr>
            <a:lvl5pPr lvl="4" algn="ctr" rtl="0">
              <a:spcBef>
                <a:spcPts val="0"/>
              </a:spcBef>
              <a:spcAft>
                <a:spcPts val="0"/>
              </a:spcAft>
              <a:buSzPts val="1100"/>
              <a:buNone/>
              <a:defRPr sz="1467"/>
            </a:lvl5pPr>
            <a:lvl6pPr lvl="5" algn="ctr" rtl="0">
              <a:spcBef>
                <a:spcPts val="0"/>
              </a:spcBef>
              <a:spcAft>
                <a:spcPts val="0"/>
              </a:spcAft>
              <a:buSzPts val="1100"/>
              <a:buNone/>
              <a:defRPr sz="1467"/>
            </a:lvl6pPr>
            <a:lvl7pPr lvl="6" algn="ctr" rtl="0">
              <a:spcBef>
                <a:spcPts val="0"/>
              </a:spcBef>
              <a:spcAft>
                <a:spcPts val="0"/>
              </a:spcAft>
              <a:buSzPts val="1100"/>
              <a:buNone/>
              <a:defRPr sz="1467"/>
            </a:lvl7pPr>
            <a:lvl8pPr lvl="7" algn="ctr" rtl="0">
              <a:spcBef>
                <a:spcPts val="0"/>
              </a:spcBef>
              <a:spcAft>
                <a:spcPts val="0"/>
              </a:spcAft>
              <a:buSzPts val="1100"/>
              <a:buNone/>
              <a:defRPr sz="1467"/>
            </a:lvl8pPr>
            <a:lvl9pPr lvl="8" algn="ctr" rtl="0">
              <a:spcBef>
                <a:spcPts val="0"/>
              </a:spcBef>
              <a:spcAft>
                <a:spcPts val="0"/>
              </a:spcAft>
              <a:buSzPts val="1100"/>
              <a:buNone/>
              <a:defRPr sz="1467"/>
            </a:lvl9pPr>
          </a:lstStyle>
          <a:p>
            <a:endParaRPr/>
          </a:p>
        </p:txBody>
      </p:sp>
    </p:spTree>
    <p:extLst>
      <p:ext uri="{BB962C8B-B14F-4D97-AF65-F5344CB8AC3E}">
        <p14:creationId xmlns:p14="http://schemas.microsoft.com/office/powerpoint/2010/main" val="3393907772"/>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135"/>
        <p:cNvGrpSpPr/>
        <p:nvPr/>
      </p:nvGrpSpPr>
      <p:grpSpPr>
        <a:xfrm>
          <a:off x="0" y="0"/>
          <a:ext cx="0" cy="0"/>
          <a:chOff x="0" y="0"/>
          <a:chExt cx="0" cy="0"/>
        </a:xfrm>
      </p:grpSpPr>
      <p:pic>
        <p:nvPicPr>
          <p:cNvPr id="136" name="Google Shape;136;p19"/>
          <p:cNvPicPr preferRelativeResize="0"/>
          <p:nvPr/>
        </p:nvPicPr>
        <p:blipFill>
          <a:blip r:embed="rId3">
            <a:alphaModFix/>
          </a:blip>
          <a:stretch>
            <a:fillRect/>
          </a:stretch>
        </p:blipFill>
        <p:spPr>
          <a:xfrm>
            <a:off x="0" y="0"/>
            <a:ext cx="12192000" cy="6858000"/>
          </a:xfrm>
          <a:prstGeom prst="rect">
            <a:avLst/>
          </a:prstGeom>
          <a:noFill/>
          <a:ln>
            <a:noFill/>
          </a:ln>
        </p:spPr>
      </p:pic>
    </p:spTree>
    <p:extLst>
      <p:ext uri="{BB962C8B-B14F-4D97-AF65-F5344CB8AC3E}">
        <p14:creationId xmlns:p14="http://schemas.microsoft.com/office/powerpoint/2010/main" val="1151359456"/>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Blank slide 1" type="blank">
  <p:cSld name="Blank slide 1">
    <p:spTree>
      <p:nvGrpSpPr>
        <p:cNvPr id="1" name="Shape 137"/>
        <p:cNvGrpSpPr/>
        <p:nvPr/>
      </p:nvGrpSpPr>
      <p:grpSpPr>
        <a:xfrm>
          <a:off x="0" y="0"/>
          <a:ext cx="0" cy="0"/>
          <a:chOff x="0" y="0"/>
          <a:chExt cx="0" cy="0"/>
        </a:xfrm>
      </p:grpSpPr>
    </p:spTree>
    <p:extLst>
      <p:ext uri="{BB962C8B-B14F-4D97-AF65-F5344CB8AC3E}">
        <p14:creationId xmlns:p14="http://schemas.microsoft.com/office/powerpoint/2010/main" val="2416053323"/>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3"/>
              </a:buClr>
              <a:buSzPts val="3000"/>
              <a:buNone/>
              <a:defRPr sz="4000">
                <a:solidFill>
                  <a:schemeClr val="accent3"/>
                </a:solidFill>
              </a:defRPr>
            </a:lvl1pPr>
            <a:lvl2pPr lvl="1" algn="ctr" rtl="0">
              <a:spcBef>
                <a:spcPts val="0"/>
              </a:spcBef>
              <a:spcAft>
                <a:spcPts val="0"/>
              </a:spcAft>
              <a:buClr>
                <a:schemeClr val="accent3"/>
              </a:buClr>
              <a:buSzPts val="1100"/>
              <a:buNone/>
              <a:defRPr sz="1467">
                <a:solidFill>
                  <a:schemeClr val="accent3"/>
                </a:solidFill>
              </a:defRPr>
            </a:lvl2pPr>
            <a:lvl3pPr lvl="2" algn="ctr" rtl="0">
              <a:spcBef>
                <a:spcPts val="0"/>
              </a:spcBef>
              <a:spcAft>
                <a:spcPts val="0"/>
              </a:spcAft>
              <a:buClr>
                <a:schemeClr val="accent3"/>
              </a:buClr>
              <a:buSzPts val="1100"/>
              <a:buNone/>
              <a:defRPr sz="1467">
                <a:solidFill>
                  <a:schemeClr val="accent3"/>
                </a:solidFill>
              </a:defRPr>
            </a:lvl3pPr>
            <a:lvl4pPr lvl="3" algn="ctr" rtl="0">
              <a:spcBef>
                <a:spcPts val="0"/>
              </a:spcBef>
              <a:spcAft>
                <a:spcPts val="0"/>
              </a:spcAft>
              <a:buClr>
                <a:schemeClr val="accent3"/>
              </a:buClr>
              <a:buSzPts val="1100"/>
              <a:buNone/>
              <a:defRPr sz="1467">
                <a:solidFill>
                  <a:schemeClr val="accent3"/>
                </a:solidFill>
              </a:defRPr>
            </a:lvl4pPr>
            <a:lvl5pPr lvl="4" algn="ctr" rtl="0">
              <a:spcBef>
                <a:spcPts val="0"/>
              </a:spcBef>
              <a:spcAft>
                <a:spcPts val="0"/>
              </a:spcAft>
              <a:buClr>
                <a:schemeClr val="accent3"/>
              </a:buClr>
              <a:buSzPts val="1100"/>
              <a:buNone/>
              <a:defRPr sz="1467">
                <a:solidFill>
                  <a:schemeClr val="accent3"/>
                </a:solidFill>
              </a:defRPr>
            </a:lvl5pPr>
            <a:lvl6pPr lvl="5" algn="ctr" rtl="0">
              <a:spcBef>
                <a:spcPts val="0"/>
              </a:spcBef>
              <a:spcAft>
                <a:spcPts val="0"/>
              </a:spcAft>
              <a:buClr>
                <a:schemeClr val="accent3"/>
              </a:buClr>
              <a:buSzPts val="1100"/>
              <a:buNone/>
              <a:defRPr sz="1467">
                <a:solidFill>
                  <a:schemeClr val="accent3"/>
                </a:solidFill>
              </a:defRPr>
            </a:lvl6pPr>
            <a:lvl7pPr lvl="6" algn="ctr" rtl="0">
              <a:spcBef>
                <a:spcPts val="0"/>
              </a:spcBef>
              <a:spcAft>
                <a:spcPts val="0"/>
              </a:spcAft>
              <a:buClr>
                <a:schemeClr val="accent3"/>
              </a:buClr>
              <a:buSzPts val="1100"/>
              <a:buNone/>
              <a:defRPr sz="1467">
                <a:solidFill>
                  <a:schemeClr val="accent3"/>
                </a:solidFill>
              </a:defRPr>
            </a:lvl7pPr>
            <a:lvl8pPr lvl="7" algn="ctr" rtl="0">
              <a:spcBef>
                <a:spcPts val="0"/>
              </a:spcBef>
              <a:spcAft>
                <a:spcPts val="0"/>
              </a:spcAft>
              <a:buClr>
                <a:schemeClr val="accent3"/>
              </a:buClr>
              <a:buSzPts val="1100"/>
              <a:buNone/>
              <a:defRPr sz="1467">
                <a:solidFill>
                  <a:schemeClr val="accent3"/>
                </a:solidFill>
              </a:defRPr>
            </a:lvl8pPr>
            <a:lvl9pPr lvl="8" algn="ctr" rtl="0">
              <a:spcBef>
                <a:spcPts val="0"/>
              </a:spcBef>
              <a:spcAft>
                <a:spcPts val="0"/>
              </a:spcAft>
              <a:buClr>
                <a:schemeClr val="accent3"/>
              </a:buClr>
              <a:buSzPts val="1100"/>
              <a:buNone/>
              <a:defRPr sz="1467">
                <a:solidFill>
                  <a:schemeClr val="accent3"/>
                </a:solidFill>
              </a:defRPr>
            </a:lvl9pPr>
          </a:lstStyle>
          <a:p>
            <a:endParaRPr/>
          </a:p>
        </p:txBody>
      </p:sp>
    </p:spTree>
    <p:extLst>
      <p:ext uri="{BB962C8B-B14F-4D97-AF65-F5344CB8AC3E}">
        <p14:creationId xmlns:p14="http://schemas.microsoft.com/office/powerpoint/2010/main" val="3564253805"/>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52645" y="1250975"/>
            <a:ext cx="2112235" cy="4687944"/>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E:\002-KIMS BUSINESS\007-02-Fullslidesppt-Contents\20161228\02-edu\bulb-item.png"/>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r="50000"/>
          <a:stretch/>
        </p:blipFill>
        <p:spPr bwMode="auto">
          <a:xfrm>
            <a:off x="1052647" y="1250975"/>
            <a:ext cx="1056117" cy="46879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14291148"/>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1_Agenda Layout">
    <p:spTree>
      <p:nvGrpSpPr>
        <p:cNvPr id="1" name=""/>
        <p:cNvGrpSpPr/>
        <p:nvPr/>
      </p:nvGrpSpPr>
      <p:grpSpPr>
        <a:xfrm>
          <a:off x="0" y="0"/>
          <a:ext cx="0" cy="0"/>
          <a:chOff x="0" y="0"/>
          <a:chExt cx="0" cy="0"/>
        </a:xfrm>
      </p:grpSpPr>
      <p:sp>
        <p:nvSpPr>
          <p:cNvPr id="6" name="Rectangle 5"/>
          <p:cNvSpPr/>
          <p:nvPr userDrawn="1"/>
        </p:nvSpPr>
        <p:spPr>
          <a:xfrm>
            <a:off x="-3472" y="0"/>
            <a:ext cx="211223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3074" name="Picture 2" descr="E:\002-KIMS BUSINESS\007-02-Fullslidesppt-Contents\20161228\02-edu\bulb-item2.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22316" y="3909055"/>
            <a:ext cx="1260665" cy="27979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810279"/>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3_Basic Layout">
    <p:spTree>
      <p:nvGrpSpPr>
        <p:cNvPr id="1" name=""/>
        <p:cNvGrpSpPr/>
        <p:nvPr/>
      </p:nvGrpSpPr>
      <p:grpSpPr>
        <a:xfrm>
          <a:off x="0" y="0"/>
          <a:ext cx="0" cy="0"/>
          <a:chOff x="0" y="0"/>
          <a:chExt cx="0" cy="0"/>
        </a:xfrm>
      </p:grpSpPr>
      <p:sp>
        <p:nvSpPr>
          <p:cNvPr id="2" name="Rectangle 1"/>
          <p:cNvSpPr/>
          <p:nvPr userDrawn="1"/>
        </p:nvSpPr>
        <p:spPr>
          <a:xfrm>
            <a:off x="0" y="4533124"/>
            <a:ext cx="12192000" cy="23248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Oval 3"/>
          <p:cNvSpPr/>
          <p:nvPr userDrawn="1"/>
        </p:nvSpPr>
        <p:spPr>
          <a:xfrm>
            <a:off x="5391415" y="3813043"/>
            <a:ext cx="1440160" cy="1440160"/>
          </a:xfrm>
          <a:prstGeom prst="ellipse">
            <a:avLst/>
          </a:prstGeom>
          <a:solidFill>
            <a:schemeClr val="accent1"/>
          </a:solidFill>
          <a:ln w="63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pic>
        <p:nvPicPr>
          <p:cNvPr id="5" name="Picture 2" descr="E:\002-KIMS BUSINESS\007-02-Fullslidesppt-Contents\20161228\02-edu\bulb-item.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877409" y="4013591"/>
            <a:ext cx="468171" cy="10390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85022687"/>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4" name="Rectangle 3"/>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5" name="Rectangle 4"/>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892447059"/>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4_Basic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4"/>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82527011"/>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bg1"/>
        </a:solidFill>
        <a:effectLst/>
      </p:bgPr>
    </p:bg>
    <p:spTree>
      <p:nvGrpSpPr>
        <p:cNvPr id="1" name=""/>
        <p:cNvGrpSpPr/>
        <p:nvPr/>
      </p:nvGrpSpPr>
      <p:grpSpPr>
        <a:xfrm>
          <a:off x="0" y="0"/>
          <a:ext cx="0" cy="0"/>
          <a:chOff x="0" y="0"/>
          <a:chExt cx="0" cy="0"/>
        </a:xfrm>
      </p:grpSpPr>
      <p:sp>
        <p:nvSpPr>
          <p:cNvPr id="2" name="Rectangle 1"/>
          <p:cNvSpPr/>
          <p:nvPr userDrawn="1"/>
        </p:nvSpPr>
        <p:spPr>
          <a:xfrm>
            <a:off x="191344" y="123479"/>
            <a:ext cx="11809312" cy="6611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bg1"/>
                </a:solidFill>
                <a:latin typeface="+mn-lt"/>
                <a:cs typeface="Arial" pitchFamily="34" charset="0"/>
              </a:defRPr>
            </a:lvl1pPr>
          </a:lstStyle>
          <a:p>
            <a:pPr lvl="0"/>
            <a:r>
              <a:rPr lang="en-US" altLang="ko-KR" dirty="0"/>
              <a:t>Insert the title of your subtitle Here</a:t>
            </a:r>
          </a:p>
        </p:txBody>
      </p:sp>
      <p:sp>
        <p:nvSpPr>
          <p:cNvPr id="6" name="Picture Placeholder 2"/>
          <p:cNvSpPr>
            <a:spLocks noGrp="1"/>
          </p:cNvSpPr>
          <p:nvPr>
            <p:ph type="pic" idx="12" hasCustomPrompt="1"/>
          </p:nvPr>
        </p:nvSpPr>
        <p:spPr>
          <a:xfrm>
            <a:off x="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103893"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6207787"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5" hasCustomPrompt="1"/>
          </p:nvPr>
        </p:nvSpPr>
        <p:spPr>
          <a:xfrm>
            <a:off x="9311680" y="1797032"/>
            <a:ext cx="2880320" cy="2496064"/>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3" name="Rectangle 2"/>
          <p:cNvSpPr/>
          <p:nvPr userDrawn="1"/>
        </p:nvSpPr>
        <p:spPr>
          <a:xfrm>
            <a:off x="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2" name="Rectangle 11"/>
          <p:cNvSpPr/>
          <p:nvPr userDrawn="1"/>
        </p:nvSpPr>
        <p:spPr>
          <a:xfrm>
            <a:off x="3104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3" name="Rectangle 12"/>
          <p:cNvSpPr/>
          <p:nvPr userDrawn="1"/>
        </p:nvSpPr>
        <p:spPr>
          <a:xfrm>
            <a:off x="6208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14" name="Rectangle 13"/>
          <p:cNvSpPr/>
          <p:nvPr userDrawn="1"/>
        </p:nvSpPr>
        <p:spPr>
          <a:xfrm>
            <a:off x="9312000" y="4293097"/>
            <a:ext cx="2880000" cy="2112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1265692894"/>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1_Images and Contents Layout">
    <p:spTree>
      <p:nvGrpSpPr>
        <p:cNvPr id="1" name=""/>
        <p:cNvGrpSpPr/>
        <p:nvPr/>
      </p:nvGrpSpPr>
      <p:grpSpPr>
        <a:xfrm>
          <a:off x="0" y="0"/>
          <a:ext cx="0" cy="0"/>
          <a:chOff x="0" y="0"/>
          <a:chExt cx="0" cy="0"/>
        </a:xfrm>
      </p:grpSpPr>
      <p:sp>
        <p:nvSpPr>
          <p:cNvPr id="7" name="Rectangle 6"/>
          <p:cNvSpPr/>
          <p:nvPr userDrawn="1"/>
        </p:nvSpPr>
        <p:spPr>
          <a:xfrm>
            <a:off x="0" y="3909486"/>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pic>
        <p:nvPicPr>
          <p:cNvPr id="5" name="Picture 3"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407701" y="1508788"/>
            <a:ext cx="9640360" cy="4903243"/>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6017976" y="2168345"/>
            <a:ext cx="4620289" cy="341680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3" name="Rectangle 2"/>
          <p:cNvSpPr/>
          <p:nvPr userDrawn="1"/>
        </p:nvSpPr>
        <p:spPr>
          <a:xfrm>
            <a:off x="623392" y="4485119"/>
            <a:ext cx="4032448" cy="13441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3977643701"/>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2346339"/>
            <a:ext cx="12192000" cy="29485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pic>
        <p:nvPicPr>
          <p:cNvPr id="6" name="Picture 2" descr="D:\Fullppt\PNG이미지\핸드폰2.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30944" y="1389642"/>
            <a:ext cx="3825696" cy="463284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9840416" y="1566977"/>
            <a:ext cx="1344149"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2" hasCustomPrompt="1"/>
          </p:nvPr>
        </p:nvSpPr>
        <p:spPr>
          <a:xfrm>
            <a:off x="7524360" y="1681513"/>
            <a:ext cx="2206355" cy="340813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401501243"/>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2" name="Rectangle 1"/>
          <p:cNvSpPr/>
          <p:nvPr userDrawn="1"/>
        </p:nvSpPr>
        <p:spPr>
          <a:xfrm>
            <a:off x="6480043" y="0"/>
            <a:ext cx="48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3" name="Rectangle 2"/>
          <p:cNvSpPr/>
          <p:nvPr userDrawn="1"/>
        </p:nvSpPr>
        <p:spPr>
          <a:xfrm>
            <a:off x="6528043" y="1749000"/>
            <a:ext cx="240000" cy="3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Tree>
    <p:extLst>
      <p:ext uri="{BB962C8B-B14F-4D97-AF65-F5344CB8AC3E}">
        <p14:creationId xmlns:p14="http://schemas.microsoft.com/office/powerpoint/2010/main" val="208353646"/>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5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1"/>
            <a:ext cx="12192000" cy="41021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1764883"/>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175788" y="242176"/>
            <a:ext cx="8016213"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4175788" y="1010261"/>
            <a:ext cx="8016213"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Picture Placeholder 2"/>
          <p:cNvSpPr>
            <a:spLocks noGrp="1"/>
          </p:cNvSpPr>
          <p:nvPr>
            <p:ph type="pic" idx="1" hasCustomPrompt="1"/>
          </p:nvPr>
        </p:nvSpPr>
        <p:spPr>
          <a:xfrm>
            <a:off x="0" y="-1"/>
            <a:ext cx="4079776" cy="68580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4195293" y="1508788"/>
            <a:ext cx="4079776" cy="534921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977692767"/>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5" name="Rectangle 4"/>
          <p:cNvSpPr/>
          <p:nvPr userDrawn="1"/>
        </p:nvSpPr>
        <p:spPr>
          <a:xfrm>
            <a:off x="0" y="548680"/>
            <a:ext cx="8592277" cy="57606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ko-KR" altLang="en-US" sz="2400"/>
          </a:p>
        </p:txBody>
      </p:sp>
      <p:sp>
        <p:nvSpPr>
          <p:cNvPr id="6" name="Picture Placeholder 2"/>
          <p:cNvSpPr>
            <a:spLocks noGrp="1"/>
          </p:cNvSpPr>
          <p:nvPr>
            <p:ph type="pic" idx="1" hasCustomPrompt="1"/>
          </p:nvPr>
        </p:nvSpPr>
        <p:spPr>
          <a:xfrm>
            <a:off x="180829"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2965139"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1" hasCustomPrompt="1"/>
          </p:nvPr>
        </p:nvSpPr>
        <p:spPr>
          <a:xfrm>
            <a:off x="5749448" y="260651"/>
            <a:ext cx="2592288" cy="633670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771827937"/>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7_Images and Contents Layout">
    <p:bg>
      <p:bgPr>
        <a:solidFill>
          <a:schemeClr val="accent1"/>
        </a:solid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8592277"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8592277"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5314951" y="356659"/>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2" hasCustomPrompt="1"/>
          </p:nvPr>
        </p:nvSpPr>
        <p:spPr>
          <a:xfrm>
            <a:off x="5314951" y="3621021"/>
            <a:ext cx="2880000" cy="2880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17449620"/>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527381" y="4389108"/>
            <a:ext cx="11664619" cy="768085"/>
          </a:xfrm>
          <a:prstGeom prst="rect">
            <a:avLst/>
          </a:prstGeom>
        </p:spPr>
        <p:txBody>
          <a:bodyPr anchor="ctr"/>
          <a:lstStyle>
            <a:lvl1pPr marL="0" indent="0" algn="l">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527381" y="5157193"/>
            <a:ext cx="11664619" cy="384043"/>
          </a:xfrm>
          <a:prstGeom prst="rect">
            <a:avLst/>
          </a:prstGeom>
        </p:spPr>
        <p:txBody>
          <a:bodyPr anchor="ctr"/>
          <a:lstStyle>
            <a:lvl1pPr marL="0" indent="0" algn="l">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6618000"/>
            <a:ext cx="12192000" cy="2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6" name="Rectangle 5"/>
          <p:cNvSpPr/>
          <p:nvPr userDrawn="1"/>
        </p:nvSpPr>
        <p:spPr>
          <a:xfrm>
            <a:off x="0" y="0"/>
            <a:ext cx="12192000" cy="9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p>
        </p:txBody>
      </p:sp>
      <p:sp>
        <p:nvSpPr>
          <p:cNvPr id="7" name="Picture Placeholder 2"/>
          <p:cNvSpPr>
            <a:spLocks noGrp="1"/>
          </p:cNvSpPr>
          <p:nvPr>
            <p:ph type="pic" idx="12" hasCustomPrompt="1"/>
          </p:nvPr>
        </p:nvSpPr>
        <p:spPr>
          <a:xfrm>
            <a:off x="623393" y="452669"/>
            <a:ext cx="4416171" cy="3744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8" name="Picture Placeholder 2"/>
          <p:cNvSpPr>
            <a:spLocks noGrp="1"/>
          </p:cNvSpPr>
          <p:nvPr>
            <p:ph type="pic" idx="13" hasCustomPrompt="1"/>
          </p:nvPr>
        </p:nvSpPr>
        <p:spPr>
          <a:xfrm>
            <a:off x="5327916" y="452669"/>
            <a:ext cx="6240693"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5327915"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12" name="Picture Placeholder 2"/>
          <p:cNvSpPr>
            <a:spLocks noGrp="1"/>
          </p:cNvSpPr>
          <p:nvPr>
            <p:ph type="pic" idx="15" hasCustomPrompt="1"/>
          </p:nvPr>
        </p:nvSpPr>
        <p:spPr>
          <a:xfrm>
            <a:off x="7488261"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
        <p:nvSpPr>
          <p:cNvPr id="13" name="Picture Placeholder 2"/>
          <p:cNvSpPr>
            <a:spLocks noGrp="1"/>
          </p:cNvSpPr>
          <p:nvPr>
            <p:ph type="pic" idx="16" hasCustomPrompt="1"/>
          </p:nvPr>
        </p:nvSpPr>
        <p:spPr>
          <a:xfrm>
            <a:off x="9648608" y="2420765"/>
            <a:ext cx="1920000" cy="1776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513604902"/>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shapes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81"/>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r>
              <a:rPr lang="en-US" altLang="ko-KR" dirty="0"/>
              <a:t>Fully Editable Shapes</a:t>
            </a:r>
          </a:p>
        </p:txBody>
      </p:sp>
    </p:spTree>
    <p:extLst>
      <p:ext uri="{BB962C8B-B14F-4D97-AF65-F5344CB8AC3E}">
        <p14:creationId xmlns:p14="http://schemas.microsoft.com/office/powerpoint/2010/main" val="679557308"/>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9"/>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sp>
        <p:nvSpPr>
          <p:cNvPr id="11" name="Rounded Rectangle 10"/>
          <p:cNvSpPr/>
          <p:nvPr userDrawn="1"/>
        </p:nvSpPr>
        <p:spPr>
          <a:xfrm>
            <a:off x="472012" y="1508788"/>
            <a:ext cx="3799787"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dirty="0"/>
          </a:p>
        </p:txBody>
      </p:sp>
      <p:sp>
        <p:nvSpPr>
          <p:cNvPr id="17" name="Rounded Rectangle 16"/>
          <p:cNvSpPr/>
          <p:nvPr userDrawn="1"/>
        </p:nvSpPr>
        <p:spPr>
          <a:xfrm>
            <a:off x="709244" y="1796669"/>
            <a:ext cx="144693"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bg1"/>
              </a:solidFill>
            </a:endParaRPr>
          </a:p>
        </p:txBody>
      </p:sp>
      <p:sp>
        <p:nvSpPr>
          <p:cNvPr id="18" name="Half Frame 17"/>
          <p:cNvSpPr/>
          <p:nvPr userDrawn="1"/>
        </p:nvSpPr>
        <p:spPr>
          <a:xfrm rot="5400000">
            <a:off x="3456858" y="1650936"/>
            <a:ext cx="669775" cy="669775"/>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400">
              <a:solidFill>
                <a:schemeClr val="tx1"/>
              </a:solidFill>
            </a:endParaRPr>
          </a:p>
        </p:txBody>
      </p:sp>
    </p:spTree>
    <p:extLst>
      <p:ext uri="{BB962C8B-B14F-4D97-AF65-F5344CB8AC3E}">
        <p14:creationId xmlns:p14="http://schemas.microsoft.com/office/powerpoint/2010/main" val="3073403809"/>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no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788400" y="748333"/>
            <a:ext cx="4758000" cy="4282400"/>
          </a:xfrm>
          <a:prstGeom prst="rect">
            <a:avLst/>
          </a:prstGeom>
        </p:spPr>
        <p:txBody>
          <a:bodyPr spcFirstLastPara="1" wrap="square" lIns="91425" tIns="91425" rIns="91425" bIns="91425" anchor="t" anchorCtr="0">
            <a:noAutofit/>
          </a:bodyPr>
          <a:lstStyle>
            <a:lvl1pPr lvl="0" rtl="0">
              <a:spcBef>
                <a:spcPts val="0"/>
              </a:spcBef>
              <a:spcAft>
                <a:spcPts val="0"/>
              </a:spcAft>
              <a:buSzPts val="4800"/>
              <a:buNone/>
              <a:defRPr sz="6400">
                <a:solidFill>
                  <a:schemeClr val="dk1"/>
                </a:solidFill>
              </a:defRPr>
            </a:lvl1pPr>
            <a:lvl2pPr lvl="1" rtl="0">
              <a:spcBef>
                <a:spcPts val="0"/>
              </a:spcBef>
              <a:spcAft>
                <a:spcPts val="0"/>
              </a:spcAft>
              <a:buClr>
                <a:srgbClr val="434343"/>
              </a:buClr>
              <a:buSzPts val="4800"/>
              <a:buNone/>
              <a:defRPr sz="6400">
                <a:solidFill>
                  <a:srgbClr val="434343"/>
                </a:solidFill>
              </a:defRPr>
            </a:lvl2pPr>
            <a:lvl3pPr lvl="2" rtl="0">
              <a:spcBef>
                <a:spcPts val="0"/>
              </a:spcBef>
              <a:spcAft>
                <a:spcPts val="0"/>
              </a:spcAft>
              <a:buClr>
                <a:srgbClr val="434343"/>
              </a:buClr>
              <a:buSzPts val="4800"/>
              <a:buNone/>
              <a:defRPr sz="6400">
                <a:solidFill>
                  <a:srgbClr val="434343"/>
                </a:solidFill>
              </a:defRPr>
            </a:lvl3pPr>
            <a:lvl4pPr lvl="3" rtl="0">
              <a:spcBef>
                <a:spcPts val="0"/>
              </a:spcBef>
              <a:spcAft>
                <a:spcPts val="0"/>
              </a:spcAft>
              <a:buClr>
                <a:srgbClr val="434343"/>
              </a:buClr>
              <a:buSzPts val="4800"/>
              <a:buNone/>
              <a:defRPr sz="6400">
                <a:solidFill>
                  <a:srgbClr val="434343"/>
                </a:solidFill>
              </a:defRPr>
            </a:lvl4pPr>
            <a:lvl5pPr lvl="4" rtl="0">
              <a:spcBef>
                <a:spcPts val="0"/>
              </a:spcBef>
              <a:spcAft>
                <a:spcPts val="0"/>
              </a:spcAft>
              <a:buClr>
                <a:srgbClr val="434343"/>
              </a:buClr>
              <a:buSzPts val="4800"/>
              <a:buNone/>
              <a:defRPr sz="6400">
                <a:solidFill>
                  <a:srgbClr val="434343"/>
                </a:solidFill>
              </a:defRPr>
            </a:lvl5pPr>
            <a:lvl6pPr lvl="5" rtl="0">
              <a:spcBef>
                <a:spcPts val="0"/>
              </a:spcBef>
              <a:spcAft>
                <a:spcPts val="0"/>
              </a:spcAft>
              <a:buClr>
                <a:srgbClr val="434343"/>
              </a:buClr>
              <a:buSzPts val="4800"/>
              <a:buNone/>
              <a:defRPr sz="6400">
                <a:solidFill>
                  <a:srgbClr val="434343"/>
                </a:solidFill>
              </a:defRPr>
            </a:lvl6pPr>
            <a:lvl7pPr lvl="6" rtl="0">
              <a:spcBef>
                <a:spcPts val="0"/>
              </a:spcBef>
              <a:spcAft>
                <a:spcPts val="0"/>
              </a:spcAft>
              <a:buClr>
                <a:srgbClr val="434343"/>
              </a:buClr>
              <a:buSzPts val="4800"/>
              <a:buNone/>
              <a:defRPr sz="6400">
                <a:solidFill>
                  <a:srgbClr val="434343"/>
                </a:solidFill>
              </a:defRPr>
            </a:lvl7pPr>
            <a:lvl8pPr lvl="7" rtl="0">
              <a:spcBef>
                <a:spcPts val="0"/>
              </a:spcBef>
              <a:spcAft>
                <a:spcPts val="0"/>
              </a:spcAft>
              <a:buClr>
                <a:srgbClr val="434343"/>
              </a:buClr>
              <a:buSzPts val="4800"/>
              <a:buNone/>
              <a:defRPr sz="6400">
                <a:solidFill>
                  <a:srgbClr val="434343"/>
                </a:solidFill>
              </a:defRPr>
            </a:lvl8pPr>
            <a:lvl9pPr lvl="8" rtl="0">
              <a:spcBef>
                <a:spcPts val="0"/>
              </a:spcBef>
              <a:spcAft>
                <a:spcPts val="0"/>
              </a:spcAft>
              <a:buClr>
                <a:srgbClr val="434343"/>
              </a:buClr>
              <a:buSzPts val="4800"/>
              <a:buNone/>
              <a:defRPr sz="6400">
                <a:solidFill>
                  <a:srgbClr val="434343"/>
                </a:solidFill>
              </a:defRPr>
            </a:lvl9pPr>
          </a:lstStyle>
          <a:p>
            <a:endParaRPr/>
          </a:p>
        </p:txBody>
      </p:sp>
      <p:sp>
        <p:nvSpPr>
          <p:cNvPr id="10" name="Google Shape;10;p2"/>
          <p:cNvSpPr txBox="1">
            <a:spLocks noGrp="1"/>
          </p:cNvSpPr>
          <p:nvPr>
            <p:ph type="subTitle" idx="1"/>
          </p:nvPr>
        </p:nvSpPr>
        <p:spPr>
          <a:xfrm flipH="1">
            <a:off x="1288300" y="5205833"/>
            <a:ext cx="1990800" cy="49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000000"/>
              </a:buClr>
              <a:buSzPts val="1800"/>
              <a:buNone/>
              <a:defRPr sz="1867">
                <a:latin typeface="Advent Pro"/>
                <a:ea typeface="Advent Pro"/>
                <a:cs typeface="Advent Pro"/>
                <a:sym typeface="Advent Pro"/>
              </a:defRPr>
            </a:lvl1pPr>
            <a:lvl2pPr lvl="1" rtl="0">
              <a:lnSpc>
                <a:spcPct val="100000"/>
              </a:lnSpc>
              <a:spcBef>
                <a:spcPts val="0"/>
              </a:spcBef>
              <a:spcAft>
                <a:spcPts val="0"/>
              </a:spcAft>
              <a:buClr>
                <a:srgbClr val="434343"/>
              </a:buClr>
              <a:buSzPts val="2800"/>
              <a:buNone/>
              <a:defRPr sz="3733">
                <a:solidFill>
                  <a:srgbClr val="434343"/>
                </a:solidFill>
              </a:defRPr>
            </a:lvl2pPr>
            <a:lvl3pPr lvl="2" rtl="0">
              <a:lnSpc>
                <a:spcPct val="100000"/>
              </a:lnSpc>
              <a:spcBef>
                <a:spcPts val="0"/>
              </a:spcBef>
              <a:spcAft>
                <a:spcPts val="0"/>
              </a:spcAft>
              <a:buClr>
                <a:srgbClr val="434343"/>
              </a:buClr>
              <a:buSzPts val="2800"/>
              <a:buNone/>
              <a:defRPr sz="3733">
                <a:solidFill>
                  <a:srgbClr val="434343"/>
                </a:solidFill>
              </a:defRPr>
            </a:lvl3pPr>
            <a:lvl4pPr lvl="3" rtl="0">
              <a:lnSpc>
                <a:spcPct val="100000"/>
              </a:lnSpc>
              <a:spcBef>
                <a:spcPts val="0"/>
              </a:spcBef>
              <a:spcAft>
                <a:spcPts val="0"/>
              </a:spcAft>
              <a:buClr>
                <a:srgbClr val="434343"/>
              </a:buClr>
              <a:buSzPts val="2800"/>
              <a:buNone/>
              <a:defRPr sz="3733">
                <a:solidFill>
                  <a:srgbClr val="434343"/>
                </a:solidFill>
              </a:defRPr>
            </a:lvl4pPr>
            <a:lvl5pPr lvl="4" rtl="0">
              <a:lnSpc>
                <a:spcPct val="100000"/>
              </a:lnSpc>
              <a:spcBef>
                <a:spcPts val="0"/>
              </a:spcBef>
              <a:spcAft>
                <a:spcPts val="0"/>
              </a:spcAft>
              <a:buClr>
                <a:srgbClr val="434343"/>
              </a:buClr>
              <a:buSzPts val="2800"/>
              <a:buNone/>
              <a:defRPr sz="3733">
                <a:solidFill>
                  <a:srgbClr val="434343"/>
                </a:solidFill>
              </a:defRPr>
            </a:lvl5pPr>
            <a:lvl6pPr lvl="5" rtl="0">
              <a:lnSpc>
                <a:spcPct val="100000"/>
              </a:lnSpc>
              <a:spcBef>
                <a:spcPts val="0"/>
              </a:spcBef>
              <a:spcAft>
                <a:spcPts val="0"/>
              </a:spcAft>
              <a:buClr>
                <a:srgbClr val="434343"/>
              </a:buClr>
              <a:buSzPts val="2800"/>
              <a:buNone/>
              <a:defRPr sz="3733">
                <a:solidFill>
                  <a:srgbClr val="434343"/>
                </a:solidFill>
              </a:defRPr>
            </a:lvl6pPr>
            <a:lvl7pPr lvl="6" rtl="0">
              <a:lnSpc>
                <a:spcPct val="100000"/>
              </a:lnSpc>
              <a:spcBef>
                <a:spcPts val="0"/>
              </a:spcBef>
              <a:spcAft>
                <a:spcPts val="0"/>
              </a:spcAft>
              <a:buClr>
                <a:srgbClr val="434343"/>
              </a:buClr>
              <a:buSzPts val="2800"/>
              <a:buNone/>
              <a:defRPr sz="3733">
                <a:solidFill>
                  <a:srgbClr val="434343"/>
                </a:solidFill>
              </a:defRPr>
            </a:lvl7pPr>
            <a:lvl8pPr lvl="7" rtl="0">
              <a:lnSpc>
                <a:spcPct val="100000"/>
              </a:lnSpc>
              <a:spcBef>
                <a:spcPts val="0"/>
              </a:spcBef>
              <a:spcAft>
                <a:spcPts val="0"/>
              </a:spcAft>
              <a:buClr>
                <a:srgbClr val="434343"/>
              </a:buClr>
              <a:buSzPts val="2800"/>
              <a:buNone/>
              <a:defRPr sz="3733">
                <a:solidFill>
                  <a:srgbClr val="434343"/>
                </a:solidFill>
              </a:defRPr>
            </a:lvl8pPr>
            <a:lvl9pPr lvl="8" rtl="0">
              <a:lnSpc>
                <a:spcPct val="100000"/>
              </a:lnSpc>
              <a:spcBef>
                <a:spcPts val="0"/>
              </a:spcBef>
              <a:spcAft>
                <a:spcPts val="0"/>
              </a:spcAft>
              <a:buClr>
                <a:srgbClr val="434343"/>
              </a:buClr>
              <a:buSzPts val="2800"/>
              <a:buNone/>
              <a:defRPr sz="3733">
                <a:solidFill>
                  <a:srgbClr val="434343"/>
                </a:solidFill>
              </a:defRPr>
            </a:lvl9pPr>
          </a:lstStyle>
          <a:p>
            <a:endParaRPr/>
          </a:p>
        </p:txBody>
      </p:sp>
      <p:cxnSp>
        <p:nvCxnSpPr>
          <p:cNvPr id="11" name="Google Shape;11;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2" name="Google Shape;12;p2"/>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304631387"/>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noFill/>
        <a:effectLst/>
      </p:bgPr>
    </p:bg>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6532933" y="1681467"/>
            <a:ext cx="4700800" cy="346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4200"/>
              <a:buNone/>
              <a:defRPr sz="64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5" name="Google Shape;15;p3"/>
          <p:cNvSpPr txBox="1">
            <a:spLocks noGrp="1"/>
          </p:cNvSpPr>
          <p:nvPr>
            <p:ph type="subTitle" idx="1"/>
          </p:nvPr>
        </p:nvSpPr>
        <p:spPr>
          <a:xfrm>
            <a:off x="6628133" y="5236484"/>
            <a:ext cx="4510400" cy="422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16" name="Google Shape;16;p3"/>
          <p:cNvSpPr txBox="1">
            <a:spLocks noGrp="1"/>
          </p:cNvSpPr>
          <p:nvPr>
            <p:ph type="title" idx="2" hasCustomPrompt="1"/>
          </p:nvPr>
        </p:nvSpPr>
        <p:spPr>
          <a:xfrm>
            <a:off x="9809167" y="509783"/>
            <a:ext cx="1424400" cy="1091600"/>
          </a:xfrm>
          <a:prstGeom prst="rect">
            <a:avLst/>
          </a:prstGeom>
          <a:noFill/>
        </p:spPr>
        <p:txBody>
          <a:bodyPr spcFirstLastPara="1" wrap="square" lIns="91425" tIns="91425" rIns="91425" bIns="91425" anchor="b" anchorCtr="0">
            <a:noAutofit/>
          </a:bodyPr>
          <a:lstStyle>
            <a:lvl1pPr lvl="0" algn="r" rtl="0">
              <a:spcBef>
                <a:spcPts val="0"/>
              </a:spcBef>
              <a:spcAft>
                <a:spcPts val="0"/>
              </a:spcAft>
              <a:buSzPts val="3600"/>
              <a:buNone/>
              <a:defRPr sz="6400"/>
            </a:lvl1pPr>
            <a:lvl2pPr lvl="1" algn="r" rtl="0">
              <a:spcBef>
                <a:spcPts val="0"/>
              </a:spcBef>
              <a:spcAft>
                <a:spcPts val="0"/>
              </a:spcAft>
              <a:buSzPts val="4800"/>
              <a:buFont typeface="DM Sans"/>
              <a:buNone/>
              <a:defRPr sz="6400">
                <a:latin typeface="DM Sans"/>
                <a:ea typeface="DM Sans"/>
                <a:cs typeface="DM Sans"/>
                <a:sym typeface="DM Sans"/>
              </a:defRPr>
            </a:lvl2pPr>
            <a:lvl3pPr lvl="2" algn="r" rtl="0">
              <a:spcBef>
                <a:spcPts val="0"/>
              </a:spcBef>
              <a:spcAft>
                <a:spcPts val="0"/>
              </a:spcAft>
              <a:buSzPts val="4800"/>
              <a:buFont typeface="DM Sans"/>
              <a:buNone/>
              <a:defRPr sz="6400">
                <a:latin typeface="DM Sans"/>
                <a:ea typeface="DM Sans"/>
                <a:cs typeface="DM Sans"/>
                <a:sym typeface="DM Sans"/>
              </a:defRPr>
            </a:lvl3pPr>
            <a:lvl4pPr lvl="3" algn="r" rtl="0">
              <a:spcBef>
                <a:spcPts val="0"/>
              </a:spcBef>
              <a:spcAft>
                <a:spcPts val="0"/>
              </a:spcAft>
              <a:buSzPts val="4800"/>
              <a:buFont typeface="DM Sans"/>
              <a:buNone/>
              <a:defRPr sz="6400">
                <a:latin typeface="DM Sans"/>
                <a:ea typeface="DM Sans"/>
                <a:cs typeface="DM Sans"/>
                <a:sym typeface="DM Sans"/>
              </a:defRPr>
            </a:lvl4pPr>
            <a:lvl5pPr lvl="4" algn="r" rtl="0">
              <a:spcBef>
                <a:spcPts val="0"/>
              </a:spcBef>
              <a:spcAft>
                <a:spcPts val="0"/>
              </a:spcAft>
              <a:buSzPts val="4800"/>
              <a:buFont typeface="DM Sans"/>
              <a:buNone/>
              <a:defRPr sz="6400">
                <a:latin typeface="DM Sans"/>
                <a:ea typeface="DM Sans"/>
                <a:cs typeface="DM Sans"/>
                <a:sym typeface="DM Sans"/>
              </a:defRPr>
            </a:lvl5pPr>
            <a:lvl6pPr lvl="5" algn="r" rtl="0">
              <a:spcBef>
                <a:spcPts val="0"/>
              </a:spcBef>
              <a:spcAft>
                <a:spcPts val="0"/>
              </a:spcAft>
              <a:buSzPts val="4800"/>
              <a:buFont typeface="DM Sans"/>
              <a:buNone/>
              <a:defRPr sz="6400">
                <a:latin typeface="DM Sans"/>
                <a:ea typeface="DM Sans"/>
                <a:cs typeface="DM Sans"/>
                <a:sym typeface="DM Sans"/>
              </a:defRPr>
            </a:lvl6pPr>
            <a:lvl7pPr lvl="6" algn="r" rtl="0">
              <a:spcBef>
                <a:spcPts val="0"/>
              </a:spcBef>
              <a:spcAft>
                <a:spcPts val="0"/>
              </a:spcAft>
              <a:buSzPts val="4800"/>
              <a:buFont typeface="DM Sans"/>
              <a:buNone/>
              <a:defRPr sz="6400">
                <a:latin typeface="DM Sans"/>
                <a:ea typeface="DM Sans"/>
                <a:cs typeface="DM Sans"/>
                <a:sym typeface="DM Sans"/>
              </a:defRPr>
            </a:lvl7pPr>
            <a:lvl8pPr lvl="7" algn="r" rtl="0">
              <a:spcBef>
                <a:spcPts val="0"/>
              </a:spcBef>
              <a:spcAft>
                <a:spcPts val="0"/>
              </a:spcAft>
              <a:buSzPts val="4800"/>
              <a:buFont typeface="DM Sans"/>
              <a:buNone/>
              <a:defRPr sz="6400">
                <a:latin typeface="DM Sans"/>
                <a:ea typeface="DM Sans"/>
                <a:cs typeface="DM Sans"/>
                <a:sym typeface="DM Sans"/>
              </a:defRPr>
            </a:lvl8pPr>
            <a:lvl9pPr lvl="8" algn="r" rtl="0">
              <a:spcBef>
                <a:spcPts val="0"/>
              </a:spcBef>
              <a:spcAft>
                <a:spcPts val="0"/>
              </a:spcAft>
              <a:buSzPts val="4800"/>
              <a:buFont typeface="DM Sans"/>
              <a:buNone/>
              <a:defRPr sz="6400">
                <a:latin typeface="DM Sans"/>
                <a:ea typeface="DM Sans"/>
                <a:cs typeface="DM Sans"/>
                <a:sym typeface="DM Sans"/>
              </a:defRPr>
            </a:lvl9pPr>
          </a:lstStyle>
          <a:p>
            <a:r>
              <a:t>xx%</a:t>
            </a:r>
          </a:p>
        </p:txBody>
      </p:sp>
      <p:cxnSp>
        <p:nvCxnSpPr>
          <p:cNvPr id="17" name="Google Shape;17;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18" name="Google Shape;18;p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12271348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noFill/>
        <a:effectLst/>
      </p:bgPr>
    </p:bg>
    <p:spTree>
      <p:nvGrpSpPr>
        <p:cNvPr id="1" name="Shape 19"/>
        <p:cNvGrpSpPr/>
        <p:nvPr/>
      </p:nvGrpSpPr>
      <p:grpSpPr>
        <a:xfrm>
          <a:off x="0" y="0"/>
          <a:ext cx="0" cy="0"/>
          <a:chOff x="0" y="0"/>
          <a:chExt cx="0" cy="0"/>
        </a:xfrm>
      </p:grpSpPr>
      <p:sp>
        <p:nvSpPr>
          <p:cNvPr id="20" name="Google Shape;20;p4"/>
          <p:cNvSpPr txBox="1">
            <a:spLocks noGrp="1"/>
          </p:cNvSpPr>
          <p:nvPr>
            <p:ph type="subTitle" idx="1"/>
          </p:nvPr>
        </p:nvSpPr>
        <p:spPr>
          <a:xfrm flipH="1">
            <a:off x="960033" y="3358400"/>
            <a:ext cx="4022000" cy="277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21" name="Google Shape;21;p4"/>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22" name="Google Shape;22;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cxnSp>
        <p:nvCxnSpPr>
          <p:cNvPr id="23" name="Google Shape;23;p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807330626"/>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noFill/>
        <a:effectLst/>
      </p:bgPr>
    </p:bg>
    <p:spTree>
      <p:nvGrpSpPr>
        <p:cNvPr id="1" name="Shape 24"/>
        <p:cNvGrpSpPr/>
        <p:nvPr/>
      </p:nvGrpSpPr>
      <p:grpSpPr>
        <a:xfrm>
          <a:off x="0" y="0"/>
          <a:ext cx="0" cy="0"/>
          <a:chOff x="0" y="0"/>
          <a:chExt cx="0" cy="0"/>
        </a:xfrm>
      </p:grpSpPr>
      <p:sp>
        <p:nvSpPr>
          <p:cNvPr id="25" name="Google Shape;25;p5"/>
          <p:cNvSpPr/>
          <p:nvPr/>
        </p:nvSpPr>
        <p:spPr>
          <a:xfrm>
            <a:off x="957633" y="65324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26" name="Google Shape;26;p5"/>
          <p:cNvSpPr txBox="1">
            <a:spLocks noGrp="1"/>
          </p:cNvSpPr>
          <p:nvPr>
            <p:ph type="subTitle" idx="1"/>
          </p:nvPr>
        </p:nvSpPr>
        <p:spPr>
          <a:xfrm>
            <a:off x="1723481" y="4771383"/>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7" name="Google Shape;27;p5"/>
          <p:cNvSpPr txBox="1">
            <a:spLocks noGrp="1"/>
          </p:cNvSpPr>
          <p:nvPr>
            <p:ph type="subTitle" idx="2"/>
          </p:nvPr>
        </p:nvSpPr>
        <p:spPr>
          <a:xfrm>
            <a:off x="6657467" y="4771399"/>
            <a:ext cx="3789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28" name="Google Shape;28;p5"/>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29" name="Google Shape;29;p5"/>
          <p:cNvSpPr txBox="1">
            <a:spLocks noGrp="1"/>
          </p:cNvSpPr>
          <p:nvPr>
            <p:ph type="subTitle" idx="3"/>
          </p:nvPr>
        </p:nvSpPr>
        <p:spPr>
          <a:xfrm>
            <a:off x="1723481" y="4190700"/>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sp>
        <p:nvSpPr>
          <p:cNvPr id="30" name="Google Shape;30;p5"/>
          <p:cNvSpPr txBox="1">
            <a:spLocks noGrp="1"/>
          </p:cNvSpPr>
          <p:nvPr>
            <p:ph type="subTitle" idx="4"/>
          </p:nvPr>
        </p:nvSpPr>
        <p:spPr>
          <a:xfrm>
            <a:off x="6657467" y="4190715"/>
            <a:ext cx="3789600" cy="5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atin typeface="Advent Pro SemiBold"/>
                <a:ea typeface="Advent Pro SemiBold"/>
                <a:cs typeface="Advent Pro SemiBold"/>
                <a:sym typeface="Advent Pro SemiBold"/>
              </a:defRPr>
            </a:lvl1pPr>
            <a:lvl2pPr lvl="1" algn="ctr" rtl="0">
              <a:lnSpc>
                <a:spcPct val="100000"/>
              </a:lnSpc>
              <a:spcBef>
                <a:spcPts val="2133"/>
              </a:spcBef>
              <a:spcAft>
                <a:spcPts val="0"/>
              </a:spcAft>
              <a:buNone/>
              <a:defRPr>
                <a:latin typeface="Advent Pro SemiBold"/>
                <a:ea typeface="Advent Pro SemiBold"/>
                <a:cs typeface="Advent Pro SemiBold"/>
                <a:sym typeface="Advent Pro SemiBold"/>
              </a:defRPr>
            </a:lvl2pPr>
            <a:lvl3pPr lvl="2" algn="ctr" rtl="0">
              <a:lnSpc>
                <a:spcPct val="100000"/>
              </a:lnSpc>
              <a:spcBef>
                <a:spcPts val="2133"/>
              </a:spcBef>
              <a:spcAft>
                <a:spcPts val="0"/>
              </a:spcAft>
              <a:buNone/>
              <a:defRPr>
                <a:latin typeface="Advent Pro SemiBold"/>
                <a:ea typeface="Advent Pro SemiBold"/>
                <a:cs typeface="Advent Pro SemiBold"/>
                <a:sym typeface="Advent Pro SemiBold"/>
              </a:defRPr>
            </a:lvl3pPr>
            <a:lvl4pPr lvl="3" algn="ctr" rtl="0">
              <a:lnSpc>
                <a:spcPct val="100000"/>
              </a:lnSpc>
              <a:spcBef>
                <a:spcPts val="2133"/>
              </a:spcBef>
              <a:spcAft>
                <a:spcPts val="0"/>
              </a:spcAft>
              <a:buNone/>
              <a:defRPr>
                <a:latin typeface="Advent Pro SemiBold"/>
                <a:ea typeface="Advent Pro SemiBold"/>
                <a:cs typeface="Advent Pro SemiBold"/>
                <a:sym typeface="Advent Pro SemiBold"/>
              </a:defRPr>
            </a:lvl4pPr>
            <a:lvl5pPr lvl="4" algn="ctr" rtl="0">
              <a:lnSpc>
                <a:spcPct val="100000"/>
              </a:lnSpc>
              <a:spcBef>
                <a:spcPts val="2133"/>
              </a:spcBef>
              <a:spcAft>
                <a:spcPts val="0"/>
              </a:spcAft>
              <a:buNone/>
              <a:defRPr>
                <a:latin typeface="Advent Pro SemiBold"/>
                <a:ea typeface="Advent Pro SemiBold"/>
                <a:cs typeface="Advent Pro SemiBold"/>
                <a:sym typeface="Advent Pro SemiBold"/>
              </a:defRPr>
            </a:lvl5pPr>
            <a:lvl6pPr lvl="5" algn="ctr" rtl="0">
              <a:lnSpc>
                <a:spcPct val="100000"/>
              </a:lnSpc>
              <a:spcBef>
                <a:spcPts val="2133"/>
              </a:spcBef>
              <a:spcAft>
                <a:spcPts val="0"/>
              </a:spcAft>
              <a:buNone/>
              <a:defRPr>
                <a:latin typeface="Advent Pro SemiBold"/>
                <a:ea typeface="Advent Pro SemiBold"/>
                <a:cs typeface="Advent Pro SemiBold"/>
                <a:sym typeface="Advent Pro SemiBold"/>
              </a:defRPr>
            </a:lvl6pPr>
            <a:lvl7pPr lvl="6" algn="ctr" rtl="0">
              <a:lnSpc>
                <a:spcPct val="100000"/>
              </a:lnSpc>
              <a:spcBef>
                <a:spcPts val="2133"/>
              </a:spcBef>
              <a:spcAft>
                <a:spcPts val="0"/>
              </a:spcAft>
              <a:buNone/>
              <a:defRPr>
                <a:latin typeface="Advent Pro SemiBold"/>
                <a:ea typeface="Advent Pro SemiBold"/>
                <a:cs typeface="Advent Pro SemiBold"/>
                <a:sym typeface="Advent Pro SemiBold"/>
              </a:defRPr>
            </a:lvl7pPr>
            <a:lvl8pPr lvl="7" algn="ctr" rtl="0">
              <a:lnSpc>
                <a:spcPct val="100000"/>
              </a:lnSpc>
              <a:spcBef>
                <a:spcPts val="2133"/>
              </a:spcBef>
              <a:spcAft>
                <a:spcPts val="0"/>
              </a:spcAft>
              <a:buNone/>
              <a:defRPr>
                <a:latin typeface="Advent Pro SemiBold"/>
                <a:ea typeface="Advent Pro SemiBold"/>
                <a:cs typeface="Advent Pro SemiBold"/>
                <a:sym typeface="Advent Pro SemiBold"/>
              </a:defRPr>
            </a:lvl8pPr>
            <a:lvl9pPr lvl="8" algn="ctr" rtl="0">
              <a:lnSpc>
                <a:spcPct val="100000"/>
              </a:lnSpc>
              <a:spcBef>
                <a:spcPts val="2133"/>
              </a:spcBef>
              <a:spcAft>
                <a:spcPts val="2133"/>
              </a:spcAft>
              <a:buNone/>
              <a:defRPr>
                <a:latin typeface="Advent Pro SemiBold"/>
                <a:ea typeface="Advent Pro SemiBold"/>
                <a:cs typeface="Advent Pro SemiBold"/>
                <a:sym typeface="Advent Pro SemiBold"/>
              </a:defRPr>
            </a:lvl9pPr>
          </a:lstStyle>
          <a:p>
            <a:endParaRPr/>
          </a:p>
        </p:txBody>
      </p:sp>
      <p:cxnSp>
        <p:nvCxnSpPr>
          <p:cNvPr id="31" name="Google Shape;31;p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421142691"/>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noFill/>
        <a:effectLst/>
      </p:bgPr>
    </p:bg>
    <p:spTree>
      <p:nvGrpSpPr>
        <p:cNvPr id="1" name="Shape 37"/>
        <p:cNvGrpSpPr/>
        <p:nvPr/>
      </p:nvGrpSpPr>
      <p:grpSpPr>
        <a:xfrm>
          <a:off x="0" y="0"/>
          <a:ext cx="0" cy="0"/>
          <a:chOff x="0" y="0"/>
          <a:chExt cx="0" cy="0"/>
        </a:xfrm>
      </p:grpSpPr>
      <p:sp>
        <p:nvSpPr>
          <p:cNvPr id="38" name="Google Shape;38;p7"/>
          <p:cNvSpPr/>
          <p:nvPr/>
        </p:nvSpPr>
        <p:spPr>
          <a:xfrm>
            <a:off x="957633" y="55960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39" name="Google Shape;39;p7"/>
          <p:cNvSpPr txBox="1">
            <a:spLocks noGrp="1"/>
          </p:cNvSpPr>
          <p:nvPr>
            <p:ph type="ctrTitle"/>
          </p:nvPr>
        </p:nvSpPr>
        <p:spPr>
          <a:xfrm>
            <a:off x="2235600" y="5596000"/>
            <a:ext cx="77208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400"/>
              <a:buNone/>
              <a:defRPr sz="2667"/>
            </a:lvl1pPr>
            <a:lvl2pPr lvl="1" algn="ctr" rtl="0">
              <a:spcBef>
                <a:spcPts val="0"/>
              </a:spcBef>
              <a:spcAft>
                <a:spcPts val="0"/>
              </a:spcAft>
              <a:buSzPts val="1400"/>
              <a:buFont typeface="DM Sans"/>
              <a:buNone/>
              <a:defRPr sz="1867">
                <a:latin typeface="DM Sans"/>
                <a:ea typeface="DM Sans"/>
                <a:cs typeface="DM Sans"/>
                <a:sym typeface="DM Sans"/>
              </a:defRPr>
            </a:lvl2pPr>
            <a:lvl3pPr lvl="2" algn="ctr" rtl="0">
              <a:spcBef>
                <a:spcPts val="0"/>
              </a:spcBef>
              <a:spcAft>
                <a:spcPts val="0"/>
              </a:spcAft>
              <a:buSzPts val="1400"/>
              <a:buFont typeface="DM Sans"/>
              <a:buNone/>
              <a:defRPr sz="1867">
                <a:latin typeface="DM Sans"/>
                <a:ea typeface="DM Sans"/>
                <a:cs typeface="DM Sans"/>
                <a:sym typeface="DM Sans"/>
              </a:defRPr>
            </a:lvl3pPr>
            <a:lvl4pPr lvl="3" algn="ctr" rtl="0">
              <a:spcBef>
                <a:spcPts val="0"/>
              </a:spcBef>
              <a:spcAft>
                <a:spcPts val="0"/>
              </a:spcAft>
              <a:buSzPts val="1400"/>
              <a:buFont typeface="DM Sans"/>
              <a:buNone/>
              <a:defRPr sz="1867">
                <a:latin typeface="DM Sans"/>
                <a:ea typeface="DM Sans"/>
                <a:cs typeface="DM Sans"/>
                <a:sym typeface="DM Sans"/>
              </a:defRPr>
            </a:lvl4pPr>
            <a:lvl5pPr lvl="4" algn="ctr" rtl="0">
              <a:spcBef>
                <a:spcPts val="0"/>
              </a:spcBef>
              <a:spcAft>
                <a:spcPts val="0"/>
              </a:spcAft>
              <a:buSzPts val="1400"/>
              <a:buFont typeface="DM Sans"/>
              <a:buNone/>
              <a:defRPr sz="1867">
                <a:latin typeface="DM Sans"/>
                <a:ea typeface="DM Sans"/>
                <a:cs typeface="DM Sans"/>
                <a:sym typeface="DM Sans"/>
              </a:defRPr>
            </a:lvl5pPr>
            <a:lvl6pPr lvl="5" algn="ctr" rtl="0">
              <a:spcBef>
                <a:spcPts val="0"/>
              </a:spcBef>
              <a:spcAft>
                <a:spcPts val="0"/>
              </a:spcAft>
              <a:buSzPts val="1400"/>
              <a:buFont typeface="DM Sans"/>
              <a:buNone/>
              <a:defRPr sz="1867">
                <a:latin typeface="DM Sans"/>
                <a:ea typeface="DM Sans"/>
                <a:cs typeface="DM Sans"/>
                <a:sym typeface="DM Sans"/>
              </a:defRPr>
            </a:lvl6pPr>
            <a:lvl7pPr lvl="6" algn="ctr" rtl="0">
              <a:spcBef>
                <a:spcPts val="0"/>
              </a:spcBef>
              <a:spcAft>
                <a:spcPts val="0"/>
              </a:spcAft>
              <a:buSzPts val="1400"/>
              <a:buFont typeface="DM Sans"/>
              <a:buNone/>
              <a:defRPr sz="1867">
                <a:latin typeface="DM Sans"/>
                <a:ea typeface="DM Sans"/>
                <a:cs typeface="DM Sans"/>
                <a:sym typeface="DM Sans"/>
              </a:defRPr>
            </a:lvl7pPr>
            <a:lvl8pPr lvl="7" algn="ctr" rtl="0">
              <a:spcBef>
                <a:spcPts val="0"/>
              </a:spcBef>
              <a:spcAft>
                <a:spcPts val="0"/>
              </a:spcAft>
              <a:buSzPts val="1400"/>
              <a:buFont typeface="DM Sans"/>
              <a:buNone/>
              <a:defRPr sz="1867">
                <a:latin typeface="DM Sans"/>
                <a:ea typeface="DM Sans"/>
                <a:cs typeface="DM Sans"/>
                <a:sym typeface="DM Sans"/>
              </a:defRPr>
            </a:lvl8pPr>
            <a:lvl9pPr lvl="8" algn="ctr" rtl="0">
              <a:spcBef>
                <a:spcPts val="0"/>
              </a:spcBef>
              <a:spcAft>
                <a:spcPts val="0"/>
              </a:spcAft>
              <a:buSzPts val="1400"/>
              <a:buFont typeface="DM Sans"/>
              <a:buNone/>
              <a:defRPr sz="1867">
                <a:latin typeface="DM Sans"/>
                <a:ea typeface="DM Sans"/>
                <a:cs typeface="DM Sans"/>
                <a:sym typeface="DM Sans"/>
              </a:defRPr>
            </a:lvl9pPr>
          </a:lstStyle>
          <a:p>
            <a:endParaRPr/>
          </a:p>
        </p:txBody>
      </p:sp>
      <p:sp>
        <p:nvSpPr>
          <p:cNvPr id="40" name="Google Shape;40;p7"/>
          <p:cNvSpPr txBox="1">
            <a:spLocks noGrp="1"/>
          </p:cNvSpPr>
          <p:nvPr>
            <p:ph type="subTitle" idx="1"/>
          </p:nvPr>
        </p:nvSpPr>
        <p:spPr>
          <a:xfrm>
            <a:off x="2235600" y="2454367"/>
            <a:ext cx="7720800" cy="20352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None/>
              <a:defRPr sz="3200"/>
            </a:lvl1pPr>
            <a:lvl2pPr lvl="1" algn="ctr" rtl="0">
              <a:lnSpc>
                <a:spcPct val="100000"/>
              </a:lnSpc>
              <a:spcBef>
                <a:spcPts val="0"/>
              </a:spcBef>
              <a:spcAft>
                <a:spcPts val="0"/>
              </a:spcAft>
              <a:buNone/>
              <a:defRPr sz="3200"/>
            </a:lvl2pPr>
            <a:lvl3pPr lvl="2" algn="ctr" rtl="0">
              <a:lnSpc>
                <a:spcPct val="100000"/>
              </a:lnSpc>
              <a:spcBef>
                <a:spcPts val="0"/>
              </a:spcBef>
              <a:spcAft>
                <a:spcPts val="0"/>
              </a:spcAft>
              <a:buNone/>
              <a:defRPr sz="3200"/>
            </a:lvl3pPr>
            <a:lvl4pPr lvl="3" algn="ctr" rtl="0">
              <a:lnSpc>
                <a:spcPct val="100000"/>
              </a:lnSpc>
              <a:spcBef>
                <a:spcPts val="0"/>
              </a:spcBef>
              <a:spcAft>
                <a:spcPts val="0"/>
              </a:spcAft>
              <a:buNone/>
              <a:defRPr sz="3200"/>
            </a:lvl4pPr>
            <a:lvl5pPr lvl="4" algn="ctr" rtl="0">
              <a:lnSpc>
                <a:spcPct val="100000"/>
              </a:lnSpc>
              <a:spcBef>
                <a:spcPts val="0"/>
              </a:spcBef>
              <a:spcAft>
                <a:spcPts val="0"/>
              </a:spcAft>
              <a:buNone/>
              <a:defRPr sz="3200"/>
            </a:lvl5pPr>
            <a:lvl6pPr lvl="5" algn="ctr" rtl="0">
              <a:lnSpc>
                <a:spcPct val="100000"/>
              </a:lnSpc>
              <a:spcBef>
                <a:spcPts val="0"/>
              </a:spcBef>
              <a:spcAft>
                <a:spcPts val="0"/>
              </a:spcAft>
              <a:buNone/>
              <a:defRPr sz="3200"/>
            </a:lvl6pPr>
            <a:lvl7pPr lvl="6" algn="ctr" rtl="0">
              <a:lnSpc>
                <a:spcPct val="100000"/>
              </a:lnSpc>
              <a:spcBef>
                <a:spcPts val="0"/>
              </a:spcBef>
              <a:spcAft>
                <a:spcPts val="0"/>
              </a:spcAft>
              <a:buNone/>
              <a:defRPr sz="3200"/>
            </a:lvl7pPr>
            <a:lvl8pPr lvl="7" algn="ctr" rtl="0">
              <a:lnSpc>
                <a:spcPct val="100000"/>
              </a:lnSpc>
              <a:spcBef>
                <a:spcPts val="0"/>
              </a:spcBef>
              <a:spcAft>
                <a:spcPts val="0"/>
              </a:spcAft>
              <a:buNone/>
              <a:defRPr sz="3200"/>
            </a:lvl8pPr>
            <a:lvl9pPr lvl="8" algn="ctr" rtl="0">
              <a:lnSpc>
                <a:spcPct val="100000"/>
              </a:lnSpc>
              <a:spcBef>
                <a:spcPts val="0"/>
              </a:spcBef>
              <a:spcAft>
                <a:spcPts val="0"/>
              </a:spcAft>
              <a:buNone/>
              <a:defRPr sz="3200"/>
            </a:lvl9pPr>
          </a:lstStyle>
          <a:p>
            <a:endParaRPr/>
          </a:p>
        </p:txBody>
      </p:sp>
    </p:spTree>
    <p:extLst>
      <p:ext uri="{BB962C8B-B14F-4D97-AF65-F5344CB8AC3E}">
        <p14:creationId xmlns:p14="http://schemas.microsoft.com/office/powerpoint/2010/main" val="647919025"/>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Main point">
  <p:cSld name="Main point">
    <p:bg>
      <p:bgPr>
        <a:noFill/>
        <a:effectLst/>
      </p:bgPr>
    </p:bg>
    <p:spTree>
      <p:nvGrpSpPr>
        <p:cNvPr id="1" name="Shape 41"/>
        <p:cNvGrpSpPr/>
        <p:nvPr/>
      </p:nvGrpSpPr>
      <p:grpSpPr>
        <a:xfrm>
          <a:off x="0" y="0"/>
          <a:ext cx="0" cy="0"/>
          <a:chOff x="0" y="0"/>
          <a:chExt cx="0" cy="0"/>
        </a:xfrm>
      </p:grpSpPr>
      <p:sp>
        <p:nvSpPr>
          <p:cNvPr id="42" name="Google Shape;42;p8"/>
          <p:cNvSpPr txBox="1">
            <a:spLocks noGrp="1"/>
          </p:cNvSpPr>
          <p:nvPr>
            <p:ph type="title"/>
          </p:nvPr>
        </p:nvSpPr>
        <p:spPr>
          <a:xfrm>
            <a:off x="957633" y="1223500"/>
            <a:ext cx="4750000" cy="44112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endParaRPr/>
          </a:p>
        </p:txBody>
      </p:sp>
    </p:spTree>
    <p:extLst>
      <p:ext uri="{BB962C8B-B14F-4D97-AF65-F5344CB8AC3E}">
        <p14:creationId xmlns:p14="http://schemas.microsoft.com/office/powerpoint/2010/main" val="1795013154"/>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noFill/>
        <a:effectLst/>
      </p:bgPr>
    </p:bg>
    <p:spTree>
      <p:nvGrpSpPr>
        <p:cNvPr id="1" name="Shape 43"/>
        <p:cNvGrpSpPr/>
        <p:nvPr/>
      </p:nvGrpSpPr>
      <p:grpSpPr>
        <a:xfrm>
          <a:off x="0" y="0"/>
          <a:ext cx="0" cy="0"/>
          <a:chOff x="0" y="0"/>
          <a:chExt cx="0" cy="0"/>
        </a:xfrm>
      </p:grpSpPr>
      <p:cxnSp>
        <p:nvCxnSpPr>
          <p:cNvPr id="44" name="Google Shape;44;p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45" name="Google Shape;45;p9"/>
          <p:cNvSpPr txBox="1">
            <a:spLocks noGrp="1"/>
          </p:cNvSpPr>
          <p:nvPr>
            <p:ph type="title"/>
          </p:nvPr>
        </p:nvSpPr>
        <p:spPr>
          <a:xfrm flipH="1">
            <a:off x="958000" y="1681467"/>
            <a:ext cx="5138000" cy="3461200"/>
          </a:xfrm>
          <a:prstGeom prst="rect">
            <a:avLst/>
          </a:prstGeom>
        </p:spPr>
        <p:txBody>
          <a:bodyPr spcFirstLastPara="1" wrap="square" lIns="91425" tIns="91425" rIns="91425" bIns="91425" anchor="b" anchorCtr="0">
            <a:noAutofit/>
          </a:bodyPr>
          <a:lstStyle>
            <a:lvl1pPr lvl="0" rtl="0">
              <a:spcBef>
                <a:spcPts val="0"/>
              </a:spcBef>
              <a:spcAft>
                <a:spcPts val="0"/>
              </a:spcAft>
              <a:buSzPts val="4200"/>
              <a:buNone/>
              <a:defRPr sz="6400"/>
            </a:lvl1pPr>
            <a:lvl2pPr lvl="1" rtl="0">
              <a:spcBef>
                <a:spcPts val="0"/>
              </a:spcBef>
              <a:spcAft>
                <a:spcPts val="0"/>
              </a:spcAft>
              <a:buSzPts val="4200"/>
              <a:buNone/>
              <a:defRPr sz="5600"/>
            </a:lvl2pPr>
            <a:lvl3pPr lvl="2" rtl="0">
              <a:spcBef>
                <a:spcPts val="0"/>
              </a:spcBef>
              <a:spcAft>
                <a:spcPts val="0"/>
              </a:spcAft>
              <a:buSzPts val="4200"/>
              <a:buNone/>
              <a:defRPr sz="5600"/>
            </a:lvl3pPr>
            <a:lvl4pPr lvl="3" rtl="0">
              <a:spcBef>
                <a:spcPts val="0"/>
              </a:spcBef>
              <a:spcAft>
                <a:spcPts val="0"/>
              </a:spcAft>
              <a:buSzPts val="4200"/>
              <a:buNone/>
              <a:defRPr sz="5600"/>
            </a:lvl4pPr>
            <a:lvl5pPr lvl="4" rtl="0">
              <a:spcBef>
                <a:spcPts val="0"/>
              </a:spcBef>
              <a:spcAft>
                <a:spcPts val="0"/>
              </a:spcAft>
              <a:buSzPts val="4200"/>
              <a:buNone/>
              <a:defRPr sz="5600"/>
            </a:lvl5pPr>
            <a:lvl6pPr lvl="5" rtl="0">
              <a:spcBef>
                <a:spcPts val="0"/>
              </a:spcBef>
              <a:spcAft>
                <a:spcPts val="0"/>
              </a:spcAft>
              <a:buSzPts val="4200"/>
              <a:buNone/>
              <a:defRPr sz="5600"/>
            </a:lvl6pPr>
            <a:lvl7pPr lvl="6" rtl="0">
              <a:spcBef>
                <a:spcPts val="0"/>
              </a:spcBef>
              <a:spcAft>
                <a:spcPts val="0"/>
              </a:spcAft>
              <a:buSzPts val="4200"/>
              <a:buNone/>
              <a:defRPr sz="5600"/>
            </a:lvl7pPr>
            <a:lvl8pPr lvl="7" rtl="0">
              <a:spcBef>
                <a:spcPts val="0"/>
              </a:spcBef>
              <a:spcAft>
                <a:spcPts val="0"/>
              </a:spcAft>
              <a:buSzPts val="4200"/>
              <a:buNone/>
              <a:defRPr sz="5600"/>
            </a:lvl8pPr>
            <a:lvl9pPr lvl="8" rtl="0">
              <a:spcBef>
                <a:spcPts val="0"/>
              </a:spcBef>
              <a:spcAft>
                <a:spcPts val="0"/>
              </a:spcAft>
              <a:buSzPts val="4200"/>
              <a:buNone/>
              <a:defRPr sz="5600"/>
            </a:lvl9pPr>
          </a:lstStyle>
          <a:p>
            <a:endParaRPr/>
          </a:p>
        </p:txBody>
      </p:sp>
      <p:sp>
        <p:nvSpPr>
          <p:cNvPr id="46" name="Google Shape;46;p9"/>
          <p:cNvSpPr txBox="1">
            <a:spLocks noGrp="1"/>
          </p:cNvSpPr>
          <p:nvPr>
            <p:ph type="subTitle" idx="1"/>
          </p:nvPr>
        </p:nvSpPr>
        <p:spPr>
          <a:xfrm flipH="1">
            <a:off x="1062400" y="5236500"/>
            <a:ext cx="5033600" cy="42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867">
                <a:latin typeface="Advent Pro"/>
                <a:ea typeface="Advent Pro"/>
                <a:cs typeface="Advent Pro"/>
                <a:sym typeface="Advent Pro"/>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47" name="Google Shape;47;p9"/>
          <p:cNvSpPr txBox="1">
            <a:spLocks noGrp="1"/>
          </p:cNvSpPr>
          <p:nvPr>
            <p:ph type="title" idx="2" hasCustomPrompt="1"/>
          </p:nvPr>
        </p:nvSpPr>
        <p:spPr>
          <a:xfrm flipH="1">
            <a:off x="958316" y="457533"/>
            <a:ext cx="1572000" cy="1091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600"/>
              <a:buNone/>
              <a:defRPr sz="6400"/>
            </a:lvl1pPr>
            <a:lvl2pPr lvl="1" rtl="0">
              <a:spcBef>
                <a:spcPts val="0"/>
              </a:spcBef>
              <a:spcAft>
                <a:spcPts val="0"/>
              </a:spcAft>
              <a:buSzPts val="4800"/>
              <a:buFont typeface="DM Sans"/>
              <a:buNone/>
              <a:defRPr sz="6400">
                <a:latin typeface="DM Sans"/>
                <a:ea typeface="DM Sans"/>
                <a:cs typeface="DM Sans"/>
                <a:sym typeface="DM Sans"/>
              </a:defRPr>
            </a:lvl2pPr>
            <a:lvl3pPr lvl="2" rtl="0">
              <a:spcBef>
                <a:spcPts val="0"/>
              </a:spcBef>
              <a:spcAft>
                <a:spcPts val="0"/>
              </a:spcAft>
              <a:buSzPts val="4800"/>
              <a:buFont typeface="DM Sans"/>
              <a:buNone/>
              <a:defRPr sz="6400">
                <a:latin typeface="DM Sans"/>
                <a:ea typeface="DM Sans"/>
                <a:cs typeface="DM Sans"/>
                <a:sym typeface="DM Sans"/>
              </a:defRPr>
            </a:lvl3pPr>
            <a:lvl4pPr lvl="3" rtl="0">
              <a:spcBef>
                <a:spcPts val="0"/>
              </a:spcBef>
              <a:spcAft>
                <a:spcPts val="0"/>
              </a:spcAft>
              <a:buSzPts val="4800"/>
              <a:buFont typeface="DM Sans"/>
              <a:buNone/>
              <a:defRPr sz="6400">
                <a:latin typeface="DM Sans"/>
                <a:ea typeface="DM Sans"/>
                <a:cs typeface="DM Sans"/>
                <a:sym typeface="DM Sans"/>
              </a:defRPr>
            </a:lvl4pPr>
            <a:lvl5pPr lvl="4" rtl="0">
              <a:spcBef>
                <a:spcPts val="0"/>
              </a:spcBef>
              <a:spcAft>
                <a:spcPts val="0"/>
              </a:spcAft>
              <a:buSzPts val="4800"/>
              <a:buFont typeface="DM Sans"/>
              <a:buNone/>
              <a:defRPr sz="6400">
                <a:latin typeface="DM Sans"/>
                <a:ea typeface="DM Sans"/>
                <a:cs typeface="DM Sans"/>
                <a:sym typeface="DM Sans"/>
              </a:defRPr>
            </a:lvl5pPr>
            <a:lvl6pPr lvl="5" rtl="0">
              <a:spcBef>
                <a:spcPts val="0"/>
              </a:spcBef>
              <a:spcAft>
                <a:spcPts val="0"/>
              </a:spcAft>
              <a:buSzPts val="4800"/>
              <a:buFont typeface="DM Sans"/>
              <a:buNone/>
              <a:defRPr sz="6400">
                <a:latin typeface="DM Sans"/>
                <a:ea typeface="DM Sans"/>
                <a:cs typeface="DM Sans"/>
                <a:sym typeface="DM Sans"/>
              </a:defRPr>
            </a:lvl6pPr>
            <a:lvl7pPr lvl="6" rtl="0">
              <a:spcBef>
                <a:spcPts val="0"/>
              </a:spcBef>
              <a:spcAft>
                <a:spcPts val="0"/>
              </a:spcAft>
              <a:buSzPts val="4800"/>
              <a:buFont typeface="DM Sans"/>
              <a:buNone/>
              <a:defRPr sz="6400">
                <a:latin typeface="DM Sans"/>
                <a:ea typeface="DM Sans"/>
                <a:cs typeface="DM Sans"/>
                <a:sym typeface="DM Sans"/>
              </a:defRPr>
            </a:lvl7pPr>
            <a:lvl8pPr lvl="7" rtl="0">
              <a:spcBef>
                <a:spcPts val="0"/>
              </a:spcBef>
              <a:spcAft>
                <a:spcPts val="0"/>
              </a:spcAft>
              <a:buSzPts val="4800"/>
              <a:buFont typeface="DM Sans"/>
              <a:buNone/>
              <a:defRPr sz="6400">
                <a:latin typeface="DM Sans"/>
                <a:ea typeface="DM Sans"/>
                <a:cs typeface="DM Sans"/>
                <a:sym typeface="DM Sans"/>
              </a:defRPr>
            </a:lvl8pPr>
            <a:lvl9pPr lvl="8" rtl="0">
              <a:spcBef>
                <a:spcPts val="0"/>
              </a:spcBef>
              <a:spcAft>
                <a:spcPts val="0"/>
              </a:spcAft>
              <a:buSzPts val="4800"/>
              <a:buFont typeface="DM Sans"/>
              <a:buNone/>
              <a:defRPr sz="6400">
                <a:latin typeface="DM Sans"/>
                <a:ea typeface="DM Sans"/>
                <a:cs typeface="DM Sans"/>
                <a:sym typeface="DM Sans"/>
              </a:defRPr>
            </a:lvl9pPr>
          </a:lstStyle>
          <a:p>
            <a:r>
              <a:t>xx%</a:t>
            </a:r>
          </a:p>
        </p:txBody>
      </p:sp>
    </p:spTree>
    <p:extLst>
      <p:ext uri="{BB962C8B-B14F-4D97-AF65-F5344CB8AC3E}">
        <p14:creationId xmlns:p14="http://schemas.microsoft.com/office/powerpoint/2010/main" val="2359431150"/>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Caption">
  <p:cSld name="Caption">
    <p:bg>
      <p:bgPr>
        <a:noFill/>
        <a:effectLst/>
      </p:bgPr>
    </p:bg>
    <p:spTree>
      <p:nvGrpSpPr>
        <p:cNvPr id="1" name="Shape 48"/>
        <p:cNvGrpSpPr/>
        <p:nvPr/>
      </p:nvGrpSpPr>
      <p:grpSpPr>
        <a:xfrm>
          <a:off x="0" y="0"/>
          <a:ext cx="0" cy="0"/>
          <a:chOff x="0" y="0"/>
          <a:chExt cx="0" cy="0"/>
        </a:xfrm>
      </p:grpSpPr>
      <p:sp>
        <p:nvSpPr>
          <p:cNvPr id="49" name="Google Shape;49;p10"/>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cxnSp>
        <p:nvCxnSpPr>
          <p:cNvPr id="50" name="Google Shape;50;p10"/>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
        <p:nvSpPr>
          <p:cNvPr id="51" name="Google Shape;51;p10"/>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Tree>
    <p:extLst>
      <p:ext uri="{BB962C8B-B14F-4D97-AF65-F5344CB8AC3E}">
        <p14:creationId xmlns:p14="http://schemas.microsoft.com/office/powerpoint/2010/main" val="3555040129"/>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Big number">
  <p:cSld name="Big number">
    <p:bg>
      <p:bgPr>
        <a:noFill/>
        <a:effectLst/>
      </p:bgPr>
    </p:bg>
    <p:spTree>
      <p:nvGrpSpPr>
        <p:cNvPr id="1" name="Shape 52"/>
        <p:cNvGrpSpPr/>
        <p:nvPr/>
      </p:nvGrpSpPr>
      <p:grpSpPr>
        <a:xfrm>
          <a:off x="0" y="0"/>
          <a:ext cx="0" cy="0"/>
          <a:chOff x="0" y="0"/>
          <a:chExt cx="0" cy="0"/>
        </a:xfrm>
      </p:grpSpPr>
      <p:sp>
        <p:nvSpPr>
          <p:cNvPr id="53" name="Google Shape;53;p11"/>
          <p:cNvSpPr txBox="1">
            <a:spLocks noGrp="1"/>
          </p:cNvSpPr>
          <p:nvPr>
            <p:ph type="title" hasCustomPrompt="1"/>
          </p:nvPr>
        </p:nvSpPr>
        <p:spPr>
          <a:xfrm flipH="1">
            <a:off x="2314025" y="2379080"/>
            <a:ext cx="7565600" cy="15696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7200"/>
              <a:buNone/>
              <a:defRPr sz="9600"/>
            </a:lvl1pPr>
            <a:lvl2pPr lvl="1" algn="ctr" rtl="0">
              <a:spcBef>
                <a:spcPts val="0"/>
              </a:spcBef>
              <a:spcAft>
                <a:spcPts val="0"/>
              </a:spcAft>
              <a:buSzPts val="7200"/>
              <a:buFont typeface="DM Sans"/>
              <a:buNone/>
              <a:defRPr sz="9600">
                <a:latin typeface="DM Sans"/>
                <a:ea typeface="DM Sans"/>
                <a:cs typeface="DM Sans"/>
                <a:sym typeface="DM Sans"/>
              </a:defRPr>
            </a:lvl2pPr>
            <a:lvl3pPr lvl="2" algn="ctr" rtl="0">
              <a:spcBef>
                <a:spcPts val="0"/>
              </a:spcBef>
              <a:spcAft>
                <a:spcPts val="0"/>
              </a:spcAft>
              <a:buSzPts val="7200"/>
              <a:buFont typeface="DM Sans"/>
              <a:buNone/>
              <a:defRPr sz="9600">
                <a:latin typeface="DM Sans"/>
                <a:ea typeface="DM Sans"/>
                <a:cs typeface="DM Sans"/>
                <a:sym typeface="DM Sans"/>
              </a:defRPr>
            </a:lvl3pPr>
            <a:lvl4pPr lvl="3" algn="ctr" rtl="0">
              <a:spcBef>
                <a:spcPts val="0"/>
              </a:spcBef>
              <a:spcAft>
                <a:spcPts val="0"/>
              </a:spcAft>
              <a:buSzPts val="7200"/>
              <a:buFont typeface="DM Sans"/>
              <a:buNone/>
              <a:defRPr sz="9600">
                <a:latin typeface="DM Sans"/>
                <a:ea typeface="DM Sans"/>
                <a:cs typeface="DM Sans"/>
                <a:sym typeface="DM Sans"/>
              </a:defRPr>
            </a:lvl4pPr>
            <a:lvl5pPr lvl="4" algn="ctr" rtl="0">
              <a:spcBef>
                <a:spcPts val="0"/>
              </a:spcBef>
              <a:spcAft>
                <a:spcPts val="0"/>
              </a:spcAft>
              <a:buSzPts val="7200"/>
              <a:buFont typeface="DM Sans"/>
              <a:buNone/>
              <a:defRPr sz="9600">
                <a:latin typeface="DM Sans"/>
                <a:ea typeface="DM Sans"/>
                <a:cs typeface="DM Sans"/>
                <a:sym typeface="DM Sans"/>
              </a:defRPr>
            </a:lvl5pPr>
            <a:lvl6pPr lvl="5" algn="ctr" rtl="0">
              <a:spcBef>
                <a:spcPts val="0"/>
              </a:spcBef>
              <a:spcAft>
                <a:spcPts val="0"/>
              </a:spcAft>
              <a:buSzPts val="7200"/>
              <a:buFont typeface="DM Sans"/>
              <a:buNone/>
              <a:defRPr sz="9600">
                <a:latin typeface="DM Sans"/>
                <a:ea typeface="DM Sans"/>
                <a:cs typeface="DM Sans"/>
                <a:sym typeface="DM Sans"/>
              </a:defRPr>
            </a:lvl6pPr>
            <a:lvl7pPr lvl="6" algn="ctr" rtl="0">
              <a:spcBef>
                <a:spcPts val="0"/>
              </a:spcBef>
              <a:spcAft>
                <a:spcPts val="0"/>
              </a:spcAft>
              <a:buSzPts val="7200"/>
              <a:buFont typeface="DM Sans"/>
              <a:buNone/>
              <a:defRPr sz="9600">
                <a:latin typeface="DM Sans"/>
                <a:ea typeface="DM Sans"/>
                <a:cs typeface="DM Sans"/>
                <a:sym typeface="DM Sans"/>
              </a:defRPr>
            </a:lvl7pPr>
            <a:lvl8pPr lvl="7" algn="ctr" rtl="0">
              <a:spcBef>
                <a:spcPts val="0"/>
              </a:spcBef>
              <a:spcAft>
                <a:spcPts val="0"/>
              </a:spcAft>
              <a:buSzPts val="7200"/>
              <a:buFont typeface="DM Sans"/>
              <a:buNone/>
              <a:defRPr sz="9600">
                <a:latin typeface="DM Sans"/>
                <a:ea typeface="DM Sans"/>
                <a:cs typeface="DM Sans"/>
                <a:sym typeface="DM Sans"/>
              </a:defRPr>
            </a:lvl8pPr>
            <a:lvl9pPr lvl="8" algn="ctr" rtl="0">
              <a:spcBef>
                <a:spcPts val="0"/>
              </a:spcBef>
              <a:spcAft>
                <a:spcPts val="0"/>
              </a:spcAft>
              <a:buSzPts val="7200"/>
              <a:buFont typeface="DM Sans"/>
              <a:buNone/>
              <a:defRPr sz="9600">
                <a:latin typeface="DM Sans"/>
                <a:ea typeface="DM Sans"/>
                <a:cs typeface="DM Sans"/>
                <a:sym typeface="DM Sans"/>
              </a:defRPr>
            </a:lvl9pPr>
          </a:lstStyle>
          <a:p>
            <a:r>
              <a:t>xx%</a:t>
            </a:r>
          </a:p>
        </p:txBody>
      </p:sp>
      <p:sp>
        <p:nvSpPr>
          <p:cNvPr id="54" name="Google Shape;54;p11"/>
          <p:cNvSpPr txBox="1">
            <a:spLocks noGrp="1"/>
          </p:cNvSpPr>
          <p:nvPr>
            <p:ph type="subTitle" idx="1"/>
          </p:nvPr>
        </p:nvSpPr>
        <p:spPr>
          <a:xfrm>
            <a:off x="2313300" y="4040067"/>
            <a:ext cx="7565600" cy="7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2133"/>
            </a:lvl1pPr>
            <a:lvl2pPr lvl="1" algn="ctr" rtl="0">
              <a:lnSpc>
                <a:spcPct val="100000"/>
              </a:lnSpc>
              <a:spcBef>
                <a:spcPts val="0"/>
              </a:spcBef>
              <a:spcAft>
                <a:spcPts val="0"/>
              </a:spcAft>
              <a:buSzPts val="1200"/>
              <a:buNone/>
              <a:defRPr sz="1600"/>
            </a:lvl2pPr>
            <a:lvl3pPr lvl="2" algn="ctr" rtl="0">
              <a:lnSpc>
                <a:spcPct val="100000"/>
              </a:lnSpc>
              <a:spcBef>
                <a:spcPts val="0"/>
              </a:spcBef>
              <a:spcAft>
                <a:spcPts val="0"/>
              </a:spcAft>
              <a:buSzPts val="1200"/>
              <a:buNone/>
              <a:defRPr sz="1600"/>
            </a:lvl3pPr>
            <a:lvl4pPr lvl="3" algn="ctr" rtl="0">
              <a:lnSpc>
                <a:spcPct val="100000"/>
              </a:lnSpc>
              <a:spcBef>
                <a:spcPts val="0"/>
              </a:spcBef>
              <a:spcAft>
                <a:spcPts val="0"/>
              </a:spcAft>
              <a:buSzPts val="1200"/>
              <a:buNone/>
              <a:defRPr sz="1600"/>
            </a:lvl4pPr>
            <a:lvl5pPr lvl="4" algn="ctr" rtl="0">
              <a:lnSpc>
                <a:spcPct val="100000"/>
              </a:lnSpc>
              <a:spcBef>
                <a:spcPts val="0"/>
              </a:spcBef>
              <a:spcAft>
                <a:spcPts val="0"/>
              </a:spcAft>
              <a:buSzPts val="1200"/>
              <a:buNone/>
              <a:defRPr sz="1600"/>
            </a:lvl5pPr>
            <a:lvl6pPr lvl="5" algn="ctr" rtl="0">
              <a:lnSpc>
                <a:spcPct val="100000"/>
              </a:lnSpc>
              <a:spcBef>
                <a:spcPts val="0"/>
              </a:spcBef>
              <a:spcAft>
                <a:spcPts val="0"/>
              </a:spcAft>
              <a:buSzPts val="1200"/>
              <a:buNone/>
              <a:defRPr sz="1600"/>
            </a:lvl6pPr>
            <a:lvl7pPr lvl="6" algn="ctr" rtl="0">
              <a:lnSpc>
                <a:spcPct val="100000"/>
              </a:lnSpc>
              <a:spcBef>
                <a:spcPts val="0"/>
              </a:spcBef>
              <a:spcAft>
                <a:spcPts val="0"/>
              </a:spcAft>
              <a:buSzPts val="1200"/>
              <a:buNone/>
              <a:defRPr sz="1600"/>
            </a:lvl7pPr>
            <a:lvl8pPr lvl="7" algn="ctr" rtl="0">
              <a:lnSpc>
                <a:spcPct val="100000"/>
              </a:lnSpc>
              <a:spcBef>
                <a:spcPts val="0"/>
              </a:spcBef>
              <a:spcAft>
                <a:spcPts val="0"/>
              </a:spcAft>
              <a:buSzPts val="1200"/>
              <a:buNone/>
              <a:defRPr sz="1600"/>
            </a:lvl8pPr>
            <a:lvl9pPr lvl="8" algn="ctr" rtl="0">
              <a:lnSpc>
                <a:spcPct val="100000"/>
              </a:lnSpc>
              <a:spcBef>
                <a:spcPts val="0"/>
              </a:spcBef>
              <a:spcAft>
                <a:spcPts val="0"/>
              </a:spcAft>
              <a:buSzPts val="1200"/>
              <a:buNone/>
              <a:defRPr sz="1600"/>
            </a:lvl9pPr>
          </a:lstStyle>
          <a:p>
            <a:endParaRPr/>
          </a:p>
        </p:txBody>
      </p:sp>
      <p:cxnSp>
        <p:nvCxnSpPr>
          <p:cNvPr id="55" name="Google Shape;55;p11"/>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925048736"/>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56"/>
        <p:cNvGrpSpPr/>
        <p:nvPr/>
      </p:nvGrpSpPr>
      <p:grpSpPr>
        <a:xfrm>
          <a:off x="0" y="0"/>
          <a:ext cx="0" cy="0"/>
          <a:chOff x="0" y="0"/>
          <a:chExt cx="0" cy="0"/>
        </a:xfrm>
      </p:grpSpPr>
    </p:spTree>
    <p:extLst>
      <p:ext uri="{BB962C8B-B14F-4D97-AF65-F5344CB8AC3E}">
        <p14:creationId xmlns:p14="http://schemas.microsoft.com/office/powerpoint/2010/main" val="2616451299"/>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Title and long list">
  <p:cSld name="Title and long list">
    <p:bg>
      <p:bgPr>
        <a:noFill/>
        <a:effectLst/>
      </p:bgPr>
    </p:bg>
    <p:spTree>
      <p:nvGrpSpPr>
        <p:cNvPr id="1" name="Shape 57"/>
        <p:cNvGrpSpPr/>
        <p:nvPr/>
      </p:nvGrpSpPr>
      <p:grpSpPr>
        <a:xfrm>
          <a:off x="0" y="0"/>
          <a:ext cx="0" cy="0"/>
          <a:chOff x="0" y="0"/>
          <a:chExt cx="0" cy="0"/>
        </a:xfrm>
      </p:grpSpPr>
      <p:sp>
        <p:nvSpPr>
          <p:cNvPr id="58" name="Google Shape;58;p13"/>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59" name="Google Shape;59;p13"/>
          <p:cNvSpPr txBox="1">
            <a:spLocks noGrp="1"/>
          </p:cNvSpPr>
          <p:nvPr>
            <p:ph type="body" idx="1"/>
          </p:nvPr>
        </p:nvSpPr>
        <p:spPr>
          <a:xfrm>
            <a:off x="960000" y="1665767"/>
            <a:ext cx="10271600" cy="4274800"/>
          </a:xfrm>
          <a:prstGeom prst="rect">
            <a:avLst/>
          </a:prstGeom>
        </p:spPr>
        <p:txBody>
          <a:bodyPr spcFirstLastPara="1" wrap="square" lIns="91425" tIns="91425" rIns="91425" bIns="91425" anchor="ctr" anchorCtr="0">
            <a:noAutofit/>
          </a:bodyPr>
          <a:lstStyle>
            <a:lvl1pPr marL="609570" lvl="0" indent="-457178" rtl="0">
              <a:spcBef>
                <a:spcPts val="0"/>
              </a:spcBef>
              <a:spcAft>
                <a:spcPts val="0"/>
              </a:spcAft>
              <a:buSzPts val="1800"/>
              <a:buChar char="●"/>
              <a:defRPr/>
            </a:lvl1pPr>
            <a:lvl2pPr marL="1219140" lvl="1" indent="-423312" rtl="0">
              <a:spcBef>
                <a:spcPts val="2133"/>
              </a:spcBef>
              <a:spcAft>
                <a:spcPts val="0"/>
              </a:spcAft>
              <a:buSzPts val="1400"/>
              <a:buChar char="○"/>
              <a:defRPr/>
            </a:lvl2pPr>
            <a:lvl3pPr marL="1828709" lvl="2" indent="-423312" rtl="0">
              <a:spcBef>
                <a:spcPts val="2133"/>
              </a:spcBef>
              <a:spcAft>
                <a:spcPts val="0"/>
              </a:spcAft>
              <a:buSzPts val="1400"/>
              <a:buChar char="■"/>
              <a:defRPr/>
            </a:lvl3pPr>
            <a:lvl4pPr marL="2438278" lvl="3" indent="-423312" rtl="0">
              <a:spcBef>
                <a:spcPts val="2133"/>
              </a:spcBef>
              <a:spcAft>
                <a:spcPts val="0"/>
              </a:spcAft>
              <a:buSzPts val="1400"/>
              <a:buChar char="●"/>
              <a:defRPr/>
            </a:lvl4pPr>
            <a:lvl5pPr marL="3047848" lvl="4" indent="-423312" rtl="0">
              <a:spcBef>
                <a:spcPts val="2133"/>
              </a:spcBef>
              <a:spcAft>
                <a:spcPts val="0"/>
              </a:spcAft>
              <a:buSzPts val="1400"/>
              <a:buChar char="○"/>
              <a:defRPr/>
            </a:lvl5pPr>
            <a:lvl6pPr marL="3657418" lvl="5" indent="-423312" rtl="0">
              <a:spcBef>
                <a:spcPts val="2133"/>
              </a:spcBef>
              <a:spcAft>
                <a:spcPts val="0"/>
              </a:spcAft>
              <a:buSzPts val="1400"/>
              <a:buChar char="■"/>
              <a:defRPr/>
            </a:lvl6pPr>
            <a:lvl7pPr marL="4266987" lvl="6" indent="-423312" rtl="0">
              <a:spcBef>
                <a:spcPts val="2133"/>
              </a:spcBef>
              <a:spcAft>
                <a:spcPts val="0"/>
              </a:spcAft>
              <a:buSzPts val="1400"/>
              <a:buChar char="●"/>
              <a:defRPr/>
            </a:lvl7pPr>
            <a:lvl8pPr marL="4876557" lvl="7" indent="-423312" rtl="0">
              <a:spcBef>
                <a:spcPts val="2133"/>
              </a:spcBef>
              <a:spcAft>
                <a:spcPts val="0"/>
              </a:spcAft>
              <a:buSzPts val="1400"/>
              <a:buChar char="○"/>
              <a:defRPr/>
            </a:lvl8pPr>
            <a:lvl9pPr marL="5486126" lvl="8" indent="-423312" rtl="0">
              <a:spcBef>
                <a:spcPts val="2133"/>
              </a:spcBef>
              <a:spcAft>
                <a:spcPts val="2133"/>
              </a:spcAft>
              <a:buSzPts val="1400"/>
              <a:buChar char="■"/>
              <a:defRPr/>
            </a:lvl9pPr>
          </a:lstStyle>
          <a:p>
            <a:endParaRPr/>
          </a:p>
        </p:txBody>
      </p:sp>
      <p:sp>
        <p:nvSpPr>
          <p:cNvPr id="60" name="Google Shape;60;p13"/>
          <p:cNvSpPr txBox="1">
            <a:spLocks noGrp="1"/>
          </p:cNvSpPr>
          <p:nvPr>
            <p:ph type="ctrTitle"/>
          </p:nvPr>
        </p:nvSpPr>
        <p:spPr>
          <a:xfrm>
            <a:off x="3675133" y="705467"/>
            <a:ext cx="4841600" cy="489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EFEBD7"/>
              </a:buClr>
              <a:buSzPts val="2400"/>
              <a:buNone/>
              <a:defRPr sz="2667"/>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cxnSp>
        <p:nvCxnSpPr>
          <p:cNvPr id="61" name="Google Shape;61;p13"/>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96211763"/>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Agenda">
  <p:cSld name="Agenda">
    <p:bg>
      <p:bgPr>
        <a:noFill/>
        <a:effectLst/>
      </p:bgPr>
    </p:bg>
    <p:spTree>
      <p:nvGrpSpPr>
        <p:cNvPr id="1" name="Shape 62"/>
        <p:cNvGrpSpPr/>
        <p:nvPr/>
      </p:nvGrpSpPr>
      <p:grpSpPr>
        <a:xfrm>
          <a:off x="0" y="0"/>
          <a:ext cx="0" cy="0"/>
          <a:chOff x="0" y="0"/>
          <a:chExt cx="0" cy="0"/>
        </a:xfrm>
      </p:grpSpPr>
      <p:sp>
        <p:nvSpPr>
          <p:cNvPr id="63" name="Google Shape;63;p14"/>
          <p:cNvSpPr txBox="1">
            <a:spLocks noGrp="1"/>
          </p:cNvSpPr>
          <p:nvPr>
            <p:ph type="ctrTitle"/>
          </p:nvPr>
        </p:nvSpPr>
        <p:spPr>
          <a:xfrm>
            <a:off x="1399567"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4" name="Google Shape;64;p14"/>
          <p:cNvSpPr txBox="1">
            <a:spLocks noGrp="1"/>
          </p:cNvSpPr>
          <p:nvPr>
            <p:ph type="subTitle" idx="1"/>
          </p:nvPr>
        </p:nvSpPr>
        <p:spPr>
          <a:xfrm>
            <a:off x="1399619"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5" name="Google Shape;65;p14"/>
          <p:cNvSpPr txBox="1">
            <a:spLocks noGrp="1"/>
          </p:cNvSpPr>
          <p:nvPr>
            <p:ph type="ctrTitle" idx="2"/>
          </p:nvPr>
        </p:nvSpPr>
        <p:spPr>
          <a:xfrm>
            <a:off x="6690851" y="1299733"/>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6" name="Google Shape;66;p14"/>
          <p:cNvSpPr txBox="1">
            <a:spLocks noGrp="1"/>
          </p:cNvSpPr>
          <p:nvPr>
            <p:ph type="subTitle" idx="3"/>
          </p:nvPr>
        </p:nvSpPr>
        <p:spPr>
          <a:xfrm>
            <a:off x="6690887" y="1749933"/>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7" name="Google Shape;67;p14"/>
          <p:cNvSpPr txBox="1">
            <a:spLocks noGrp="1"/>
          </p:cNvSpPr>
          <p:nvPr>
            <p:ph type="ctrTitle" idx="4"/>
          </p:nvPr>
        </p:nvSpPr>
        <p:spPr>
          <a:xfrm>
            <a:off x="1399567"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68" name="Google Shape;68;p14"/>
          <p:cNvSpPr txBox="1">
            <a:spLocks noGrp="1"/>
          </p:cNvSpPr>
          <p:nvPr>
            <p:ph type="subTitle" idx="5"/>
          </p:nvPr>
        </p:nvSpPr>
        <p:spPr>
          <a:xfrm>
            <a:off x="1399619"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69" name="Google Shape;69;p14"/>
          <p:cNvSpPr txBox="1">
            <a:spLocks noGrp="1"/>
          </p:cNvSpPr>
          <p:nvPr>
            <p:ph type="ctrTitle" idx="6"/>
          </p:nvPr>
        </p:nvSpPr>
        <p:spPr>
          <a:xfrm>
            <a:off x="6690851" y="2822297"/>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0" name="Google Shape;70;p14"/>
          <p:cNvSpPr txBox="1">
            <a:spLocks noGrp="1"/>
          </p:cNvSpPr>
          <p:nvPr>
            <p:ph type="subTitle" idx="7"/>
          </p:nvPr>
        </p:nvSpPr>
        <p:spPr>
          <a:xfrm>
            <a:off x="6690887" y="3272500"/>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1" name="Google Shape;71;p14"/>
          <p:cNvSpPr txBox="1">
            <a:spLocks noGrp="1"/>
          </p:cNvSpPr>
          <p:nvPr>
            <p:ph type="ctrTitle" idx="8"/>
          </p:nvPr>
        </p:nvSpPr>
        <p:spPr>
          <a:xfrm>
            <a:off x="1399567"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2" name="Google Shape;72;p14"/>
          <p:cNvSpPr txBox="1">
            <a:spLocks noGrp="1"/>
          </p:cNvSpPr>
          <p:nvPr>
            <p:ph type="subTitle" idx="9"/>
          </p:nvPr>
        </p:nvSpPr>
        <p:spPr>
          <a:xfrm>
            <a:off x="1399619"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sp>
        <p:nvSpPr>
          <p:cNvPr id="73" name="Google Shape;73;p14"/>
          <p:cNvSpPr txBox="1">
            <a:spLocks noGrp="1"/>
          </p:cNvSpPr>
          <p:nvPr>
            <p:ph type="ctrTitle" idx="13"/>
          </p:nvPr>
        </p:nvSpPr>
        <p:spPr>
          <a:xfrm>
            <a:off x="6690851" y="4344861"/>
            <a:ext cx="4100800" cy="48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2400"/>
            </a:lvl1pPr>
            <a:lvl2pPr lvl="1" rtl="0">
              <a:spcBef>
                <a:spcPts val="0"/>
              </a:spcBef>
              <a:spcAft>
                <a:spcPts val="0"/>
              </a:spcAft>
              <a:buSzPts val="1200"/>
              <a:buNone/>
              <a:defRPr sz="1600"/>
            </a:lvl2pPr>
            <a:lvl3pPr lvl="2" rtl="0">
              <a:spcBef>
                <a:spcPts val="0"/>
              </a:spcBef>
              <a:spcAft>
                <a:spcPts val="0"/>
              </a:spcAft>
              <a:buSzPts val="1200"/>
              <a:buNone/>
              <a:defRPr sz="1600"/>
            </a:lvl3pPr>
            <a:lvl4pPr lvl="3" rtl="0">
              <a:spcBef>
                <a:spcPts val="0"/>
              </a:spcBef>
              <a:spcAft>
                <a:spcPts val="0"/>
              </a:spcAft>
              <a:buSzPts val="1200"/>
              <a:buNone/>
              <a:defRPr sz="1600"/>
            </a:lvl4pPr>
            <a:lvl5pPr lvl="4" rtl="0">
              <a:spcBef>
                <a:spcPts val="0"/>
              </a:spcBef>
              <a:spcAft>
                <a:spcPts val="0"/>
              </a:spcAft>
              <a:buSzPts val="1200"/>
              <a:buNone/>
              <a:defRPr sz="1600"/>
            </a:lvl5pPr>
            <a:lvl6pPr lvl="5" rtl="0">
              <a:spcBef>
                <a:spcPts val="0"/>
              </a:spcBef>
              <a:spcAft>
                <a:spcPts val="0"/>
              </a:spcAft>
              <a:buSzPts val="1200"/>
              <a:buNone/>
              <a:defRPr sz="1600"/>
            </a:lvl6pPr>
            <a:lvl7pPr lvl="6" rtl="0">
              <a:spcBef>
                <a:spcPts val="0"/>
              </a:spcBef>
              <a:spcAft>
                <a:spcPts val="0"/>
              </a:spcAft>
              <a:buSzPts val="1200"/>
              <a:buNone/>
              <a:defRPr sz="1600"/>
            </a:lvl7pPr>
            <a:lvl8pPr lvl="7" rtl="0">
              <a:spcBef>
                <a:spcPts val="0"/>
              </a:spcBef>
              <a:spcAft>
                <a:spcPts val="0"/>
              </a:spcAft>
              <a:buSzPts val="1200"/>
              <a:buNone/>
              <a:defRPr sz="1600"/>
            </a:lvl8pPr>
            <a:lvl9pPr lvl="8" rtl="0">
              <a:spcBef>
                <a:spcPts val="0"/>
              </a:spcBef>
              <a:spcAft>
                <a:spcPts val="0"/>
              </a:spcAft>
              <a:buSzPts val="1200"/>
              <a:buNone/>
              <a:defRPr sz="1600"/>
            </a:lvl9pPr>
          </a:lstStyle>
          <a:p>
            <a:endParaRPr/>
          </a:p>
        </p:txBody>
      </p:sp>
      <p:sp>
        <p:nvSpPr>
          <p:cNvPr id="74" name="Google Shape;74;p14"/>
          <p:cNvSpPr txBox="1">
            <a:spLocks noGrp="1"/>
          </p:cNvSpPr>
          <p:nvPr>
            <p:ph type="subTitle" idx="14"/>
          </p:nvPr>
        </p:nvSpPr>
        <p:spPr>
          <a:xfrm>
            <a:off x="6690887" y="4795065"/>
            <a:ext cx="4100800" cy="76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600">
                <a:latin typeface="Roboto Slab Regular"/>
                <a:ea typeface="Roboto Slab Regular"/>
                <a:cs typeface="Roboto Slab Regular"/>
                <a:sym typeface="Roboto Slab Regular"/>
              </a:defRPr>
            </a:lvl1pPr>
            <a:lvl2pPr lvl="1" rtl="0">
              <a:lnSpc>
                <a:spcPct val="100000"/>
              </a:lnSpc>
              <a:spcBef>
                <a:spcPts val="0"/>
              </a:spcBef>
              <a:spcAft>
                <a:spcPts val="0"/>
              </a:spcAft>
              <a:buSzPts val="1000"/>
              <a:buNone/>
              <a:defRPr sz="1333"/>
            </a:lvl2pPr>
            <a:lvl3pPr lvl="2" rtl="0">
              <a:lnSpc>
                <a:spcPct val="100000"/>
              </a:lnSpc>
              <a:spcBef>
                <a:spcPts val="0"/>
              </a:spcBef>
              <a:spcAft>
                <a:spcPts val="0"/>
              </a:spcAft>
              <a:buSzPts val="1000"/>
              <a:buNone/>
              <a:defRPr sz="1333"/>
            </a:lvl3pPr>
            <a:lvl4pPr lvl="3" rtl="0">
              <a:lnSpc>
                <a:spcPct val="100000"/>
              </a:lnSpc>
              <a:spcBef>
                <a:spcPts val="0"/>
              </a:spcBef>
              <a:spcAft>
                <a:spcPts val="0"/>
              </a:spcAft>
              <a:buSzPts val="1000"/>
              <a:buNone/>
              <a:defRPr sz="1333"/>
            </a:lvl4pPr>
            <a:lvl5pPr lvl="4" rtl="0">
              <a:lnSpc>
                <a:spcPct val="100000"/>
              </a:lnSpc>
              <a:spcBef>
                <a:spcPts val="0"/>
              </a:spcBef>
              <a:spcAft>
                <a:spcPts val="0"/>
              </a:spcAft>
              <a:buSzPts val="1000"/>
              <a:buNone/>
              <a:defRPr sz="1333"/>
            </a:lvl5pPr>
            <a:lvl6pPr lvl="5" rtl="0">
              <a:lnSpc>
                <a:spcPct val="100000"/>
              </a:lnSpc>
              <a:spcBef>
                <a:spcPts val="0"/>
              </a:spcBef>
              <a:spcAft>
                <a:spcPts val="0"/>
              </a:spcAft>
              <a:buSzPts val="1000"/>
              <a:buNone/>
              <a:defRPr sz="1333"/>
            </a:lvl6pPr>
            <a:lvl7pPr lvl="6" rtl="0">
              <a:lnSpc>
                <a:spcPct val="100000"/>
              </a:lnSpc>
              <a:spcBef>
                <a:spcPts val="0"/>
              </a:spcBef>
              <a:spcAft>
                <a:spcPts val="0"/>
              </a:spcAft>
              <a:buSzPts val="1000"/>
              <a:buNone/>
              <a:defRPr sz="1333"/>
            </a:lvl7pPr>
            <a:lvl8pPr lvl="7" rtl="0">
              <a:lnSpc>
                <a:spcPct val="100000"/>
              </a:lnSpc>
              <a:spcBef>
                <a:spcPts val="0"/>
              </a:spcBef>
              <a:spcAft>
                <a:spcPts val="0"/>
              </a:spcAft>
              <a:buSzPts val="1000"/>
              <a:buNone/>
              <a:defRPr sz="1333"/>
            </a:lvl8pPr>
            <a:lvl9pPr lvl="8" rtl="0">
              <a:lnSpc>
                <a:spcPct val="100000"/>
              </a:lnSpc>
              <a:spcBef>
                <a:spcPts val="0"/>
              </a:spcBef>
              <a:spcAft>
                <a:spcPts val="0"/>
              </a:spcAft>
              <a:buSzPts val="1000"/>
              <a:buNone/>
              <a:defRPr sz="1333"/>
            </a:lvl9pPr>
          </a:lstStyle>
          <a:p>
            <a:endParaRPr/>
          </a:p>
        </p:txBody>
      </p:sp>
      <p:cxnSp>
        <p:nvCxnSpPr>
          <p:cNvPr id="75" name="Google Shape;75;p14"/>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544899549"/>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noFill/>
        <a:effectLst/>
      </p:bgPr>
    </p:bg>
    <p:spTree>
      <p:nvGrpSpPr>
        <p:cNvPr id="1" name="Shape 76"/>
        <p:cNvGrpSpPr/>
        <p:nvPr/>
      </p:nvGrpSpPr>
      <p:grpSpPr>
        <a:xfrm>
          <a:off x="0" y="0"/>
          <a:ext cx="0" cy="0"/>
          <a:chOff x="0" y="0"/>
          <a:chExt cx="0" cy="0"/>
        </a:xfrm>
      </p:grpSpPr>
      <p:sp>
        <p:nvSpPr>
          <p:cNvPr id="77" name="Google Shape;77;p15"/>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1" algn="bl" rotWithShape="0">
              <a:srgbClr val="000000">
                <a:alpha val="3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78" name="Google Shape;78;p15"/>
          <p:cNvSpPr txBox="1">
            <a:spLocks noGrp="1"/>
          </p:cNvSpPr>
          <p:nvPr>
            <p:ph type="ctrTitle"/>
          </p:nvPr>
        </p:nvSpPr>
        <p:spPr>
          <a:xfrm>
            <a:off x="1304668"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79" name="Google Shape;79;p15"/>
          <p:cNvSpPr txBox="1">
            <a:spLocks noGrp="1"/>
          </p:cNvSpPr>
          <p:nvPr>
            <p:ph type="subTitle" idx="1"/>
          </p:nvPr>
        </p:nvSpPr>
        <p:spPr>
          <a:xfrm>
            <a:off x="960067"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0" name="Google Shape;80;p15"/>
          <p:cNvSpPr txBox="1">
            <a:spLocks noGrp="1"/>
          </p:cNvSpPr>
          <p:nvPr>
            <p:ph type="ctrTitle" idx="2"/>
          </p:nvPr>
        </p:nvSpPr>
        <p:spPr>
          <a:xfrm>
            <a:off x="5011032"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1" name="Google Shape;81;p15"/>
          <p:cNvSpPr txBox="1">
            <a:spLocks noGrp="1"/>
          </p:cNvSpPr>
          <p:nvPr>
            <p:ph type="subTitle" idx="3"/>
          </p:nvPr>
        </p:nvSpPr>
        <p:spPr>
          <a:xfrm>
            <a:off x="4659951"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solidFill>
                  <a:schemeClr val="dk1"/>
                </a:solidFill>
              </a:defRPr>
            </a:lvl1pPr>
            <a:lvl2pPr lvl="1" algn="ctr" rtl="0">
              <a:lnSpc>
                <a:spcPct val="100000"/>
              </a:lnSpc>
              <a:spcBef>
                <a:spcPts val="2133"/>
              </a:spcBef>
              <a:spcAft>
                <a:spcPts val="0"/>
              </a:spcAft>
              <a:buNone/>
              <a:defRPr sz="1733">
                <a:solidFill>
                  <a:schemeClr val="dk1"/>
                </a:solidFill>
              </a:defRPr>
            </a:lvl2pPr>
            <a:lvl3pPr lvl="2" algn="ctr" rtl="0">
              <a:lnSpc>
                <a:spcPct val="100000"/>
              </a:lnSpc>
              <a:spcBef>
                <a:spcPts val="2133"/>
              </a:spcBef>
              <a:spcAft>
                <a:spcPts val="0"/>
              </a:spcAft>
              <a:buNone/>
              <a:defRPr sz="1733">
                <a:solidFill>
                  <a:schemeClr val="dk1"/>
                </a:solidFill>
              </a:defRPr>
            </a:lvl3pPr>
            <a:lvl4pPr lvl="3" algn="ctr" rtl="0">
              <a:lnSpc>
                <a:spcPct val="100000"/>
              </a:lnSpc>
              <a:spcBef>
                <a:spcPts val="2133"/>
              </a:spcBef>
              <a:spcAft>
                <a:spcPts val="0"/>
              </a:spcAft>
              <a:buNone/>
              <a:defRPr sz="1733">
                <a:solidFill>
                  <a:schemeClr val="dk1"/>
                </a:solidFill>
              </a:defRPr>
            </a:lvl4pPr>
            <a:lvl5pPr lvl="4" algn="ctr" rtl="0">
              <a:lnSpc>
                <a:spcPct val="100000"/>
              </a:lnSpc>
              <a:spcBef>
                <a:spcPts val="2133"/>
              </a:spcBef>
              <a:spcAft>
                <a:spcPts val="0"/>
              </a:spcAft>
              <a:buNone/>
              <a:defRPr sz="1733">
                <a:solidFill>
                  <a:schemeClr val="dk1"/>
                </a:solidFill>
              </a:defRPr>
            </a:lvl5pPr>
            <a:lvl6pPr lvl="5" algn="ctr" rtl="0">
              <a:lnSpc>
                <a:spcPct val="100000"/>
              </a:lnSpc>
              <a:spcBef>
                <a:spcPts val="2133"/>
              </a:spcBef>
              <a:spcAft>
                <a:spcPts val="0"/>
              </a:spcAft>
              <a:buNone/>
              <a:defRPr sz="1733">
                <a:solidFill>
                  <a:schemeClr val="dk1"/>
                </a:solidFill>
              </a:defRPr>
            </a:lvl6pPr>
            <a:lvl7pPr lvl="6" algn="ctr" rtl="0">
              <a:lnSpc>
                <a:spcPct val="100000"/>
              </a:lnSpc>
              <a:spcBef>
                <a:spcPts val="2133"/>
              </a:spcBef>
              <a:spcAft>
                <a:spcPts val="0"/>
              </a:spcAft>
              <a:buNone/>
              <a:defRPr sz="1733">
                <a:solidFill>
                  <a:schemeClr val="dk1"/>
                </a:solidFill>
              </a:defRPr>
            </a:lvl7pPr>
            <a:lvl8pPr lvl="7" algn="ctr" rtl="0">
              <a:lnSpc>
                <a:spcPct val="100000"/>
              </a:lnSpc>
              <a:spcBef>
                <a:spcPts val="2133"/>
              </a:spcBef>
              <a:spcAft>
                <a:spcPts val="0"/>
              </a:spcAft>
              <a:buNone/>
              <a:defRPr sz="1733">
                <a:solidFill>
                  <a:schemeClr val="dk1"/>
                </a:solidFill>
              </a:defRPr>
            </a:lvl8pPr>
            <a:lvl9pPr lvl="8" algn="ctr" rtl="0">
              <a:lnSpc>
                <a:spcPct val="100000"/>
              </a:lnSpc>
              <a:spcBef>
                <a:spcPts val="2133"/>
              </a:spcBef>
              <a:spcAft>
                <a:spcPts val="2133"/>
              </a:spcAft>
              <a:buNone/>
              <a:defRPr sz="1733">
                <a:solidFill>
                  <a:schemeClr val="dk1"/>
                </a:solidFill>
              </a:defRPr>
            </a:lvl9pPr>
          </a:lstStyle>
          <a:p>
            <a:endParaRPr/>
          </a:p>
        </p:txBody>
      </p:sp>
      <p:sp>
        <p:nvSpPr>
          <p:cNvPr id="82" name="Google Shape;82;p15"/>
          <p:cNvSpPr txBox="1">
            <a:spLocks noGrp="1"/>
          </p:cNvSpPr>
          <p:nvPr>
            <p:ph type="ctrTitle" idx="4"/>
          </p:nvPr>
        </p:nvSpPr>
        <p:spPr>
          <a:xfrm>
            <a:off x="8717400" y="3808067"/>
            <a:ext cx="2182800" cy="561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1800"/>
              <a:buNone/>
              <a:defRPr sz="3200"/>
            </a:lvl1pPr>
            <a:lvl2pPr lvl="1" algn="ctr" rtl="0">
              <a:spcBef>
                <a:spcPts val="0"/>
              </a:spcBef>
              <a:spcAft>
                <a:spcPts val="0"/>
              </a:spcAft>
              <a:buSzPts val="1800"/>
              <a:buFont typeface="DM Sans"/>
              <a:buNone/>
              <a:defRPr sz="2400">
                <a:latin typeface="DM Sans"/>
                <a:ea typeface="DM Sans"/>
                <a:cs typeface="DM Sans"/>
                <a:sym typeface="DM Sans"/>
              </a:defRPr>
            </a:lvl2pPr>
            <a:lvl3pPr lvl="2" algn="ctr" rtl="0">
              <a:spcBef>
                <a:spcPts val="0"/>
              </a:spcBef>
              <a:spcAft>
                <a:spcPts val="0"/>
              </a:spcAft>
              <a:buSzPts val="1800"/>
              <a:buFont typeface="DM Sans"/>
              <a:buNone/>
              <a:defRPr sz="2400">
                <a:latin typeface="DM Sans"/>
                <a:ea typeface="DM Sans"/>
                <a:cs typeface="DM Sans"/>
                <a:sym typeface="DM Sans"/>
              </a:defRPr>
            </a:lvl3pPr>
            <a:lvl4pPr lvl="3" algn="ctr" rtl="0">
              <a:spcBef>
                <a:spcPts val="0"/>
              </a:spcBef>
              <a:spcAft>
                <a:spcPts val="0"/>
              </a:spcAft>
              <a:buSzPts val="1800"/>
              <a:buFont typeface="DM Sans"/>
              <a:buNone/>
              <a:defRPr sz="2400">
                <a:latin typeface="DM Sans"/>
                <a:ea typeface="DM Sans"/>
                <a:cs typeface="DM Sans"/>
                <a:sym typeface="DM Sans"/>
              </a:defRPr>
            </a:lvl4pPr>
            <a:lvl5pPr lvl="4" algn="ctr" rtl="0">
              <a:spcBef>
                <a:spcPts val="0"/>
              </a:spcBef>
              <a:spcAft>
                <a:spcPts val="0"/>
              </a:spcAft>
              <a:buSzPts val="1800"/>
              <a:buFont typeface="DM Sans"/>
              <a:buNone/>
              <a:defRPr sz="2400">
                <a:latin typeface="DM Sans"/>
                <a:ea typeface="DM Sans"/>
                <a:cs typeface="DM Sans"/>
                <a:sym typeface="DM Sans"/>
              </a:defRPr>
            </a:lvl5pPr>
            <a:lvl6pPr lvl="5" algn="ctr" rtl="0">
              <a:spcBef>
                <a:spcPts val="0"/>
              </a:spcBef>
              <a:spcAft>
                <a:spcPts val="0"/>
              </a:spcAft>
              <a:buSzPts val="1800"/>
              <a:buFont typeface="DM Sans"/>
              <a:buNone/>
              <a:defRPr sz="2400">
                <a:latin typeface="DM Sans"/>
                <a:ea typeface="DM Sans"/>
                <a:cs typeface="DM Sans"/>
                <a:sym typeface="DM Sans"/>
              </a:defRPr>
            </a:lvl6pPr>
            <a:lvl7pPr lvl="6" algn="ctr" rtl="0">
              <a:spcBef>
                <a:spcPts val="0"/>
              </a:spcBef>
              <a:spcAft>
                <a:spcPts val="0"/>
              </a:spcAft>
              <a:buSzPts val="1800"/>
              <a:buFont typeface="DM Sans"/>
              <a:buNone/>
              <a:defRPr sz="2400">
                <a:latin typeface="DM Sans"/>
                <a:ea typeface="DM Sans"/>
                <a:cs typeface="DM Sans"/>
                <a:sym typeface="DM Sans"/>
              </a:defRPr>
            </a:lvl7pPr>
            <a:lvl8pPr lvl="7" algn="ctr" rtl="0">
              <a:spcBef>
                <a:spcPts val="0"/>
              </a:spcBef>
              <a:spcAft>
                <a:spcPts val="0"/>
              </a:spcAft>
              <a:buSzPts val="1800"/>
              <a:buFont typeface="DM Sans"/>
              <a:buNone/>
              <a:defRPr sz="2400">
                <a:latin typeface="DM Sans"/>
                <a:ea typeface="DM Sans"/>
                <a:cs typeface="DM Sans"/>
                <a:sym typeface="DM Sans"/>
              </a:defRPr>
            </a:lvl8pPr>
            <a:lvl9pPr lvl="8" algn="ctr" rtl="0">
              <a:spcBef>
                <a:spcPts val="0"/>
              </a:spcBef>
              <a:spcAft>
                <a:spcPts val="0"/>
              </a:spcAft>
              <a:buSzPts val="1800"/>
              <a:buFont typeface="DM Sans"/>
              <a:buNone/>
              <a:defRPr sz="2400">
                <a:latin typeface="DM Sans"/>
                <a:ea typeface="DM Sans"/>
                <a:cs typeface="DM Sans"/>
                <a:sym typeface="DM Sans"/>
              </a:defRPr>
            </a:lvl9pPr>
          </a:lstStyle>
          <a:p>
            <a:endParaRPr/>
          </a:p>
        </p:txBody>
      </p:sp>
      <p:sp>
        <p:nvSpPr>
          <p:cNvPr id="83" name="Google Shape;83;p15"/>
          <p:cNvSpPr txBox="1">
            <a:spLocks noGrp="1"/>
          </p:cNvSpPr>
          <p:nvPr>
            <p:ph type="subTitle" idx="5"/>
          </p:nvPr>
        </p:nvSpPr>
        <p:spPr>
          <a:xfrm>
            <a:off x="8372808" y="4462733"/>
            <a:ext cx="2872000" cy="103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84" name="Google Shape;84;p15"/>
          <p:cNvSpPr txBox="1">
            <a:spLocks noGrp="1"/>
          </p:cNvSpPr>
          <p:nvPr>
            <p:ph type="title" idx="6"/>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vl2pPr>
            <a:lvl3pPr lvl="2" algn="ctr" rtl="0">
              <a:spcBef>
                <a:spcPts val="0"/>
              </a:spcBef>
              <a:spcAft>
                <a:spcPts val="0"/>
              </a:spcAft>
              <a:buNone/>
              <a:defRPr sz="2667"/>
            </a:lvl3pPr>
            <a:lvl4pPr lvl="3" algn="ctr" rtl="0">
              <a:spcBef>
                <a:spcPts val="0"/>
              </a:spcBef>
              <a:spcAft>
                <a:spcPts val="0"/>
              </a:spcAft>
              <a:buNone/>
              <a:defRPr sz="2667"/>
            </a:lvl4pPr>
            <a:lvl5pPr lvl="4" algn="ctr" rtl="0">
              <a:spcBef>
                <a:spcPts val="0"/>
              </a:spcBef>
              <a:spcAft>
                <a:spcPts val="0"/>
              </a:spcAft>
              <a:buNone/>
              <a:defRPr sz="2667"/>
            </a:lvl5pPr>
            <a:lvl6pPr lvl="5" algn="ctr" rtl="0">
              <a:spcBef>
                <a:spcPts val="0"/>
              </a:spcBef>
              <a:spcAft>
                <a:spcPts val="0"/>
              </a:spcAft>
              <a:buNone/>
              <a:defRPr sz="2667"/>
            </a:lvl6pPr>
            <a:lvl7pPr lvl="6" algn="ctr" rtl="0">
              <a:spcBef>
                <a:spcPts val="0"/>
              </a:spcBef>
              <a:spcAft>
                <a:spcPts val="0"/>
              </a:spcAft>
              <a:buNone/>
              <a:defRPr sz="2667"/>
            </a:lvl7pPr>
            <a:lvl8pPr lvl="7" algn="ctr" rtl="0">
              <a:spcBef>
                <a:spcPts val="0"/>
              </a:spcBef>
              <a:spcAft>
                <a:spcPts val="0"/>
              </a:spcAft>
              <a:buNone/>
              <a:defRPr sz="2667"/>
            </a:lvl8pPr>
            <a:lvl9pPr lvl="8" algn="ctr" rtl="0">
              <a:spcBef>
                <a:spcPts val="0"/>
              </a:spcBef>
              <a:spcAft>
                <a:spcPts val="0"/>
              </a:spcAft>
              <a:buNone/>
              <a:defRPr sz="2667"/>
            </a:lvl9pPr>
          </a:lstStyle>
          <a:p>
            <a:endParaRPr/>
          </a:p>
        </p:txBody>
      </p:sp>
      <p:cxnSp>
        <p:nvCxnSpPr>
          <p:cNvPr id="85" name="Google Shape;85;p15"/>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2888614218"/>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noFill/>
        <a:effectLst/>
      </p:bgPr>
    </p:bg>
    <p:spTree>
      <p:nvGrpSpPr>
        <p:cNvPr id="1" name="Shape 86"/>
        <p:cNvGrpSpPr/>
        <p:nvPr/>
      </p:nvGrpSpPr>
      <p:grpSpPr>
        <a:xfrm>
          <a:off x="0" y="0"/>
          <a:ext cx="0" cy="0"/>
          <a:chOff x="0" y="0"/>
          <a:chExt cx="0" cy="0"/>
        </a:xfrm>
      </p:grpSpPr>
      <p:sp>
        <p:nvSpPr>
          <p:cNvPr id="87" name="Google Shape;87;p16"/>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88" name="Google Shape;88;p16"/>
          <p:cNvSpPr txBox="1">
            <a:spLocks noGrp="1"/>
          </p:cNvSpPr>
          <p:nvPr>
            <p:ph type="subTitle" idx="1"/>
          </p:nvPr>
        </p:nvSpPr>
        <p:spPr>
          <a:xfrm>
            <a:off x="96006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89" name="Google Shape;89;p16"/>
          <p:cNvSpPr txBox="1">
            <a:spLocks noGrp="1"/>
          </p:cNvSpPr>
          <p:nvPr>
            <p:ph type="subTitle" idx="2"/>
          </p:nvPr>
        </p:nvSpPr>
        <p:spPr>
          <a:xfrm>
            <a:off x="4659947"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0" name="Google Shape;90;p16"/>
          <p:cNvSpPr txBox="1">
            <a:spLocks noGrp="1"/>
          </p:cNvSpPr>
          <p:nvPr>
            <p:ph type="subTitle" idx="3"/>
          </p:nvPr>
        </p:nvSpPr>
        <p:spPr>
          <a:xfrm>
            <a:off x="8372800" y="4762613"/>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1" name="Google Shape;91;p16"/>
          <p:cNvSpPr txBox="1">
            <a:spLocks noGrp="1"/>
          </p:cNvSpPr>
          <p:nvPr>
            <p:ph type="subTitle" idx="4"/>
          </p:nvPr>
        </p:nvSpPr>
        <p:spPr>
          <a:xfrm>
            <a:off x="19906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2" name="Google Shape;92;p16"/>
          <p:cNvSpPr txBox="1">
            <a:spLocks noGrp="1"/>
          </p:cNvSpPr>
          <p:nvPr>
            <p:ph type="subTitle" idx="5"/>
          </p:nvPr>
        </p:nvSpPr>
        <p:spPr>
          <a:xfrm>
            <a:off x="5690548"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3" name="Google Shape;93;p16"/>
          <p:cNvSpPr txBox="1">
            <a:spLocks noGrp="1"/>
          </p:cNvSpPr>
          <p:nvPr>
            <p:ph type="subTitle" idx="6"/>
          </p:nvPr>
        </p:nvSpPr>
        <p:spPr>
          <a:xfrm>
            <a:off x="9403400" y="4207931"/>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4" name="Google Shape;94;p16"/>
          <p:cNvSpPr txBox="1">
            <a:spLocks noGrp="1"/>
          </p:cNvSpPr>
          <p:nvPr>
            <p:ph type="subTitle" idx="7"/>
          </p:nvPr>
        </p:nvSpPr>
        <p:spPr>
          <a:xfrm>
            <a:off x="96006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5" name="Google Shape;95;p16"/>
          <p:cNvSpPr txBox="1">
            <a:spLocks noGrp="1"/>
          </p:cNvSpPr>
          <p:nvPr>
            <p:ph type="subTitle" idx="8"/>
          </p:nvPr>
        </p:nvSpPr>
        <p:spPr>
          <a:xfrm>
            <a:off x="4659947"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6" name="Google Shape;96;p16"/>
          <p:cNvSpPr txBox="1">
            <a:spLocks noGrp="1"/>
          </p:cNvSpPr>
          <p:nvPr>
            <p:ph type="subTitle" idx="9"/>
          </p:nvPr>
        </p:nvSpPr>
        <p:spPr>
          <a:xfrm>
            <a:off x="8372800" y="2568300"/>
            <a:ext cx="2872000" cy="1006400"/>
          </a:xfrm>
          <a:prstGeom prst="rect">
            <a:avLst/>
          </a:prstGeom>
          <a:noFill/>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a:solidFill>
                  <a:schemeClr val="lt1"/>
                </a:solidFill>
              </a:defRPr>
            </a:lvl1pPr>
            <a:lvl2pPr lvl="1" algn="ctr" rtl="0">
              <a:lnSpc>
                <a:spcPct val="100000"/>
              </a:lnSpc>
              <a:spcBef>
                <a:spcPts val="2133"/>
              </a:spcBef>
              <a:spcAft>
                <a:spcPts val="0"/>
              </a:spcAft>
              <a:buNone/>
              <a:defRPr sz="1600">
                <a:solidFill>
                  <a:schemeClr val="lt1"/>
                </a:solidFill>
              </a:defRPr>
            </a:lvl2pPr>
            <a:lvl3pPr lvl="2" algn="ctr" rtl="0">
              <a:lnSpc>
                <a:spcPct val="100000"/>
              </a:lnSpc>
              <a:spcBef>
                <a:spcPts val="2133"/>
              </a:spcBef>
              <a:spcAft>
                <a:spcPts val="0"/>
              </a:spcAft>
              <a:buNone/>
              <a:defRPr sz="1600">
                <a:solidFill>
                  <a:schemeClr val="lt1"/>
                </a:solidFill>
              </a:defRPr>
            </a:lvl3pPr>
            <a:lvl4pPr lvl="3" algn="ctr" rtl="0">
              <a:lnSpc>
                <a:spcPct val="100000"/>
              </a:lnSpc>
              <a:spcBef>
                <a:spcPts val="2133"/>
              </a:spcBef>
              <a:spcAft>
                <a:spcPts val="0"/>
              </a:spcAft>
              <a:buNone/>
              <a:defRPr sz="1600">
                <a:solidFill>
                  <a:schemeClr val="lt1"/>
                </a:solidFill>
              </a:defRPr>
            </a:lvl4pPr>
            <a:lvl5pPr lvl="4" algn="ctr" rtl="0">
              <a:lnSpc>
                <a:spcPct val="100000"/>
              </a:lnSpc>
              <a:spcBef>
                <a:spcPts val="2133"/>
              </a:spcBef>
              <a:spcAft>
                <a:spcPts val="0"/>
              </a:spcAft>
              <a:buNone/>
              <a:defRPr sz="1600">
                <a:solidFill>
                  <a:schemeClr val="lt1"/>
                </a:solidFill>
              </a:defRPr>
            </a:lvl5pPr>
            <a:lvl6pPr lvl="5" algn="ctr" rtl="0">
              <a:lnSpc>
                <a:spcPct val="100000"/>
              </a:lnSpc>
              <a:spcBef>
                <a:spcPts val="2133"/>
              </a:spcBef>
              <a:spcAft>
                <a:spcPts val="0"/>
              </a:spcAft>
              <a:buNone/>
              <a:defRPr sz="1600">
                <a:solidFill>
                  <a:schemeClr val="lt1"/>
                </a:solidFill>
              </a:defRPr>
            </a:lvl6pPr>
            <a:lvl7pPr lvl="6" algn="ctr" rtl="0">
              <a:lnSpc>
                <a:spcPct val="100000"/>
              </a:lnSpc>
              <a:spcBef>
                <a:spcPts val="2133"/>
              </a:spcBef>
              <a:spcAft>
                <a:spcPts val="0"/>
              </a:spcAft>
              <a:buNone/>
              <a:defRPr sz="1600">
                <a:solidFill>
                  <a:schemeClr val="lt1"/>
                </a:solidFill>
              </a:defRPr>
            </a:lvl7pPr>
            <a:lvl8pPr lvl="7" algn="ctr" rtl="0">
              <a:lnSpc>
                <a:spcPct val="100000"/>
              </a:lnSpc>
              <a:spcBef>
                <a:spcPts val="2133"/>
              </a:spcBef>
              <a:spcAft>
                <a:spcPts val="0"/>
              </a:spcAft>
              <a:buNone/>
              <a:defRPr sz="1600">
                <a:solidFill>
                  <a:schemeClr val="lt1"/>
                </a:solidFill>
              </a:defRPr>
            </a:lvl8pPr>
            <a:lvl9pPr lvl="8" algn="ctr" rtl="0">
              <a:lnSpc>
                <a:spcPct val="100000"/>
              </a:lnSpc>
              <a:spcBef>
                <a:spcPts val="2133"/>
              </a:spcBef>
              <a:spcAft>
                <a:spcPts val="2133"/>
              </a:spcAft>
              <a:buNone/>
              <a:defRPr sz="1600">
                <a:solidFill>
                  <a:schemeClr val="lt1"/>
                </a:solidFill>
              </a:defRPr>
            </a:lvl9pPr>
          </a:lstStyle>
          <a:p>
            <a:endParaRPr/>
          </a:p>
        </p:txBody>
      </p:sp>
      <p:sp>
        <p:nvSpPr>
          <p:cNvPr id="97" name="Google Shape;97;p16"/>
          <p:cNvSpPr txBox="1">
            <a:spLocks noGrp="1"/>
          </p:cNvSpPr>
          <p:nvPr>
            <p:ph type="subTitle" idx="13"/>
          </p:nvPr>
        </p:nvSpPr>
        <p:spPr>
          <a:xfrm>
            <a:off x="19906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8" name="Google Shape;98;p16"/>
          <p:cNvSpPr txBox="1">
            <a:spLocks noGrp="1"/>
          </p:cNvSpPr>
          <p:nvPr>
            <p:ph type="subTitle" idx="14"/>
          </p:nvPr>
        </p:nvSpPr>
        <p:spPr>
          <a:xfrm>
            <a:off x="5690548"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99" name="Google Shape;99;p16"/>
          <p:cNvSpPr txBox="1">
            <a:spLocks noGrp="1"/>
          </p:cNvSpPr>
          <p:nvPr>
            <p:ph type="subTitle" idx="15"/>
          </p:nvPr>
        </p:nvSpPr>
        <p:spPr>
          <a:xfrm>
            <a:off x="9403400" y="2013600"/>
            <a:ext cx="810800" cy="402800"/>
          </a:xfrm>
          <a:prstGeom prst="rect">
            <a:avLst/>
          </a:prstGeom>
          <a:noFill/>
        </p:spPr>
        <p:txBody>
          <a:bodyPr spcFirstLastPara="1" wrap="square" lIns="91425" tIns="90000" rIns="91425" bIns="0" anchor="ctr"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00" name="Google Shape;100;p16"/>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cxnSp>
        <p:nvCxnSpPr>
          <p:cNvPr id="101" name="Google Shape;101;p16"/>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23259360"/>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noFill/>
        <a:effectLst/>
      </p:bgPr>
    </p:bg>
    <p:spTree>
      <p:nvGrpSpPr>
        <p:cNvPr id="1" name="Shape 102"/>
        <p:cNvGrpSpPr/>
        <p:nvPr/>
      </p:nvGrpSpPr>
      <p:grpSpPr>
        <a:xfrm>
          <a:off x="0" y="0"/>
          <a:ext cx="0" cy="0"/>
          <a:chOff x="0" y="0"/>
          <a:chExt cx="0" cy="0"/>
        </a:xfrm>
      </p:grpSpPr>
      <p:sp>
        <p:nvSpPr>
          <p:cNvPr id="103" name="Google Shape;103;p17"/>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04" name="Google Shape;104;p17"/>
          <p:cNvSpPr txBox="1">
            <a:spLocks noGrp="1"/>
          </p:cNvSpPr>
          <p:nvPr>
            <p:ph type="subTitle" idx="1"/>
          </p:nvPr>
        </p:nvSpPr>
        <p:spPr>
          <a:xfrm>
            <a:off x="4545961"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5" name="Google Shape;105;p17"/>
          <p:cNvSpPr txBox="1">
            <a:spLocks noGrp="1"/>
          </p:cNvSpPr>
          <p:nvPr>
            <p:ph type="subTitle" idx="2"/>
          </p:nvPr>
        </p:nvSpPr>
        <p:spPr>
          <a:xfrm>
            <a:off x="4545867"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06" name="Google Shape;106;p17"/>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07" name="Google Shape;107;p17"/>
          <p:cNvSpPr txBox="1">
            <a:spLocks noGrp="1"/>
          </p:cNvSpPr>
          <p:nvPr>
            <p:ph type="subTitle" idx="3"/>
          </p:nvPr>
        </p:nvSpPr>
        <p:spPr>
          <a:xfrm>
            <a:off x="4684800"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8" name="Google Shape;108;p17"/>
          <p:cNvSpPr txBox="1">
            <a:spLocks noGrp="1"/>
          </p:cNvSpPr>
          <p:nvPr>
            <p:ph type="subTitle" idx="4"/>
          </p:nvPr>
        </p:nvSpPr>
        <p:spPr>
          <a:xfrm>
            <a:off x="4684800"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09" name="Google Shape;109;p17"/>
          <p:cNvSpPr txBox="1">
            <a:spLocks noGrp="1"/>
          </p:cNvSpPr>
          <p:nvPr>
            <p:ph type="subTitle" idx="5"/>
          </p:nvPr>
        </p:nvSpPr>
        <p:spPr>
          <a:xfrm>
            <a:off x="8134876" y="2889897"/>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0" name="Google Shape;110;p17"/>
          <p:cNvSpPr txBox="1">
            <a:spLocks noGrp="1"/>
          </p:cNvSpPr>
          <p:nvPr>
            <p:ph type="subTitle" idx="6"/>
          </p:nvPr>
        </p:nvSpPr>
        <p:spPr>
          <a:xfrm>
            <a:off x="8134783" y="4955139"/>
            <a:ext cx="3098800" cy="93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733"/>
            </a:lvl1pPr>
            <a:lvl2pPr lvl="1" rtl="0">
              <a:lnSpc>
                <a:spcPct val="100000"/>
              </a:lnSpc>
              <a:spcBef>
                <a:spcPts val="2133"/>
              </a:spcBef>
              <a:spcAft>
                <a:spcPts val="0"/>
              </a:spcAft>
              <a:buNone/>
              <a:defRPr sz="1733"/>
            </a:lvl2pPr>
            <a:lvl3pPr lvl="2" rtl="0">
              <a:lnSpc>
                <a:spcPct val="100000"/>
              </a:lnSpc>
              <a:spcBef>
                <a:spcPts val="2133"/>
              </a:spcBef>
              <a:spcAft>
                <a:spcPts val="0"/>
              </a:spcAft>
              <a:buNone/>
              <a:defRPr sz="1733"/>
            </a:lvl3pPr>
            <a:lvl4pPr lvl="3" rtl="0">
              <a:lnSpc>
                <a:spcPct val="100000"/>
              </a:lnSpc>
              <a:spcBef>
                <a:spcPts val="2133"/>
              </a:spcBef>
              <a:spcAft>
                <a:spcPts val="0"/>
              </a:spcAft>
              <a:buNone/>
              <a:defRPr sz="1733"/>
            </a:lvl4pPr>
            <a:lvl5pPr lvl="4" rtl="0">
              <a:lnSpc>
                <a:spcPct val="100000"/>
              </a:lnSpc>
              <a:spcBef>
                <a:spcPts val="2133"/>
              </a:spcBef>
              <a:spcAft>
                <a:spcPts val="0"/>
              </a:spcAft>
              <a:buNone/>
              <a:defRPr sz="1733"/>
            </a:lvl5pPr>
            <a:lvl6pPr lvl="5" rtl="0">
              <a:lnSpc>
                <a:spcPct val="100000"/>
              </a:lnSpc>
              <a:spcBef>
                <a:spcPts val="2133"/>
              </a:spcBef>
              <a:spcAft>
                <a:spcPts val="0"/>
              </a:spcAft>
              <a:buNone/>
              <a:defRPr sz="1733"/>
            </a:lvl6pPr>
            <a:lvl7pPr lvl="6" rtl="0">
              <a:lnSpc>
                <a:spcPct val="100000"/>
              </a:lnSpc>
              <a:spcBef>
                <a:spcPts val="2133"/>
              </a:spcBef>
              <a:spcAft>
                <a:spcPts val="0"/>
              </a:spcAft>
              <a:buNone/>
              <a:defRPr sz="1733"/>
            </a:lvl7pPr>
            <a:lvl8pPr lvl="7" rtl="0">
              <a:lnSpc>
                <a:spcPct val="100000"/>
              </a:lnSpc>
              <a:spcBef>
                <a:spcPts val="2133"/>
              </a:spcBef>
              <a:spcAft>
                <a:spcPts val="0"/>
              </a:spcAft>
              <a:buNone/>
              <a:defRPr sz="1733"/>
            </a:lvl8pPr>
            <a:lvl9pPr lvl="8" rtl="0">
              <a:lnSpc>
                <a:spcPct val="100000"/>
              </a:lnSpc>
              <a:spcBef>
                <a:spcPts val="2133"/>
              </a:spcBef>
              <a:spcAft>
                <a:spcPts val="2133"/>
              </a:spcAft>
              <a:buNone/>
              <a:defRPr sz="1733"/>
            </a:lvl9pPr>
          </a:lstStyle>
          <a:p>
            <a:endParaRPr/>
          </a:p>
        </p:txBody>
      </p:sp>
      <p:sp>
        <p:nvSpPr>
          <p:cNvPr id="111" name="Google Shape;111;p17"/>
          <p:cNvSpPr txBox="1">
            <a:spLocks noGrp="1"/>
          </p:cNvSpPr>
          <p:nvPr>
            <p:ph type="subTitle" idx="7"/>
          </p:nvPr>
        </p:nvSpPr>
        <p:spPr>
          <a:xfrm>
            <a:off x="8262167" y="2316369"/>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sp>
        <p:nvSpPr>
          <p:cNvPr id="112" name="Google Shape;112;p17"/>
          <p:cNvSpPr txBox="1">
            <a:spLocks noGrp="1"/>
          </p:cNvSpPr>
          <p:nvPr>
            <p:ph type="subTitle" idx="8"/>
          </p:nvPr>
        </p:nvSpPr>
        <p:spPr>
          <a:xfrm>
            <a:off x="8262167" y="43588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200"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sz="3200"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sz="3200" b="1">
                <a:solidFill>
                  <a:schemeClr val="lt1"/>
                </a:solidFill>
                <a:latin typeface="Advent Pro"/>
                <a:ea typeface="Advent Pro"/>
                <a:cs typeface="Advent Pro"/>
                <a:sym typeface="Advent Pro"/>
              </a:defRPr>
            </a:lvl9pPr>
          </a:lstStyle>
          <a:p>
            <a:endParaRPr/>
          </a:p>
        </p:txBody>
      </p:sp>
      <p:cxnSp>
        <p:nvCxnSpPr>
          <p:cNvPr id="113" name="Google Shape;113;p17"/>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745420607"/>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noFill/>
        <a:effectLst/>
      </p:bgPr>
    </p:bg>
    <p:spTree>
      <p:nvGrpSpPr>
        <p:cNvPr id="1" name="Shape 114"/>
        <p:cNvGrpSpPr/>
        <p:nvPr/>
      </p:nvGrpSpPr>
      <p:grpSpPr>
        <a:xfrm>
          <a:off x="0" y="0"/>
          <a:ext cx="0" cy="0"/>
          <a:chOff x="0" y="0"/>
          <a:chExt cx="0" cy="0"/>
        </a:xfrm>
      </p:grpSpPr>
      <p:sp>
        <p:nvSpPr>
          <p:cNvPr id="115" name="Google Shape;115;p18"/>
          <p:cNvSpPr/>
          <p:nvPr/>
        </p:nvSpPr>
        <p:spPr>
          <a:xfrm>
            <a:off x="957633" y="645200"/>
            <a:ext cx="10271600" cy="609600"/>
          </a:xfrm>
          <a:prstGeom prst="roundRect">
            <a:avLst>
              <a:gd name="adj" fmla="val 50000"/>
            </a:avLst>
          </a:prstGeom>
          <a:gradFill>
            <a:gsLst>
              <a:gs pos="0">
                <a:schemeClr val="accent5"/>
              </a:gs>
              <a:gs pos="100000">
                <a:schemeClr val="accent4"/>
              </a:gs>
            </a:gsLst>
            <a:lin ang="5400700" scaled="0"/>
          </a:gradFill>
          <a:ln>
            <a:noFill/>
          </a:ln>
          <a:effectLst>
            <a:outerShdw blurRad="71438" dist="9525" dir="3960000" algn="bl" rotWithShape="0">
              <a:srgbClr val="000000">
                <a:alpha val="20000"/>
              </a:srgbClr>
            </a:outerShdw>
          </a:effectLst>
        </p:spPr>
        <p:txBody>
          <a:bodyPr spcFirstLastPara="1" wrap="square" lIns="121900" tIns="121900" rIns="121900" bIns="121900" anchor="ctr" anchorCtr="0">
            <a:noAutofit/>
          </a:bodyPr>
          <a:lstStyle/>
          <a:p>
            <a:pPr defTabSz="1219140">
              <a:buClr>
                <a:srgbClr val="000000"/>
              </a:buClr>
              <a:buFont typeface="Arial"/>
              <a:buNone/>
            </a:pPr>
            <a:endParaRPr sz="1867" kern="0">
              <a:solidFill>
                <a:srgbClr val="000000"/>
              </a:solidFill>
              <a:cs typeface="Arial"/>
              <a:sym typeface="Arial"/>
            </a:endParaRPr>
          </a:p>
        </p:txBody>
      </p:sp>
      <p:sp>
        <p:nvSpPr>
          <p:cNvPr id="116" name="Google Shape;116;p18"/>
          <p:cNvSpPr txBox="1">
            <a:spLocks noGrp="1"/>
          </p:cNvSpPr>
          <p:nvPr>
            <p:ph type="subTitle" idx="1"/>
          </p:nvPr>
        </p:nvSpPr>
        <p:spPr>
          <a:xfrm>
            <a:off x="1555367"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7" name="Google Shape;117;p18"/>
          <p:cNvSpPr txBox="1">
            <a:spLocks noGrp="1"/>
          </p:cNvSpPr>
          <p:nvPr>
            <p:ph type="subTitle" idx="2"/>
          </p:nvPr>
        </p:nvSpPr>
        <p:spPr>
          <a:xfrm>
            <a:off x="1555367" y="4955135"/>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18" name="Google Shape;118;p18"/>
          <p:cNvSpPr txBox="1">
            <a:spLocks noGrp="1"/>
          </p:cNvSpPr>
          <p:nvPr>
            <p:ph type="title"/>
          </p:nvPr>
        </p:nvSpPr>
        <p:spPr>
          <a:xfrm>
            <a:off x="3014400" y="645200"/>
            <a:ext cx="61632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667"/>
            </a:lvl1pPr>
            <a:lvl2pPr lvl="1" algn="ctr" rtl="0">
              <a:spcBef>
                <a:spcPts val="0"/>
              </a:spcBef>
              <a:spcAft>
                <a:spcPts val="0"/>
              </a:spcAft>
              <a:buNone/>
              <a:defRPr sz="2667">
                <a:latin typeface="Roboto Slab"/>
                <a:ea typeface="Roboto Slab"/>
                <a:cs typeface="Roboto Slab"/>
                <a:sym typeface="Roboto Slab"/>
              </a:defRPr>
            </a:lvl2pPr>
            <a:lvl3pPr lvl="2" algn="ctr" rtl="0">
              <a:spcBef>
                <a:spcPts val="0"/>
              </a:spcBef>
              <a:spcAft>
                <a:spcPts val="0"/>
              </a:spcAft>
              <a:buNone/>
              <a:defRPr sz="2667">
                <a:latin typeface="Roboto Slab"/>
                <a:ea typeface="Roboto Slab"/>
                <a:cs typeface="Roboto Slab"/>
                <a:sym typeface="Roboto Slab"/>
              </a:defRPr>
            </a:lvl3pPr>
            <a:lvl4pPr lvl="3" algn="ctr" rtl="0">
              <a:spcBef>
                <a:spcPts val="0"/>
              </a:spcBef>
              <a:spcAft>
                <a:spcPts val="0"/>
              </a:spcAft>
              <a:buNone/>
              <a:defRPr sz="2667">
                <a:latin typeface="Roboto Slab"/>
                <a:ea typeface="Roboto Slab"/>
                <a:cs typeface="Roboto Slab"/>
                <a:sym typeface="Roboto Slab"/>
              </a:defRPr>
            </a:lvl4pPr>
            <a:lvl5pPr lvl="4" algn="ctr" rtl="0">
              <a:spcBef>
                <a:spcPts val="0"/>
              </a:spcBef>
              <a:spcAft>
                <a:spcPts val="0"/>
              </a:spcAft>
              <a:buNone/>
              <a:defRPr sz="2667">
                <a:latin typeface="Roboto Slab"/>
                <a:ea typeface="Roboto Slab"/>
                <a:cs typeface="Roboto Slab"/>
                <a:sym typeface="Roboto Slab"/>
              </a:defRPr>
            </a:lvl5pPr>
            <a:lvl6pPr lvl="5" algn="ctr" rtl="0">
              <a:spcBef>
                <a:spcPts val="0"/>
              </a:spcBef>
              <a:spcAft>
                <a:spcPts val="0"/>
              </a:spcAft>
              <a:buNone/>
              <a:defRPr sz="2667">
                <a:latin typeface="Roboto Slab"/>
                <a:ea typeface="Roboto Slab"/>
                <a:cs typeface="Roboto Slab"/>
                <a:sym typeface="Roboto Slab"/>
              </a:defRPr>
            </a:lvl6pPr>
            <a:lvl7pPr lvl="6" algn="ctr" rtl="0">
              <a:spcBef>
                <a:spcPts val="0"/>
              </a:spcBef>
              <a:spcAft>
                <a:spcPts val="0"/>
              </a:spcAft>
              <a:buNone/>
              <a:defRPr sz="2667">
                <a:latin typeface="Roboto Slab"/>
                <a:ea typeface="Roboto Slab"/>
                <a:cs typeface="Roboto Slab"/>
                <a:sym typeface="Roboto Slab"/>
              </a:defRPr>
            </a:lvl7pPr>
            <a:lvl8pPr lvl="7" algn="ctr" rtl="0">
              <a:spcBef>
                <a:spcPts val="0"/>
              </a:spcBef>
              <a:spcAft>
                <a:spcPts val="0"/>
              </a:spcAft>
              <a:buNone/>
              <a:defRPr sz="2667">
                <a:latin typeface="Roboto Slab"/>
                <a:ea typeface="Roboto Slab"/>
                <a:cs typeface="Roboto Slab"/>
                <a:sym typeface="Roboto Slab"/>
              </a:defRPr>
            </a:lvl8pPr>
            <a:lvl9pPr lvl="8" algn="ctr" rtl="0">
              <a:spcBef>
                <a:spcPts val="0"/>
              </a:spcBef>
              <a:spcAft>
                <a:spcPts val="0"/>
              </a:spcAft>
              <a:buNone/>
              <a:defRPr sz="2667">
                <a:latin typeface="Roboto Slab"/>
                <a:ea typeface="Roboto Slab"/>
                <a:cs typeface="Roboto Slab"/>
                <a:sym typeface="Roboto Slab"/>
              </a:defRPr>
            </a:lvl9pPr>
          </a:lstStyle>
          <a:p>
            <a:endParaRPr/>
          </a:p>
        </p:txBody>
      </p:sp>
      <p:sp>
        <p:nvSpPr>
          <p:cNvPr id="119" name="Google Shape;119;p18"/>
          <p:cNvSpPr txBox="1">
            <a:spLocks noGrp="1"/>
          </p:cNvSpPr>
          <p:nvPr>
            <p:ph type="subTitle" idx="3"/>
          </p:nvPr>
        </p:nvSpPr>
        <p:spPr>
          <a:xfrm>
            <a:off x="3073980"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0" name="Google Shape;120;p18"/>
          <p:cNvSpPr txBox="1">
            <a:spLocks noGrp="1"/>
          </p:cNvSpPr>
          <p:nvPr>
            <p:ph type="subTitle" idx="4"/>
          </p:nvPr>
        </p:nvSpPr>
        <p:spPr>
          <a:xfrm>
            <a:off x="3073980"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1" name="Google Shape;121;p18"/>
          <p:cNvSpPr txBox="1">
            <a:spLocks noGrp="1"/>
          </p:cNvSpPr>
          <p:nvPr>
            <p:ph type="subTitle" idx="5"/>
          </p:nvPr>
        </p:nvSpPr>
        <p:spPr>
          <a:xfrm>
            <a:off x="6803035" y="2889900"/>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2" name="Google Shape;122;p18"/>
          <p:cNvSpPr txBox="1">
            <a:spLocks noGrp="1"/>
          </p:cNvSpPr>
          <p:nvPr>
            <p:ph type="subTitle" idx="6"/>
          </p:nvPr>
        </p:nvSpPr>
        <p:spPr>
          <a:xfrm>
            <a:off x="6803035" y="4955136"/>
            <a:ext cx="3833600" cy="9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733"/>
            </a:lvl1pPr>
            <a:lvl2pPr lvl="1" algn="ctr" rtl="0">
              <a:lnSpc>
                <a:spcPct val="100000"/>
              </a:lnSpc>
              <a:spcBef>
                <a:spcPts val="2133"/>
              </a:spcBef>
              <a:spcAft>
                <a:spcPts val="0"/>
              </a:spcAft>
              <a:buNone/>
              <a:defRPr sz="1733"/>
            </a:lvl2pPr>
            <a:lvl3pPr lvl="2" algn="ctr" rtl="0">
              <a:lnSpc>
                <a:spcPct val="100000"/>
              </a:lnSpc>
              <a:spcBef>
                <a:spcPts val="2133"/>
              </a:spcBef>
              <a:spcAft>
                <a:spcPts val="0"/>
              </a:spcAft>
              <a:buNone/>
              <a:defRPr sz="1733"/>
            </a:lvl3pPr>
            <a:lvl4pPr lvl="3" algn="ctr" rtl="0">
              <a:lnSpc>
                <a:spcPct val="100000"/>
              </a:lnSpc>
              <a:spcBef>
                <a:spcPts val="2133"/>
              </a:spcBef>
              <a:spcAft>
                <a:spcPts val="0"/>
              </a:spcAft>
              <a:buNone/>
              <a:defRPr sz="1733"/>
            </a:lvl4pPr>
            <a:lvl5pPr lvl="4" algn="ctr" rtl="0">
              <a:lnSpc>
                <a:spcPct val="100000"/>
              </a:lnSpc>
              <a:spcBef>
                <a:spcPts val="2133"/>
              </a:spcBef>
              <a:spcAft>
                <a:spcPts val="0"/>
              </a:spcAft>
              <a:buNone/>
              <a:defRPr sz="1733"/>
            </a:lvl5pPr>
            <a:lvl6pPr lvl="5" algn="ctr" rtl="0">
              <a:lnSpc>
                <a:spcPct val="100000"/>
              </a:lnSpc>
              <a:spcBef>
                <a:spcPts val="2133"/>
              </a:spcBef>
              <a:spcAft>
                <a:spcPts val="0"/>
              </a:spcAft>
              <a:buNone/>
              <a:defRPr sz="1733"/>
            </a:lvl6pPr>
            <a:lvl7pPr lvl="6" algn="ctr" rtl="0">
              <a:lnSpc>
                <a:spcPct val="100000"/>
              </a:lnSpc>
              <a:spcBef>
                <a:spcPts val="2133"/>
              </a:spcBef>
              <a:spcAft>
                <a:spcPts val="0"/>
              </a:spcAft>
              <a:buNone/>
              <a:defRPr sz="1733"/>
            </a:lvl7pPr>
            <a:lvl8pPr lvl="7" algn="ctr" rtl="0">
              <a:lnSpc>
                <a:spcPct val="100000"/>
              </a:lnSpc>
              <a:spcBef>
                <a:spcPts val="2133"/>
              </a:spcBef>
              <a:spcAft>
                <a:spcPts val="0"/>
              </a:spcAft>
              <a:buNone/>
              <a:defRPr sz="1733"/>
            </a:lvl8pPr>
            <a:lvl9pPr lvl="8" algn="ctr" rtl="0">
              <a:lnSpc>
                <a:spcPct val="100000"/>
              </a:lnSpc>
              <a:spcBef>
                <a:spcPts val="2133"/>
              </a:spcBef>
              <a:spcAft>
                <a:spcPts val="2133"/>
              </a:spcAft>
              <a:buNone/>
              <a:defRPr sz="1733"/>
            </a:lvl9pPr>
          </a:lstStyle>
          <a:p>
            <a:endParaRPr/>
          </a:p>
        </p:txBody>
      </p:sp>
      <p:sp>
        <p:nvSpPr>
          <p:cNvPr id="123" name="Google Shape;123;p18"/>
          <p:cNvSpPr txBox="1">
            <a:spLocks noGrp="1"/>
          </p:cNvSpPr>
          <p:nvPr>
            <p:ph type="subTitle" idx="7"/>
          </p:nvPr>
        </p:nvSpPr>
        <p:spPr>
          <a:xfrm>
            <a:off x="8315129" y="1985820"/>
            <a:ext cx="796400" cy="3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sp>
        <p:nvSpPr>
          <p:cNvPr id="124" name="Google Shape;124;p18"/>
          <p:cNvSpPr txBox="1">
            <a:spLocks noGrp="1"/>
          </p:cNvSpPr>
          <p:nvPr>
            <p:ph type="subTitle" idx="8"/>
          </p:nvPr>
        </p:nvSpPr>
        <p:spPr>
          <a:xfrm>
            <a:off x="8315129" y="4054004"/>
            <a:ext cx="796400" cy="39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b="1">
                <a:solidFill>
                  <a:schemeClr val="lt1"/>
                </a:solidFill>
                <a:latin typeface="Advent Pro"/>
                <a:ea typeface="Advent Pro"/>
                <a:cs typeface="Advent Pro"/>
                <a:sym typeface="Advent Pro"/>
              </a:defRPr>
            </a:lvl1pPr>
            <a:lvl2pPr lvl="1" algn="ctr" rtl="0">
              <a:lnSpc>
                <a:spcPct val="100000"/>
              </a:lnSpc>
              <a:spcBef>
                <a:spcPts val="2133"/>
              </a:spcBef>
              <a:spcAft>
                <a:spcPts val="0"/>
              </a:spcAft>
              <a:buNone/>
              <a:defRPr b="1">
                <a:solidFill>
                  <a:schemeClr val="lt1"/>
                </a:solidFill>
                <a:latin typeface="Advent Pro"/>
                <a:ea typeface="Advent Pro"/>
                <a:cs typeface="Advent Pro"/>
                <a:sym typeface="Advent Pro"/>
              </a:defRPr>
            </a:lvl2pPr>
            <a:lvl3pPr lvl="2" algn="ctr" rtl="0">
              <a:lnSpc>
                <a:spcPct val="100000"/>
              </a:lnSpc>
              <a:spcBef>
                <a:spcPts val="2133"/>
              </a:spcBef>
              <a:spcAft>
                <a:spcPts val="0"/>
              </a:spcAft>
              <a:buNone/>
              <a:defRPr b="1">
                <a:solidFill>
                  <a:schemeClr val="lt1"/>
                </a:solidFill>
                <a:latin typeface="Advent Pro"/>
                <a:ea typeface="Advent Pro"/>
                <a:cs typeface="Advent Pro"/>
                <a:sym typeface="Advent Pro"/>
              </a:defRPr>
            </a:lvl3pPr>
            <a:lvl4pPr lvl="3" algn="ctr" rtl="0">
              <a:lnSpc>
                <a:spcPct val="100000"/>
              </a:lnSpc>
              <a:spcBef>
                <a:spcPts val="2133"/>
              </a:spcBef>
              <a:spcAft>
                <a:spcPts val="0"/>
              </a:spcAft>
              <a:buNone/>
              <a:defRPr b="1">
                <a:solidFill>
                  <a:schemeClr val="lt1"/>
                </a:solidFill>
                <a:latin typeface="Advent Pro"/>
                <a:ea typeface="Advent Pro"/>
                <a:cs typeface="Advent Pro"/>
                <a:sym typeface="Advent Pro"/>
              </a:defRPr>
            </a:lvl4pPr>
            <a:lvl5pPr lvl="4" algn="ctr" rtl="0">
              <a:lnSpc>
                <a:spcPct val="100000"/>
              </a:lnSpc>
              <a:spcBef>
                <a:spcPts val="2133"/>
              </a:spcBef>
              <a:spcAft>
                <a:spcPts val="0"/>
              </a:spcAft>
              <a:buNone/>
              <a:defRPr b="1">
                <a:solidFill>
                  <a:schemeClr val="lt1"/>
                </a:solidFill>
                <a:latin typeface="Advent Pro"/>
                <a:ea typeface="Advent Pro"/>
                <a:cs typeface="Advent Pro"/>
                <a:sym typeface="Advent Pro"/>
              </a:defRPr>
            </a:lvl5pPr>
            <a:lvl6pPr lvl="5" algn="ctr" rtl="0">
              <a:lnSpc>
                <a:spcPct val="100000"/>
              </a:lnSpc>
              <a:spcBef>
                <a:spcPts val="2133"/>
              </a:spcBef>
              <a:spcAft>
                <a:spcPts val="0"/>
              </a:spcAft>
              <a:buNone/>
              <a:defRPr b="1">
                <a:solidFill>
                  <a:schemeClr val="lt1"/>
                </a:solidFill>
                <a:latin typeface="Advent Pro"/>
                <a:ea typeface="Advent Pro"/>
                <a:cs typeface="Advent Pro"/>
                <a:sym typeface="Advent Pro"/>
              </a:defRPr>
            </a:lvl6pPr>
            <a:lvl7pPr lvl="6" algn="ctr" rtl="0">
              <a:lnSpc>
                <a:spcPct val="100000"/>
              </a:lnSpc>
              <a:spcBef>
                <a:spcPts val="2133"/>
              </a:spcBef>
              <a:spcAft>
                <a:spcPts val="0"/>
              </a:spcAft>
              <a:buNone/>
              <a:defRPr b="1">
                <a:solidFill>
                  <a:schemeClr val="lt1"/>
                </a:solidFill>
                <a:latin typeface="Advent Pro"/>
                <a:ea typeface="Advent Pro"/>
                <a:cs typeface="Advent Pro"/>
                <a:sym typeface="Advent Pro"/>
              </a:defRPr>
            </a:lvl7pPr>
            <a:lvl8pPr lvl="7" algn="ctr" rtl="0">
              <a:lnSpc>
                <a:spcPct val="100000"/>
              </a:lnSpc>
              <a:spcBef>
                <a:spcPts val="2133"/>
              </a:spcBef>
              <a:spcAft>
                <a:spcPts val="0"/>
              </a:spcAft>
              <a:buNone/>
              <a:defRPr b="1">
                <a:solidFill>
                  <a:schemeClr val="lt1"/>
                </a:solidFill>
                <a:latin typeface="Advent Pro"/>
                <a:ea typeface="Advent Pro"/>
                <a:cs typeface="Advent Pro"/>
                <a:sym typeface="Advent Pro"/>
              </a:defRPr>
            </a:lvl8pPr>
            <a:lvl9pPr lvl="8" algn="ctr" rtl="0">
              <a:lnSpc>
                <a:spcPct val="100000"/>
              </a:lnSpc>
              <a:spcBef>
                <a:spcPts val="2133"/>
              </a:spcBef>
              <a:spcAft>
                <a:spcPts val="2133"/>
              </a:spcAft>
              <a:buNone/>
              <a:defRPr b="1">
                <a:solidFill>
                  <a:schemeClr val="lt1"/>
                </a:solidFill>
                <a:latin typeface="Advent Pro"/>
                <a:ea typeface="Advent Pro"/>
                <a:cs typeface="Advent Pro"/>
                <a:sym typeface="Advent Pro"/>
              </a:defRPr>
            </a:lvl9pPr>
          </a:lstStyle>
          <a:p>
            <a:endParaRPr/>
          </a:p>
        </p:txBody>
      </p:sp>
      <p:cxnSp>
        <p:nvCxnSpPr>
          <p:cNvPr id="125" name="Google Shape;125;p18"/>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335024523"/>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matchingName="Thanks">
  <p:cSld name="Thanks">
    <p:bg>
      <p:bgPr>
        <a:noFill/>
        <a:effectLst/>
      </p:bgPr>
    </p:bg>
    <p:spTree>
      <p:nvGrpSpPr>
        <p:cNvPr id="1" name="Shape 126"/>
        <p:cNvGrpSpPr/>
        <p:nvPr/>
      </p:nvGrpSpPr>
      <p:grpSpPr>
        <a:xfrm>
          <a:off x="0" y="0"/>
          <a:ext cx="0" cy="0"/>
          <a:chOff x="0" y="0"/>
          <a:chExt cx="0" cy="0"/>
        </a:xfrm>
      </p:grpSpPr>
      <p:sp>
        <p:nvSpPr>
          <p:cNvPr id="127" name="Google Shape;127;p19"/>
          <p:cNvSpPr txBox="1">
            <a:spLocks noGrp="1"/>
          </p:cNvSpPr>
          <p:nvPr>
            <p:ph type="ctrTitle"/>
          </p:nvPr>
        </p:nvSpPr>
        <p:spPr>
          <a:xfrm flipH="1">
            <a:off x="960000" y="720000"/>
            <a:ext cx="6123200" cy="14196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128" name="Google Shape;128;p19"/>
          <p:cNvSpPr txBox="1">
            <a:spLocks noGrp="1"/>
          </p:cNvSpPr>
          <p:nvPr>
            <p:ph type="subTitle" idx="1"/>
          </p:nvPr>
        </p:nvSpPr>
        <p:spPr>
          <a:xfrm flipH="1">
            <a:off x="959867" y="2686567"/>
            <a:ext cx="5143200" cy="181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sz="1733"/>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129" name="Google Shape;129;p19"/>
          <p:cNvSpPr txBox="1"/>
          <p:nvPr/>
        </p:nvSpPr>
        <p:spPr>
          <a:xfrm>
            <a:off x="960000" y="4793900"/>
            <a:ext cx="5266400" cy="716800"/>
          </a:xfrm>
          <a:prstGeom prst="rect">
            <a:avLst/>
          </a:prstGeom>
          <a:noFill/>
          <a:ln>
            <a:noFill/>
          </a:ln>
        </p:spPr>
        <p:txBody>
          <a:bodyPr spcFirstLastPara="1" wrap="square" lIns="121900" tIns="121900" rIns="121900" bIns="121900" anchor="t" anchorCtr="0">
            <a:noAutofit/>
          </a:bodyPr>
          <a:lstStyle/>
          <a:p>
            <a:pPr defTabSz="1219140">
              <a:spcBef>
                <a:spcPts val="400"/>
              </a:spcBef>
              <a:buClr>
                <a:srgbClr val="000000"/>
              </a:buClr>
              <a:buFont typeface="Arial"/>
              <a:buNone/>
            </a:pPr>
            <a:r>
              <a:rPr lang="en" sz="1200" kern="0">
                <a:solidFill>
                  <a:srgbClr val="1F1A33"/>
                </a:solidFill>
                <a:latin typeface="Roboto Slab Regular"/>
                <a:ea typeface="Roboto Slab Regular"/>
                <a:cs typeface="Roboto Slab Regular"/>
                <a:sym typeface="Roboto Slab Regular"/>
              </a:rPr>
              <a:t>CREDITS: This presentation template was created by </a:t>
            </a:r>
            <a:r>
              <a:rPr lang="en" sz="1200" kern="0">
                <a:solidFill>
                  <a:srgbClr val="1F1A33"/>
                </a:solidFill>
                <a:uFill>
                  <a:noFill/>
                </a:uFill>
                <a:latin typeface="Roboto Slab Regular"/>
                <a:ea typeface="Roboto Slab Regular"/>
                <a:cs typeface="Roboto Slab Regular"/>
                <a:sym typeface="Roboto Slab Regular"/>
                <a:hlinkClick r:id="rId2"/>
              </a:rPr>
              <a:t>Slidesgo</a:t>
            </a:r>
            <a:r>
              <a:rPr lang="en" sz="1200" kern="0">
                <a:solidFill>
                  <a:srgbClr val="1F1A33"/>
                </a:solidFill>
                <a:latin typeface="Roboto Slab Regular"/>
                <a:ea typeface="Roboto Slab Regular"/>
                <a:cs typeface="Roboto Slab Regular"/>
                <a:sym typeface="Roboto Slab Regular"/>
              </a:rPr>
              <a:t>, including icons by </a:t>
            </a:r>
            <a:r>
              <a:rPr lang="en" sz="1200" kern="0">
                <a:solidFill>
                  <a:srgbClr val="1F1A33"/>
                </a:solidFill>
                <a:uFill>
                  <a:noFill/>
                </a:uFill>
                <a:latin typeface="Roboto Slab Regular"/>
                <a:ea typeface="Roboto Slab Regular"/>
                <a:cs typeface="Roboto Slab Regular"/>
                <a:sym typeface="Roboto Slab Regular"/>
                <a:hlinkClick r:id="rId3"/>
              </a:rPr>
              <a:t>Flaticon</a:t>
            </a:r>
            <a:r>
              <a:rPr lang="en" sz="1200" kern="0">
                <a:solidFill>
                  <a:srgbClr val="1F1A33"/>
                </a:solidFill>
                <a:latin typeface="Roboto Slab Regular"/>
                <a:ea typeface="Roboto Slab Regular"/>
                <a:cs typeface="Roboto Slab Regular"/>
                <a:sym typeface="Roboto Slab Regular"/>
              </a:rPr>
              <a:t>, and infographics &amp; images by </a:t>
            </a:r>
            <a:r>
              <a:rPr lang="en" sz="1200" kern="0">
                <a:solidFill>
                  <a:srgbClr val="1F1A33"/>
                </a:solidFill>
                <a:uFill>
                  <a:noFill/>
                </a:uFill>
                <a:latin typeface="Roboto Slab Regular"/>
                <a:ea typeface="Roboto Slab Regular"/>
                <a:cs typeface="Roboto Slab Regular"/>
                <a:sym typeface="Roboto Slab Regular"/>
                <a:hlinkClick r:id="rId4"/>
              </a:rPr>
              <a:t>Freepik</a:t>
            </a:r>
            <a:endParaRPr sz="1200" kern="0">
              <a:solidFill>
                <a:srgbClr val="1F1A33"/>
              </a:solidFill>
              <a:latin typeface="Roboto Slab Regular"/>
              <a:ea typeface="Roboto Slab Regular"/>
              <a:cs typeface="Roboto Slab Regular"/>
              <a:sym typeface="Roboto Slab Regular"/>
            </a:endParaRPr>
          </a:p>
          <a:p>
            <a:pPr defTabSz="1219140">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a:p>
            <a:pPr defTabSz="1219140">
              <a:spcBef>
                <a:spcPts val="400"/>
              </a:spcBef>
              <a:buClr>
                <a:srgbClr val="000000"/>
              </a:buClr>
              <a:buFont typeface="Arial"/>
              <a:buNone/>
            </a:pPr>
            <a:endParaRPr sz="1200" kern="0">
              <a:solidFill>
                <a:srgbClr val="1F1A33"/>
              </a:solidFill>
              <a:latin typeface="Roboto Slab Regular"/>
              <a:ea typeface="Roboto Slab Regular"/>
              <a:cs typeface="Roboto Slab Regular"/>
              <a:sym typeface="Roboto Slab Regular"/>
            </a:endParaRPr>
          </a:p>
        </p:txBody>
      </p:sp>
      <p:cxnSp>
        <p:nvCxnSpPr>
          <p:cNvPr id="130" name="Google Shape;130;p19"/>
          <p:cNvCxnSpPr/>
          <p:nvPr/>
        </p:nvCxnSpPr>
        <p:spPr>
          <a:xfrm>
            <a:off x="954167" y="6195467"/>
            <a:ext cx="10287200" cy="0"/>
          </a:xfrm>
          <a:prstGeom prst="straightConnector1">
            <a:avLst/>
          </a:prstGeom>
          <a:noFill/>
          <a:ln w="9525" cap="flat" cmpd="sng">
            <a:solidFill>
              <a:schemeClr val="dk1"/>
            </a:solidFill>
            <a:prstDash val="solid"/>
            <a:round/>
            <a:headEnd type="none" w="med" len="med"/>
            <a:tailEnd type="none" w="med" len="med"/>
          </a:ln>
        </p:spPr>
      </p:cxnSp>
    </p:spTree>
    <p:extLst>
      <p:ext uri="{BB962C8B-B14F-4D97-AF65-F5344CB8AC3E}">
        <p14:creationId xmlns:p14="http://schemas.microsoft.com/office/powerpoint/2010/main" val="1592096029"/>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3" name="Picture Placeholder 7"/>
          <p:cNvSpPr>
            <a:spLocks noGrp="1"/>
          </p:cNvSpPr>
          <p:nvPr>
            <p:ph type="pic" sz="quarter" idx="18" hasCustomPrompt="1"/>
          </p:nvPr>
        </p:nvSpPr>
        <p:spPr>
          <a:xfrm>
            <a:off x="4960573" y="0"/>
            <a:ext cx="6775251" cy="6133515"/>
          </a:xfrm>
          <a:custGeom>
            <a:avLst/>
            <a:gdLst>
              <a:gd name="connsiteX0" fmla="*/ 5183251 w 6775250"/>
              <a:gd name="connsiteY0" fmla="*/ 0 h 6133514"/>
              <a:gd name="connsiteX1" fmla="*/ 6775250 w 6775250"/>
              <a:gd name="connsiteY1" fmla="*/ 0 h 6133514"/>
              <a:gd name="connsiteX2" fmla="*/ 6775250 w 6775250"/>
              <a:gd name="connsiteY2" fmla="*/ 3827183 h 6133514"/>
              <a:gd name="connsiteX3" fmla="*/ 5979250 w 6775250"/>
              <a:gd name="connsiteY3" fmla="*/ 4624818 h 6133514"/>
              <a:gd name="connsiteX4" fmla="*/ 5183251 w 6775250"/>
              <a:gd name="connsiteY4" fmla="*/ 3827183 h 6133514"/>
              <a:gd name="connsiteX5" fmla="*/ 5183251 w 6775250"/>
              <a:gd name="connsiteY5" fmla="*/ 0 h 6133514"/>
              <a:gd name="connsiteX6" fmla="*/ 3455501 w 6775250"/>
              <a:gd name="connsiteY6" fmla="*/ 0 h 6133514"/>
              <a:gd name="connsiteX7" fmla="*/ 5050585 w 6775250"/>
              <a:gd name="connsiteY7" fmla="*/ 0 h 6133514"/>
              <a:gd name="connsiteX8" fmla="*/ 5050585 w 6775250"/>
              <a:gd name="connsiteY8" fmla="*/ 5335718 h 6133514"/>
              <a:gd name="connsiteX9" fmla="*/ 4253043 w 6775250"/>
              <a:gd name="connsiteY9" fmla="*/ 6133514 h 6133514"/>
              <a:gd name="connsiteX10" fmla="*/ 3455501 w 6775250"/>
              <a:gd name="connsiteY10" fmla="*/ 5335718 h 6133514"/>
              <a:gd name="connsiteX11" fmla="*/ 3455501 w 6775250"/>
              <a:gd name="connsiteY11" fmla="*/ 0 h 6133514"/>
              <a:gd name="connsiteX12" fmla="*/ 1724665 w 6775250"/>
              <a:gd name="connsiteY12" fmla="*/ 0 h 6133514"/>
              <a:gd name="connsiteX13" fmla="*/ 3316664 w 6775250"/>
              <a:gd name="connsiteY13" fmla="*/ 0 h 6133514"/>
              <a:gd name="connsiteX14" fmla="*/ 3316664 w 6775250"/>
              <a:gd name="connsiteY14" fmla="*/ 4098565 h 6133514"/>
              <a:gd name="connsiteX15" fmla="*/ 2520664 w 6775250"/>
              <a:gd name="connsiteY15" fmla="*/ 4896321 h 6133514"/>
              <a:gd name="connsiteX16" fmla="*/ 1724665 w 6775250"/>
              <a:gd name="connsiteY16" fmla="*/ 4098565 h 6133514"/>
              <a:gd name="connsiteX17" fmla="*/ 1724665 w 6775250"/>
              <a:gd name="connsiteY17" fmla="*/ 0 h 6133514"/>
              <a:gd name="connsiteX18" fmla="*/ 0 w 6775250"/>
              <a:gd name="connsiteY18" fmla="*/ 0 h 6133514"/>
              <a:gd name="connsiteX19" fmla="*/ 1591999 w 6775250"/>
              <a:gd name="connsiteY19" fmla="*/ 0 h 6133514"/>
              <a:gd name="connsiteX20" fmla="*/ 1591999 w 6775250"/>
              <a:gd name="connsiteY20" fmla="*/ 2540300 h 6133514"/>
              <a:gd name="connsiteX21" fmla="*/ 795999 w 6775250"/>
              <a:gd name="connsiteY21" fmla="*/ 3338261 h 6133514"/>
              <a:gd name="connsiteX22" fmla="*/ 0 w 6775250"/>
              <a:gd name="connsiteY22" fmla="*/ 2540300 h 6133514"/>
              <a:gd name="connsiteX23" fmla="*/ 0 w 6775250"/>
              <a:gd name="connsiteY23" fmla="*/ 0 h 613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75250" h="6133514">
                <a:moveTo>
                  <a:pt x="5183251" y="0"/>
                </a:moveTo>
                <a:cubicBezTo>
                  <a:pt x="5183251" y="0"/>
                  <a:pt x="5183251" y="0"/>
                  <a:pt x="6775250" y="0"/>
                </a:cubicBezTo>
                <a:cubicBezTo>
                  <a:pt x="6775250" y="0"/>
                  <a:pt x="6775250" y="0"/>
                  <a:pt x="6775250" y="3827183"/>
                </a:cubicBezTo>
                <a:cubicBezTo>
                  <a:pt x="6775250" y="4266248"/>
                  <a:pt x="6417415" y="4624818"/>
                  <a:pt x="5979250" y="4624818"/>
                </a:cubicBezTo>
                <a:cubicBezTo>
                  <a:pt x="5541086" y="4624818"/>
                  <a:pt x="5183251" y="4266248"/>
                  <a:pt x="5183251" y="3827183"/>
                </a:cubicBezTo>
                <a:cubicBezTo>
                  <a:pt x="5183251" y="3827183"/>
                  <a:pt x="5183251" y="3827183"/>
                  <a:pt x="5183251" y="0"/>
                </a:cubicBezTo>
                <a:close/>
                <a:moveTo>
                  <a:pt x="3455501" y="0"/>
                </a:moveTo>
                <a:cubicBezTo>
                  <a:pt x="3455501" y="0"/>
                  <a:pt x="3455501" y="0"/>
                  <a:pt x="5050585" y="0"/>
                </a:cubicBezTo>
                <a:cubicBezTo>
                  <a:pt x="5050585" y="0"/>
                  <a:pt x="5050585" y="0"/>
                  <a:pt x="5050585" y="5335718"/>
                </a:cubicBezTo>
                <a:cubicBezTo>
                  <a:pt x="5050585" y="5774872"/>
                  <a:pt x="4692057" y="6133514"/>
                  <a:pt x="4253043" y="6133514"/>
                </a:cubicBezTo>
                <a:cubicBezTo>
                  <a:pt x="3814029" y="6133514"/>
                  <a:pt x="3455501" y="5774872"/>
                  <a:pt x="3455501" y="5335718"/>
                </a:cubicBezTo>
                <a:cubicBezTo>
                  <a:pt x="3455501" y="5335718"/>
                  <a:pt x="3455501" y="5335718"/>
                  <a:pt x="3455501" y="0"/>
                </a:cubicBezTo>
                <a:close/>
                <a:moveTo>
                  <a:pt x="1724665" y="0"/>
                </a:moveTo>
                <a:cubicBezTo>
                  <a:pt x="1724665" y="0"/>
                  <a:pt x="1724665" y="0"/>
                  <a:pt x="3316664" y="0"/>
                </a:cubicBezTo>
                <a:cubicBezTo>
                  <a:pt x="3316664" y="0"/>
                  <a:pt x="3316664" y="0"/>
                  <a:pt x="3316664" y="4098565"/>
                </a:cubicBezTo>
                <a:cubicBezTo>
                  <a:pt x="3316664" y="4537697"/>
                  <a:pt x="2958829" y="4896321"/>
                  <a:pt x="2520664" y="4896321"/>
                </a:cubicBezTo>
                <a:cubicBezTo>
                  <a:pt x="2082499" y="4896321"/>
                  <a:pt x="1724665" y="4537697"/>
                  <a:pt x="1724665" y="4098565"/>
                </a:cubicBezTo>
                <a:cubicBezTo>
                  <a:pt x="1724665" y="4098565"/>
                  <a:pt x="1724665" y="4098565"/>
                  <a:pt x="1724665" y="0"/>
                </a:cubicBezTo>
                <a:close/>
                <a:moveTo>
                  <a:pt x="0" y="0"/>
                </a:moveTo>
                <a:cubicBezTo>
                  <a:pt x="0" y="0"/>
                  <a:pt x="0" y="0"/>
                  <a:pt x="1591999" y="0"/>
                </a:cubicBezTo>
                <a:cubicBezTo>
                  <a:pt x="1591999" y="0"/>
                  <a:pt x="1591999" y="0"/>
                  <a:pt x="1591999" y="2540300"/>
                </a:cubicBezTo>
                <a:cubicBezTo>
                  <a:pt x="1591999" y="2986865"/>
                  <a:pt x="1234164" y="3338261"/>
                  <a:pt x="795999" y="3338261"/>
                </a:cubicBezTo>
                <a:cubicBezTo>
                  <a:pt x="350532" y="3338261"/>
                  <a:pt x="0" y="2986865"/>
                  <a:pt x="0" y="2540300"/>
                </a:cubicBezTo>
                <a:cubicBezTo>
                  <a:pt x="0" y="2540300"/>
                  <a:pt x="0" y="2540300"/>
                  <a:pt x="0" y="0"/>
                </a:cubicBezTo>
                <a:close/>
              </a:path>
            </a:pathLst>
          </a:custGeom>
          <a:solidFill>
            <a:schemeClr val="bg2">
              <a:lumMod val="10000"/>
              <a:lumOff val="90000"/>
            </a:schemeClr>
          </a:solidFill>
        </p:spPr>
        <p:txBody>
          <a:bodyPr rtlCol="0" anchor="ctr">
            <a:noAutofit/>
          </a:bodyPr>
          <a:lstStyle>
            <a:lvl1pPr marL="0" indent="0" algn="ctr" defTabSz="914377" rtl="0" eaLnBrk="1" latinLnBrk="0" hangingPunct="1">
              <a:lnSpc>
                <a:spcPct val="90000"/>
              </a:lnSpc>
              <a:spcBef>
                <a:spcPts val="1000"/>
              </a:spcBef>
              <a:buFont typeface="Arial" panose="020B0604020202020204" pitchFamily="34" charset="0"/>
              <a:buNone/>
              <a:defRPr lang="id-ID" sz="2000" kern="1200">
                <a:solidFill>
                  <a:schemeClr val="tx1"/>
                </a:solidFill>
                <a:latin typeface="Roboto Light" panose="02000000000000000000" pitchFamily="2" charset="0"/>
                <a:ea typeface="Roboto Light" panose="02000000000000000000" pitchFamily="2" charset="0"/>
                <a:cs typeface="+mn-cs"/>
              </a:defRPr>
            </a:lvl1pPr>
          </a:lstStyle>
          <a:p>
            <a:pPr lvl="0"/>
            <a:r>
              <a:rPr lang="id-ID" noProof="0" dirty="0"/>
              <a:t>picture</a:t>
            </a:r>
          </a:p>
        </p:txBody>
      </p:sp>
      <p:sp>
        <p:nvSpPr>
          <p:cNvPr id="4" name="Right Triangle 3"/>
          <p:cNvSpPr/>
          <p:nvPr userDrawn="1"/>
        </p:nvSpPr>
        <p:spPr>
          <a:xfrm rot="5400000">
            <a:off x="1330529" y="-1330526"/>
            <a:ext cx="1724471" cy="4385527"/>
          </a:xfrm>
          <a:prstGeom prst="rtTriangle">
            <a:avLst/>
          </a:prstGeom>
          <a:gradFill>
            <a:gsLst>
              <a:gs pos="0">
                <a:schemeClr val="accent1"/>
              </a:gs>
              <a:gs pos="100000">
                <a:schemeClr val="accent5"/>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p>
        </p:txBody>
      </p:sp>
    </p:spTree>
    <p:extLst>
      <p:ext uri="{BB962C8B-B14F-4D97-AF65-F5344CB8AC3E}">
        <p14:creationId xmlns:p14="http://schemas.microsoft.com/office/powerpoint/2010/main" val="3380485738"/>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7">
            <a:extLst>
              <a:ext uri="{FF2B5EF4-FFF2-40B4-BE49-F238E27FC236}">
                <a16:creationId xmlns="" xmlns:a16="http://schemas.microsoft.com/office/drawing/2014/main" id="{856157B1-A860-41F6-B7ED-1D78B73FEABD}"/>
              </a:ext>
            </a:extLst>
          </p:cNvPr>
          <p:cNvSpPr/>
          <p:nvPr userDrawn="1"/>
        </p:nvSpPr>
        <p:spPr>
          <a:xfrm>
            <a:off x="213784" y="144465"/>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5" name="Date Placeholder 3">
            <a:extLst>
              <a:ext uri="{FF2B5EF4-FFF2-40B4-BE49-F238E27FC236}">
                <a16:creationId xmlns="" xmlns:a16="http://schemas.microsoft.com/office/drawing/2014/main" id="{F1B6E415-0823-4846-A285-B3F7EB270EF8}"/>
              </a:ext>
            </a:extLst>
          </p:cNvPr>
          <p:cNvSpPr>
            <a:spLocks noGrp="1"/>
          </p:cNvSpPr>
          <p:nvPr>
            <p:ph type="dt" sz="half" idx="10"/>
          </p:nvPr>
        </p:nvSpPr>
        <p:spPr/>
        <p:txBody>
          <a:bodyPr/>
          <a:lstStyle>
            <a:lvl1pPr>
              <a:defRPr/>
            </a:lvl1pPr>
          </a:lstStyle>
          <a:p>
            <a:pPr>
              <a:defRPr/>
            </a:pPr>
            <a:fld id="{DD2EB969-846C-4D8F-A7A5-2C9218A0F284}" type="datetimeFigureOut">
              <a:rPr lang="en-US"/>
              <a:pPr>
                <a:defRPr/>
              </a:pPr>
              <a:t>10/4/2022</a:t>
            </a:fld>
            <a:endParaRPr lang="en-US"/>
          </a:p>
        </p:txBody>
      </p:sp>
      <p:sp>
        <p:nvSpPr>
          <p:cNvPr id="6" name="Footer Placeholder 4">
            <a:extLst>
              <a:ext uri="{FF2B5EF4-FFF2-40B4-BE49-F238E27FC236}">
                <a16:creationId xmlns="" xmlns:a16="http://schemas.microsoft.com/office/drawing/2014/main" id="{8D0B2F72-2612-4A75-A6AF-AD92730302DA}"/>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7C95E954-67D0-4791-82A7-3C4F151D1D7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94BCD8A1-E1BD-4EAE-8080-627C52ECB7F0}" type="slidenum">
              <a:rPr lang="en-US" altLang="en-US"/>
              <a:pPr>
                <a:defRPr/>
              </a:pPr>
              <a:t>‹#›</a:t>
            </a:fld>
            <a:endParaRPr lang="en-US" altLang="en-US"/>
          </a:p>
        </p:txBody>
      </p:sp>
    </p:spTree>
    <p:extLst>
      <p:ext uri="{BB962C8B-B14F-4D97-AF65-F5344CB8AC3E}">
        <p14:creationId xmlns:p14="http://schemas.microsoft.com/office/powerpoint/2010/main" val="1608787684"/>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395A1AAD-50FA-4668-B11A-28AD636BD89C}"/>
              </a:ext>
            </a:extLst>
          </p:cNvPr>
          <p:cNvSpPr>
            <a:spLocks noGrp="1"/>
          </p:cNvSpPr>
          <p:nvPr>
            <p:ph type="dt" sz="half" idx="10"/>
          </p:nvPr>
        </p:nvSpPr>
        <p:spPr/>
        <p:txBody>
          <a:bodyPr/>
          <a:lstStyle>
            <a:lvl1pPr>
              <a:defRPr/>
            </a:lvl1pPr>
          </a:lstStyle>
          <a:p>
            <a:pPr>
              <a:defRPr/>
            </a:pPr>
            <a:fld id="{4EEFFB1D-C063-4105-9FB5-74C5ADA38306}" type="datetimeFigureOut">
              <a:rPr lang="en-US"/>
              <a:pPr>
                <a:defRPr/>
              </a:pPr>
              <a:t>10/4/2022</a:t>
            </a:fld>
            <a:endParaRPr lang="en-US"/>
          </a:p>
        </p:txBody>
      </p:sp>
      <p:sp>
        <p:nvSpPr>
          <p:cNvPr id="5" name="Footer Placeholder 4">
            <a:extLst>
              <a:ext uri="{FF2B5EF4-FFF2-40B4-BE49-F238E27FC236}">
                <a16:creationId xmlns="" xmlns:a16="http://schemas.microsoft.com/office/drawing/2014/main" id="{CF56278C-5FD2-462F-9616-2A9D447D87D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4D7418A1-6916-4F34-8419-5135231EA967}"/>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A519094-A4DE-4960-B62E-E6000E18CDF6}" type="slidenum">
              <a:rPr lang="en-US" altLang="en-US"/>
              <a:pPr>
                <a:defRPr/>
              </a:pPr>
              <a:t>‹#›</a:t>
            </a:fld>
            <a:endParaRPr lang="en-US" altLang="en-US"/>
          </a:p>
        </p:txBody>
      </p:sp>
    </p:spTree>
    <p:extLst>
      <p:ext uri="{BB962C8B-B14F-4D97-AF65-F5344CB8AC3E}">
        <p14:creationId xmlns:p14="http://schemas.microsoft.com/office/powerpoint/2010/main" val="862765212"/>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189" indent="0">
              <a:buNone/>
              <a:defRPr sz="1800">
                <a:solidFill>
                  <a:schemeClr val="tx1">
                    <a:tint val="75000"/>
                  </a:schemeClr>
                </a:solidFill>
              </a:defRPr>
            </a:lvl2pPr>
            <a:lvl3pPr marL="914377" indent="0">
              <a:buNone/>
              <a:defRPr sz="1600">
                <a:solidFill>
                  <a:schemeClr val="tx1">
                    <a:tint val="75000"/>
                  </a:schemeClr>
                </a:solidFill>
              </a:defRPr>
            </a:lvl3pPr>
            <a:lvl4pPr marL="1371566" indent="0">
              <a:buNone/>
              <a:defRPr sz="1400">
                <a:solidFill>
                  <a:schemeClr val="tx1">
                    <a:tint val="75000"/>
                  </a:schemeClr>
                </a:solidFill>
              </a:defRPr>
            </a:lvl4pPr>
            <a:lvl5pPr marL="1828754" indent="0">
              <a:buNone/>
              <a:defRPr sz="1400">
                <a:solidFill>
                  <a:schemeClr val="tx1">
                    <a:tint val="75000"/>
                  </a:schemeClr>
                </a:solidFill>
              </a:defRPr>
            </a:lvl5pPr>
            <a:lvl6pPr marL="2285943" indent="0">
              <a:buNone/>
              <a:defRPr sz="1400">
                <a:solidFill>
                  <a:schemeClr val="tx1">
                    <a:tint val="75000"/>
                  </a:schemeClr>
                </a:solidFill>
              </a:defRPr>
            </a:lvl6pPr>
            <a:lvl7pPr marL="2743131" indent="0">
              <a:buNone/>
              <a:defRPr sz="1400">
                <a:solidFill>
                  <a:schemeClr val="tx1">
                    <a:tint val="75000"/>
                  </a:schemeClr>
                </a:solidFill>
              </a:defRPr>
            </a:lvl7pPr>
            <a:lvl8pPr marL="3200320" indent="0">
              <a:buNone/>
              <a:defRPr sz="1400">
                <a:solidFill>
                  <a:schemeClr val="tx1">
                    <a:tint val="75000"/>
                  </a:schemeClr>
                </a:solidFill>
              </a:defRPr>
            </a:lvl8pPr>
            <a:lvl9pPr marL="3657509"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AB515692-18C4-4A77-AF17-2A516985DD59}"/>
              </a:ext>
            </a:extLst>
          </p:cNvPr>
          <p:cNvSpPr>
            <a:spLocks noGrp="1"/>
          </p:cNvSpPr>
          <p:nvPr>
            <p:ph type="dt" sz="half" idx="10"/>
          </p:nvPr>
        </p:nvSpPr>
        <p:spPr/>
        <p:txBody>
          <a:bodyPr/>
          <a:lstStyle>
            <a:lvl1pPr>
              <a:defRPr/>
            </a:lvl1pPr>
          </a:lstStyle>
          <a:p>
            <a:pPr>
              <a:defRPr/>
            </a:pPr>
            <a:fld id="{CDBD1DB4-4620-4251-9486-8344429F44E4}" type="datetimeFigureOut">
              <a:rPr lang="en-US"/>
              <a:pPr>
                <a:defRPr/>
              </a:pPr>
              <a:t>10/4/2022</a:t>
            </a:fld>
            <a:endParaRPr lang="en-US"/>
          </a:p>
        </p:txBody>
      </p:sp>
      <p:sp>
        <p:nvSpPr>
          <p:cNvPr id="5" name="Footer Placeholder 4">
            <a:extLst>
              <a:ext uri="{FF2B5EF4-FFF2-40B4-BE49-F238E27FC236}">
                <a16:creationId xmlns="" xmlns:a16="http://schemas.microsoft.com/office/drawing/2014/main" id="{28EB8D80-2CF2-40DB-A8F7-0B791B2511F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07B4B68C-8C31-4227-937E-57AF3DEDBE0A}"/>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69482B47-9EEC-4B5F-B389-330E913A669D}" type="slidenum">
              <a:rPr lang="en-US" altLang="en-US"/>
              <a:pPr>
                <a:defRPr/>
              </a:pPr>
              <a:t>‹#›</a:t>
            </a:fld>
            <a:endParaRPr lang="en-US" altLang="en-US"/>
          </a:p>
        </p:txBody>
      </p:sp>
    </p:spTree>
    <p:extLst>
      <p:ext uri="{BB962C8B-B14F-4D97-AF65-F5344CB8AC3E}">
        <p14:creationId xmlns:p14="http://schemas.microsoft.com/office/powerpoint/2010/main" val="2825557781"/>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 xmlns:a16="http://schemas.microsoft.com/office/drawing/2014/main" id="{8CA7F4E4-21EA-433C-B8EA-AF5BF2C1DBED}"/>
              </a:ext>
            </a:extLst>
          </p:cNvPr>
          <p:cNvSpPr>
            <a:spLocks noGrp="1"/>
          </p:cNvSpPr>
          <p:nvPr>
            <p:ph type="dt" sz="half" idx="10"/>
          </p:nvPr>
        </p:nvSpPr>
        <p:spPr/>
        <p:txBody>
          <a:bodyPr/>
          <a:lstStyle>
            <a:lvl1pPr>
              <a:defRPr/>
            </a:lvl1pPr>
          </a:lstStyle>
          <a:p>
            <a:pPr>
              <a:defRPr/>
            </a:pPr>
            <a:fld id="{D38B79B2-9179-4F91-8150-226BE5BC69F4}" type="datetimeFigureOut">
              <a:rPr lang="en-US"/>
              <a:pPr>
                <a:defRPr/>
              </a:pPr>
              <a:t>10/4/2022</a:t>
            </a:fld>
            <a:endParaRPr lang="en-US"/>
          </a:p>
        </p:txBody>
      </p:sp>
      <p:sp>
        <p:nvSpPr>
          <p:cNvPr id="6" name="Footer Placeholder 4">
            <a:extLst>
              <a:ext uri="{FF2B5EF4-FFF2-40B4-BE49-F238E27FC236}">
                <a16:creationId xmlns="" xmlns:a16="http://schemas.microsoft.com/office/drawing/2014/main" id="{4823B5F2-303E-4E17-9FE7-A9F50DAEA33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14AD061B-6A37-46A3-BD05-6954A011A98E}"/>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A63C03ED-D0A2-4481-9881-AF469054ECEC}" type="slidenum">
              <a:rPr lang="en-US" altLang="en-US"/>
              <a:pPr>
                <a:defRPr/>
              </a:pPr>
              <a:t>‹#›</a:t>
            </a:fld>
            <a:endParaRPr lang="en-US" altLang="en-US"/>
          </a:p>
        </p:txBody>
      </p:sp>
    </p:spTree>
    <p:extLst>
      <p:ext uri="{BB962C8B-B14F-4D97-AF65-F5344CB8AC3E}">
        <p14:creationId xmlns:p14="http://schemas.microsoft.com/office/powerpoint/2010/main" val="2769534843"/>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0A80F907-6458-41A8-8758-87D840439ABC}"/>
              </a:ext>
            </a:extLst>
          </p:cNvPr>
          <p:cNvSpPr>
            <a:spLocks noGrp="1"/>
          </p:cNvSpPr>
          <p:nvPr>
            <p:ph type="dt" sz="half" idx="10"/>
          </p:nvPr>
        </p:nvSpPr>
        <p:spPr/>
        <p:txBody>
          <a:bodyPr/>
          <a:lstStyle>
            <a:lvl1pPr>
              <a:defRPr/>
            </a:lvl1pPr>
          </a:lstStyle>
          <a:p>
            <a:pPr>
              <a:defRPr/>
            </a:pPr>
            <a:fld id="{F2CA2BFC-7519-4E87-BE12-12D6662872B8}" type="datetimeFigureOut">
              <a:rPr lang="en-US"/>
              <a:pPr>
                <a:defRPr/>
              </a:pPr>
              <a:t>10/4/2022</a:t>
            </a:fld>
            <a:endParaRPr lang="en-US"/>
          </a:p>
        </p:txBody>
      </p:sp>
      <p:sp>
        <p:nvSpPr>
          <p:cNvPr id="8" name="Footer Placeholder 4">
            <a:extLst>
              <a:ext uri="{FF2B5EF4-FFF2-40B4-BE49-F238E27FC236}">
                <a16:creationId xmlns="" xmlns:a16="http://schemas.microsoft.com/office/drawing/2014/main" id="{8538504B-EB2E-41DE-A611-1AEFE898083F}"/>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3DB48B6D-3DB2-4AF7-8468-2B4BBAF55B00}"/>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02920DB9-6754-4627-A7E9-2B0E44AEC092}" type="slidenum">
              <a:rPr lang="en-US" altLang="en-US"/>
              <a:pPr>
                <a:defRPr/>
              </a:pPr>
              <a:t>‹#›</a:t>
            </a:fld>
            <a:endParaRPr lang="en-US" altLang="en-US"/>
          </a:p>
        </p:txBody>
      </p:sp>
    </p:spTree>
    <p:extLst>
      <p:ext uri="{BB962C8B-B14F-4D97-AF65-F5344CB8AC3E}">
        <p14:creationId xmlns:p14="http://schemas.microsoft.com/office/powerpoint/2010/main" val="4146574477"/>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AEAB9D4F-63CB-4AF3-A9F1-B49AD63051B4}"/>
              </a:ext>
            </a:extLst>
          </p:cNvPr>
          <p:cNvSpPr>
            <a:spLocks noGrp="1"/>
          </p:cNvSpPr>
          <p:nvPr>
            <p:ph type="dt" sz="half" idx="10"/>
          </p:nvPr>
        </p:nvSpPr>
        <p:spPr/>
        <p:txBody>
          <a:bodyPr/>
          <a:lstStyle>
            <a:lvl1pPr>
              <a:defRPr/>
            </a:lvl1pPr>
          </a:lstStyle>
          <a:p>
            <a:pPr>
              <a:defRPr/>
            </a:pPr>
            <a:fld id="{DCA79DF8-27E4-4187-B940-64E9997100A1}" type="datetimeFigureOut">
              <a:rPr lang="en-US"/>
              <a:pPr>
                <a:defRPr/>
              </a:pPr>
              <a:t>10/4/2022</a:t>
            </a:fld>
            <a:endParaRPr lang="en-US"/>
          </a:p>
        </p:txBody>
      </p:sp>
      <p:sp>
        <p:nvSpPr>
          <p:cNvPr id="4" name="Footer Placeholder 4">
            <a:extLst>
              <a:ext uri="{FF2B5EF4-FFF2-40B4-BE49-F238E27FC236}">
                <a16:creationId xmlns="" xmlns:a16="http://schemas.microsoft.com/office/drawing/2014/main" id="{0AE9068A-BCBB-4E56-8F0A-28772860A3AE}"/>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BD8B2985-4180-4600-AA36-72ED4B263C9F}"/>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446B21F-0943-40FD-BCD6-5CD3842988D5}" type="slidenum">
              <a:rPr lang="en-US" altLang="en-US"/>
              <a:pPr>
                <a:defRPr/>
              </a:pPr>
              <a:t>‹#›</a:t>
            </a:fld>
            <a:endParaRPr lang="en-US" altLang="en-US"/>
          </a:p>
        </p:txBody>
      </p:sp>
    </p:spTree>
    <p:extLst>
      <p:ext uri="{BB962C8B-B14F-4D97-AF65-F5344CB8AC3E}">
        <p14:creationId xmlns:p14="http://schemas.microsoft.com/office/powerpoint/2010/main" val="2515228273"/>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6AD2E640-B260-4666-ABC1-C1FA84436316}"/>
              </a:ext>
            </a:extLst>
          </p:cNvPr>
          <p:cNvSpPr>
            <a:spLocks noGrp="1"/>
          </p:cNvSpPr>
          <p:nvPr>
            <p:ph type="dt" sz="half" idx="10"/>
          </p:nvPr>
        </p:nvSpPr>
        <p:spPr/>
        <p:txBody>
          <a:bodyPr/>
          <a:lstStyle>
            <a:lvl1pPr>
              <a:defRPr/>
            </a:lvl1pPr>
          </a:lstStyle>
          <a:p>
            <a:pPr>
              <a:defRPr/>
            </a:pPr>
            <a:fld id="{3710B8DD-BDDC-45FE-AD1C-E96E23EF7F87}" type="datetimeFigureOut">
              <a:rPr lang="en-US"/>
              <a:pPr>
                <a:defRPr/>
              </a:pPr>
              <a:t>10/4/2022</a:t>
            </a:fld>
            <a:endParaRPr lang="en-US"/>
          </a:p>
        </p:txBody>
      </p:sp>
      <p:sp>
        <p:nvSpPr>
          <p:cNvPr id="3" name="Footer Placeholder 4">
            <a:extLst>
              <a:ext uri="{FF2B5EF4-FFF2-40B4-BE49-F238E27FC236}">
                <a16:creationId xmlns="" xmlns:a16="http://schemas.microsoft.com/office/drawing/2014/main" id="{2F93EAF8-17BD-461F-9429-717DFF8A35BD}"/>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151524CC-335F-4175-93C9-F823F36DCB4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AB0267B-D702-4693-99A0-F23C2C45D88E}" type="slidenum">
              <a:rPr lang="en-US" altLang="en-US"/>
              <a:pPr>
                <a:defRPr/>
              </a:pPr>
              <a:t>‹#›</a:t>
            </a:fld>
            <a:endParaRPr lang="en-US" altLang="en-US"/>
          </a:p>
        </p:txBody>
      </p:sp>
    </p:spTree>
    <p:extLst>
      <p:ext uri="{BB962C8B-B14F-4D97-AF65-F5344CB8AC3E}">
        <p14:creationId xmlns:p14="http://schemas.microsoft.com/office/powerpoint/2010/main" val="3799211180"/>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343BF148-97E0-41E6-ABE8-02A14E005238}"/>
              </a:ext>
            </a:extLst>
          </p:cNvPr>
          <p:cNvSpPr>
            <a:spLocks noGrp="1"/>
          </p:cNvSpPr>
          <p:nvPr>
            <p:ph type="dt" sz="half" idx="10"/>
          </p:nvPr>
        </p:nvSpPr>
        <p:spPr/>
        <p:txBody>
          <a:bodyPr/>
          <a:lstStyle>
            <a:lvl1pPr>
              <a:defRPr/>
            </a:lvl1pPr>
          </a:lstStyle>
          <a:p>
            <a:pPr>
              <a:defRPr/>
            </a:pPr>
            <a:fld id="{A1CF3E65-315D-4E9C-8EFA-C3DA0A7BCEA4}" type="datetimeFigureOut">
              <a:rPr lang="en-US"/>
              <a:pPr>
                <a:defRPr/>
              </a:pPr>
              <a:t>10/4/2022</a:t>
            </a:fld>
            <a:endParaRPr lang="en-US"/>
          </a:p>
        </p:txBody>
      </p:sp>
      <p:sp>
        <p:nvSpPr>
          <p:cNvPr id="6" name="Footer Placeholder 4">
            <a:extLst>
              <a:ext uri="{FF2B5EF4-FFF2-40B4-BE49-F238E27FC236}">
                <a16:creationId xmlns="" xmlns:a16="http://schemas.microsoft.com/office/drawing/2014/main" id="{4FA2BBC9-40DC-4DEF-A066-E1D317E7232C}"/>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3DE99183-FF15-4EDD-B7E9-94782A90EB9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4529174A-6140-4BBE-9996-5F0097051BA1}" type="slidenum">
              <a:rPr lang="en-US" altLang="en-US"/>
              <a:pPr>
                <a:defRPr/>
              </a:pPr>
              <a:t>‹#›</a:t>
            </a:fld>
            <a:endParaRPr lang="en-US" altLang="en-US"/>
          </a:p>
        </p:txBody>
      </p:sp>
    </p:spTree>
    <p:extLst>
      <p:ext uri="{BB962C8B-B14F-4D97-AF65-F5344CB8AC3E}">
        <p14:creationId xmlns:p14="http://schemas.microsoft.com/office/powerpoint/2010/main" val="3192377702"/>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41C020F0-9720-471C-AE05-873A97D8D69C}"/>
              </a:ext>
            </a:extLst>
          </p:cNvPr>
          <p:cNvSpPr>
            <a:spLocks noGrp="1"/>
          </p:cNvSpPr>
          <p:nvPr>
            <p:ph type="dt" sz="half" idx="10"/>
          </p:nvPr>
        </p:nvSpPr>
        <p:spPr/>
        <p:txBody>
          <a:bodyPr/>
          <a:lstStyle>
            <a:lvl1pPr>
              <a:defRPr/>
            </a:lvl1pPr>
          </a:lstStyle>
          <a:p>
            <a:pPr>
              <a:defRPr/>
            </a:pPr>
            <a:fld id="{763B578F-0FDC-4504-A3B8-76D9A537F50A}" type="datetimeFigureOut">
              <a:rPr lang="en-US"/>
              <a:pPr>
                <a:defRPr/>
              </a:pPr>
              <a:t>10/4/2022</a:t>
            </a:fld>
            <a:endParaRPr lang="en-US"/>
          </a:p>
        </p:txBody>
      </p:sp>
      <p:sp>
        <p:nvSpPr>
          <p:cNvPr id="6" name="Footer Placeholder 4">
            <a:extLst>
              <a:ext uri="{FF2B5EF4-FFF2-40B4-BE49-F238E27FC236}">
                <a16:creationId xmlns="" xmlns:a16="http://schemas.microsoft.com/office/drawing/2014/main" id="{73E8EF23-8CD0-47DA-B964-0A03309FF4B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2A9EE5BA-52E4-4F1F-9594-FB99948A7906}"/>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32F58618-9404-4DD3-839F-90E27CD599C8}" type="slidenum">
              <a:rPr lang="en-US" altLang="en-US"/>
              <a:pPr>
                <a:defRPr/>
              </a:pPr>
              <a:t>‹#›</a:t>
            </a:fld>
            <a:endParaRPr lang="en-US" altLang="en-US"/>
          </a:p>
        </p:txBody>
      </p:sp>
    </p:spTree>
    <p:extLst>
      <p:ext uri="{BB962C8B-B14F-4D97-AF65-F5344CB8AC3E}">
        <p14:creationId xmlns:p14="http://schemas.microsoft.com/office/powerpoint/2010/main" val="304729691"/>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D01EFF7B-6AC1-40FB-ADAC-D00C5863AD91}"/>
              </a:ext>
            </a:extLst>
          </p:cNvPr>
          <p:cNvSpPr>
            <a:spLocks noGrp="1"/>
          </p:cNvSpPr>
          <p:nvPr>
            <p:ph type="dt" sz="half" idx="10"/>
          </p:nvPr>
        </p:nvSpPr>
        <p:spPr/>
        <p:txBody>
          <a:bodyPr/>
          <a:lstStyle>
            <a:lvl1pPr>
              <a:defRPr/>
            </a:lvl1pPr>
          </a:lstStyle>
          <a:p>
            <a:pPr>
              <a:defRPr/>
            </a:pPr>
            <a:fld id="{4079FD02-9608-40E4-8CBE-3E6D54A04740}" type="datetimeFigureOut">
              <a:rPr lang="en-US"/>
              <a:pPr>
                <a:defRPr/>
              </a:pPr>
              <a:t>10/4/2022</a:t>
            </a:fld>
            <a:endParaRPr lang="en-US"/>
          </a:p>
        </p:txBody>
      </p:sp>
      <p:sp>
        <p:nvSpPr>
          <p:cNvPr id="5" name="Footer Placeholder 4">
            <a:extLst>
              <a:ext uri="{FF2B5EF4-FFF2-40B4-BE49-F238E27FC236}">
                <a16:creationId xmlns="" xmlns:a16="http://schemas.microsoft.com/office/drawing/2014/main" id="{9903F53D-766F-4C44-AA07-D864C99D65E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29CBE26D-5981-4842-A2FD-5D0C7DB4D5BB}"/>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5BC5C81C-4FC5-4E56-8458-68CC82FF75D2}" type="slidenum">
              <a:rPr lang="en-US" altLang="en-US"/>
              <a:pPr>
                <a:defRPr/>
              </a:pPr>
              <a:t>‹#›</a:t>
            </a:fld>
            <a:endParaRPr lang="en-US" altLang="en-US"/>
          </a:p>
        </p:txBody>
      </p:sp>
    </p:spTree>
    <p:extLst>
      <p:ext uri="{BB962C8B-B14F-4D97-AF65-F5344CB8AC3E}">
        <p14:creationId xmlns:p14="http://schemas.microsoft.com/office/powerpoint/2010/main" val="915550309"/>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0"/>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0"/>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2DEB642F-7E40-44C9-9013-15F1019899F2}"/>
              </a:ext>
            </a:extLst>
          </p:cNvPr>
          <p:cNvSpPr>
            <a:spLocks noGrp="1"/>
          </p:cNvSpPr>
          <p:nvPr>
            <p:ph type="dt" sz="half" idx="10"/>
          </p:nvPr>
        </p:nvSpPr>
        <p:spPr/>
        <p:txBody>
          <a:bodyPr/>
          <a:lstStyle>
            <a:lvl1pPr>
              <a:defRPr/>
            </a:lvl1pPr>
          </a:lstStyle>
          <a:p>
            <a:pPr>
              <a:defRPr/>
            </a:pPr>
            <a:fld id="{928B2978-C744-4CCD-824D-39F4A12627C2}" type="datetimeFigureOut">
              <a:rPr lang="en-US"/>
              <a:pPr>
                <a:defRPr/>
              </a:pPr>
              <a:t>10/4/2022</a:t>
            </a:fld>
            <a:endParaRPr lang="en-US"/>
          </a:p>
        </p:txBody>
      </p:sp>
      <p:sp>
        <p:nvSpPr>
          <p:cNvPr id="5" name="Footer Placeholder 4">
            <a:extLst>
              <a:ext uri="{FF2B5EF4-FFF2-40B4-BE49-F238E27FC236}">
                <a16:creationId xmlns="" xmlns:a16="http://schemas.microsoft.com/office/drawing/2014/main" id="{6A6F29F2-3308-4A7B-BD14-796EE358DC8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D58489C-7984-45A1-8FDA-046CD245D40C}"/>
              </a:ext>
            </a:extLst>
          </p:cNvPr>
          <p:cNvSpPr>
            <a:spLocks noGrp="1"/>
          </p:cNvSpPr>
          <p:nvPr>
            <p:ph type="sldNum" sz="quarter" idx="12"/>
          </p:nvPr>
        </p:nvSpPr>
        <p:spPr/>
        <p:txBody>
          <a:bodyPr/>
          <a:lstStyle>
            <a:lvl1pPr>
              <a:defRPr>
                <a:latin typeface=".VnTime" panose="020B7200000000000000" pitchFamily="34" charset="0"/>
              </a:defRPr>
            </a:lvl1pPr>
          </a:lstStyle>
          <a:p>
            <a:pPr>
              <a:defRPr/>
            </a:pPr>
            <a:fld id="{2F6EC84B-8B37-442B-8817-08868D6B5C06}" type="slidenum">
              <a:rPr lang="en-US" altLang="en-US"/>
              <a:pPr>
                <a:defRPr/>
              </a:pPr>
              <a:t>‹#›</a:t>
            </a:fld>
            <a:endParaRPr lang="en-US" altLang="en-US"/>
          </a:p>
        </p:txBody>
      </p:sp>
    </p:spTree>
    <p:extLst>
      <p:ext uri="{BB962C8B-B14F-4D97-AF65-F5344CB8AC3E}">
        <p14:creationId xmlns:p14="http://schemas.microsoft.com/office/powerpoint/2010/main" val="1360198017"/>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D522D23E-4337-4DE5-8129-657979002874}"/>
              </a:ext>
            </a:extLst>
          </p:cNvPr>
          <p:cNvSpPr>
            <a:spLocks noGrp="1"/>
          </p:cNvSpPr>
          <p:nvPr>
            <p:ph type="dt" sz="half" idx="10"/>
          </p:nvPr>
        </p:nvSpPr>
        <p:spPr/>
        <p:txBody>
          <a:bodyPr/>
          <a:lstStyle>
            <a:lvl1pPr>
              <a:defRPr/>
            </a:lvl1pPr>
          </a:lstStyle>
          <a:p>
            <a:pPr>
              <a:defRPr/>
            </a:pPr>
            <a:fld id="{394B5FF8-C173-41C2-BCED-BB101CAF9248}" type="datetimeFigureOut">
              <a:rPr lang="en-US"/>
              <a:pPr>
                <a:defRPr/>
              </a:pPr>
              <a:t>10/4/2022</a:t>
            </a:fld>
            <a:endParaRPr lang="en-US"/>
          </a:p>
        </p:txBody>
      </p:sp>
      <p:sp>
        <p:nvSpPr>
          <p:cNvPr id="4" name="Footer Placeholder 4">
            <a:extLst>
              <a:ext uri="{FF2B5EF4-FFF2-40B4-BE49-F238E27FC236}">
                <a16:creationId xmlns="" xmlns:a16="http://schemas.microsoft.com/office/drawing/2014/main" id="{E737F5DA-D729-4DB1-858A-F915207E85E1}"/>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E795406D-0103-430A-956A-9467F08D01FB}"/>
              </a:ext>
            </a:extLst>
          </p:cNvPr>
          <p:cNvSpPr>
            <a:spLocks noGrp="1"/>
          </p:cNvSpPr>
          <p:nvPr>
            <p:ph type="sldNum" sz="quarter" idx="12"/>
          </p:nvPr>
        </p:nvSpPr>
        <p:spPr/>
        <p:txBody>
          <a:bodyPr/>
          <a:lstStyle>
            <a:lvl1pPr>
              <a:defRPr/>
            </a:lvl1pPr>
          </a:lstStyle>
          <a:p>
            <a:pPr>
              <a:defRPr/>
            </a:pPr>
            <a:fld id="{BCE195B2-3DA8-4470-9A69-E46ACFDCE8B6}" type="slidenum">
              <a:rPr lang="en-US" altLang="en-US"/>
              <a:pPr>
                <a:defRPr/>
              </a:pPr>
              <a:t>‹#›</a:t>
            </a:fld>
            <a:endParaRPr lang="en-US" altLang="en-US"/>
          </a:p>
        </p:txBody>
      </p:sp>
    </p:spTree>
    <p:extLst>
      <p:ext uri="{BB962C8B-B14F-4D97-AF65-F5344CB8AC3E}">
        <p14:creationId xmlns:p14="http://schemas.microsoft.com/office/powerpoint/2010/main" val="1658151095"/>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Title + design">
  <p:cSld name="Title + design">
    <p:spTree>
      <p:nvGrpSpPr>
        <p:cNvPr id="1" name="Shape 52"/>
        <p:cNvGrpSpPr/>
        <p:nvPr/>
      </p:nvGrpSpPr>
      <p:grpSpPr>
        <a:xfrm>
          <a:off x="0" y="0"/>
          <a:ext cx="0" cy="0"/>
          <a:chOff x="0" y="0"/>
          <a:chExt cx="0" cy="0"/>
        </a:xfrm>
      </p:grpSpPr>
      <p:sp>
        <p:nvSpPr>
          <p:cNvPr id="53" name="Google Shape;53;p8"/>
          <p:cNvSpPr txBox="1">
            <a:spLocks noGrp="1"/>
          </p:cNvSpPr>
          <p:nvPr>
            <p:ph type="ctrTitle"/>
          </p:nvPr>
        </p:nvSpPr>
        <p:spPr>
          <a:xfrm>
            <a:off x="826533" y="220305"/>
            <a:ext cx="10538800" cy="1135600"/>
          </a:xfrm>
          <a:prstGeom prst="rect">
            <a:avLst/>
          </a:prstGeom>
        </p:spPr>
        <p:txBody>
          <a:bodyPr spcFirstLastPara="1" anchor="b">
            <a:noAutofit/>
          </a:bodyPr>
          <a:lstStyle>
            <a:lvl1pPr lvl="0" algn="ctr" rtl="0">
              <a:spcBef>
                <a:spcPts val="0"/>
              </a:spcBef>
              <a:spcAft>
                <a:spcPts val="0"/>
              </a:spcAft>
              <a:buClr>
                <a:schemeClr val="accent3"/>
              </a:buClr>
              <a:buSzPts val="3000"/>
              <a:buNone/>
              <a:defRPr sz="3000">
                <a:solidFill>
                  <a:schemeClr val="accent3"/>
                </a:solidFill>
              </a:defRPr>
            </a:lvl1pPr>
            <a:lvl2pPr lvl="1" algn="ctr" rtl="0">
              <a:spcBef>
                <a:spcPts val="0"/>
              </a:spcBef>
              <a:spcAft>
                <a:spcPts val="0"/>
              </a:spcAft>
              <a:buClr>
                <a:schemeClr val="accent3"/>
              </a:buClr>
              <a:buSzPts val="1100"/>
              <a:buNone/>
              <a:defRPr sz="1100">
                <a:solidFill>
                  <a:schemeClr val="accent3"/>
                </a:solidFill>
              </a:defRPr>
            </a:lvl2pPr>
            <a:lvl3pPr lvl="2" algn="ctr" rtl="0">
              <a:spcBef>
                <a:spcPts val="0"/>
              </a:spcBef>
              <a:spcAft>
                <a:spcPts val="0"/>
              </a:spcAft>
              <a:buClr>
                <a:schemeClr val="accent3"/>
              </a:buClr>
              <a:buSzPts val="1100"/>
              <a:buNone/>
              <a:defRPr sz="1100">
                <a:solidFill>
                  <a:schemeClr val="accent3"/>
                </a:solidFill>
              </a:defRPr>
            </a:lvl3pPr>
            <a:lvl4pPr lvl="3" algn="ctr" rtl="0">
              <a:spcBef>
                <a:spcPts val="0"/>
              </a:spcBef>
              <a:spcAft>
                <a:spcPts val="0"/>
              </a:spcAft>
              <a:buClr>
                <a:schemeClr val="accent3"/>
              </a:buClr>
              <a:buSzPts val="1100"/>
              <a:buNone/>
              <a:defRPr sz="1100">
                <a:solidFill>
                  <a:schemeClr val="accent3"/>
                </a:solidFill>
              </a:defRPr>
            </a:lvl4pPr>
            <a:lvl5pPr lvl="4" algn="ctr" rtl="0">
              <a:spcBef>
                <a:spcPts val="0"/>
              </a:spcBef>
              <a:spcAft>
                <a:spcPts val="0"/>
              </a:spcAft>
              <a:buClr>
                <a:schemeClr val="accent3"/>
              </a:buClr>
              <a:buSzPts val="1100"/>
              <a:buNone/>
              <a:defRPr sz="1100">
                <a:solidFill>
                  <a:schemeClr val="accent3"/>
                </a:solidFill>
              </a:defRPr>
            </a:lvl5pPr>
            <a:lvl6pPr lvl="5" algn="ctr" rtl="0">
              <a:spcBef>
                <a:spcPts val="0"/>
              </a:spcBef>
              <a:spcAft>
                <a:spcPts val="0"/>
              </a:spcAft>
              <a:buClr>
                <a:schemeClr val="accent3"/>
              </a:buClr>
              <a:buSzPts val="1100"/>
              <a:buNone/>
              <a:defRPr sz="1100">
                <a:solidFill>
                  <a:schemeClr val="accent3"/>
                </a:solidFill>
              </a:defRPr>
            </a:lvl6pPr>
            <a:lvl7pPr lvl="6" algn="ctr" rtl="0">
              <a:spcBef>
                <a:spcPts val="0"/>
              </a:spcBef>
              <a:spcAft>
                <a:spcPts val="0"/>
              </a:spcAft>
              <a:buClr>
                <a:schemeClr val="accent3"/>
              </a:buClr>
              <a:buSzPts val="1100"/>
              <a:buNone/>
              <a:defRPr sz="1100">
                <a:solidFill>
                  <a:schemeClr val="accent3"/>
                </a:solidFill>
              </a:defRPr>
            </a:lvl7pPr>
            <a:lvl8pPr lvl="7" algn="ctr" rtl="0">
              <a:spcBef>
                <a:spcPts val="0"/>
              </a:spcBef>
              <a:spcAft>
                <a:spcPts val="0"/>
              </a:spcAft>
              <a:buClr>
                <a:schemeClr val="accent3"/>
              </a:buClr>
              <a:buSzPts val="1100"/>
              <a:buNone/>
              <a:defRPr sz="1100">
                <a:solidFill>
                  <a:schemeClr val="accent3"/>
                </a:solidFill>
              </a:defRPr>
            </a:lvl8pPr>
            <a:lvl9pPr lvl="8" algn="ctr" rtl="0">
              <a:spcBef>
                <a:spcPts val="0"/>
              </a:spcBef>
              <a:spcAft>
                <a:spcPts val="0"/>
              </a:spcAft>
              <a:buClr>
                <a:schemeClr val="accent3"/>
              </a:buClr>
              <a:buSzPts val="1100"/>
              <a:buNone/>
              <a:defRPr sz="1100">
                <a:solidFill>
                  <a:schemeClr val="accent3"/>
                </a:solidFill>
              </a:defRPr>
            </a:lvl9pPr>
          </a:lstStyle>
          <a:p>
            <a:endParaRPr/>
          </a:p>
        </p:txBody>
      </p:sp>
    </p:spTree>
    <p:extLst>
      <p:ext uri="{BB962C8B-B14F-4D97-AF65-F5344CB8AC3E}">
        <p14:creationId xmlns:p14="http://schemas.microsoft.com/office/powerpoint/2010/main" val="3527891542"/>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881700" y="1399167"/>
            <a:ext cx="5488000" cy="2736800"/>
          </a:xfrm>
          <a:prstGeom prst="rect">
            <a:avLst/>
          </a:prstGeom>
        </p:spPr>
        <p:txBody>
          <a:bodyPr spcFirstLastPara="1" wrap="square" lIns="91425" tIns="91425" rIns="91425" bIns="91425" anchor="b" anchorCtr="0">
            <a:noAutofit/>
          </a:bodyPr>
          <a:lstStyle>
            <a:lvl1pPr lvl="0">
              <a:spcBef>
                <a:spcPts val="0"/>
              </a:spcBef>
              <a:spcAft>
                <a:spcPts val="0"/>
              </a:spcAft>
              <a:buSzPts val="6000"/>
              <a:buNone/>
              <a:defRPr sz="8000"/>
            </a:lvl1pPr>
            <a:lvl2pPr lvl="1">
              <a:spcBef>
                <a:spcPts val="0"/>
              </a:spcBef>
              <a:spcAft>
                <a:spcPts val="0"/>
              </a:spcAft>
              <a:buSzPts val="6000"/>
              <a:buNone/>
              <a:defRPr sz="8000"/>
            </a:lvl2pPr>
            <a:lvl3pPr lvl="2">
              <a:spcBef>
                <a:spcPts val="0"/>
              </a:spcBef>
              <a:spcAft>
                <a:spcPts val="0"/>
              </a:spcAft>
              <a:buSzPts val="6000"/>
              <a:buNone/>
              <a:defRPr sz="8000"/>
            </a:lvl3pPr>
            <a:lvl4pPr lvl="3">
              <a:spcBef>
                <a:spcPts val="0"/>
              </a:spcBef>
              <a:spcAft>
                <a:spcPts val="0"/>
              </a:spcAft>
              <a:buSzPts val="6000"/>
              <a:buNone/>
              <a:defRPr sz="8000"/>
            </a:lvl4pPr>
            <a:lvl5pPr lvl="4">
              <a:spcBef>
                <a:spcPts val="0"/>
              </a:spcBef>
              <a:spcAft>
                <a:spcPts val="0"/>
              </a:spcAft>
              <a:buSzPts val="6000"/>
              <a:buNone/>
              <a:defRPr sz="8000"/>
            </a:lvl5pPr>
            <a:lvl6pPr lvl="5">
              <a:spcBef>
                <a:spcPts val="0"/>
              </a:spcBef>
              <a:spcAft>
                <a:spcPts val="0"/>
              </a:spcAft>
              <a:buSzPts val="6000"/>
              <a:buNone/>
              <a:defRPr sz="8000"/>
            </a:lvl6pPr>
            <a:lvl7pPr lvl="6">
              <a:spcBef>
                <a:spcPts val="0"/>
              </a:spcBef>
              <a:spcAft>
                <a:spcPts val="0"/>
              </a:spcAft>
              <a:buSzPts val="6000"/>
              <a:buNone/>
              <a:defRPr sz="8000"/>
            </a:lvl7pPr>
            <a:lvl8pPr lvl="7">
              <a:spcBef>
                <a:spcPts val="0"/>
              </a:spcBef>
              <a:spcAft>
                <a:spcPts val="0"/>
              </a:spcAft>
              <a:buSzPts val="6000"/>
              <a:buNone/>
              <a:defRPr sz="8000"/>
            </a:lvl8pPr>
            <a:lvl9pPr lvl="8">
              <a:spcBef>
                <a:spcPts val="0"/>
              </a:spcBef>
              <a:spcAft>
                <a:spcPts val="0"/>
              </a:spcAft>
              <a:buSzPts val="6000"/>
              <a:buNone/>
              <a:defRPr sz="8000"/>
            </a:lvl9pPr>
          </a:lstStyle>
          <a:p>
            <a:endParaRPr/>
          </a:p>
        </p:txBody>
      </p:sp>
      <p:sp>
        <p:nvSpPr>
          <p:cNvPr id="10" name="Google Shape;10;p2"/>
          <p:cNvSpPr txBox="1">
            <a:spLocks noGrp="1"/>
          </p:cNvSpPr>
          <p:nvPr>
            <p:ph type="subTitle" idx="1"/>
          </p:nvPr>
        </p:nvSpPr>
        <p:spPr>
          <a:xfrm>
            <a:off x="5881700" y="4135967"/>
            <a:ext cx="4264400" cy="105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26757478"/>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2394000" y="3899700"/>
            <a:ext cx="7404000" cy="11224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ubTitle" idx="1"/>
          </p:nvPr>
        </p:nvSpPr>
        <p:spPr>
          <a:xfrm>
            <a:off x="3907000" y="4943400"/>
            <a:ext cx="4378000" cy="105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28481475"/>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27" name="Google Shape;27;p6"/>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3647253550"/>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3000"/>
              <a:buNone/>
              <a:defRPr sz="4000"/>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30" name="Google Shape;30;p7"/>
          <p:cNvSpPr txBox="1">
            <a:spLocks noGrp="1"/>
          </p:cNvSpPr>
          <p:nvPr>
            <p:ph type="body" idx="1"/>
          </p:nvPr>
        </p:nvSpPr>
        <p:spPr>
          <a:xfrm>
            <a:off x="1025200" y="3429700"/>
            <a:ext cx="4344000" cy="2506800"/>
          </a:xfrm>
          <a:prstGeom prst="rect">
            <a:avLst/>
          </a:prstGeom>
        </p:spPr>
        <p:txBody>
          <a:bodyPr spcFirstLastPara="1" wrap="square" lIns="91425" tIns="91425" rIns="91425" bIns="91425" anchor="t" anchorCtr="0">
            <a:noAutofit/>
          </a:bodyPr>
          <a:lstStyle>
            <a:lvl1pPr marL="609585" lvl="0" indent="-440256">
              <a:spcBef>
                <a:spcPts val="0"/>
              </a:spcBef>
              <a:spcAft>
                <a:spcPts val="0"/>
              </a:spcAft>
              <a:buSzPts val="1600"/>
              <a:buChar char="●"/>
              <a:defRPr sz="2133"/>
            </a:lvl1pPr>
            <a:lvl2pPr marL="1219170" lvl="1" indent="-440256">
              <a:spcBef>
                <a:spcPts val="2133"/>
              </a:spcBef>
              <a:spcAft>
                <a:spcPts val="0"/>
              </a:spcAft>
              <a:buSzPts val="1600"/>
              <a:buChar char="○"/>
              <a:defRPr sz="2133"/>
            </a:lvl2pPr>
            <a:lvl3pPr marL="1828754" lvl="2" indent="-440256">
              <a:spcBef>
                <a:spcPts val="2133"/>
              </a:spcBef>
              <a:spcAft>
                <a:spcPts val="0"/>
              </a:spcAft>
              <a:buSzPts val="1600"/>
              <a:buChar char="■"/>
              <a:defRPr sz="2133"/>
            </a:lvl3pPr>
            <a:lvl4pPr marL="2438339" lvl="3" indent="-440256">
              <a:spcBef>
                <a:spcPts val="2133"/>
              </a:spcBef>
              <a:spcAft>
                <a:spcPts val="0"/>
              </a:spcAft>
              <a:buSzPts val="1600"/>
              <a:buChar char="●"/>
              <a:defRPr sz="2133"/>
            </a:lvl4pPr>
            <a:lvl5pPr marL="3047924" lvl="4" indent="-440256">
              <a:spcBef>
                <a:spcPts val="2133"/>
              </a:spcBef>
              <a:spcAft>
                <a:spcPts val="0"/>
              </a:spcAft>
              <a:buSzPts val="1600"/>
              <a:buChar char="○"/>
              <a:defRPr sz="2133"/>
            </a:lvl5pPr>
            <a:lvl6pPr marL="3657509" lvl="5" indent="-440256">
              <a:spcBef>
                <a:spcPts val="2133"/>
              </a:spcBef>
              <a:spcAft>
                <a:spcPts val="0"/>
              </a:spcAft>
              <a:buSzPts val="1600"/>
              <a:buChar char="■"/>
              <a:defRPr sz="2133"/>
            </a:lvl6pPr>
            <a:lvl7pPr marL="4267093" lvl="6" indent="-440256">
              <a:spcBef>
                <a:spcPts val="2133"/>
              </a:spcBef>
              <a:spcAft>
                <a:spcPts val="0"/>
              </a:spcAft>
              <a:buSzPts val="1600"/>
              <a:buChar char="●"/>
              <a:defRPr sz="2133"/>
            </a:lvl7pPr>
            <a:lvl8pPr marL="4876678" lvl="7" indent="-440256">
              <a:spcBef>
                <a:spcPts val="2133"/>
              </a:spcBef>
              <a:spcAft>
                <a:spcPts val="0"/>
              </a:spcAft>
              <a:buSzPts val="1600"/>
              <a:buChar char="○"/>
              <a:defRPr sz="2133"/>
            </a:lvl8pPr>
            <a:lvl9pPr marL="5486263" lvl="8" indent="-440256">
              <a:spcBef>
                <a:spcPts val="2133"/>
              </a:spcBef>
              <a:spcAft>
                <a:spcPts val="2133"/>
              </a:spcAft>
              <a:buSzPts val="1600"/>
              <a:buChar char="■"/>
              <a:defRPr sz="2133"/>
            </a:lvl9pPr>
          </a:lstStyle>
          <a:p>
            <a:endParaRPr/>
          </a:p>
        </p:txBody>
      </p:sp>
      <p:cxnSp>
        <p:nvCxnSpPr>
          <p:cNvPr id="31" name="Google Shape;31;p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57596682"/>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
        <p:cNvGrpSpPr/>
        <p:nvPr/>
      </p:nvGrpSpPr>
      <p:grpSpPr>
        <a:xfrm>
          <a:off x="0" y="0"/>
          <a:ext cx="0" cy="0"/>
          <a:chOff x="0" y="0"/>
          <a:chExt cx="0" cy="0"/>
        </a:xfrm>
      </p:grpSpPr>
    </p:spTree>
    <p:extLst>
      <p:ext uri="{BB962C8B-B14F-4D97-AF65-F5344CB8AC3E}">
        <p14:creationId xmlns:p14="http://schemas.microsoft.com/office/powerpoint/2010/main" val="1448846862"/>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52"/>
        <p:cNvGrpSpPr/>
        <p:nvPr/>
      </p:nvGrpSpPr>
      <p:grpSpPr>
        <a:xfrm>
          <a:off x="0" y="0"/>
          <a:ext cx="0" cy="0"/>
          <a:chOff x="0" y="0"/>
          <a:chExt cx="0" cy="0"/>
        </a:xfrm>
      </p:grpSpPr>
      <p:sp>
        <p:nvSpPr>
          <p:cNvPr id="53" name="Google Shape;53;p14"/>
          <p:cNvSpPr txBox="1">
            <a:spLocks noGrp="1"/>
          </p:cNvSpPr>
          <p:nvPr>
            <p:ph type="title"/>
          </p:nvPr>
        </p:nvSpPr>
        <p:spPr>
          <a:xfrm>
            <a:off x="1247533" y="1497184"/>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4" name="Google Shape;54;p14"/>
          <p:cNvSpPr txBox="1">
            <a:spLocks noGrp="1"/>
          </p:cNvSpPr>
          <p:nvPr>
            <p:ph type="subTitle" idx="1"/>
          </p:nvPr>
        </p:nvSpPr>
        <p:spPr>
          <a:xfrm>
            <a:off x="1247533" y="1981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5" name="Google Shape;55;p14"/>
          <p:cNvSpPr txBox="1">
            <a:spLocks noGrp="1"/>
          </p:cNvSpPr>
          <p:nvPr>
            <p:ph type="title" idx="2" hasCustomPrompt="1"/>
          </p:nvPr>
        </p:nvSpPr>
        <p:spPr>
          <a:xfrm>
            <a:off x="4258300" y="1645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6" name="Google Shape;56;p14"/>
          <p:cNvSpPr txBox="1">
            <a:spLocks noGrp="1"/>
          </p:cNvSpPr>
          <p:nvPr>
            <p:ph type="title" idx="3"/>
          </p:nvPr>
        </p:nvSpPr>
        <p:spPr>
          <a:xfrm>
            <a:off x="1247533" y="421001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57" name="Google Shape;57;p14"/>
          <p:cNvSpPr txBox="1">
            <a:spLocks noGrp="1"/>
          </p:cNvSpPr>
          <p:nvPr>
            <p:ph type="subTitle" idx="4"/>
          </p:nvPr>
        </p:nvSpPr>
        <p:spPr>
          <a:xfrm>
            <a:off x="1247533" y="4694417"/>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idx="5" hasCustomPrompt="1"/>
          </p:nvPr>
        </p:nvSpPr>
        <p:spPr>
          <a:xfrm>
            <a:off x="4258300" y="4358733"/>
            <a:ext cx="1602400" cy="10020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
        <p:nvSpPr>
          <p:cNvPr id="59" name="Google Shape;59;p14"/>
          <p:cNvSpPr txBox="1">
            <a:spLocks noGrp="1"/>
          </p:cNvSpPr>
          <p:nvPr>
            <p:ph type="title" idx="6"/>
          </p:nvPr>
        </p:nvSpPr>
        <p:spPr>
          <a:xfrm>
            <a:off x="8149633" y="1497184"/>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0" name="Google Shape;60;p14"/>
          <p:cNvSpPr txBox="1">
            <a:spLocks noGrp="1"/>
          </p:cNvSpPr>
          <p:nvPr>
            <p:ph type="subTitle" idx="7"/>
          </p:nvPr>
        </p:nvSpPr>
        <p:spPr>
          <a:xfrm>
            <a:off x="8149633" y="1981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1" name="Google Shape;61;p14"/>
          <p:cNvSpPr txBox="1">
            <a:spLocks noGrp="1"/>
          </p:cNvSpPr>
          <p:nvPr>
            <p:ph type="title" idx="8" hasCustomPrompt="1"/>
          </p:nvPr>
        </p:nvSpPr>
        <p:spPr>
          <a:xfrm>
            <a:off x="6255225" y="1645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
        <p:nvSpPr>
          <p:cNvPr id="62" name="Google Shape;62;p14"/>
          <p:cNvSpPr txBox="1">
            <a:spLocks noGrp="1"/>
          </p:cNvSpPr>
          <p:nvPr>
            <p:ph type="title" idx="9"/>
          </p:nvPr>
        </p:nvSpPr>
        <p:spPr>
          <a:xfrm>
            <a:off x="8149633" y="421001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63" name="Google Shape;63;p14"/>
          <p:cNvSpPr txBox="1">
            <a:spLocks noGrp="1"/>
          </p:cNvSpPr>
          <p:nvPr>
            <p:ph type="subTitle" idx="13"/>
          </p:nvPr>
        </p:nvSpPr>
        <p:spPr>
          <a:xfrm>
            <a:off x="8149633" y="4694417"/>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4" name="Google Shape;64;p14"/>
          <p:cNvSpPr txBox="1">
            <a:spLocks noGrp="1"/>
          </p:cNvSpPr>
          <p:nvPr>
            <p:ph type="title" idx="14" hasCustomPrompt="1"/>
          </p:nvPr>
        </p:nvSpPr>
        <p:spPr>
          <a:xfrm>
            <a:off x="6255225" y="4358733"/>
            <a:ext cx="1602400" cy="1002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4800"/>
              <a:buNone/>
              <a:defRPr sz="6400"/>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690068643"/>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65"/>
        <p:cNvGrpSpPr/>
        <p:nvPr/>
      </p:nvGrpSpPr>
      <p:grpSpPr>
        <a:xfrm>
          <a:off x="0" y="0"/>
          <a:ext cx="0" cy="0"/>
          <a:chOff x="0" y="0"/>
          <a:chExt cx="0" cy="0"/>
        </a:xfrm>
      </p:grpSpPr>
      <p:sp>
        <p:nvSpPr>
          <p:cNvPr id="66" name="Google Shape;66;p15"/>
          <p:cNvSpPr txBox="1">
            <a:spLocks noGrp="1"/>
          </p:cNvSpPr>
          <p:nvPr>
            <p:ph type="title"/>
          </p:nvPr>
        </p:nvSpPr>
        <p:spPr>
          <a:xfrm>
            <a:off x="2203100" y="4025267"/>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Font typeface="Abel"/>
              <a:buNone/>
              <a:defRPr sz="2400">
                <a:latin typeface="Abel"/>
                <a:ea typeface="Abel"/>
                <a:cs typeface="Abel"/>
                <a:sym typeface="Abel"/>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67" name="Google Shape;67;p15"/>
          <p:cNvSpPr txBox="1">
            <a:spLocks noGrp="1"/>
          </p:cNvSpPr>
          <p:nvPr>
            <p:ph type="subTitle" idx="1"/>
          </p:nvPr>
        </p:nvSpPr>
        <p:spPr>
          <a:xfrm>
            <a:off x="2203100" y="1848867"/>
            <a:ext cx="5393600" cy="2481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ighteous"/>
              <a:buNone/>
              <a:defRPr sz="32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8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8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8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8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8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8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8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800">
                <a:latin typeface="Righteous"/>
                <a:ea typeface="Righteous"/>
                <a:cs typeface="Righteous"/>
                <a:sym typeface="Righteous"/>
              </a:defRPr>
            </a:lvl9pPr>
          </a:lstStyle>
          <a:p>
            <a:endParaRPr/>
          </a:p>
        </p:txBody>
      </p:sp>
    </p:spTree>
    <p:extLst>
      <p:ext uri="{BB962C8B-B14F-4D97-AF65-F5344CB8AC3E}">
        <p14:creationId xmlns:p14="http://schemas.microsoft.com/office/powerpoint/2010/main" val="2433380644"/>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Title + Two Columns ">
  <p:cSld name="Title + Two Columns ">
    <p:spTree>
      <p:nvGrpSpPr>
        <p:cNvPr id="1" name="Shape 77"/>
        <p:cNvGrpSpPr/>
        <p:nvPr/>
      </p:nvGrpSpPr>
      <p:grpSpPr>
        <a:xfrm>
          <a:off x="0" y="0"/>
          <a:ext cx="0" cy="0"/>
          <a:chOff x="0" y="0"/>
          <a:chExt cx="0" cy="0"/>
        </a:xfrm>
      </p:grpSpPr>
      <p:sp>
        <p:nvSpPr>
          <p:cNvPr id="78" name="Google Shape;78;p17"/>
          <p:cNvSpPr txBox="1">
            <a:spLocks noGrp="1"/>
          </p:cNvSpPr>
          <p:nvPr>
            <p:ph type="title"/>
          </p:nvPr>
        </p:nvSpPr>
        <p:spPr>
          <a:xfrm>
            <a:off x="1435600" y="2507767"/>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79" name="Google Shape;79;p17"/>
          <p:cNvSpPr txBox="1">
            <a:spLocks noGrp="1"/>
          </p:cNvSpPr>
          <p:nvPr>
            <p:ph type="subTitle" idx="1"/>
          </p:nvPr>
        </p:nvSpPr>
        <p:spPr>
          <a:xfrm>
            <a:off x="1435600" y="3221765"/>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80" name="Google Shape;80;p17"/>
          <p:cNvSpPr txBox="1">
            <a:spLocks noGrp="1"/>
          </p:cNvSpPr>
          <p:nvPr>
            <p:ph type="title" idx="2"/>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81" name="Google Shape;81;p17"/>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
        <p:nvSpPr>
          <p:cNvPr id="82" name="Google Shape;82;p17"/>
          <p:cNvSpPr txBox="1">
            <a:spLocks noGrp="1"/>
          </p:cNvSpPr>
          <p:nvPr>
            <p:ph type="title" idx="3"/>
          </p:nvPr>
        </p:nvSpPr>
        <p:spPr>
          <a:xfrm>
            <a:off x="1435600" y="4339633"/>
            <a:ext cx="4495200" cy="666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83" name="Google Shape;83;p17"/>
          <p:cNvSpPr txBox="1">
            <a:spLocks noGrp="1"/>
          </p:cNvSpPr>
          <p:nvPr>
            <p:ph type="subTitle" idx="4"/>
          </p:nvPr>
        </p:nvSpPr>
        <p:spPr>
          <a:xfrm>
            <a:off x="1435600" y="5053632"/>
            <a:ext cx="4495200" cy="89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29387858"/>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Title + Four Columns">
  <p:cSld name="Title + Four Columns">
    <p:spTree>
      <p:nvGrpSpPr>
        <p:cNvPr id="1" name="Shape 88"/>
        <p:cNvGrpSpPr/>
        <p:nvPr/>
      </p:nvGrpSpPr>
      <p:grpSpPr>
        <a:xfrm>
          <a:off x="0" y="0"/>
          <a:ext cx="0" cy="0"/>
          <a:chOff x="0" y="0"/>
          <a:chExt cx="0" cy="0"/>
        </a:xfrm>
      </p:grpSpPr>
      <p:sp>
        <p:nvSpPr>
          <p:cNvPr id="89" name="Google Shape;89;p19"/>
          <p:cNvSpPr txBox="1">
            <a:spLocks noGrp="1"/>
          </p:cNvSpPr>
          <p:nvPr>
            <p:ph type="title"/>
          </p:nvPr>
        </p:nvSpPr>
        <p:spPr>
          <a:xfrm>
            <a:off x="1247533" y="2589067"/>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0" name="Google Shape;90;p19"/>
          <p:cNvSpPr txBox="1">
            <a:spLocks noGrp="1"/>
          </p:cNvSpPr>
          <p:nvPr>
            <p:ph type="subTitle" idx="1"/>
          </p:nvPr>
        </p:nvSpPr>
        <p:spPr>
          <a:xfrm>
            <a:off x="1247533" y="30733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1" name="Google Shape;91;p19"/>
          <p:cNvSpPr txBox="1">
            <a:spLocks noGrp="1"/>
          </p:cNvSpPr>
          <p:nvPr>
            <p:ph type="title" idx="2"/>
          </p:nvPr>
        </p:nvSpPr>
        <p:spPr>
          <a:xfrm>
            <a:off x="1247533" y="4489100"/>
            <a:ext cx="2794800" cy="538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1800"/>
              <a:buNone/>
              <a:defRPr sz="2400">
                <a:solidFill>
                  <a:schemeClr val="accent1"/>
                </a:solidFill>
              </a:defRPr>
            </a:lvl1pPr>
            <a:lvl2pPr lvl="1" algn="r" rtl="0">
              <a:spcBef>
                <a:spcPts val="0"/>
              </a:spcBef>
              <a:spcAft>
                <a:spcPts val="0"/>
              </a:spcAft>
              <a:buClr>
                <a:schemeClr val="accent1"/>
              </a:buClr>
              <a:buSzPts val="1800"/>
              <a:buNone/>
              <a:defRPr sz="2400">
                <a:solidFill>
                  <a:schemeClr val="accent1"/>
                </a:solidFill>
              </a:defRPr>
            </a:lvl2pPr>
            <a:lvl3pPr lvl="2" algn="r" rtl="0">
              <a:spcBef>
                <a:spcPts val="0"/>
              </a:spcBef>
              <a:spcAft>
                <a:spcPts val="0"/>
              </a:spcAft>
              <a:buClr>
                <a:schemeClr val="accent1"/>
              </a:buClr>
              <a:buSzPts val="1800"/>
              <a:buNone/>
              <a:defRPr sz="2400">
                <a:solidFill>
                  <a:schemeClr val="accent1"/>
                </a:solidFill>
              </a:defRPr>
            </a:lvl3pPr>
            <a:lvl4pPr lvl="3" algn="r" rtl="0">
              <a:spcBef>
                <a:spcPts val="0"/>
              </a:spcBef>
              <a:spcAft>
                <a:spcPts val="0"/>
              </a:spcAft>
              <a:buClr>
                <a:schemeClr val="accent1"/>
              </a:buClr>
              <a:buSzPts val="1800"/>
              <a:buNone/>
              <a:defRPr sz="2400">
                <a:solidFill>
                  <a:schemeClr val="accent1"/>
                </a:solidFill>
              </a:defRPr>
            </a:lvl4pPr>
            <a:lvl5pPr lvl="4" algn="r" rtl="0">
              <a:spcBef>
                <a:spcPts val="0"/>
              </a:spcBef>
              <a:spcAft>
                <a:spcPts val="0"/>
              </a:spcAft>
              <a:buClr>
                <a:schemeClr val="accent1"/>
              </a:buClr>
              <a:buSzPts val="1800"/>
              <a:buNone/>
              <a:defRPr sz="2400">
                <a:solidFill>
                  <a:schemeClr val="accent1"/>
                </a:solidFill>
              </a:defRPr>
            </a:lvl5pPr>
            <a:lvl6pPr lvl="5" algn="r" rtl="0">
              <a:spcBef>
                <a:spcPts val="0"/>
              </a:spcBef>
              <a:spcAft>
                <a:spcPts val="0"/>
              </a:spcAft>
              <a:buClr>
                <a:schemeClr val="accent1"/>
              </a:buClr>
              <a:buSzPts val="1800"/>
              <a:buNone/>
              <a:defRPr sz="2400">
                <a:solidFill>
                  <a:schemeClr val="accent1"/>
                </a:solidFill>
              </a:defRPr>
            </a:lvl6pPr>
            <a:lvl7pPr lvl="6" algn="r" rtl="0">
              <a:spcBef>
                <a:spcPts val="0"/>
              </a:spcBef>
              <a:spcAft>
                <a:spcPts val="0"/>
              </a:spcAft>
              <a:buClr>
                <a:schemeClr val="accent1"/>
              </a:buClr>
              <a:buSzPts val="1800"/>
              <a:buNone/>
              <a:defRPr sz="2400">
                <a:solidFill>
                  <a:schemeClr val="accent1"/>
                </a:solidFill>
              </a:defRPr>
            </a:lvl7pPr>
            <a:lvl8pPr lvl="7" algn="r" rtl="0">
              <a:spcBef>
                <a:spcPts val="0"/>
              </a:spcBef>
              <a:spcAft>
                <a:spcPts val="0"/>
              </a:spcAft>
              <a:buClr>
                <a:schemeClr val="accent1"/>
              </a:buClr>
              <a:buSzPts val="1800"/>
              <a:buNone/>
              <a:defRPr sz="2400">
                <a:solidFill>
                  <a:schemeClr val="accent1"/>
                </a:solidFill>
              </a:defRPr>
            </a:lvl8pPr>
            <a:lvl9pPr lvl="8" algn="r" rtl="0">
              <a:spcBef>
                <a:spcPts val="0"/>
              </a:spcBef>
              <a:spcAft>
                <a:spcPts val="0"/>
              </a:spcAft>
              <a:buClr>
                <a:schemeClr val="accent1"/>
              </a:buClr>
              <a:buSzPts val="1800"/>
              <a:buNone/>
              <a:defRPr sz="2400">
                <a:solidFill>
                  <a:schemeClr val="accent1"/>
                </a:solidFill>
              </a:defRPr>
            </a:lvl9pPr>
          </a:lstStyle>
          <a:p>
            <a:endParaRPr/>
          </a:p>
        </p:txBody>
      </p:sp>
      <p:sp>
        <p:nvSpPr>
          <p:cNvPr id="92" name="Google Shape;92;p19"/>
          <p:cNvSpPr txBox="1">
            <a:spLocks noGrp="1"/>
          </p:cNvSpPr>
          <p:nvPr>
            <p:ph type="subTitle" idx="3"/>
          </p:nvPr>
        </p:nvSpPr>
        <p:spPr>
          <a:xfrm>
            <a:off x="1247533" y="4973500"/>
            <a:ext cx="2794800" cy="666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93" name="Google Shape;93;p19"/>
          <p:cNvSpPr txBox="1">
            <a:spLocks noGrp="1"/>
          </p:cNvSpPr>
          <p:nvPr>
            <p:ph type="title" idx="4"/>
          </p:nvPr>
        </p:nvSpPr>
        <p:spPr>
          <a:xfrm>
            <a:off x="8149633" y="2589067"/>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4" name="Google Shape;94;p19"/>
          <p:cNvSpPr txBox="1">
            <a:spLocks noGrp="1"/>
          </p:cNvSpPr>
          <p:nvPr>
            <p:ph type="subTitle" idx="5"/>
          </p:nvPr>
        </p:nvSpPr>
        <p:spPr>
          <a:xfrm>
            <a:off x="8149633" y="30733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5" name="Google Shape;95;p19"/>
          <p:cNvSpPr txBox="1">
            <a:spLocks noGrp="1"/>
          </p:cNvSpPr>
          <p:nvPr>
            <p:ph type="title" idx="6"/>
          </p:nvPr>
        </p:nvSpPr>
        <p:spPr>
          <a:xfrm>
            <a:off x="8149633" y="4489100"/>
            <a:ext cx="2794800" cy="538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1800"/>
              <a:buNone/>
              <a:defRPr sz="2400">
                <a:solidFill>
                  <a:schemeClr val="accent1"/>
                </a:solidFill>
              </a:defRPr>
            </a:lvl1pPr>
            <a:lvl2pPr lvl="1" rtl="0">
              <a:spcBef>
                <a:spcPts val="0"/>
              </a:spcBef>
              <a:spcAft>
                <a:spcPts val="0"/>
              </a:spcAft>
              <a:buClr>
                <a:schemeClr val="accent1"/>
              </a:buClr>
              <a:buSzPts val="1800"/>
              <a:buNone/>
              <a:defRPr sz="2400">
                <a:solidFill>
                  <a:schemeClr val="accent1"/>
                </a:solidFill>
              </a:defRPr>
            </a:lvl2pPr>
            <a:lvl3pPr lvl="2" rtl="0">
              <a:spcBef>
                <a:spcPts val="0"/>
              </a:spcBef>
              <a:spcAft>
                <a:spcPts val="0"/>
              </a:spcAft>
              <a:buClr>
                <a:schemeClr val="accent1"/>
              </a:buClr>
              <a:buSzPts val="1800"/>
              <a:buNone/>
              <a:defRPr sz="2400">
                <a:solidFill>
                  <a:schemeClr val="accent1"/>
                </a:solidFill>
              </a:defRPr>
            </a:lvl3pPr>
            <a:lvl4pPr lvl="3" rtl="0">
              <a:spcBef>
                <a:spcPts val="0"/>
              </a:spcBef>
              <a:spcAft>
                <a:spcPts val="0"/>
              </a:spcAft>
              <a:buClr>
                <a:schemeClr val="accent1"/>
              </a:buClr>
              <a:buSzPts val="1800"/>
              <a:buNone/>
              <a:defRPr sz="2400">
                <a:solidFill>
                  <a:schemeClr val="accent1"/>
                </a:solidFill>
              </a:defRPr>
            </a:lvl4pPr>
            <a:lvl5pPr lvl="4" rtl="0">
              <a:spcBef>
                <a:spcPts val="0"/>
              </a:spcBef>
              <a:spcAft>
                <a:spcPts val="0"/>
              </a:spcAft>
              <a:buClr>
                <a:schemeClr val="accent1"/>
              </a:buClr>
              <a:buSzPts val="1800"/>
              <a:buNone/>
              <a:defRPr sz="2400">
                <a:solidFill>
                  <a:schemeClr val="accent1"/>
                </a:solidFill>
              </a:defRPr>
            </a:lvl5pPr>
            <a:lvl6pPr lvl="5" rtl="0">
              <a:spcBef>
                <a:spcPts val="0"/>
              </a:spcBef>
              <a:spcAft>
                <a:spcPts val="0"/>
              </a:spcAft>
              <a:buClr>
                <a:schemeClr val="accent1"/>
              </a:buClr>
              <a:buSzPts val="1800"/>
              <a:buNone/>
              <a:defRPr sz="2400">
                <a:solidFill>
                  <a:schemeClr val="accent1"/>
                </a:solidFill>
              </a:defRPr>
            </a:lvl6pPr>
            <a:lvl7pPr lvl="6" rtl="0">
              <a:spcBef>
                <a:spcPts val="0"/>
              </a:spcBef>
              <a:spcAft>
                <a:spcPts val="0"/>
              </a:spcAft>
              <a:buClr>
                <a:schemeClr val="accent1"/>
              </a:buClr>
              <a:buSzPts val="1800"/>
              <a:buNone/>
              <a:defRPr sz="2400">
                <a:solidFill>
                  <a:schemeClr val="accent1"/>
                </a:solidFill>
              </a:defRPr>
            </a:lvl7pPr>
            <a:lvl8pPr lvl="7" rtl="0">
              <a:spcBef>
                <a:spcPts val="0"/>
              </a:spcBef>
              <a:spcAft>
                <a:spcPts val="0"/>
              </a:spcAft>
              <a:buClr>
                <a:schemeClr val="accent1"/>
              </a:buClr>
              <a:buSzPts val="1800"/>
              <a:buNone/>
              <a:defRPr sz="2400">
                <a:solidFill>
                  <a:schemeClr val="accent1"/>
                </a:solidFill>
              </a:defRPr>
            </a:lvl8pPr>
            <a:lvl9pPr lvl="8" rtl="0">
              <a:spcBef>
                <a:spcPts val="0"/>
              </a:spcBef>
              <a:spcAft>
                <a:spcPts val="0"/>
              </a:spcAft>
              <a:buClr>
                <a:schemeClr val="accent1"/>
              </a:buClr>
              <a:buSzPts val="1800"/>
              <a:buNone/>
              <a:defRPr sz="2400">
                <a:solidFill>
                  <a:schemeClr val="accent1"/>
                </a:solidFill>
              </a:defRPr>
            </a:lvl9pPr>
          </a:lstStyle>
          <a:p>
            <a:endParaRPr/>
          </a:p>
        </p:txBody>
      </p:sp>
      <p:sp>
        <p:nvSpPr>
          <p:cNvPr id="96" name="Google Shape;96;p19"/>
          <p:cNvSpPr txBox="1">
            <a:spLocks noGrp="1"/>
          </p:cNvSpPr>
          <p:nvPr>
            <p:ph type="subTitle" idx="7"/>
          </p:nvPr>
        </p:nvSpPr>
        <p:spPr>
          <a:xfrm>
            <a:off x="8149633" y="4973500"/>
            <a:ext cx="2794800" cy="66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9"/>
          <p:cNvSpPr txBox="1">
            <a:spLocks noGrp="1"/>
          </p:cNvSpPr>
          <p:nvPr>
            <p:ph type="title" idx="8"/>
          </p:nvPr>
        </p:nvSpPr>
        <p:spPr>
          <a:xfrm>
            <a:off x="1025200" y="537600"/>
            <a:ext cx="58444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cxnSp>
        <p:nvCxnSpPr>
          <p:cNvPr id="98" name="Google Shape;98;p19"/>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821663602"/>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Title + Text 1">
  <p:cSld name="Title + Text 1">
    <p:spTree>
      <p:nvGrpSpPr>
        <p:cNvPr id="1" name="Shape 114"/>
        <p:cNvGrpSpPr/>
        <p:nvPr/>
      </p:nvGrpSpPr>
      <p:grpSpPr>
        <a:xfrm>
          <a:off x="0" y="0"/>
          <a:ext cx="0" cy="0"/>
          <a:chOff x="0" y="0"/>
          <a:chExt cx="0" cy="0"/>
        </a:xfrm>
      </p:grpSpPr>
      <p:sp>
        <p:nvSpPr>
          <p:cNvPr id="115" name="Google Shape;115;p21"/>
          <p:cNvSpPr txBox="1">
            <a:spLocks noGrp="1"/>
          </p:cNvSpPr>
          <p:nvPr>
            <p:ph type="title"/>
          </p:nvPr>
        </p:nvSpPr>
        <p:spPr>
          <a:xfrm>
            <a:off x="1025200" y="537600"/>
            <a:ext cx="4344000" cy="10076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sz="4000"/>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endParaRPr/>
          </a:p>
        </p:txBody>
      </p:sp>
      <p:sp>
        <p:nvSpPr>
          <p:cNvPr id="116" name="Google Shape;116;p21"/>
          <p:cNvSpPr txBox="1">
            <a:spLocks noGrp="1"/>
          </p:cNvSpPr>
          <p:nvPr>
            <p:ph type="body" idx="1"/>
          </p:nvPr>
        </p:nvSpPr>
        <p:spPr>
          <a:xfrm>
            <a:off x="1025200" y="3681600"/>
            <a:ext cx="3314000" cy="22548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2133"/>
            </a:lvl1pPr>
            <a:lvl2pPr marL="1219170" lvl="1" indent="-440256" rtl="0">
              <a:lnSpc>
                <a:spcPct val="100000"/>
              </a:lnSpc>
              <a:spcBef>
                <a:spcPts val="2133"/>
              </a:spcBef>
              <a:spcAft>
                <a:spcPts val="0"/>
              </a:spcAft>
              <a:buSzPts val="1600"/>
              <a:buChar char="○"/>
              <a:defRPr sz="2133"/>
            </a:lvl2pPr>
            <a:lvl3pPr marL="1828754" lvl="2" indent="-440256" rtl="0">
              <a:lnSpc>
                <a:spcPct val="100000"/>
              </a:lnSpc>
              <a:spcBef>
                <a:spcPts val="2133"/>
              </a:spcBef>
              <a:spcAft>
                <a:spcPts val="0"/>
              </a:spcAft>
              <a:buSzPts val="1600"/>
              <a:buChar char="■"/>
              <a:defRPr sz="2133"/>
            </a:lvl3pPr>
            <a:lvl4pPr marL="2438339" lvl="3" indent="-440256" rtl="0">
              <a:lnSpc>
                <a:spcPct val="100000"/>
              </a:lnSpc>
              <a:spcBef>
                <a:spcPts val="2133"/>
              </a:spcBef>
              <a:spcAft>
                <a:spcPts val="0"/>
              </a:spcAft>
              <a:buSzPts val="1600"/>
              <a:buChar char="●"/>
              <a:defRPr sz="2133"/>
            </a:lvl4pPr>
            <a:lvl5pPr marL="3047924" lvl="4" indent="-440256" rtl="0">
              <a:lnSpc>
                <a:spcPct val="100000"/>
              </a:lnSpc>
              <a:spcBef>
                <a:spcPts val="2133"/>
              </a:spcBef>
              <a:spcAft>
                <a:spcPts val="0"/>
              </a:spcAft>
              <a:buSzPts val="1600"/>
              <a:buChar char="○"/>
              <a:defRPr sz="2133"/>
            </a:lvl5pPr>
            <a:lvl6pPr marL="3657509" lvl="5" indent="-440256" rtl="0">
              <a:lnSpc>
                <a:spcPct val="100000"/>
              </a:lnSpc>
              <a:spcBef>
                <a:spcPts val="2133"/>
              </a:spcBef>
              <a:spcAft>
                <a:spcPts val="0"/>
              </a:spcAft>
              <a:buSzPts val="1600"/>
              <a:buChar char="■"/>
              <a:defRPr sz="2133"/>
            </a:lvl6pPr>
            <a:lvl7pPr marL="4267093" lvl="6" indent="-440256" rtl="0">
              <a:lnSpc>
                <a:spcPct val="100000"/>
              </a:lnSpc>
              <a:spcBef>
                <a:spcPts val="2133"/>
              </a:spcBef>
              <a:spcAft>
                <a:spcPts val="0"/>
              </a:spcAft>
              <a:buSzPts val="1600"/>
              <a:buChar char="●"/>
              <a:defRPr sz="2133"/>
            </a:lvl7pPr>
            <a:lvl8pPr marL="4876678" lvl="7" indent="-440256" rtl="0">
              <a:lnSpc>
                <a:spcPct val="100000"/>
              </a:lnSpc>
              <a:spcBef>
                <a:spcPts val="2133"/>
              </a:spcBef>
              <a:spcAft>
                <a:spcPts val="0"/>
              </a:spcAft>
              <a:buSzPts val="1600"/>
              <a:buChar char="○"/>
              <a:defRPr sz="2133"/>
            </a:lvl8pPr>
            <a:lvl9pPr marL="5486263" lvl="8" indent="-440256" rtl="0">
              <a:lnSpc>
                <a:spcPct val="100000"/>
              </a:lnSpc>
              <a:spcBef>
                <a:spcPts val="2133"/>
              </a:spcBef>
              <a:spcAft>
                <a:spcPts val="2133"/>
              </a:spcAft>
              <a:buSzPts val="1600"/>
              <a:buChar char="■"/>
              <a:defRPr sz="2133"/>
            </a:lvl9pPr>
          </a:lstStyle>
          <a:p>
            <a:endParaRPr/>
          </a:p>
        </p:txBody>
      </p:sp>
      <p:cxnSp>
        <p:nvCxnSpPr>
          <p:cNvPr id="117" name="Google Shape;117;p21"/>
          <p:cNvCxnSpPr/>
          <p:nvPr/>
        </p:nvCxnSpPr>
        <p:spPr>
          <a:xfrm>
            <a:off x="-163567" y="1642167"/>
            <a:ext cx="5614800" cy="0"/>
          </a:xfrm>
          <a:prstGeom prst="straightConnector1">
            <a:avLst/>
          </a:prstGeom>
          <a:noFill/>
          <a:ln w="9525" cap="flat" cmpd="sng">
            <a:solidFill>
              <a:schemeClr val="accent2"/>
            </a:solidFill>
            <a:prstDash val="solid"/>
            <a:round/>
            <a:headEnd type="none" w="med" len="med"/>
            <a:tailEnd type="none" w="med" len="med"/>
          </a:ln>
        </p:spPr>
      </p:cxnSp>
    </p:spTree>
    <p:extLst>
      <p:ext uri="{BB962C8B-B14F-4D97-AF65-F5344CB8AC3E}">
        <p14:creationId xmlns:p14="http://schemas.microsoft.com/office/powerpoint/2010/main" val="260450607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theme" Target="../theme/theme2.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3.xml"/><Relationship Id="rId13" Type="http://schemas.openxmlformats.org/officeDocument/2006/relationships/slideLayout" Target="../slideLayouts/slideLayout38.xml"/><Relationship Id="rId18" Type="http://schemas.openxmlformats.org/officeDocument/2006/relationships/theme" Target="../theme/theme3.xml"/><Relationship Id="rId3" Type="http://schemas.openxmlformats.org/officeDocument/2006/relationships/slideLayout" Target="../slideLayouts/slideLayout28.xml"/><Relationship Id="rId7" Type="http://schemas.openxmlformats.org/officeDocument/2006/relationships/slideLayout" Target="../slideLayouts/slideLayout32.xml"/><Relationship Id="rId12" Type="http://schemas.openxmlformats.org/officeDocument/2006/relationships/slideLayout" Target="../slideLayouts/slideLayout37.xml"/><Relationship Id="rId17" Type="http://schemas.openxmlformats.org/officeDocument/2006/relationships/slideLayout" Target="../slideLayouts/slideLayout42.xml"/><Relationship Id="rId2" Type="http://schemas.openxmlformats.org/officeDocument/2006/relationships/slideLayout" Target="../slideLayouts/slideLayout27.xml"/><Relationship Id="rId16" Type="http://schemas.openxmlformats.org/officeDocument/2006/relationships/slideLayout" Target="../slideLayouts/slideLayout41.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5" Type="http://schemas.openxmlformats.org/officeDocument/2006/relationships/slideLayout" Target="../slideLayouts/slideLayout40.xml"/><Relationship Id="rId10" Type="http://schemas.openxmlformats.org/officeDocument/2006/relationships/slideLayout" Target="../slideLayouts/slideLayout35.xml"/><Relationship Id="rId4" Type="http://schemas.openxmlformats.org/officeDocument/2006/relationships/slideLayout" Target="../slideLayouts/slideLayout29.xml"/><Relationship Id="rId9" Type="http://schemas.openxmlformats.org/officeDocument/2006/relationships/slideLayout" Target="../slideLayouts/slideLayout34.xml"/><Relationship Id="rId14" Type="http://schemas.openxmlformats.org/officeDocument/2006/relationships/slideLayout" Target="../slideLayouts/slideLayout3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0.xml"/><Relationship Id="rId13" Type="http://schemas.openxmlformats.org/officeDocument/2006/relationships/slideLayout" Target="../slideLayouts/slideLayout55.xml"/><Relationship Id="rId18" Type="http://schemas.openxmlformats.org/officeDocument/2006/relationships/slideLayout" Target="../slideLayouts/slideLayout60.xml"/><Relationship Id="rId3" Type="http://schemas.openxmlformats.org/officeDocument/2006/relationships/slideLayout" Target="../slideLayouts/slideLayout45.xml"/><Relationship Id="rId21" Type="http://schemas.openxmlformats.org/officeDocument/2006/relationships/slideLayout" Target="../slideLayouts/slideLayout63.xml"/><Relationship Id="rId7" Type="http://schemas.openxmlformats.org/officeDocument/2006/relationships/slideLayout" Target="../slideLayouts/slideLayout49.xml"/><Relationship Id="rId12" Type="http://schemas.openxmlformats.org/officeDocument/2006/relationships/slideLayout" Target="../slideLayouts/slideLayout54.xml"/><Relationship Id="rId17" Type="http://schemas.openxmlformats.org/officeDocument/2006/relationships/slideLayout" Target="../slideLayouts/slideLayout59.xml"/><Relationship Id="rId2" Type="http://schemas.openxmlformats.org/officeDocument/2006/relationships/slideLayout" Target="../slideLayouts/slideLayout44.xml"/><Relationship Id="rId16" Type="http://schemas.openxmlformats.org/officeDocument/2006/relationships/slideLayout" Target="../slideLayouts/slideLayout58.xml"/><Relationship Id="rId20" Type="http://schemas.openxmlformats.org/officeDocument/2006/relationships/slideLayout" Target="../slideLayouts/slideLayout62.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slideLayout" Target="../slideLayouts/slideLayout53.xml"/><Relationship Id="rId24" Type="http://schemas.openxmlformats.org/officeDocument/2006/relationships/theme" Target="../theme/theme4.xml"/><Relationship Id="rId5" Type="http://schemas.openxmlformats.org/officeDocument/2006/relationships/slideLayout" Target="../slideLayouts/slideLayout47.xml"/><Relationship Id="rId15" Type="http://schemas.openxmlformats.org/officeDocument/2006/relationships/slideLayout" Target="../slideLayouts/slideLayout57.xml"/><Relationship Id="rId23" Type="http://schemas.openxmlformats.org/officeDocument/2006/relationships/slideLayout" Target="../slideLayouts/slideLayout65.xml"/><Relationship Id="rId10" Type="http://schemas.openxmlformats.org/officeDocument/2006/relationships/slideLayout" Target="../slideLayouts/slideLayout52.xml"/><Relationship Id="rId19" Type="http://schemas.openxmlformats.org/officeDocument/2006/relationships/slideLayout" Target="../slideLayouts/slideLayout61.xml"/><Relationship Id="rId4" Type="http://schemas.openxmlformats.org/officeDocument/2006/relationships/slideLayout" Target="../slideLayouts/slideLayout46.xml"/><Relationship Id="rId9" Type="http://schemas.openxmlformats.org/officeDocument/2006/relationships/slideLayout" Target="../slideLayouts/slideLayout51.xml"/><Relationship Id="rId14" Type="http://schemas.openxmlformats.org/officeDocument/2006/relationships/slideLayout" Target="../slideLayouts/slideLayout56.xml"/><Relationship Id="rId22" Type="http://schemas.openxmlformats.org/officeDocument/2006/relationships/slideLayout" Target="../slideLayouts/slideLayout6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3.xml"/><Relationship Id="rId13" Type="http://schemas.openxmlformats.org/officeDocument/2006/relationships/image" Target="../media/image21.jpg"/><Relationship Id="rId3" Type="http://schemas.openxmlformats.org/officeDocument/2006/relationships/slideLayout" Target="../slideLayouts/slideLayout68.xml"/><Relationship Id="rId7" Type="http://schemas.openxmlformats.org/officeDocument/2006/relationships/slideLayout" Target="../slideLayouts/slideLayout72.xml"/><Relationship Id="rId12" Type="http://schemas.openxmlformats.org/officeDocument/2006/relationships/theme" Target="../theme/theme5.xml"/><Relationship Id="rId2" Type="http://schemas.openxmlformats.org/officeDocument/2006/relationships/slideLayout" Target="../slideLayouts/slideLayout67.xml"/><Relationship Id="rId1" Type="http://schemas.openxmlformats.org/officeDocument/2006/relationships/slideLayout" Target="../slideLayouts/slideLayout66.xml"/><Relationship Id="rId6" Type="http://schemas.openxmlformats.org/officeDocument/2006/relationships/slideLayout" Target="../slideLayouts/slideLayout71.xml"/><Relationship Id="rId11" Type="http://schemas.openxmlformats.org/officeDocument/2006/relationships/slideLayout" Target="../slideLayouts/slideLayout76.xml"/><Relationship Id="rId5" Type="http://schemas.openxmlformats.org/officeDocument/2006/relationships/slideLayout" Target="../slideLayouts/slideLayout70.xml"/><Relationship Id="rId10" Type="http://schemas.openxmlformats.org/officeDocument/2006/relationships/slideLayout" Target="../slideLayouts/slideLayout75.xml"/><Relationship Id="rId4" Type="http://schemas.openxmlformats.org/officeDocument/2006/relationships/slideLayout" Target="../slideLayouts/slideLayout69.xml"/><Relationship Id="rId9" Type="http://schemas.openxmlformats.org/officeDocument/2006/relationships/slideLayout" Target="../slideLayouts/slideLayout7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4.xml"/><Relationship Id="rId13" Type="http://schemas.openxmlformats.org/officeDocument/2006/relationships/slideLayout" Target="../slideLayouts/slideLayout89.xml"/><Relationship Id="rId18" Type="http://schemas.openxmlformats.org/officeDocument/2006/relationships/slideLayout" Target="../slideLayouts/slideLayout94.xml"/><Relationship Id="rId3" Type="http://schemas.openxmlformats.org/officeDocument/2006/relationships/slideLayout" Target="../slideLayouts/slideLayout79.xml"/><Relationship Id="rId21" Type="http://schemas.openxmlformats.org/officeDocument/2006/relationships/theme" Target="../theme/theme6.xml"/><Relationship Id="rId7" Type="http://schemas.openxmlformats.org/officeDocument/2006/relationships/slideLayout" Target="../slideLayouts/slideLayout83.xml"/><Relationship Id="rId12" Type="http://schemas.openxmlformats.org/officeDocument/2006/relationships/slideLayout" Target="../slideLayouts/slideLayout88.xml"/><Relationship Id="rId17" Type="http://schemas.openxmlformats.org/officeDocument/2006/relationships/slideLayout" Target="../slideLayouts/slideLayout93.xml"/><Relationship Id="rId2" Type="http://schemas.openxmlformats.org/officeDocument/2006/relationships/slideLayout" Target="../slideLayouts/slideLayout78.xml"/><Relationship Id="rId16" Type="http://schemas.openxmlformats.org/officeDocument/2006/relationships/slideLayout" Target="../slideLayouts/slideLayout92.xml"/><Relationship Id="rId20" Type="http://schemas.openxmlformats.org/officeDocument/2006/relationships/slideLayout" Target="../slideLayouts/slideLayout96.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1" Type="http://schemas.openxmlformats.org/officeDocument/2006/relationships/slideLayout" Target="../slideLayouts/slideLayout87.xml"/><Relationship Id="rId5" Type="http://schemas.openxmlformats.org/officeDocument/2006/relationships/slideLayout" Target="../slideLayouts/slideLayout81.xml"/><Relationship Id="rId15" Type="http://schemas.openxmlformats.org/officeDocument/2006/relationships/slideLayout" Target="../slideLayouts/slideLayout91.xml"/><Relationship Id="rId10" Type="http://schemas.openxmlformats.org/officeDocument/2006/relationships/slideLayout" Target="../slideLayouts/slideLayout86.xml"/><Relationship Id="rId19" Type="http://schemas.openxmlformats.org/officeDocument/2006/relationships/slideLayout" Target="../slideLayouts/slideLayout95.xml"/><Relationship Id="rId4" Type="http://schemas.openxmlformats.org/officeDocument/2006/relationships/slideLayout" Target="../slideLayouts/slideLayout80.xml"/><Relationship Id="rId9" Type="http://schemas.openxmlformats.org/officeDocument/2006/relationships/slideLayout" Target="../slideLayouts/slideLayout85.xml"/><Relationship Id="rId14" Type="http://schemas.openxmlformats.org/officeDocument/2006/relationships/slideLayout" Target="../slideLayouts/slideLayout90.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4.xml"/><Relationship Id="rId13" Type="http://schemas.openxmlformats.org/officeDocument/2006/relationships/slideLayout" Target="../slideLayouts/slideLayout109.xml"/><Relationship Id="rId18" Type="http://schemas.openxmlformats.org/officeDocument/2006/relationships/slideLayout" Target="../slideLayouts/slideLayout114.xml"/><Relationship Id="rId26" Type="http://schemas.openxmlformats.org/officeDocument/2006/relationships/slideLayout" Target="../slideLayouts/slideLayout122.xml"/><Relationship Id="rId3" Type="http://schemas.openxmlformats.org/officeDocument/2006/relationships/slideLayout" Target="../slideLayouts/slideLayout99.xml"/><Relationship Id="rId21" Type="http://schemas.openxmlformats.org/officeDocument/2006/relationships/slideLayout" Target="../slideLayouts/slideLayout117.xml"/><Relationship Id="rId7" Type="http://schemas.openxmlformats.org/officeDocument/2006/relationships/slideLayout" Target="../slideLayouts/slideLayout103.xml"/><Relationship Id="rId12" Type="http://schemas.openxmlformats.org/officeDocument/2006/relationships/slideLayout" Target="../slideLayouts/slideLayout108.xml"/><Relationship Id="rId17" Type="http://schemas.openxmlformats.org/officeDocument/2006/relationships/slideLayout" Target="../slideLayouts/slideLayout113.xml"/><Relationship Id="rId25" Type="http://schemas.openxmlformats.org/officeDocument/2006/relationships/slideLayout" Target="../slideLayouts/slideLayout121.xml"/><Relationship Id="rId2" Type="http://schemas.openxmlformats.org/officeDocument/2006/relationships/slideLayout" Target="../slideLayouts/slideLayout98.xml"/><Relationship Id="rId16" Type="http://schemas.openxmlformats.org/officeDocument/2006/relationships/slideLayout" Target="../slideLayouts/slideLayout112.xml"/><Relationship Id="rId20" Type="http://schemas.openxmlformats.org/officeDocument/2006/relationships/slideLayout" Target="../slideLayouts/slideLayout116.xml"/><Relationship Id="rId29" Type="http://schemas.openxmlformats.org/officeDocument/2006/relationships/slideLayout" Target="../slideLayouts/slideLayout125.xml"/><Relationship Id="rId1" Type="http://schemas.openxmlformats.org/officeDocument/2006/relationships/slideLayout" Target="../slideLayouts/slideLayout97.xml"/><Relationship Id="rId6" Type="http://schemas.openxmlformats.org/officeDocument/2006/relationships/slideLayout" Target="../slideLayouts/slideLayout102.xml"/><Relationship Id="rId11" Type="http://schemas.openxmlformats.org/officeDocument/2006/relationships/slideLayout" Target="../slideLayouts/slideLayout107.xml"/><Relationship Id="rId24" Type="http://schemas.openxmlformats.org/officeDocument/2006/relationships/slideLayout" Target="../slideLayouts/slideLayout120.xml"/><Relationship Id="rId5" Type="http://schemas.openxmlformats.org/officeDocument/2006/relationships/slideLayout" Target="../slideLayouts/slideLayout101.xml"/><Relationship Id="rId15" Type="http://schemas.openxmlformats.org/officeDocument/2006/relationships/slideLayout" Target="../slideLayouts/slideLayout111.xml"/><Relationship Id="rId23" Type="http://schemas.openxmlformats.org/officeDocument/2006/relationships/slideLayout" Target="../slideLayouts/slideLayout119.xml"/><Relationship Id="rId28" Type="http://schemas.openxmlformats.org/officeDocument/2006/relationships/slideLayout" Target="../slideLayouts/slideLayout124.xml"/><Relationship Id="rId10" Type="http://schemas.openxmlformats.org/officeDocument/2006/relationships/slideLayout" Target="../slideLayouts/slideLayout106.xml"/><Relationship Id="rId19" Type="http://schemas.openxmlformats.org/officeDocument/2006/relationships/slideLayout" Target="../slideLayouts/slideLayout115.xml"/><Relationship Id="rId31" Type="http://schemas.openxmlformats.org/officeDocument/2006/relationships/theme" Target="../theme/theme7.xml"/><Relationship Id="rId4" Type="http://schemas.openxmlformats.org/officeDocument/2006/relationships/slideLayout" Target="../slideLayouts/slideLayout100.xml"/><Relationship Id="rId9" Type="http://schemas.openxmlformats.org/officeDocument/2006/relationships/slideLayout" Target="../slideLayouts/slideLayout105.xml"/><Relationship Id="rId14" Type="http://schemas.openxmlformats.org/officeDocument/2006/relationships/slideLayout" Target="../slideLayouts/slideLayout110.xml"/><Relationship Id="rId22" Type="http://schemas.openxmlformats.org/officeDocument/2006/relationships/slideLayout" Target="../slideLayouts/slideLayout118.xml"/><Relationship Id="rId27" Type="http://schemas.openxmlformats.org/officeDocument/2006/relationships/slideLayout" Target="../slideLayouts/slideLayout123.xml"/><Relationship Id="rId30" Type="http://schemas.openxmlformats.org/officeDocument/2006/relationships/slideLayout" Target="../slideLayouts/slideLayout12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34.xml"/><Relationship Id="rId13" Type="http://schemas.openxmlformats.org/officeDocument/2006/relationships/slideLayout" Target="../slideLayouts/slideLayout139.xml"/><Relationship Id="rId18" Type="http://schemas.openxmlformats.org/officeDocument/2006/relationships/theme" Target="../theme/theme8.xml"/><Relationship Id="rId3" Type="http://schemas.openxmlformats.org/officeDocument/2006/relationships/slideLayout" Target="../slideLayouts/slideLayout129.xml"/><Relationship Id="rId7" Type="http://schemas.openxmlformats.org/officeDocument/2006/relationships/slideLayout" Target="../slideLayouts/slideLayout133.xml"/><Relationship Id="rId12" Type="http://schemas.openxmlformats.org/officeDocument/2006/relationships/slideLayout" Target="../slideLayouts/slideLayout138.xml"/><Relationship Id="rId17" Type="http://schemas.openxmlformats.org/officeDocument/2006/relationships/slideLayout" Target="../slideLayouts/slideLayout143.xml"/><Relationship Id="rId2" Type="http://schemas.openxmlformats.org/officeDocument/2006/relationships/slideLayout" Target="../slideLayouts/slideLayout128.xml"/><Relationship Id="rId16" Type="http://schemas.openxmlformats.org/officeDocument/2006/relationships/slideLayout" Target="../slideLayouts/slideLayout142.xml"/><Relationship Id="rId1" Type="http://schemas.openxmlformats.org/officeDocument/2006/relationships/slideLayout" Target="../slideLayouts/slideLayout127.xml"/><Relationship Id="rId6" Type="http://schemas.openxmlformats.org/officeDocument/2006/relationships/slideLayout" Target="../slideLayouts/slideLayout132.xml"/><Relationship Id="rId11" Type="http://schemas.openxmlformats.org/officeDocument/2006/relationships/slideLayout" Target="../slideLayouts/slideLayout137.xml"/><Relationship Id="rId5" Type="http://schemas.openxmlformats.org/officeDocument/2006/relationships/slideLayout" Target="../slideLayouts/slideLayout131.xml"/><Relationship Id="rId15" Type="http://schemas.openxmlformats.org/officeDocument/2006/relationships/slideLayout" Target="../slideLayouts/slideLayout141.xml"/><Relationship Id="rId10" Type="http://schemas.openxmlformats.org/officeDocument/2006/relationships/slideLayout" Target="../slideLayouts/slideLayout136.xml"/><Relationship Id="rId4" Type="http://schemas.openxmlformats.org/officeDocument/2006/relationships/slideLayout" Target="../slideLayouts/slideLayout130.xml"/><Relationship Id="rId9" Type="http://schemas.openxmlformats.org/officeDocument/2006/relationships/slideLayout" Target="../slideLayouts/slideLayout135.xml"/><Relationship Id="rId14" Type="http://schemas.openxmlformats.org/officeDocument/2006/relationships/slideLayout" Target="../slideLayouts/slideLayout140.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51.xml"/><Relationship Id="rId3" Type="http://schemas.openxmlformats.org/officeDocument/2006/relationships/slideLayout" Target="../slideLayouts/slideLayout146.xml"/><Relationship Id="rId7" Type="http://schemas.openxmlformats.org/officeDocument/2006/relationships/slideLayout" Target="../slideLayouts/slideLayout150.xml"/><Relationship Id="rId12" Type="http://schemas.openxmlformats.org/officeDocument/2006/relationships/theme" Target="../theme/theme9.xml"/><Relationship Id="rId2" Type="http://schemas.openxmlformats.org/officeDocument/2006/relationships/slideLayout" Target="../slideLayouts/slideLayout145.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5" Type="http://schemas.openxmlformats.org/officeDocument/2006/relationships/slideLayout" Target="../slideLayouts/slideLayout148.xml"/><Relationship Id="rId10" Type="http://schemas.openxmlformats.org/officeDocument/2006/relationships/slideLayout" Target="../slideLayouts/slideLayout153.xml"/><Relationship Id="rId4" Type="http://schemas.openxmlformats.org/officeDocument/2006/relationships/slideLayout" Target="../slideLayouts/slideLayout147.xml"/><Relationship Id="rId9" Type="http://schemas.openxmlformats.org/officeDocument/2006/relationships/slideLayout" Target="../slideLayouts/slideLayout152.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62.xml"/><Relationship Id="rId3" Type="http://schemas.openxmlformats.org/officeDocument/2006/relationships/slideLayout" Target="../slideLayouts/slideLayout157.xml"/><Relationship Id="rId7" Type="http://schemas.openxmlformats.org/officeDocument/2006/relationships/slideLayout" Target="../slideLayouts/slideLayout161.xml"/><Relationship Id="rId2" Type="http://schemas.openxmlformats.org/officeDocument/2006/relationships/slideLayout" Target="../slideLayouts/slideLayout156.xml"/><Relationship Id="rId1" Type="http://schemas.openxmlformats.org/officeDocument/2006/relationships/slideLayout" Target="../slideLayouts/slideLayout155.xml"/><Relationship Id="rId6" Type="http://schemas.openxmlformats.org/officeDocument/2006/relationships/slideLayout" Target="../slideLayouts/slideLayout160.xml"/><Relationship Id="rId5" Type="http://schemas.openxmlformats.org/officeDocument/2006/relationships/slideLayout" Target="../slideLayouts/slideLayout159.xml"/><Relationship Id="rId10" Type="http://schemas.openxmlformats.org/officeDocument/2006/relationships/theme" Target="../theme/theme10.xml"/><Relationship Id="rId4" Type="http://schemas.openxmlformats.org/officeDocument/2006/relationships/slideLayout" Target="../slideLayouts/slideLayout158.xml"/><Relationship Id="rId9" Type="http://schemas.openxmlformats.org/officeDocument/2006/relationships/slideLayout" Target="../slideLayouts/slideLayout163.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71.xml"/><Relationship Id="rId13" Type="http://schemas.openxmlformats.org/officeDocument/2006/relationships/image" Target="../media/image25.png"/><Relationship Id="rId18" Type="http://schemas.openxmlformats.org/officeDocument/2006/relationships/image" Target="../media/image30.png"/><Relationship Id="rId3" Type="http://schemas.openxmlformats.org/officeDocument/2006/relationships/slideLayout" Target="../slideLayouts/slideLayout166.xml"/><Relationship Id="rId7" Type="http://schemas.openxmlformats.org/officeDocument/2006/relationships/slideLayout" Target="../slideLayouts/slideLayout170.xml"/><Relationship Id="rId12" Type="http://schemas.openxmlformats.org/officeDocument/2006/relationships/theme" Target="../theme/theme11.xml"/><Relationship Id="rId17" Type="http://schemas.openxmlformats.org/officeDocument/2006/relationships/image" Target="../media/image29.png"/><Relationship Id="rId2" Type="http://schemas.openxmlformats.org/officeDocument/2006/relationships/slideLayout" Target="../slideLayouts/slideLayout165.xml"/><Relationship Id="rId16" Type="http://schemas.openxmlformats.org/officeDocument/2006/relationships/image" Target="../media/image28.png"/><Relationship Id="rId1" Type="http://schemas.openxmlformats.org/officeDocument/2006/relationships/slideLayout" Target="../slideLayouts/slideLayout164.xml"/><Relationship Id="rId6" Type="http://schemas.openxmlformats.org/officeDocument/2006/relationships/slideLayout" Target="../slideLayouts/slideLayout169.xml"/><Relationship Id="rId11" Type="http://schemas.openxmlformats.org/officeDocument/2006/relationships/slideLayout" Target="../slideLayouts/slideLayout174.xml"/><Relationship Id="rId5" Type="http://schemas.openxmlformats.org/officeDocument/2006/relationships/slideLayout" Target="../slideLayouts/slideLayout168.xml"/><Relationship Id="rId15" Type="http://schemas.openxmlformats.org/officeDocument/2006/relationships/image" Target="../media/image27.png"/><Relationship Id="rId10" Type="http://schemas.openxmlformats.org/officeDocument/2006/relationships/slideLayout" Target="../slideLayouts/slideLayout173.xml"/><Relationship Id="rId4" Type="http://schemas.openxmlformats.org/officeDocument/2006/relationships/slideLayout" Target="../slideLayouts/slideLayout167.xml"/><Relationship Id="rId9" Type="http://schemas.openxmlformats.org/officeDocument/2006/relationships/slideLayout" Target="../slideLayouts/slideLayout172.xml"/><Relationship Id="rId14" Type="http://schemas.openxmlformats.org/officeDocument/2006/relationships/image" Target="../media/image26.png"/></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82.xml"/><Relationship Id="rId3" Type="http://schemas.openxmlformats.org/officeDocument/2006/relationships/slideLayout" Target="../slideLayouts/slideLayout177.xml"/><Relationship Id="rId7" Type="http://schemas.openxmlformats.org/officeDocument/2006/relationships/slideLayout" Target="../slideLayouts/slideLayout181.xml"/><Relationship Id="rId12" Type="http://schemas.openxmlformats.org/officeDocument/2006/relationships/theme" Target="../theme/theme12.xml"/><Relationship Id="rId2" Type="http://schemas.openxmlformats.org/officeDocument/2006/relationships/slideLayout" Target="../slideLayouts/slideLayout176.xml"/><Relationship Id="rId1" Type="http://schemas.openxmlformats.org/officeDocument/2006/relationships/slideLayout" Target="../slideLayouts/slideLayout175.xml"/><Relationship Id="rId6" Type="http://schemas.openxmlformats.org/officeDocument/2006/relationships/slideLayout" Target="../slideLayouts/slideLayout180.xml"/><Relationship Id="rId11" Type="http://schemas.openxmlformats.org/officeDocument/2006/relationships/slideLayout" Target="../slideLayouts/slideLayout185.xml"/><Relationship Id="rId5" Type="http://schemas.openxmlformats.org/officeDocument/2006/relationships/slideLayout" Target="../slideLayouts/slideLayout179.xml"/><Relationship Id="rId10" Type="http://schemas.openxmlformats.org/officeDocument/2006/relationships/slideLayout" Target="../slideLayouts/slideLayout184.xml"/><Relationship Id="rId4" Type="http://schemas.openxmlformats.org/officeDocument/2006/relationships/slideLayout" Target="../slideLayouts/slideLayout178.xml"/><Relationship Id="rId9" Type="http://schemas.openxmlformats.org/officeDocument/2006/relationships/slideLayout" Target="../slideLayouts/slideLayout18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93.xml"/><Relationship Id="rId13" Type="http://schemas.openxmlformats.org/officeDocument/2006/relationships/slideLayout" Target="../slideLayouts/slideLayout198.xml"/><Relationship Id="rId3" Type="http://schemas.openxmlformats.org/officeDocument/2006/relationships/slideLayout" Target="../slideLayouts/slideLayout188.xml"/><Relationship Id="rId7" Type="http://schemas.openxmlformats.org/officeDocument/2006/relationships/slideLayout" Target="../slideLayouts/slideLayout192.xml"/><Relationship Id="rId12" Type="http://schemas.openxmlformats.org/officeDocument/2006/relationships/slideLayout" Target="../slideLayouts/slideLayout197.xml"/><Relationship Id="rId17" Type="http://schemas.openxmlformats.org/officeDocument/2006/relationships/theme" Target="../theme/theme13.xml"/><Relationship Id="rId2" Type="http://schemas.openxmlformats.org/officeDocument/2006/relationships/slideLayout" Target="../slideLayouts/slideLayout187.xml"/><Relationship Id="rId16" Type="http://schemas.openxmlformats.org/officeDocument/2006/relationships/slideLayout" Target="../slideLayouts/slideLayout201.xml"/><Relationship Id="rId1" Type="http://schemas.openxmlformats.org/officeDocument/2006/relationships/slideLayout" Target="../slideLayouts/slideLayout186.xml"/><Relationship Id="rId6" Type="http://schemas.openxmlformats.org/officeDocument/2006/relationships/slideLayout" Target="../slideLayouts/slideLayout191.xml"/><Relationship Id="rId11" Type="http://schemas.openxmlformats.org/officeDocument/2006/relationships/slideLayout" Target="../slideLayouts/slideLayout196.xml"/><Relationship Id="rId5" Type="http://schemas.openxmlformats.org/officeDocument/2006/relationships/slideLayout" Target="../slideLayouts/slideLayout190.xml"/><Relationship Id="rId15" Type="http://schemas.openxmlformats.org/officeDocument/2006/relationships/slideLayout" Target="../slideLayouts/slideLayout200.xml"/><Relationship Id="rId10" Type="http://schemas.openxmlformats.org/officeDocument/2006/relationships/slideLayout" Target="../slideLayouts/slideLayout195.xml"/><Relationship Id="rId4" Type="http://schemas.openxmlformats.org/officeDocument/2006/relationships/slideLayout" Target="../slideLayouts/slideLayout189.xml"/><Relationship Id="rId9" Type="http://schemas.openxmlformats.org/officeDocument/2006/relationships/slideLayout" Target="../slideLayouts/slideLayout194.xml"/><Relationship Id="rId14" Type="http://schemas.openxmlformats.org/officeDocument/2006/relationships/slideLayout" Target="../slideLayouts/slideLayout199.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09.xml"/><Relationship Id="rId13" Type="http://schemas.openxmlformats.org/officeDocument/2006/relationships/slideLayout" Target="../slideLayouts/slideLayout214.xml"/><Relationship Id="rId18" Type="http://schemas.openxmlformats.org/officeDocument/2006/relationships/slideLayout" Target="../slideLayouts/slideLayout219.xml"/><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slideLayout" Target="../slideLayouts/slideLayout213.xml"/><Relationship Id="rId17" Type="http://schemas.openxmlformats.org/officeDocument/2006/relationships/slideLayout" Target="../slideLayouts/slideLayout218.xml"/><Relationship Id="rId2" Type="http://schemas.openxmlformats.org/officeDocument/2006/relationships/slideLayout" Target="../slideLayouts/slideLayout203.xml"/><Relationship Id="rId16" Type="http://schemas.openxmlformats.org/officeDocument/2006/relationships/slideLayout" Target="../slideLayouts/slideLayout217.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5" Type="http://schemas.openxmlformats.org/officeDocument/2006/relationships/slideLayout" Target="../slideLayouts/slideLayout216.xml"/><Relationship Id="rId10" Type="http://schemas.openxmlformats.org/officeDocument/2006/relationships/slideLayout" Target="../slideLayouts/slideLayout211.xml"/><Relationship Id="rId19" Type="http://schemas.openxmlformats.org/officeDocument/2006/relationships/theme" Target="../theme/theme14.xml"/><Relationship Id="rId4" Type="http://schemas.openxmlformats.org/officeDocument/2006/relationships/slideLayout" Target="../slideLayouts/slideLayout205.xml"/><Relationship Id="rId9" Type="http://schemas.openxmlformats.org/officeDocument/2006/relationships/slideLayout" Target="../slideLayouts/slideLayout210.xml"/><Relationship Id="rId14" Type="http://schemas.openxmlformats.org/officeDocument/2006/relationships/slideLayout" Target="../slideLayouts/slideLayout21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27.xml"/><Relationship Id="rId13" Type="http://schemas.openxmlformats.org/officeDocument/2006/relationships/slideLayout" Target="../slideLayouts/slideLayout232.xml"/><Relationship Id="rId3" Type="http://schemas.openxmlformats.org/officeDocument/2006/relationships/slideLayout" Target="../slideLayouts/slideLayout222.xml"/><Relationship Id="rId7" Type="http://schemas.openxmlformats.org/officeDocument/2006/relationships/slideLayout" Target="../slideLayouts/slideLayout226.xml"/><Relationship Id="rId12" Type="http://schemas.openxmlformats.org/officeDocument/2006/relationships/slideLayout" Target="../slideLayouts/slideLayout231.xml"/><Relationship Id="rId17" Type="http://schemas.openxmlformats.org/officeDocument/2006/relationships/theme" Target="../theme/theme15.xml"/><Relationship Id="rId2" Type="http://schemas.openxmlformats.org/officeDocument/2006/relationships/slideLayout" Target="../slideLayouts/slideLayout221.xml"/><Relationship Id="rId16" Type="http://schemas.openxmlformats.org/officeDocument/2006/relationships/slideLayout" Target="../slideLayouts/slideLayout235.xml"/><Relationship Id="rId1" Type="http://schemas.openxmlformats.org/officeDocument/2006/relationships/slideLayout" Target="../slideLayouts/slideLayout220.xml"/><Relationship Id="rId6" Type="http://schemas.openxmlformats.org/officeDocument/2006/relationships/slideLayout" Target="../slideLayouts/slideLayout225.xml"/><Relationship Id="rId11" Type="http://schemas.openxmlformats.org/officeDocument/2006/relationships/slideLayout" Target="../slideLayouts/slideLayout230.xml"/><Relationship Id="rId5" Type="http://schemas.openxmlformats.org/officeDocument/2006/relationships/slideLayout" Target="../slideLayouts/slideLayout224.xml"/><Relationship Id="rId15" Type="http://schemas.openxmlformats.org/officeDocument/2006/relationships/slideLayout" Target="../slideLayouts/slideLayout234.xml"/><Relationship Id="rId10" Type="http://schemas.openxmlformats.org/officeDocument/2006/relationships/slideLayout" Target="../slideLayouts/slideLayout229.xml"/><Relationship Id="rId4" Type="http://schemas.openxmlformats.org/officeDocument/2006/relationships/slideLayout" Target="../slideLayouts/slideLayout223.xml"/><Relationship Id="rId9" Type="http://schemas.openxmlformats.org/officeDocument/2006/relationships/slideLayout" Target="../slideLayouts/slideLayout228.xml"/><Relationship Id="rId14" Type="http://schemas.openxmlformats.org/officeDocument/2006/relationships/slideLayout" Target="../slideLayouts/slideLayout233.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43.xml"/><Relationship Id="rId13" Type="http://schemas.openxmlformats.org/officeDocument/2006/relationships/slideLayout" Target="../slideLayouts/slideLayout248.xml"/><Relationship Id="rId18" Type="http://schemas.openxmlformats.org/officeDocument/2006/relationships/slideLayout" Target="../slideLayouts/slideLayout253.xml"/><Relationship Id="rId3" Type="http://schemas.openxmlformats.org/officeDocument/2006/relationships/slideLayout" Target="../slideLayouts/slideLayout238.xml"/><Relationship Id="rId7" Type="http://schemas.openxmlformats.org/officeDocument/2006/relationships/slideLayout" Target="../slideLayouts/slideLayout242.xml"/><Relationship Id="rId12" Type="http://schemas.openxmlformats.org/officeDocument/2006/relationships/slideLayout" Target="../slideLayouts/slideLayout247.xml"/><Relationship Id="rId17" Type="http://schemas.openxmlformats.org/officeDocument/2006/relationships/slideLayout" Target="../slideLayouts/slideLayout252.xml"/><Relationship Id="rId2" Type="http://schemas.openxmlformats.org/officeDocument/2006/relationships/slideLayout" Target="../slideLayouts/slideLayout237.xml"/><Relationship Id="rId16" Type="http://schemas.openxmlformats.org/officeDocument/2006/relationships/slideLayout" Target="../slideLayouts/slideLayout251.xml"/><Relationship Id="rId1" Type="http://schemas.openxmlformats.org/officeDocument/2006/relationships/slideLayout" Target="../slideLayouts/slideLayout236.xml"/><Relationship Id="rId6" Type="http://schemas.openxmlformats.org/officeDocument/2006/relationships/slideLayout" Target="../slideLayouts/slideLayout241.xml"/><Relationship Id="rId11" Type="http://schemas.openxmlformats.org/officeDocument/2006/relationships/slideLayout" Target="../slideLayouts/slideLayout246.xml"/><Relationship Id="rId5" Type="http://schemas.openxmlformats.org/officeDocument/2006/relationships/slideLayout" Target="../slideLayouts/slideLayout240.xml"/><Relationship Id="rId15" Type="http://schemas.openxmlformats.org/officeDocument/2006/relationships/slideLayout" Target="../slideLayouts/slideLayout250.xml"/><Relationship Id="rId10" Type="http://schemas.openxmlformats.org/officeDocument/2006/relationships/slideLayout" Target="../slideLayouts/slideLayout245.xml"/><Relationship Id="rId19" Type="http://schemas.openxmlformats.org/officeDocument/2006/relationships/theme" Target="../theme/theme16.xml"/><Relationship Id="rId4" Type="http://schemas.openxmlformats.org/officeDocument/2006/relationships/slideLayout" Target="../slideLayouts/slideLayout239.xml"/><Relationship Id="rId9" Type="http://schemas.openxmlformats.org/officeDocument/2006/relationships/slideLayout" Target="../slideLayouts/slideLayout244.xml"/><Relationship Id="rId14" Type="http://schemas.openxmlformats.org/officeDocument/2006/relationships/slideLayout" Target="../slideLayouts/slideLayout249.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61.xml"/><Relationship Id="rId13" Type="http://schemas.openxmlformats.org/officeDocument/2006/relationships/slideLayout" Target="../slideLayouts/slideLayout266.xml"/><Relationship Id="rId3" Type="http://schemas.openxmlformats.org/officeDocument/2006/relationships/slideLayout" Target="../slideLayouts/slideLayout256.xml"/><Relationship Id="rId7" Type="http://schemas.openxmlformats.org/officeDocument/2006/relationships/slideLayout" Target="../slideLayouts/slideLayout260.xml"/><Relationship Id="rId12" Type="http://schemas.openxmlformats.org/officeDocument/2006/relationships/slideLayout" Target="../slideLayouts/slideLayout265.xml"/><Relationship Id="rId2" Type="http://schemas.openxmlformats.org/officeDocument/2006/relationships/slideLayout" Target="../slideLayouts/slideLayout255.xml"/><Relationship Id="rId1" Type="http://schemas.openxmlformats.org/officeDocument/2006/relationships/slideLayout" Target="../slideLayouts/slideLayout254.xml"/><Relationship Id="rId6" Type="http://schemas.openxmlformats.org/officeDocument/2006/relationships/slideLayout" Target="../slideLayouts/slideLayout259.xml"/><Relationship Id="rId11" Type="http://schemas.openxmlformats.org/officeDocument/2006/relationships/slideLayout" Target="../slideLayouts/slideLayout264.xml"/><Relationship Id="rId5" Type="http://schemas.openxmlformats.org/officeDocument/2006/relationships/slideLayout" Target="../slideLayouts/slideLayout258.xml"/><Relationship Id="rId10" Type="http://schemas.openxmlformats.org/officeDocument/2006/relationships/slideLayout" Target="../slideLayouts/slideLayout263.xml"/><Relationship Id="rId4" Type="http://schemas.openxmlformats.org/officeDocument/2006/relationships/slideLayout" Target="../slideLayouts/slideLayout257.xml"/><Relationship Id="rId9" Type="http://schemas.openxmlformats.org/officeDocument/2006/relationships/slideLayout" Target="../slideLayouts/slideLayout262.xml"/><Relationship Id="rId14"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74.xml"/><Relationship Id="rId3" Type="http://schemas.openxmlformats.org/officeDocument/2006/relationships/slideLayout" Target="../slideLayouts/slideLayout269.xml"/><Relationship Id="rId7" Type="http://schemas.openxmlformats.org/officeDocument/2006/relationships/slideLayout" Target="../slideLayouts/slideLayout273.xml"/><Relationship Id="rId2" Type="http://schemas.openxmlformats.org/officeDocument/2006/relationships/slideLayout" Target="../slideLayouts/slideLayout268.xml"/><Relationship Id="rId1" Type="http://schemas.openxmlformats.org/officeDocument/2006/relationships/slideLayout" Target="../slideLayouts/slideLayout267.xml"/><Relationship Id="rId6" Type="http://schemas.openxmlformats.org/officeDocument/2006/relationships/slideLayout" Target="../slideLayouts/slideLayout272.xml"/><Relationship Id="rId11" Type="http://schemas.openxmlformats.org/officeDocument/2006/relationships/theme" Target="../theme/theme18.xml"/><Relationship Id="rId5" Type="http://schemas.openxmlformats.org/officeDocument/2006/relationships/slideLayout" Target="../slideLayouts/slideLayout271.xml"/><Relationship Id="rId10" Type="http://schemas.openxmlformats.org/officeDocument/2006/relationships/slideLayout" Target="../slideLayouts/slideLayout276.xml"/><Relationship Id="rId4" Type="http://schemas.openxmlformats.org/officeDocument/2006/relationships/slideLayout" Target="../slideLayouts/slideLayout270.xml"/><Relationship Id="rId9" Type="http://schemas.openxmlformats.org/officeDocument/2006/relationships/slideLayout" Target="../slideLayouts/slideLayout27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1" r:id="rId11"/>
    <p:sldLayoutId id="2147484032" r:id="rId12"/>
    <p:sldLayoutId id="2147484046" r:id="rId13"/>
    <p:sldLayoutId id="2147484065" r:id="rId1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600" b="0" i="0" u="none" strike="noStrike" kern="0" cap="none" spc="0" normalizeH="0" baseline="0" noProof="0" smtClean="0">
                <a:ln>
                  <a:noFill/>
                </a:ln>
                <a:solidFill>
                  <a:srgbClr val="7C7F91"/>
                </a:solidFill>
                <a:effectLst/>
                <a:uLnTx/>
                <a:uFillTx/>
                <a:latin typeface="Muli"/>
                <a:sym typeface="Muli"/>
              </a:rPr>
              <a:pPr marL="0" marR="0" lvl="0" indent="0" algn="ctr" defTabSz="1219170" rtl="0" eaLnBrk="1" fontAlgn="auto" latinLnBrk="0" hangingPunct="1">
                <a:lnSpc>
                  <a:spcPct val="100000"/>
                </a:lnSpc>
                <a:spcBef>
                  <a:spcPts val="0"/>
                </a:spcBef>
                <a:spcAft>
                  <a:spcPts val="0"/>
                </a:spcAft>
                <a:buClr>
                  <a:srgbClr val="000000"/>
                </a:buClr>
                <a:buSzTx/>
                <a:buFontTx/>
                <a:buNone/>
                <a:tabLst/>
                <a:defRPr/>
              </a:pPr>
              <a:t>‹#›</a:t>
            </a:fld>
            <a:endParaRPr kumimoji="0" lang="en" sz="1600" b="0" i="0" u="none" strike="noStrike" kern="0" cap="none" spc="0" normalizeH="0" baseline="0" noProof="0">
              <a:ln>
                <a:noFill/>
              </a:ln>
              <a:solidFill>
                <a:srgbClr val="7C7F91"/>
              </a:solidFill>
              <a:effectLst/>
              <a:uLnTx/>
              <a:uFillTx/>
              <a:latin typeface="Muli"/>
              <a:sym typeface="Muli"/>
            </a:endParaRPr>
          </a:p>
        </p:txBody>
      </p:sp>
    </p:spTree>
    <p:extLst>
      <p:ext uri="{BB962C8B-B14F-4D97-AF65-F5344CB8AC3E}">
        <p14:creationId xmlns:p14="http://schemas.microsoft.com/office/powerpoint/2010/main" val="2688475309"/>
      </p:ext>
    </p:extLst>
  </p:cSld>
  <p:clrMap bg1="lt1" tx1="dk1" bg2="dk2" tx2="lt2" accent1="accent1" accent2="accent2" accent3="accent3" accent4="accent4" accent5="accent5" accent6="accent6" hlink="hlink" folHlink="folHlink"/>
  <p:sldLayoutIdLst>
    <p:sldLayoutId id="2147484035" r:id="rId1"/>
    <p:sldLayoutId id="2147484036" r:id="rId2"/>
    <p:sldLayoutId id="2147484037" r:id="rId3"/>
    <p:sldLayoutId id="2147484038" r:id="rId4"/>
    <p:sldLayoutId id="2147484039" r:id="rId5"/>
    <p:sldLayoutId id="2147484040" r:id="rId6"/>
    <p:sldLayoutId id="2147484041" r:id="rId7"/>
    <p:sldLayoutId id="2147484042" r:id="rId8"/>
    <p:sldLayoutId id="2147484043" r:id="rId9"/>
    <p:sldLayoutId id="2147484044" r:id="rId10"/>
    <p:sldLayoutId id="2147484045"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4141924080"/>
      </p:ext>
    </p:extLst>
  </p:cSld>
  <p:clrMap bg1="lt1" tx1="dk1" bg2="dk2" tx2="lt2" accent1="accent1" accent2="accent2" accent3="accent3" accent4="accent4" accent5="accent5" accent6="accent6" hlink="hlink" folHlink="folHlink"/>
  <p:sldLayoutIdLst>
    <p:sldLayoutId id="2147484048" r:id="rId1"/>
    <p:sldLayoutId id="2147484049" r:id="rId2"/>
    <p:sldLayoutId id="2147484050" r:id="rId3"/>
    <p:sldLayoutId id="2147484051" r:id="rId4"/>
    <p:sldLayoutId id="2147484052" r:id="rId5"/>
    <p:sldLayoutId id="2147484053" r:id="rId6"/>
    <p:sldLayoutId id="2147484054" r:id="rId7"/>
    <p:sldLayoutId id="2147484055" r:id="rId8"/>
    <p:sldLayoutId id="2147484056" r:id="rId9"/>
    <p:sldLayoutId id="2147484057" r:id="rId10"/>
    <p:sldLayoutId id="2147484058" r:id="rId11"/>
    <p:sldLayoutId id="2147484059" r:id="rId12"/>
    <p:sldLayoutId id="2147484060" r:id="rId13"/>
    <p:sldLayoutId id="2147484061" r:id="rId14"/>
    <p:sldLayoutId id="2147484062" r:id="rId15"/>
    <p:sldLayoutId id="2147484063" r:id="rId16"/>
    <p:sldLayoutId id="2147484064"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noChangeArrowheads="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endParaRPr lang="en-ID"/>
          </a:p>
        </p:txBody>
      </p:sp>
      <p:sp>
        <p:nvSpPr>
          <p:cNvPr id="1027" name="Text Placeholder 2"/>
          <p:cNvSpPr>
            <a:spLocks noGrp="1" noChangeArrowheads="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smtClean="0">
                <a:solidFill>
                  <a:schemeClr val="tx1">
                    <a:tint val="75000"/>
                  </a:schemeClr>
                </a:solidFill>
                <a:latin typeface="+mn-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C8881298-F795-49BF-8A62-C48C19F27930}" type="datetimeFigureOut">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04/10/2022</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eaLnBrk="1" fontAlgn="auto" hangingPunct="1">
              <a:spcBef>
                <a:spcPts val="0"/>
              </a:spcBef>
              <a:spcAft>
                <a:spcPts val="0"/>
              </a:spcAft>
              <a:defRPr sz="1200" smtClean="0">
                <a:solidFill>
                  <a:schemeClr val="tx1">
                    <a:tint val="75000"/>
                  </a:schemeClr>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7AF62D5D-0D62-4114-A6DA-D003AE25FA29}" type="slidenum">
              <a:rPr kumimoji="0" lang="en-ID" sz="1200" b="0" i="0" u="none" strike="noStrike" kern="1200" cap="none" spc="0" normalizeH="0" baseline="0" noProof="0">
                <a:ln>
                  <a:noFill/>
                </a:ln>
                <a:solidFill>
                  <a:srgbClr val="000000">
                    <a:tint val="75000"/>
                  </a:srgbClr>
                </a:solidFill>
                <a:effectLst/>
                <a:uLnTx/>
                <a:uFillTx/>
                <a:latin typeface="Open San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ID" sz="1200" b="0" i="0" u="none" strike="noStrike" kern="1200" cap="none" spc="0" normalizeH="0" baseline="0" noProof="0">
              <a:ln>
                <a:noFill/>
              </a:ln>
              <a:solidFill>
                <a:srgbClr val="000000">
                  <a:tint val="75000"/>
                </a:srgbClr>
              </a:solidFill>
              <a:effectLst/>
              <a:uLnTx/>
              <a:uFillTx/>
              <a:latin typeface="Open Sans"/>
              <a:ea typeface="+mn-ea"/>
              <a:cs typeface="+mn-cs"/>
            </a:endParaRPr>
          </a:p>
        </p:txBody>
      </p:sp>
      <p:grpSp>
        <p:nvGrpSpPr>
          <p:cNvPr id="7" name="Group 6"/>
          <p:cNvGrpSpPr>
            <a:grpSpLocks/>
          </p:cNvGrpSpPr>
          <p:nvPr userDrawn="1"/>
        </p:nvGrpSpPr>
        <p:grpSpPr bwMode="auto">
          <a:xfrm flipH="1">
            <a:off x="11277600" y="6053138"/>
            <a:ext cx="914400" cy="804862"/>
            <a:chOff x="3051405" y="5162550"/>
            <a:chExt cx="1927225" cy="1695450"/>
          </a:xfrm>
        </p:grpSpPr>
        <p:sp>
          <p:nvSpPr>
            <p:cNvPr id="8" name="Freeform 8"/>
            <p:cNvSpPr>
              <a:spLocks noEditPoints="1"/>
            </p:cNvSpPr>
            <p:nvPr/>
          </p:nvSpPr>
          <p:spPr bwMode="auto">
            <a:xfrm>
              <a:off x="3104939" y="5162550"/>
              <a:ext cx="1308237" cy="1307536"/>
            </a:xfrm>
            <a:custGeom>
              <a:avLst/>
              <a:gdLst>
                <a:gd name="T0" fmla="*/ 107 w 223"/>
                <a:gd name="T1" fmla="*/ 219 h 223"/>
                <a:gd name="T2" fmla="*/ 134 w 223"/>
                <a:gd name="T3" fmla="*/ 212 h 223"/>
                <a:gd name="T4" fmla="*/ 136 w 223"/>
                <a:gd name="T5" fmla="*/ 220 h 223"/>
                <a:gd name="T6" fmla="*/ 88 w 223"/>
                <a:gd name="T7" fmla="*/ 220 h 223"/>
                <a:gd name="T8" fmla="*/ 63 w 223"/>
                <a:gd name="T9" fmla="*/ 212 h 223"/>
                <a:gd name="T10" fmla="*/ 67 w 223"/>
                <a:gd name="T11" fmla="*/ 205 h 223"/>
                <a:gd name="T12" fmla="*/ 91 w 223"/>
                <a:gd name="T13" fmla="*/ 217 h 223"/>
                <a:gd name="T14" fmla="*/ 158 w 223"/>
                <a:gd name="T15" fmla="*/ 212 h 223"/>
                <a:gd name="T16" fmla="*/ 156 w 223"/>
                <a:gd name="T17" fmla="*/ 205 h 223"/>
                <a:gd name="T18" fmla="*/ 182 w 223"/>
                <a:gd name="T19" fmla="*/ 193 h 223"/>
                <a:gd name="T20" fmla="*/ 160 w 223"/>
                <a:gd name="T21" fmla="*/ 212 h 223"/>
                <a:gd name="T22" fmla="*/ 44 w 223"/>
                <a:gd name="T23" fmla="*/ 200 h 223"/>
                <a:gd name="T24" fmla="*/ 24 w 223"/>
                <a:gd name="T25" fmla="*/ 181 h 223"/>
                <a:gd name="T26" fmla="*/ 31 w 223"/>
                <a:gd name="T27" fmla="*/ 176 h 223"/>
                <a:gd name="T28" fmla="*/ 48 w 223"/>
                <a:gd name="T29" fmla="*/ 198 h 223"/>
                <a:gd name="T30" fmla="*/ 195 w 223"/>
                <a:gd name="T31" fmla="*/ 182 h 223"/>
                <a:gd name="T32" fmla="*/ 192 w 223"/>
                <a:gd name="T33" fmla="*/ 176 h 223"/>
                <a:gd name="T34" fmla="*/ 210 w 223"/>
                <a:gd name="T35" fmla="*/ 154 h 223"/>
                <a:gd name="T36" fmla="*/ 198 w 223"/>
                <a:gd name="T37" fmla="*/ 181 h 223"/>
                <a:gd name="T38" fmla="*/ 15 w 223"/>
                <a:gd name="T39" fmla="*/ 162 h 223"/>
                <a:gd name="T40" fmla="*/ 3 w 223"/>
                <a:gd name="T41" fmla="*/ 136 h 223"/>
                <a:gd name="T42" fmla="*/ 11 w 223"/>
                <a:gd name="T43" fmla="*/ 135 h 223"/>
                <a:gd name="T44" fmla="*/ 16 w 223"/>
                <a:gd name="T45" fmla="*/ 162 h 223"/>
                <a:gd name="T46" fmla="*/ 216 w 223"/>
                <a:gd name="T47" fmla="*/ 139 h 223"/>
                <a:gd name="T48" fmla="*/ 212 w 223"/>
                <a:gd name="T49" fmla="*/ 134 h 223"/>
                <a:gd name="T50" fmla="*/ 215 w 223"/>
                <a:gd name="T51" fmla="*/ 111 h 223"/>
                <a:gd name="T52" fmla="*/ 223 w 223"/>
                <a:gd name="T53" fmla="*/ 111 h 223"/>
                <a:gd name="T54" fmla="*/ 220 w 223"/>
                <a:gd name="T55" fmla="*/ 136 h 223"/>
                <a:gd name="T56" fmla="*/ 4 w 223"/>
                <a:gd name="T57" fmla="*/ 116 h 223"/>
                <a:gd name="T58" fmla="*/ 0 w 223"/>
                <a:gd name="T59" fmla="*/ 111 h 223"/>
                <a:gd name="T60" fmla="*/ 7 w 223"/>
                <a:gd name="T61" fmla="*/ 84 h 223"/>
                <a:gd name="T62" fmla="*/ 8 w 223"/>
                <a:gd name="T63" fmla="*/ 111 h 223"/>
                <a:gd name="T64" fmla="*/ 216 w 223"/>
                <a:gd name="T65" fmla="*/ 91 h 223"/>
                <a:gd name="T66" fmla="*/ 204 w 223"/>
                <a:gd name="T67" fmla="*/ 66 h 223"/>
                <a:gd name="T68" fmla="*/ 212 w 223"/>
                <a:gd name="T69" fmla="*/ 63 h 223"/>
                <a:gd name="T70" fmla="*/ 217 w 223"/>
                <a:gd name="T71" fmla="*/ 91 h 223"/>
                <a:gd name="T72" fmla="*/ 14 w 223"/>
                <a:gd name="T73" fmla="*/ 69 h 223"/>
                <a:gd name="T74" fmla="*/ 11 w 223"/>
                <a:gd name="T75" fmla="*/ 63 h 223"/>
                <a:gd name="T76" fmla="*/ 30 w 223"/>
                <a:gd name="T77" fmla="*/ 42 h 223"/>
                <a:gd name="T78" fmla="*/ 18 w 223"/>
                <a:gd name="T79" fmla="*/ 67 h 223"/>
                <a:gd name="T80" fmla="*/ 195 w 223"/>
                <a:gd name="T81" fmla="*/ 48 h 223"/>
                <a:gd name="T82" fmla="*/ 176 w 223"/>
                <a:gd name="T83" fmla="*/ 30 h 223"/>
                <a:gd name="T84" fmla="*/ 181 w 223"/>
                <a:gd name="T85" fmla="*/ 24 h 223"/>
                <a:gd name="T86" fmla="*/ 198 w 223"/>
                <a:gd name="T87" fmla="*/ 47 h 223"/>
                <a:gd name="T88" fmla="*/ 44 w 223"/>
                <a:gd name="T89" fmla="*/ 32 h 223"/>
                <a:gd name="T90" fmla="*/ 42 w 223"/>
                <a:gd name="T91" fmla="*/ 24 h 223"/>
                <a:gd name="T92" fmla="*/ 68 w 223"/>
                <a:gd name="T93" fmla="*/ 13 h 223"/>
                <a:gd name="T94" fmla="*/ 47 w 223"/>
                <a:gd name="T95" fmla="*/ 31 h 223"/>
                <a:gd name="T96" fmla="*/ 158 w 223"/>
                <a:gd name="T97" fmla="*/ 18 h 223"/>
                <a:gd name="T98" fmla="*/ 134 w 223"/>
                <a:gd name="T99" fmla="*/ 10 h 223"/>
                <a:gd name="T100" fmla="*/ 136 w 223"/>
                <a:gd name="T101" fmla="*/ 3 h 223"/>
                <a:gd name="T102" fmla="*/ 161 w 223"/>
                <a:gd name="T103" fmla="*/ 16 h 223"/>
                <a:gd name="T104" fmla="*/ 87 w 223"/>
                <a:gd name="T105" fmla="*/ 11 h 223"/>
                <a:gd name="T106" fmla="*/ 86 w 223"/>
                <a:gd name="T107" fmla="*/ 3 h 223"/>
                <a:gd name="T108" fmla="*/ 111 w 223"/>
                <a:gd name="T109" fmla="*/ 0 h 223"/>
                <a:gd name="T110" fmla="*/ 111 w 223"/>
                <a:gd name="T111" fmla="*/ 8 h 223"/>
                <a:gd name="T112" fmla="*/ 87 w 223"/>
                <a:gd name="T113" fmla="*/ 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accent4"/>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sp>
          <p:nvSpPr>
            <p:cNvPr id="9" name="Oval 8"/>
            <p:cNvSpPr/>
            <p:nvPr/>
          </p:nvSpPr>
          <p:spPr>
            <a:xfrm>
              <a:off x="3670391" y="5356507"/>
              <a:ext cx="1308239" cy="13075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 name="Freeform: Shape 9"/>
            <p:cNvSpPr/>
            <p:nvPr/>
          </p:nvSpPr>
          <p:spPr>
            <a:xfrm>
              <a:off x="3051405" y="5356507"/>
              <a:ext cx="953574" cy="1501493"/>
            </a:xfrm>
            <a:custGeom>
              <a:avLst/>
              <a:gdLst>
                <a:gd name="connsiteX0" fmla="*/ 104775 w 952500"/>
                <a:gd name="connsiteY0" fmla="*/ 0 h 1501775"/>
                <a:gd name="connsiteX1" fmla="*/ 952500 w 952500"/>
                <a:gd name="connsiteY1" fmla="*/ 847725 h 1501775"/>
                <a:gd name="connsiteX2" fmla="*/ 704207 w 952500"/>
                <a:gd name="connsiteY2" fmla="*/ 1447157 h 1501775"/>
                <a:gd name="connsiteX3" fmla="*/ 638010 w 952500"/>
                <a:gd name="connsiteY3" fmla="*/ 1501775 h 1501775"/>
                <a:gd name="connsiteX4" fmla="*/ 0 w 952500"/>
                <a:gd name="connsiteY4" fmla="*/ 1501775 h 1501775"/>
                <a:gd name="connsiteX5" fmla="*/ 0 w 952500"/>
                <a:gd name="connsiteY5" fmla="*/ 7140 h 1501775"/>
                <a:gd name="connsiteX6" fmla="*/ 18100 w 952500"/>
                <a:gd name="connsiteY6" fmla="*/ 4377 h 1501775"/>
                <a:gd name="connsiteX7" fmla="*/ 104775 w 952500"/>
                <a:gd name="connsiteY7" fmla="*/ 0 h 150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0" h="1501775">
                  <a:moveTo>
                    <a:pt x="104775" y="0"/>
                  </a:moveTo>
                  <a:cubicBezTo>
                    <a:pt x="572961" y="0"/>
                    <a:pt x="952500" y="379539"/>
                    <a:pt x="952500" y="847725"/>
                  </a:cubicBezTo>
                  <a:cubicBezTo>
                    <a:pt x="952500" y="1081818"/>
                    <a:pt x="857615" y="1293749"/>
                    <a:pt x="704207" y="1447157"/>
                  </a:cubicBezTo>
                  <a:lnTo>
                    <a:pt x="638010" y="1501775"/>
                  </a:lnTo>
                  <a:lnTo>
                    <a:pt x="0" y="1501775"/>
                  </a:lnTo>
                  <a:lnTo>
                    <a:pt x="0" y="7140"/>
                  </a:lnTo>
                  <a:lnTo>
                    <a:pt x="18100" y="4377"/>
                  </a:lnTo>
                  <a:cubicBezTo>
                    <a:pt x="46598" y="1483"/>
                    <a:pt x="75513" y="0"/>
                    <a:pt x="1047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1" name="Freeform: Shape 10"/>
            <p:cNvSpPr/>
            <p:nvPr/>
          </p:nvSpPr>
          <p:spPr>
            <a:xfrm>
              <a:off x="3335803" y="6202559"/>
              <a:ext cx="1308239" cy="655441"/>
            </a:xfrm>
            <a:custGeom>
              <a:avLst/>
              <a:gdLst>
                <a:gd name="connsiteX0" fmla="*/ 654050 w 1308100"/>
                <a:gd name="connsiteY0" fmla="*/ 0 h 654050"/>
                <a:gd name="connsiteX1" fmla="*/ 1308100 w 1308100"/>
                <a:gd name="connsiteY1" fmla="*/ 654050 h 654050"/>
                <a:gd name="connsiteX2" fmla="*/ 0 w 1308100"/>
                <a:gd name="connsiteY2" fmla="*/ 654050 h 654050"/>
                <a:gd name="connsiteX3" fmla="*/ 654050 w 1308100"/>
                <a:gd name="connsiteY3" fmla="*/ 0 h 654050"/>
              </a:gdLst>
              <a:ahLst/>
              <a:cxnLst>
                <a:cxn ang="0">
                  <a:pos x="connsiteX0" y="connsiteY0"/>
                </a:cxn>
                <a:cxn ang="0">
                  <a:pos x="connsiteX1" y="connsiteY1"/>
                </a:cxn>
                <a:cxn ang="0">
                  <a:pos x="connsiteX2" y="connsiteY2"/>
                </a:cxn>
                <a:cxn ang="0">
                  <a:pos x="connsiteX3" y="connsiteY3"/>
                </a:cxn>
              </a:cxnLst>
              <a:rect l="l" t="t" r="r" b="b"/>
              <a:pathLst>
                <a:path w="1308100" h="654050">
                  <a:moveTo>
                    <a:pt x="654050" y="0"/>
                  </a:moveTo>
                  <a:cubicBezTo>
                    <a:pt x="1015272" y="0"/>
                    <a:pt x="1308100" y="292828"/>
                    <a:pt x="1308100" y="654050"/>
                  </a:cubicBezTo>
                  <a:lnTo>
                    <a:pt x="0" y="654050"/>
                  </a:lnTo>
                  <a:cubicBezTo>
                    <a:pt x="0" y="292828"/>
                    <a:pt x="292828" y="0"/>
                    <a:pt x="65405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a:ea typeface="+mn-ea"/>
                <a:cs typeface="+mn-cs"/>
              </a:endParaRPr>
            </a:p>
          </p:txBody>
        </p:sp>
        <p:sp>
          <p:nvSpPr>
            <p:cNvPr id="1036" name="Freeform 8"/>
            <p:cNvSpPr>
              <a:spLocks noEditPoints="1"/>
            </p:cNvSpPr>
            <p:nvPr/>
          </p:nvSpPr>
          <p:spPr bwMode="auto">
            <a:xfrm>
              <a:off x="3527655" y="5779168"/>
              <a:ext cx="862700" cy="862698"/>
            </a:xfrm>
            <a:custGeom>
              <a:avLst/>
              <a:gdLst>
                <a:gd name="T0" fmla="*/ 413941 w 223"/>
                <a:gd name="T1" fmla="*/ 847224 h 223"/>
                <a:gd name="T2" fmla="*/ 518394 w 223"/>
                <a:gd name="T3" fmla="*/ 820143 h 223"/>
                <a:gd name="T4" fmla="*/ 526131 w 223"/>
                <a:gd name="T5" fmla="*/ 851092 h 223"/>
                <a:gd name="T6" fmla="*/ 340438 w 223"/>
                <a:gd name="T7" fmla="*/ 851092 h 223"/>
                <a:gd name="T8" fmla="*/ 243722 w 223"/>
                <a:gd name="T9" fmla="*/ 820143 h 223"/>
                <a:gd name="T10" fmla="*/ 259197 w 223"/>
                <a:gd name="T11" fmla="*/ 793063 h 223"/>
                <a:gd name="T12" fmla="*/ 352043 w 223"/>
                <a:gd name="T13" fmla="*/ 839486 h 223"/>
                <a:gd name="T14" fmla="*/ 611240 w 223"/>
                <a:gd name="T15" fmla="*/ 820143 h 223"/>
                <a:gd name="T16" fmla="*/ 603503 w 223"/>
                <a:gd name="T17" fmla="*/ 793063 h 223"/>
                <a:gd name="T18" fmla="*/ 704087 w 223"/>
                <a:gd name="T19" fmla="*/ 746640 h 223"/>
                <a:gd name="T20" fmla="*/ 618978 w 223"/>
                <a:gd name="T21" fmla="*/ 820143 h 223"/>
                <a:gd name="T22" fmla="*/ 170219 w 223"/>
                <a:gd name="T23" fmla="*/ 773720 h 223"/>
                <a:gd name="T24" fmla="*/ 92847 w 223"/>
                <a:gd name="T25" fmla="*/ 700217 h 223"/>
                <a:gd name="T26" fmla="*/ 119927 w 223"/>
                <a:gd name="T27" fmla="*/ 680874 h 223"/>
                <a:gd name="T28" fmla="*/ 185693 w 223"/>
                <a:gd name="T29" fmla="*/ 765983 h 223"/>
                <a:gd name="T30" fmla="*/ 754379 w 223"/>
                <a:gd name="T31" fmla="*/ 704085 h 223"/>
                <a:gd name="T32" fmla="*/ 742773 w 223"/>
                <a:gd name="T33" fmla="*/ 680874 h 223"/>
                <a:gd name="T34" fmla="*/ 812408 w 223"/>
                <a:gd name="T35" fmla="*/ 595765 h 223"/>
                <a:gd name="T36" fmla="*/ 765985 w 223"/>
                <a:gd name="T37" fmla="*/ 700217 h 223"/>
                <a:gd name="T38" fmla="*/ 58029 w 223"/>
                <a:gd name="T39" fmla="*/ 626713 h 223"/>
                <a:gd name="T40" fmla="*/ 11606 w 223"/>
                <a:gd name="T41" fmla="*/ 526130 h 223"/>
                <a:gd name="T42" fmla="*/ 42555 w 223"/>
                <a:gd name="T43" fmla="*/ 522261 h 223"/>
                <a:gd name="T44" fmla="*/ 61898 w 223"/>
                <a:gd name="T45" fmla="*/ 626713 h 223"/>
                <a:gd name="T46" fmla="*/ 835620 w 223"/>
                <a:gd name="T47" fmla="*/ 537736 h 223"/>
                <a:gd name="T48" fmla="*/ 820145 w 223"/>
                <a:gd name="T49" fmla="*/ 518393 h 223"/>
                <a:gd name="T50" fmla="*/ 831751 w 223"/>
                <a:gd name="T51" fmla="*/ 429415 h 223"/>
                <a:gd name="T52" fmla="*/ 862700 w 223"/>
                <a:gd name="T53" fmla="*/ 429415 h 223"/>
                <a:gd name="T54" fmla="*/ 851094 w 223"/>
                <a:gd name="T55" fmla="*/ 526130 h 223"/>
                <a:gd name="T56" fmla="*/ 15474 w 223"/>
                <a:gd name="T57" fmla="*/ 448758 h 223"/>
                <a:gd name="T58" fmla="*/ 0 w 223"/>
                <a:gd name="T59" fmla="*/ 429415 h 223"/>
                <a:gd name="T60" fmla="*/ 27080 w 223"/>
                <a:gd name="T61" fmla="*/ 324962 h 223"/>
                <a:gd name="T62" fmla="*/ 30949 w 223"/>
                <a:gd name="T63" fmla="*/ 429415 h 223"/>
                <a:gd name="T64" fmla="*/ 835620 w 223"/>
                <a:gd name="T65" fmla="*/ 352043 h 223"/>
                <a:gd name="T66" fmla="*/ 789196 w 223"/>
                <a:gd name="T67" fmla="*/ 255328 h 223"/>
                <a:gd name="T68" fmla="*/ 820145 w 223"/>
                <a:gd name="T69" fmla="*/ 243722 h 223"/>
                <a:gd name="T70" fmla="*/ 839488 w 223"/>
                <a:gd name="T71" fmla="*/ 352043 h 223"/>
                <a:gd name="T72" fmla="*/ 54161 w 223"/>
                <a:gd name="T73" fmla="*/ 266933 h 223"/>
                <a:gd name="T74" fmla="*/ 42555 w 223"/>
                <a:gd name="T75" fmla="*/ 243722 h 223"/>
                <a:gd name="T76" fmla="*/ 116058 w 223"/>
                <a:gd name="T77" fmla="*/ 162481 h 223"/>
                <a:gd name="T78" fmla="*/ 69635 w 223"/>
                <a:gd name="T79" fmla="*/ 259196 h 223"/>
                <a:gd name="T80" fmla="*/ 754379 w 223"/>
                <a:gd name="T81" fmla="*/ 185693 h 223"/>
                <a:gd name="T82" fmla="*/ 680875 w 223"/>
                <a:gd name="T83" fmla="*/ 116058 h 223"/>
                <a:gd name="T84" fmla="*/ 700218 w 223"/>
                <a:gd name="T85" fmla="*/ 92846 h 223"/>
                <a:gd name="T86" fmla="*/ 765985 w 223"/>
                <a:gd name="T87" fmla="*/ 181824 h 223"/>
                <a:gd name="T88" fmla="*/ 170219 w 223"/>
                <a:gd name="T89" fmla="*/ 123795 h 223"/>
                <a:gd name="T90" fmla="*/ 162482 w 223"/>
                <a:gd name="T91" fmla="*/ 92846 h 223"/>
                <a:gd name="T92" fmla="*/ 263065 w 223"/>
                <a:gd name="T93" fmla="*/ 50292 h 223"/>
                <a:gd name="T94" fmla="*/ 181825 w 223"/>
                <a:gd name="T95" fmla="*/ 119927 h 223"/>
                <a:gd name="T96" fmla="*/ 611240 w 223"/>
                <a:gd name="T97" fmla="*/ 69635 h 223"/>
                <a:gd name="T98" fmla="*/ 518394 w 223"/>
                <a:gd name="T99" fmla="*/ 38686 h 223"/>
                <a:gd name="T100" fmla="*/ 526131 w 223"/>
                <a:gd name="T101" fmla="*/ 11606 h 223"/>
                <a:gd name="T102" fmla="*/ 622846 w 223"/>
                <a:gd name="T103" fmla="*/ 61898 h 223"/>
                <a:gd name="T104" fmla="*/ 336569 w 223"/>
                <a:gd name="T105" fmla="*/ 42555 h 223"/>
                <a:gd name="T106" fmla="*/ 332700 w 223"/>
                <a:gd name="T107" fmla="*/ 11606 h 223"/>
                <a:gd name="T108" fmla="*/ 429416 w 223"/>
                <a:gd name="T109" fmla="*/ 0 h 223"/>
                <a:gd name="T110" fmla="*/ 429416 w 223"/>
                <a:gd name="T111" fmla="*/ 30949 h 223"/>
                <a:gd name="T112" fmla="*/ 336569 w 223"/>
                <a:gd name="T113" fmla="*/ 42555 h 2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23" h="223">
                  <a:moveTo>
                    <a:pt x="111" y="223"/>
                  </a:moveTo>
                  <a:cubicBezTo>
                    <a:pt x="109" y="223"/>
                    <a:pt x="107" y="221"/>
                    <a:pt x="107" y="219"/>
                  </a:cubicBezTo>
                  <a:cubicBezTo>
                    <a:pt x="107" y="217"/>
                    <a:pt x="109" y="215"/>
                    <a:pt x="111" y="215"/>
                  </a:cubicBezTo>
                  <a:cubicBezTo>
                    <a:pt x="119" y="215"/>
                    <a:pt x="127" y="214"/>
                    <a:pt x="134" y="212"/>
                  </a:cubicBezTo>
                  <a:cubicBezTo>
                    <a:pt x="137" y="212"/>
                    <a:pt x="139" y="213"/>
                    <a:pt x="139" y="215"/>
                  </a:cubicBezTo>
                  <a:cubicBezTo>
                    <a:pt x="140" y="217"/>
                    <a:pt x="138" y="220"/>
                    <a:pt x="136" y="220"/>
                  </a:cubicBezTo>
                  <a:cubicBezTo>
                    <a:pt x="128" y="222"/>
                    <a:pt x="120" y="223"/>
                    <a:pt x="111" y="223"/>
                  </a:cubicBezTo>
                  <a:close/>
                  <a:moveTo>
                    <a:pt x="88" y="220"/>
                  </a:moveTo>
                  <a:cubicBezTo>
                    <a:pt x="87" y="220"/>
                    <a:pt x="87" y="220"/>
                    <a:pt x="87" y="220"/>
                  </a:cubicBezTo>
                  <a:cubicBezTo>
                    <a:pt x="79" y="218"/>
                    <a:pt x="71" y="216"/>
                    <a:pt x="63" y="212"/>
                  </a:cubicBezTo>
                  <a:cubicBezTo>
                    <a:pt x="61" y="211"/>
                    <a:pt x="60" y="209"/>
                    <a:pt x="61" y="207"/>
                  </a:cubicBezTo>
                  <a:cubicBezTo>
                    <a:pt x="62" y="205"/>
                    <a:pt x="65" y="204"/>
                    <a:pt x="67" y="205"/>
                  </a:cubicBezTo>
                  <a:cubicBezTo>
                    <a:pt x="74" y="208"/>
                    <a:pt x="81" y="211"/>
                    <a:pt x="88" y="212"/>
                  </a:cubicBezTo>
                  <a:cubicBezTo>
                    <a:pt x="91" y="213"/>
                    <a:pt x="92" y="215"/>
                    <a:pt x="91" y="217"/>
                  </a:cubicBezTo>
                  <a:cubicBezTo>
                    <a:pt x="91" y="219"/>
                    <a:pt x="89" y="220"/>
                    <a:pt x="88" y="220"/>
                  </a:cubicBezTo>
                  <a:close/>
                  <a:moveTo>
                    <a:pt x="158" y="212"/>
                  </a:moveTo>
                  <a:cubicBezTo>
                    <a:pt x="157" y="212"/>
                    <a:pt x="155" y="211"/>
                    <a:pt x="154" y="210"/>
                  </a:cubicBezTo>
                  <a:cubicBezTo>
                    <a:pt x="153" y="208"/>
                    <a:pt x="154" y="206"/>
                    <a:pt x="156" y="205"/>
                  </a:cubicBezTo>
                  <a:cubicBezTo>
                    <a:pt x="163" y="201"/>
                    <a:pt x="170" y="197"/>
                    <a:pt x="176" y="192"/>
                  </a:cubicBezTo>
                  <a:cubicBezTo>
                    <a:pt x="178" y="191"/>
                    <a:pt x="180" y="191"/>
                    <a:pt x="182" y="193"/>
                  </a:cubicBezTo>
                  <a:cubicBezTo>
                    <a:pt x="183" y="195"/>
                    <a:pt x="183" y="197"/>
                    <a:pt x="181" y="199"/>
                  </a:cubicBezTo>
                  <a:cubicBezTo>
                    <a:pt x="174" y="204"/>
                    <a:pt x="167" y="208"/>
                    <a:pt x="160" y="212"/>
                  </a:cubicBezTo>
                  <a:cubicBezTo>
                    <a:pt x="159" y="212"/>
                    <a:pt x="159" y="212"/>
                    <a:pt x="158" y="212"/>
                  </a:cubicBezTo>
                  <a:close/>
                  <a:moveTo>
                    <a:pt x="44" y="200"/>
                  </a:moveTo>
                  <a:cubicBezTo>
                    <a:pt x="44" y="200"/>
                    <a:pt x="43" y="199"/>
                    <a:pt x="42" y="199"/>
                  </a:cubicBezTo>
                  <a:cubicBezTo>
                    <a:pt x="35" y="193"/>
                    <a:pt x="30" y="188"/>
                    <a:pt x="24" y="181"/>
                  </a:cubicBezTo>
                  <a:cubicBezTo>
                    <a:pt x="23" y="179"/>
                    <a:pt x="23" y="177"/>
                    <a:pt x="25" y="175"/>
                  </a:cubicBezTo>
                  <a:cubicBezTo>
                    <a:pt x="27" y="174"/>
                    <a:pt x="29" y="174"/>
                    <a:pt x="31" y="176"/>
                  </a:cubicBezTo>
                  <a:cubicBezTo>
                    <a:pt x="35" y="182"/>
                    <a:pt x="41" y="188"/>
                    <a:pt x="47" y="192"/>
                  </a:cubicBezTo>
                  <a:cubicBezTo>
                    <a:pt x="49" y="194"/>
                    <a:pt x="49" y="196"/>
                    <a:pt x="48" y="198"/>
                  </a:cubicBezTo>
                  <a:cubicBezTo>
                    <a:pt x="47" y="199"/>
                    <a:pt x="46" y="200"/>
                    <a:pt x="44" y="200"/>
                  </a:cubicBezTo>
                  <a:close/>
                  <a:moveTo>
                    <a:pt x="195" y="182"/>
                  </a:moveTo>
                  <a:cubicBezTo>
                    <a:pt x="194" y="182"/>
                    <a:pt x="194" y="182"/>
                    <a:pt x="193" y="182"/>
                  </a:cubicBezTo>
                  <a:cubicBezTo>
                    <a:pt x="191" y="180"/>
                    <a:pt x="191" y="178"/>
                    <a:pt x="192" y="176"/>
                  </a:cubicBezTo>
                  <a:cubicBezTo>
                    <a:pt x="197" y="170"/>
                    <a:pt x="201" y="163"/>
                    <a:pt x="205" y="156"/>
                  </a:cubicBezTo>
                  <a:cubicBezTo>
                    <a:pt x="206" y="154"/>
                    <a:pt x="208" y="153"/>
                    <a:pt x="210" y="154"/>
                  </a:cubicBezTo>
                  <a:cubicBezTo>
                    <a:pt x="212" y="155"/>
                    <a:pt x="213" y="158"/>
                    <a:pt x="212" y="160"/>
                  </a:cubicBezTo>
                  <a:cubicBezTo>
                    <a:pt x="208" y="167"/>
                    <a:pt x="204" y="174"/>
                    <a:pt x="198" y="181"/>
                  </a:cubicBezTo>
                  <a:cubicBezTo>
                    <a:pt x="198" y="182"/>
                    <a:pt x="197" y="182"/>
                    <a:pt x="195" y="182"/>
                  </a:cubicBezTo>
                  <a:close/>
                  <a:moveTo>
                    <a:pt x="15" y="162"/>
                  </a:moveTo>
                  <a:cubicBezTo>
                    <a:pt x="13" y="162"/>
                    <a:pt x="12" y="161"/>
                    <a:pt x="11" y="160"/>
                  </a:cubicBezTo>
                  <a:cubicBezTo>
                    <a:pt x="7" y="152"/>
                    <a:pt x="5" y="145"/>
                    <a:pt x="3" y="136"/>
                  </a:cubicBezTo>
                  <a:cubicBezTo>
                    <a:pt x="2" y="134"/>
                    <a:pt x="4" y="132"/>
                    <a:pt x="6" y="132"/>
                  </a:cubicBezTo>
                  <a:cubicBezTo>
                    <a:pt x="8" y="131"/>
                    <a:pt x="10" y="133"/>
                    <a:pt x="11" y="135"/>
                  </a:cubicBezTo>
                  <a:cubicBezTo>
                    <a:pt x="12" y="142"/>
                    <a:pt x="15" y="150"/>
                    <a:pt x="18" y="156"/>
                  </a:cubicBezTo>
                  <a:cubicBezTo>
                    <a:pt x="19" y="158"/>
                    <a:pt x="18" y="161"/>
                    <a:pt x="16" y="162"/>
                  </a:cubicBezTo>
                  <a:cubicBezTo>
                    <a:pt x="16" y="162"/>
                    <a:pt x="15" y="162"/>
                    <a:pt x="15" y="162"/>
                  </a:cubicBezTo>
                  <a:close/>
                  <a:moveTo>
                    <a:pt x="216" y="139"/>
                  </a:moveTo>
                  <a:cubicBezTo>
                    <a:pt x="216" y="139"/>
                    <a:pt x="216" y="139"/>
                    <a:pt x="215" y="139"/>
                  </a:cubicBezTo>
                  <a:cubicBezTo>
                    <a:pt x="213" y="139"/>
                    <a:pt x="212" y="137"/>
                    <a:pt x="212" y="134"/>
                  </a:cubicBezTo>
                  <a:cubicBezTo>
                    <a:pt x="214" y="127"/>
                    <a:pt x="215" y="119"/>
                    <a:pt x="215" y="111"/>
                  </a:cubicBezTo>
                  <a:cubicBezTo>
                    <a:pt x="215" y="111"/>
                    <a:pt x="215" y="111"/>
                    <a:pt x="215" y="111"/>
                  </a:cubicBezTo>
                  <a:cubicBezTo>
                    <a:pt x="215" y="109"/>
                    <a:pt x="217" y="107"/>
                    <a:pt x="219" y="107"/>
                  </a:cubicBezTo>
                  <a:cubicBezTo>
                    <a:pt x="221" y="107"/>
                    <a:pt x="223" y="109"/>
                    <a:pt x="223" y="111"/>
                  </a:cubicBezTo>
                  <a:cubicBezTo>
                    <a:pt x="223" y="111"/>
                    <a:pt x="223" y="111"/>
                    <a:pt x="223" y="111"/>
                  </a:cubicBezTo>
                  <a:cubicBezTo>
                    <a:pt x="223" y="120"/>
                    <a:pt x="222" y="128"/>
                    <a:pt x="220" y="136"/>
                  </a:cubicBezTo>
                  <a:cubicBezTo>
                    <a:pt x="220" y="138"/>
                    <a:pt x="218" y="139"/>
                    <a:pt x="216" y="139"/>
                  </a:cubicBezTo>
                  <a:close/>
                  <a:moveTo>
                    <a:pt x="4" y="116"/>
                  </a:moveTo>
                  <a:cubicBezTo>
                    <a:pt x="2" y="116"/>
                    <a:pt x="0" y="114"/>
                    <a:pt x="0" y="112"/>
                  </a:cubicBezTo>
                  <a:cubicBezTo>
                    <a:pt x="0" y="111"/>
                    <a:pt x="0" y="111"/>
                    <a:pt x="0" y="111"/>
                  </a:cubicBezTo>
                  <a:cubicBezTo>
                    <a:pt x="0" y="103"/>
                    <a:pt x="1" y="95"/>
                    <a:pt x="3" y="87"/>
                  </a:cubicBezTo>
                  <a:cubicBezTo>
                    <a:pt x="3" y="85"/>
                    <a:pt x="5" y="83"/>
                    <a:pt x="7" y="84"/>
                  </a:cubicBezTo>
                  <a:cubicBezTo>
                    <a:pt x="10" y="84"/>
                    <a:pt x="11" y="86"/>
                    <a:pt x="10" y="89"/>
                  </a:cubicBezTo>
                  <a:cubicBezTo>
                    <a:pt x="9" y="96"/>
                    <a:pt x="8" y="104"/>
                    <a:pt x="8" y="111"/>
                  </a:cubicBezTo>
                  <a:cubicBezTo>
                    <a:pt x="8" y="114"/>
                    <a:pt x="6" y="116"/>
                    <a:pt x="4" y="116"/>
                  </a:cubicBezTo>
                  <a:close/>
                  <a:moveTo>
                    <a:pt x="216" y="91"/>
                  </a:moveTo>
                  <a:cubicBezTo>
                    <a:pt x="214" y="91"/>
                    <a:pt x="213" y="90"/>
                    <a:pt x="212" y="88"/>
                  </a:cubicBezTo>
                  <a:cubicBezTo>
                    <a:pt x="210" y="80"/>
                    <a:pt x="208" y="73"/>
                    <a:pt x="204" y="66"/>
                  </a:cubicBezTo>
                  <a:cubicBezTo>
                    <a:pt x="203" y="64"/>
                    <a:pt x="204" y="62"/>
                    <a:pt x="206" y="61"/>
                  </a:cubicBezTo>
                  <a:cubicBezTo>
                    <a:pt x="208" y="60"/>
                    <a:pt x="211" y="61"/>
                    <a:pt x="212" y="63"/>
                  </a:cubicBezTo>
                  <a:cubicBezTo>
                    <a:pt x="215" y="70"/>
                    <a:pt x="218" y="78"/>
                    <a:pt x="220" y="86"/>
                  </a:cubicBezTo>
                  <a:cubicBezTo>
                    <a:pt x="220" y="88"/>
                    <a:pt x="219" y="91"/>
                    <a:pt x="217" y="91"/>
                  </a:cubicBezTo>
                  <a:cubicBezTo>
                    <a:pt x="217" y="91"/>
                    <a:pt x="216" y="91"/>
                    <a:pt x="216" y="91"/>
                  </a:cubicBezTo>
                  <a:close/>
                  <a:moveTo>
                    <a:pt x="14" y="69"/>
                  </a:moveTo>
                  <a:cubicBezTo>
                    <a:pt x="14" y="69"/>
                    <a:pt x="13" y="69"/>
                    <a:pt x="13" y="69"/>
                  </a:cubicBezTo>
                  <a:cubicBezTo>
                    <a:pt x="11" y="68"/>
                    <a:pt x="10" y="65"/>
                    <a:pt x="11" y="63"/>
                  </a:cubicBezTo>
                  <a:cubicBezTo>
                    <a:pt x="14" y="56"/>
                    <a:pt x="19" y="49"/>
                    <a:pt x="24" y="42"/>
                  </a:cubicBezTo>
                  <a:cubicBezTo>
                    <a:pt x="25" y="40"/>
                    <a:pt x="28" y="40"/>
                    <a:pt x="30" y="42"/>
                  </a:cubicBezTo>
                  <a:cubicBezTo>
                    <a:pt x="31" y="43"/>
                    <a:pt x="32" y="45"/>
                    <a:pt x="30" y="47"/>
                  </a:cubicBezTo>
                  <a:cubicBezTo>
                    <a:pt x="25" y="53"/>
                    <a:pt x="21" y="60"/>
                    <a:pt x="18" y="67"/>
                  </a:cubicBezTo>
                  <a:cubicBezTo>
                    <a:pt x="17" y="68"/>
                    <a:pt x="16" y="69"/>
                    <a:pt x="14" y="69"/>
                  </a:cubicBezTo>
                  <a:close/>
                  <a:moveTo>
                    <a:pt x="195" y="48"/>
                  </a:moveTo>
                  <a:cubicBezTo>
                    <a:pt x="194" y="48"/>
                    <a:pt x="193" y="48"/>
                    <a:pt x="192" y="47"/>
                  </a:cubicBezTo>
                  <a:cubicBezTo>
                    <a:pt x="187" y="41"/>
                    <a:pt x="182" y="35"/>
                    <a:pt x="176" y="30"/>
                  </a:cubicBezTo>
                  <a:cubicBezTo>
                    <a:pt x="174" y="29"/>
                    <a:pt x="174" y="26"/>
                    <a:pt x="175" y="25"/>
                  </a:cubicBezTo>
                  <a:cubicBezTo>
                    <a:pt x="176" y="23"/>
                    <a:pt x="179" y="23"/>
                    <a:pt x="181" y="24"/>
                  </a:cubicBezTo>
                  <a:cubicBezTo>
                    <a:pt x="187" y="29"/>
                    <a:pt x="193" y="35"/>
                    <a:pt x="198" y="42"/>
                  </a:cubicBezTo>
                  <a:cubicBezTo>
                    <a:pt x="200" y="43"/>
                    <a:pt x="199" y="46"/>
                    <a:pt x="198" y="47"/>
                  </a:cubicBezTo>
                  <a:cubicBezTo>
                    <a:pt x="197" y="48"/>
                    <a:pt x="196" y="48"/>
                    <a:pt x="195" y="48"/>
                  </a:cubicBezTo>
                  <a:close/>
                  <a:moveTo>
                    <a:pt x="44" y="32"/>
                  </a:moveTo>
                  <a:cubicBezTo>
                    <a:pt x="43" y="32"/>
                    <a:pt x="42" y="31"/>
                    <a:pt x="41" y="30"/>
                  </a:cubicBezTo>
                  <a:cubicBezTo>
                    <a:pt x="40" y="28"/>
                    <a:pt x="40" y="26"/>
                    <a:pt x="42" y="24"/>
                  </a:cubicBezTo>
                  <a:cubicBezTo>
                    <a:pt x="48" y="19"/>
                    <a:pt x="55" y="15"/>
                    <a:pt x="63" y="11"/>
                  </a:cubicBezTo>
                  <a:cubicBezTo>
                    <a:pt x="65" y="10"/>
                    <a:pt x="67" y="11"/>
                    <a:pt x="68" y="13"/>
                  </a:cubicBezTo>
                  <a:cubicBezTo>
                    <a:pt x="69" y="15"/>
                    <a:pt x="68" y="17"/>
                    <a:pt x="66" y="18"/>
                  </a:cubicBezTo>
                  <a:cubicBezTo>
                    <a:pt x="59" y="22"/>
                    <a:pt x="53" y="26"/>
                    <a:pt x="47" y="31"/>
                  </a:cubicBezTo>
                  <a:cubicBezTo>
                    <a:pt x="46" y="31"/>
                    <a:pt x="45" y="32"/>
                    <a:pt x="44" y="32"/>
                  </a:cubicBezTo>
                  <a:close/>
                  <a:moveTo>
                    <a:pt x="158" y="18"/>
                  </a:moveTo>
                  <a:cubicBezTo>
                    <a:pt x="157" y="18"/>
                    <a:pt x="156" y="18"/>
                    <a:pt x="156" y="18"/>
                  </a:cubicBezTo>
                  <a:cubicBezTo>
                    <a:pt x="149" y="15"/>
                    <a:pt x="142" y="12"/>
                    <a:pt x="134" y="10"/>
                  </a:cubicBezTo>
                  <a:cubicBezTo>
                    <a:pt x="132" y="10"/>
                    <a:pt x="131" y="8"/>
                    <a:pt x="131" y="6"/>
                  </a:cubicBezTo>
                  <a:cubicBezTo>
                    <a:pt x="131" y="4"/>
                    <a:pt x="134" y="2"/>
                    <a:pt x="136" y="3"/>
                  </a:cubicBezTo>
                  <a:cubicBezTo>
                    <a:pt x="144" y="4"/>
                    <a:pt x="152" y="7"/>
                    <a:pt x="159" y="11"/>
                  </a:cubicBezTo>
                  <a:cubicBezTo>
                    <a:pt x="161" y="12"/>
                    <a:pt x="162" y="14"/>
                    <a:pt x="161" y="16"/>
                  </a:cubicBezTo>
                  <a:cubicBezTo>
                    <a:pt x="161" y="18"/>
                    <a:pt x="159" y="18"/>
                    <a:pt x="158" y="18"/>
                  </a:cubicBezTo>
                  <a:close/>
                  <a:moveTo>
                    <a:pt x="87" y="11"/>
                  </a:moveTo>
                  <a:cubicBezTo>
                    <a:pt x="85" y="11"/>
                    <a:pt x="84" y="9"/>
                    <a:pt x="83" y="8"/>
                  </a:cubicBezTo>
                  <a:cubicBezTo>
                    <a:pt x="83" y="5"/>
                    <a:pt x="84" y="3"/>
                    <a:pt x="86" y="3"/>
                  </a:cubicBezTo>
                  <a:cubicBezTo>
                    <a:pt x="94" y="1"/>
                    <a:pt x="103" y="0"/>
                    <a:pt x="111" y="0"/>
                  </a:cubicBezTo>
                  <a:cubicBezTo>
                    <a:pt x="111" y="0"/>
                    <a:pt x="111" y="0"/>
                    <a:pt x="111" y="0"/>
                  </a:cubicBezTo>
                  <a:cubicBezTo>
                    <a:pt x="113" y="0"/>
                    <a:pt x="115" y="2"/>
                    <a:pt x="115" y="4"/>
                  </a:cubicBezTo>
                  <a:cubicBezTo>
                    <a:pt x="115" y="6"/>
                    <a:pt x="113" y="8"/>
                    <a:pt x="111" y="8"/>
                  </a:cubicBezTo>
                  <a:cubicBezTo>
                    <a:pt x="103" y="8"/>
                    <a:pt x="96" y="9"/>
                    <a:pt x="88" y="11"/>
                  </a:cubicBezTo>
                  <a:cubicBezTo>
                    <a:pt x="88" y="11"/>
                    <a:pt x="87" y="11"/>
                    <a:pt x="87" y="1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Open Sans"/>
                <a:ea typeface="+mn-ea"/>
                <a:cs typeface="+mn-cs"/>
              </a:endParaRPr>
            </a:p>
          </p:txBody>
        </p:sp>
      </p:grpSp>
    </p:spTree>
    <p:extLst>
      <p:ext uri="{BB962C8B-B14F-4D97-AF65-F5344CB8AC3E}">
        <p14:creationId xmlns:p14="http://schemas.microsoft.com/office/powerpoint/2010/main" val="20946268"/>
      </p:ext>
    </p:extLst>
  </p:cSld>
  <p:clrMap bg1="lt1" tx1="dk1" bg2="lt2" tx2="dk2" accent1="accent1" accent2="accent2" accent3="accent3" accent4="accent4" accent5="accent5" accent6="accent6" hlink="hlink" folHlink="folHlink"/>
  <p:sldLayoutIdLst>
    <p:sldLayoutId id="2147484067" r:id="rId1"/>
    <p:sldLayoutId id="2147484068" r:id="rId2"/>
    <p:sldLayoutId id="2147484069" r:id="rId3"/>
    <p:sldLayoutId id="2147484070" r:id="rId4"/>
    <p:sldLayoutId id="2147484071" r:id="rId5"/>
    <p:sldLayoutId id="2147484072" r:id="rId6"/>
    <p:sldLayoutId id="2147484073" r:id="rId7"/>
    <p:sldLayoutId id="2147484074" r:id="rId8"/>
    <p:sldLayoutId id="2147484075" r:id="rId9"/>
    <p:sldLayoutId id="2147484076" r:id="rId10"/>
    <p:sldLayoutId id="2147484077" r:id="rId11"/>
    <p:sldLayoutId id="2147484078" r:id="rId12"/>
    <p:sldLayoutId id="2147484079" r:id="rId13"/>
    <p:sldLayoutId id="2147484080" r:id="rId14"/>
    <p:sldLayoutId id="2147484081" r:id="rId15"/>
    <p:sldLayoutId id="2147484082" r:id="rId16"/>
    <p:sldLayoutId id="2147484083" r:id="rId17"/>
    <p:sldLayoutId id="2147484084" r:id="rId18"/>
    <p:sldLayoutId id="2147484085" r:id="rId19"/>
    <p:sldLayoutId id="2147484086" r:id="rId20"/>
    <p:sldLayoutId id="2147484087" r:id="rId21"/>
    <p:sldLayoutId id="2147484088" r:id="rId22"/>
    <p:sldLayoutId id="2147484089" r:id="rId23"/>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accel="20000" decel="60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2813" rtl="0" fontAlgn="base">
        <a:lnSpc>
          <a:spcPct val="90000"/>
        </a:lnSpc>
        <a:spcBef>
          <a:spcPct val="0"/>
        </a:spcBef>
        <a:spcAft>
          <a:spcPct val="0"/>
        </a:spcAft>
        <a:defRPr sz="4400" kern="1200">
          <a:solidFill>
            <a:schemeClr val="tx1"/>
          </a:solidFill>
          <a:latin typeface="+mj-lt"/>
          <a:ea typeface="+mj-ea"/>
          <a:cs typeface="+mj-cs"/>
        </a:defRPr>
      </a:lvl1pPr>
      <a:lvl2pPr algn="l" defTabSz="912813" rtl="0" fontAlgn="base">
        <a:lnSpc>
          <a:spcPct val="90000"/>
        </a:lnSpc>
        <a:spcBef>
          <a:spcPct val="0"/>
        </a:spcBef>
        <a:spcAft>
          <a:spcPct val="0"/>
        </a:spcAft>
        <a:defRPr sz="4400">
          <a:solidFill>
            <a:schemeClr val="tx1"/>
          </a:solidFill>
          <a:latin typeface="Paytone One" pitchFamily="2" charset="0"/>
        </a:defRPr>
      </a:lvl2pPr>
      <a:lvl3pPr algn="l" defTabSz="912813" rtl="0" fontAlgn="base">
        <a:lnSpc>
          <a:spcPct val="90000"/>
        </a:lnSpc>
        <a:spcBef>
          <a:spcPct val="0"/>
        </a:spcBef>
        <a:spcAft>
          <a:spcPct val="0"/>
        </a:spcAft>
        <a:defRPr sz="4400">
          <a:solidFill>
            <a:schemeClr val="tx1"/>
          </a:solidFill>
          <a:latin typeface="Paytone One" pitchFamily="2" charset="0"/>
        </a:defRPr>
      </a:lvl3pPr>
      <a:lvl4pPr algn="l" defTabSz="912813" rtl="0" fontAlgn="base">
        <a:lnSpc>
          <a:spcPct val="90000"/>
        </a:lnSpc>
        <a:spcBef>
          <a:spcPct val="0"/>
        </a:spcBef>
        <a:spcAft>
          <a:spcPct val="0"/>
        </a:spcAft>
        <a:defRPr sz="4400">
          <a:solidFill>
            <a:schemeClr val="tx1"/>
          </a:solidFill>
          <a:latin typeface="Paytone One" pitchFamily="2" charset="0"/>
        </a:defRPr>
      </a:lvl4pPr>
      <a:lvl5pPr algn="l" defTabSz="912813" rtl="0" fontAlgn="base">
        <a:lnSpc>
          <a:spcPct val="90000"/>
        </a:lnSpc>
        <a:spcBef>
          <a:spcPct val="0"/>
        </a:spcBef>
        <a:spcAft>
          <a:spcPct val="0"/>
        </a:spcAft>
        <a:defRPr sz="4400">
          <a:solidFill>
            <a:schemeClr val="tx1"/>
          </a:solidFill>
          <a:latin typeface="Paytone One" pitchFamily="2" charset="0"/>
        </a:defRPr>
      </a:lvl5pPr>
      <a:lvl6pPr marL="457200" algn="l" defTabSz="912813" rtl="0" fontAlgn="base">
        <a:lnSpc>
          <a:spcPct val="90000"/>
        </a:lnSpc>
        <a:spcBef>
          <a:spcPct val="0"/>
        </a:spcBef>
        <a:spcAft>
          <a:spcPct val="0"/>
        </a:spcAft>
        <a:defRPr sz="4400">
          <a:solidFill>
            <a:schemeClr val="tx1"/>
          </a:solidFill>
          <a:latin typeface="Paytone One" pitchFamily="2" charset="0"/>
        </a:defRPr>
      </a:lvl6pPr>
      <a:lvl7pPr marL="914400" algn="l" defTabSz="912813" rtl="0" fontAlgn="base">
        <a:lnSpc>
          <a:spcPct val="90000"/>
        </a:lnSpc>
        <a:spcBef>
          <a:spcPct val="0"/>
        </a:spcBef>
        <a:spcAft>
          <a:spcPct val="0"/>
        </a:spcAft>
        <a:defRPr sz="4400">
          <a:solidFill>
            <a:schemeClr val="tx1"/>
          </a:solidFill>
          <a:latin typeface="Paytone One" pitchFamily="2" charset="0"/>
        </a:defRPr>
      </a:lvl7pPr>
      <a:lvl8pPr marL="1371600" algn="l" defTabSz="912813" rtl="0" fontAlgn="base">
        <a:lnSpc>
          <a:spcPct val="90000"/>
        </a:lnSpc>
        <a:spcBef>
          <a:spcPct val="0"/>
        </a:spcBef>
        <a:spcAft>
          <a:spcPct val="0"/>
        </a:spcAft>
        <a:defRPr sz="4400">
          <a:solidFill>
            <a:schemeClr val="tx1"/>
          </a:solidFill>
          <a:latin typeface="Paytone One" pitchFamily="2" charset="0"/>
        </a:defRPr>
      </a:lvl8pPr>
      <a:lvl9pPr marL="1828800" algn="l" defTabSz="912813" rtl="0" fontAlgn="base">
        <a:lnSpc>
          <a:spcPct val="90000"/>
        </a:lnSpc>
        <a:spcBef>
          <a:spcPct val="0"/>
        </a:spcBef>
        <a:spcAft>
          <a:spcPct val="0"/>
        </a:spcAft>
        <a:defRPr sz="4400">
          <a:solidFill>
            <a:schemeClr val="tx1"/>
          </a:solidFill>
          <a:latin typeface="Paytone One" pitchFamily="2" charset="0"/>
        </a:defRPr>
      </a:lvl9pPr>
    </p:titleStyle>
    <p:bodyStyle>
      <a:lvl1pPr marL="227013" indent="-227013" algn="l" defTabSz="912813"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4213" indent="-227013" algn="l" defTabSz="912813"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1413" indent="-227013" algn="l" defTabSz="912813"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5986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5813" indent="-227013" algn="l" defTabSz="912813"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l="33000" t="11000" b="-1000"/>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929038C-EAFF-43D4-90D2-E57B3B454CE4}" type="datetimeFigureOut">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10/4/2022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C0498D79-C8A1-43ED-82ED-CC2FB61A75C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993204186"/>
      </p:ext>
    </p:extLst>
  </p:cSld>
  <p:clrMap bg1="lt1" tx1="dk1" bg2="lt2" tx2="dk2" accent1="accent1" accent2="accent2" accent3="accent3" accent4="accent4" accent5="accent5" accent6="accent6" hlink="hlink" folHlink="folHlink"/>
  <p:sldLayoutIdLst>
    <p:sldLayoutId id="2147484091" r:id="rId1"/>
    <p:sldLayoutId id="2147484092" r:id="rId2"/>
    <p:sldLayoutId id="2147484093" r:id="rId3"/>
    <p:sldLayoutId id="2147484094" r:id="rId4"/>
    <p:sldLayoutId id="2147484095" r:id="rId5"/>
    <p:sldLayoutId id="2147484096" r:id="rId6"/>
    <p:sldLayoutId id="2147484097" r:id="rId7"/>
    <p:sldLayoutId id="2147484098" r:id="rId8"/>
    <p:sldLayoutId id="2147484099" r:id="rId9"/>
    <p:sldLayoutId id="2147484100" r:id="rId10"/>
    <p:sldLayoutId id="2147484101"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569136"/>
      </p:ext>
    </p:extLst>
  </p:cSld>
  <p:clrMap bg1="lt1" tx1="dk1" bg2="lt2" tx2="dk2" accent1="accent1" accent2="accent2" accent3="accent3" accent4="accent4" accent5="accent5" accent6="accent6" hlink="hlink" folHlink="folHlink"/>
  <p:sldLayoutIdLst>
    <p:sldLayoutId id="2147484103" r:id="rId1"/>
    <p:sldLayoutId id="2147484104" r:id="rId2"/>
    <p:sldLayoutId id="2147484105" r:id="rId3"/>
    <p:sldLayoutId id="2147484106" r:id="rId4"/>
    <p:sldLayoutId id="2147484107" r:id="rId5"/>
    <p:sldLayoutId id="2147484108" r:id="rId6"/>
    <p:sldLayoutId id="2147484109" r:id="rId7"/>
    <p:sldLayoutId id="2147484110" r:id="rId8"/>
    <p:sldLayoutId id="2147484111" r:id="rId9"/>
    <p:sldLayoutId id="2147484112" r:id="rId10"/>
    <p:sldLayoutId id="2147484113" r:id="rId11"/>
    <p:sldLayoutId id="2147484114" r:id="rId12"/>
    <p:sldLayoutId id="2147484115" r:id="rId13"/>
    <p:sldLayoutId id="2147484116" r:id="rId14"/>
    <p:sldLayoutId id="2147484117" r:id="rId15"/>
    <p:sldLayoutId id="2147484118" r:id="rId16"/>
    <p:sldLayoutId id="2147484119" r:id="rId17"/>
    <p:sldLayoutId id="2147484120" r:id="rId18"/>
    <p:sldLayoutId id="2147484121" r:id="rId19"/>
    <p:sldLayoutId id="2147484122" r:id="rId20"/>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p:nvPr/>
        </p:nvSpPr>
        <p:spPr>
          <a:xfrm>
            <a:off x="796966" y="823760"/>
            <a:ext cx="10967829" cy="5610897"/>
          </a:xfrm>
          <a:custGeom>
            <a:avLst/>
            <a:gdLst/>
            <a:ahLst/>
            <a:cxnLst/>
            <a:rect l="l" t="t" r="r" b="b"/>
            <a:pathLst>
              <a:path w="122733" h="122732" extrusionOk="0">
                <a:moveTo>
                  <a:pt x="0" y="0"/>
                </a:moveTo>
                <a:lnTo>
                  <a:pt x="0" y="122732"/>
                </a:lnTo>
                <a:lnTo>
                  <a:pt x="122732" y="122732"/>
                </a:lnTo>
                <a:lnTo>
                  <a:pt x="12273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7" name="Google Shape;7;p1"/>
          <p:cNvSpPr/>
          <p:nvPr/>
        </p:nvSpPr>
        <p:spPr>
          <a:xfrm>
            <a:off x="544101" y="544000"/>
            <a:ext cx="11103865" cy="5770048"/>
          </a:xfrm>
          <a:custGeom>
            <a:avLst/>
            <a:gdLst/>
            <a:ahLst/>
            <a:cxnLst/>
            <a:rect l="l" t="t" r="r" b="b"/>
            <a:pathLst>
              <a:path w="124427" h="124426" extrusionOk="0">
                <a:moveTo>
                  <a:pt x="1" y="0"/>
                </a:moveTo>
                <a:lnTo>
                  <a:pt x="1" y="124426"/>
                </a:lnTo>
                <a:lnTo>
                  <a:pt x="124427" y="124426"/>
                </a:lnTo>
                <a:lnTo>
                  <a:pt x="124427"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buFont typeface="Arial"/>
              <a:buNone/>
            </a:pPr>
            <a:endParaRPr sz="1867" kern="0">
              <a:solidFill>
                <a:srgbClr val="000000"/>
              </a:solidFill>
              <a:cs typeface="Arial"/>
              <a:sym typeface="Arial"/>
            </a:endParaRPr>
          </a:p>
        </p:txBody>
      </p:sp>
      <p:sp>
        <p:nvSpPr>
          <p:cNvPr id="8" name="Google Shape;8;p1"/>
          <p:cNvSpPr txBox="1">
            <a:spLocks noGrp="1"/>
          </p:cNvSpPr>
          <p:nvPr>
            <p:ph type="title"/>
          </p:nvPr>
        </p:nvSpPr>
        <p:spPr>
          <a:xfrm>
            <a:off x="953033" y="466017"/>
            <a:ext cx="10286000" cy="763600"/>
          </a:xfrm>
          <a:prstGeom prst="rect">
            <a:avLst/>
          </a:prstGeom>
          <a:noFill/>
          <a:ln>
            <a:noFill/>
          </a:ln>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3500"/>
              <a:buFont typeface="Maven Pro"/>
              <a:buNone/>
              <a:defRPr sz="3500" b="1">
                <a:solidFill>
                  <a:schemeClr val="dk1"/>
                </a:solidFill>
                <a:latin typeface="Maven Pro"/>
                <a:ea typeface="Maven Pro"/>
                <a:cs typeface="Maven Pro"/>
                <a:sym typeface="Maven Pro"/>
              </a:defRPr>
            </a:lvl1pPr>
            <a:lvl2pPr lvl="1">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2pPr>
            <a:lvl3pPr lvl="2">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3pPr>
            <a:lvl4pPr lvl="3">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4pPr>
            <a:lvl5pPr lvl="4">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5pPr>
            <a:lvl6pPr lvl="5">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6pPr>
            <a:lvl7pPr lvl="6">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7pPr>
            <a:lvl8pPr lvl="7">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8pPr>
            <a:lvl9pPr lvl="8">
              <a:lnSpc>
                <a:spcPct val="100000"/>
              </a:lnSpc>
              <a:spcBef>
                <a:spcPts val="0"/>
              </a:spcBef>
              <a:spcAft>
                <a:spcPts val="0"/>
              </a:spcAft>
              <a:buClr>
                <a:schemeClr val="dk1"/>
              </a:buClr>
              <a:buSzPts val="2800"/>
              <a:buFont typeface="Maven Pro"/>
              <a:buNone/>
              <a:defRPr sz="2800" b="1">
                <a:solidFill>
                  <a:schemeClr val="dk1"/>
                </a:solidFill>
                <a:latin typeface="Maven Pro"/>
                <a:ea typeface="Maven Pro"/>
                <a:cs typeface="Maven Pro"/>
                <a:sym typeface="Maven Pro"/>
              </a:defRPr>
            </a:lvl9pPr>
          </a:lstStyle>
          <a:p>
            <a:endParaRPr/>
          </a:p>
        </p:txBody>
      </p:sp>
      <p:sp>
        <p:nvSpPr>
          <p:cNvPr id="9" name="Google Shape;9;p1"/>
          <p:cNvSpPr txBox="1">
            <a:spLocks noGrp="1"/>
          </p:cNvSpPr>
          <p:nvPr>
            <p:ph type="body" idx="1"/>
          </p:nvPr>
        </p:nvSpPr>
        <p:spPr>
          <a:xfrm>
            <a:off x="944467" y="1603900"/>
            <a:ext cx="10303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extLst>
      <p:ext uri="{BB962C8B-B14F-4D97-AF65-F5344CB8AC3E}">
        <p14:creationId xmlns:p14="http://schemas.microsoft.com/office/powerpoint/2010/main" val="3801734322"/>
      </p:ext>
    </p:extLst>
  </p:cSld>
  <p:clrMap bg1="lt1" tx1="dk1" bg2="dk2" tx2="lt2" accent1="accent1" accent2="accent2" accent3="accent3" accent4="accent4" accent5="accent5" accent6="accent6" hlink="hlink" folHlink="folHlink"/>
  <p:sldLayoutIdLst>
    <p:sldLayoutId id="2147484124" r:id="rId1"/>
    <p:sldLayoutId id="2147484125" r:id="rId2"/>
    <p:sldLayoutId id="2147484126" r:id="rId3"/>
    <p:sldLayoutId id="2147484127" r:id="rId4"/>
    <p:sldLayoutId id="2147484128" r:id="rId5"/>
    <p:sldLayoutId id="2147484129" r:id="rId6"/>
    <p:sldLayoutId id="2147484130" r:id="rId7"/>
    <p:sldLayoutId id="2147484131" r:id="rId8"/>
    <p:sldLayoutId id="2147484132" r:id="rId9"/>
    <p:sldLayoutId id="2147484133" r:id="rId10"/>
    <p:sldLayoutId id="2147484134" r:id="rId11"/>
    <p:sldLayoutId id="2147484135" r:id="rId12"/>
    <p:sldLayoutId id="2147484136" r:id="rId13"/>
    <p:sldLayoutId id="2147484137" r:id="rId14"/>
    <p:sldLayoutId id="2147484138" r:id="rId15"/>
    <p:sldLayoutId id="2147484139" r:id="rId16"/>
    <p:sldLayoutId id="2147484140" r:id="rId17"/>
    <p:sldLayoutId id="2147484141" r:id="rId18"/>
    <p:sldLayoutId id="2147484142" r:id="rId19"/>
    <p:sldLayoutId id="2147484143" r:id="rId20"/>
    <p:sldLayoutId id="2147484144" r:id="rId21"/>
    <p:sldLayoutId id="2147484145" r:id="rId22"/>
    <p:sldLayoutId id="2147484146" r:id="rId23"/>
    <p:sldLayoutId id="2147484147" r:id="rId24"/>
    <p:sldLayoutId id="2147484148" r:id="rId25"/>
    <p:sldLayoutId id="2147484149" r:id="rId26"/>
    <p:sldLayoutId id="2147484150" r:id="rId27"/>
    <p:sldLayoutId id="2147484151" r:id="rId28"/>
    <p:sldLayoutId id="2147484152" r:id="rId29"/>
    <p:sldLayoutId id="2147484153"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34109620"/>
      </p:ext>
    </p:extLst>
  </p:cSld>
  <p:clrMap bg1="lt1" tx1="dk1" bg2="lt2" tx2="dk2" accent1="accent1" accent2="accent2" accent3="accent3" accent4="accent4" accent5="accent5" accent6="accent6" hlink="hlink" folHlink="folHlink"/>
  <p:sldLayoutIdLst>
    <p:sldLayoutId id="2147484155" r:id="rId1"/>
    <p:sldLayoutId id="2147484156" r:id="rId2"/>
    <p:sldLayoutId id="2147484157" r:id="rId3"/>
    <p:sldLayoutId id="2147484158" r:id="rId4"/>
    <p:sldLayoutId id="2147484159" r:id="rId5"/>
    <p:sldLayoutId id="2147484160" r:id="rId6"/>
    <p:sldLayoutId id="2147484161" r:id="rId7"/>
    <p:sldLayoutId id="2147484162" r:id="rId8"/>
    <p:sldLayoutId id="2147484163" r:id="rId9"/>
    <p:sldLayoutId id="2147484164" r:id="rId10"/>
    <p:sldLayoutId id="2147484165" r:id="rId11"/>
    <p:sldLayoutId id="2147484166" r:id="rId12"/>
    <p:sldLayoutId id="2147484167" r:id="rId13"/>
    <p:sldLayoutId id="2147484168" r:id="rId14"/>
    <p:sldLayoutId id="2147484169" r:id="rId15"/>
    <p:sldLayoutId id="2147484170" r:id="rId16"/>
    <p:sldLayoutId id="2147484171"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914400">
              <a:defRPr/>
            </a:pPr>
            <a:fld id="{E020BD43-5152-4293-A6B4-B4DA35C1440A}" type="datetimeFigureOut">
              <a:rPr lang="en-US" smtClean="0">
                <a:solidFill>
                  <a:prstClr val="black">
                    <a:tint val="75000"/>
                  </a:prstClr>
                </a:solidFill>
              </a:rPr>
              <a:pPr defTabSz="914400">
                <a:defRPr/>
              </a:pPr>
              <a:t>10/4/2022</a:t>
            </a:fld>
            <a:endParaRPr 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914400">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914400">
              <a:defRPr/>
            </a:pPr>
            <a:fld id="{FD1125E9-874C-4B90-BD35-8EA1B0A8C8AE}" type="slidenum">
              <a:rPr lang="en-US" smtClean="0">
                <a:solidFill>
                  <a:prstClr val="black">
                    <a:tint val="75000"/>
                  </a:prstClr>
                </a:solidFill>
              </a:rPr>
              <a:pPr defTabSz="914400">
                <a:defRPr/>
              </a:pPr>
              <a:t>‹#›</a:t>
            </a:fld>
            <a:endParaRPr lang="en-US">
              <a:solidFill>
                <a:prstClr val="black">
                  <a:tint val="75000"/>
                </a:prstClr>
              </a:solidFill>
            </a:endParaRPr>
          </a:p>
        </p:txBody>
      </p:sp>
    </p:spTree>
    <p:extLst>
      <p:ext uri="{BB962C8B-B14F-4D97-AF65-F5344CB8AC3E}">
        <p14:creationId xmlns:p14="http://schemas.microsoft.com/office/powerpoint/2010/main" val="4102728373"/>
      </p:ext>
    </p:extLst>
  </p:cSld>
  <p:clrMap bg1="lt1" tx1="dk1" bg2="lt2" tx2="dk2" accent1="accent1" accent2="accent2" accent3="accent3" accent4="accent4" accent5="accent5" accent6="accent6" hlink="hlink" folHlink="folHlink"/>
  <p:sldLayoutIdLst>
    <p:sldLayoutId id="2147484185" r:id="rId1"/>
    <p:sldLayoutId id="2147484186" r:id="rId2"/>
    <p:sldLayoutId id="2147484187" r:id="rId3"/>
    <p:sldLayoutId id="2147484188" r:id="rId4"/>
    <p:sldLayoutId id="2147484189" r:id="rId5"/>
    <p:sldLayoutId id="2147484190" r:id="rId6"/>
    <p:sldLayoutId id="2147484191" r:id="rId7"/>
    <p:sldLayoutId id="2147484192" r:id="rId8"/>
    <p:sldLayoutId id="2147484193" r:id="rId9"/>
    <p:sldLayoutId id="2147484194" r:id="rId10"/>
    <p:sldLayoutId id="214748419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187067" y="274633"/>
            <a:ext cx="9818000" cy="11432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1pPr>
            <a:lvl2pPr lvl="1"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2pPr>
            <a:lvl3pPr lvl="2"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3pPr>
            <a:lvl4pPr lvl="3"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4pPr>
            <a:lvl5pPr lvl="4"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5pPr>
            <a:lvl6pPr lvl="5"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6pPr>
            <a:lvl7pPr lvl="6"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7pPr>
            <a:lvl8pPr lvl="7"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8pPr>
            <a:lvl9pPr lvl="8" algn="ctr">
              <a:spcBef>
                <a:spcPts val="0"/>
              </a:spcBef>
              <a:spcAft>
                <a:spcPts val="0"/>
              </a:spcAft>
              <a:buClr>
                <a:schemeClr val="dk2"/>
              </a:buClr>
              <a:buSzPts val="2400"/>
              <a:buFont typeface="Amatic SC"/>
              <a:buNone/>
              <a:defRPr sz="2400" b="1">
                <a:solidFill>
                  <a:schemeClr val="dk2"/>
                </a:solidFill>
                <a:latin typeface="Amatic SC"/>
                <a:ea typeface="Amatic SC"/>
                <a:cs typeface="Amatic SC"/>
                <a:sym typeface="Amatic SC"/>
              </a:defRPr>
            </a:lvl9pPr>
          </a:lstStyle>
          <a:p>
            <a:endParaRPr/>
          </a:p>
        </p:txBody>
      </p:sp>
      <p:sp>
        <p:nvSpPr>
          <p:cNvPr id="7" name="Google Shape;7;p1"/>
          <p:cNvSpPr txBox="1">
            <a:spLocks noGrp="1"/>
          </p:cNvSpPr>
          <p:nvPr>
            <p:ph type="body" idx="1"/>
          </p:nvPr>
        </p:nvSpPr>
        <p:spPr>
          <a:xfrm>
            <a:off x="1187067" y="1600199"/>
            <a:ext cx="9818000" cy="4028000"/>
          </a:xfrm>
          <a:prstGeom prst="rect">
            <a:avLst/>
          </a:prstGeom>
          <a:noFill/>
          <a:ln>
            <a:noFill/>
          </a:ln>
        </p:spPr>
        <p:txBody>
          <a:bodyPr spcFirstLastPara="1" wrap="square" lIns="91425" tIns="91425" rIns="91425" bIns="91425" anchor="t" anchorCtr="0">
            <a:noAutofit/>
          </a:bodyPr>
          <a:lstStyle>
            <a:lvl1pPr marL="457200" lvl="0" indent="-368300">
              <a:spcBef>
                <a:spcPts val="600"/>
              </a:spcBef>
              <a:spcAft>
                <a:spcPts val="0"/>
              </a:spcAft>
              <a:buClr>
                <a:schemeClr val="dk2"/>
              </a:buClr>
              <a:buSzPts val="2200"/>
              <a:buFont typeface="Muli"/>
              <a:buChar char="‐"/>
              <a:defRPr sz="2200">
                <a:solidFill>
                  <a:schemeClr val="dk2"/>
                </a:solidFill>
                <a:latin typeface="Muli"/>
                <a:ea typeface="Muli"/>
                <a:cs typeface="Muli"/>
                <a:sym typeface="Muli"/>
              </a:defRPr>
            </a:lvl1pPr>
            <a:lvl2pPr marL="914400" lvl="1"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2pPr>
            <a:lvl3pPr marL="1371600" lvl="2"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3pPr>
            <a:lvl4pPr marL="1828800" lvl="3"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4pPr>
            <a:lvl5pPr marL="2286000" lvl="4"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5pPr>
            <a:lvl6pPr marL="2743200" lvl="5"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6pPr>
            <a:lvl7pPr marL="3200400" lvl="6"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7pPr>
            <a:lvl8pPr marL="3657600" lvl="7"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8pPr>
            <a:lvl9pPr marL="4114800" lvl="8" indent="-368300">
              <a:spcBef>
                <a:spcPts val="0"/>
              </a:spcBef>
              <a:spcAft>
                <a:spcPts val="0"/>
              </a:spcAft>
              <a:buClr>
                <a:schemeClr val="dk2"/>
              </a:buClr>
              <a:buSzPts val="2200"/>
              <a:buFont typeface="Muli"/>
              <a:buChar char="‐"/>
              <a:defRPr sz="2200">
                <a:solidFill>
                  <a:schemeClr val="dk2"/>
                </a:solidFill>
                <a:latin typeface="Muli"/>
                <a:ea typeface="Muli"/>
                <a:cs typeface="Muli"/>
                <a:sym typeface="Muli"/>
              </a:defRPr>
            </a:lvl9pPr>
          </a:lstStyle>
          <a:p>
            <a:endParaRPr/>
          </a:p>
        </p:txBody>
      </p:sp>
      <p:sp>
        <p:nvSpPr>
          <p:cNvPr id="8" name="Google Shape;8;p1"/>
          <p:cNvSpPr txBox="1">
            <a:spLocks noGrp="1"/>
          </p:cNvSpPr>
          <p:nvPr>
            <p:ph type="sldNum" idx="12"/>
          </p:nvPr>
        </p:nvSpPr>
        <p:spPr>
          <a:xfrm>
            <a:off x="0" y="6028333"/>
            <a:ext cx="12192000" cy="524800"/>
          </a:xfrm>
          <a:prstGeom prst="rect">
            <a:avLst/>
          </a:prstGeom>
          <a:noFill/>
          <a:ln>
            <a:noFill/>
          </a:ln>
        </p:spPr>
        <p:txBody>
          <a:bodyPr spcFirstLastPara="1" wrap="square" lIns="91425" tIns="91425" rIns="91425" bIns="91425" anchor="ctr" anchorCtr="0">
            <a:noAutofit/>
          </a:bodyPr>
          <a:lstStyle>
            <a:lvl1pPr lvl="0" algn="ctr">
              <a:buNone/>
              <a:defRPr sz="1600">
                <a:solidFill>
                  <a:schemeClr val="dk2"/>
                </a:solidFill>
                <a:latin typeface="Muli"/>
                <a:ea typeface="Muli"/>
                <a:cs typeface="Muli"/>
                <a:sym typeface="Muli"/>
              </a:defRPr>
            </a:lvl1pPr>
            <a:lvl2pPr lvl="1" algn="ctr">
              <a:buNone/>
              <a:defRPr sz="1600">
                <a:solidFill>
                  <a:schemeClr val="dk2"/>
                </a:solidFill>
                <a:latin typeface="Muli"/>
                <a:ea typeface="Muli"/>
                <a:cs typeface="Muli"/>
                <a:sym typeface="Muli"/>
              </a:defRPr>
            </a:lvl2pPr>
            <a:lvl3pPr lvl="2" algn="ctr">
              <a:buNone/>
              <a:defRPr sz="1600">
                <a:solidFill>
                  <a:schemeClr val="dk2"/>
                </a:solidFill>
                <a:latin typeface="Muli"/>
                <a:ea typeface="Muli"/>
                <a:cs typeface="Muli"/>
                <a:sym typeface="Muli"/>
              </a:defRPr>
            </a:lvl3pPr>
            <a:lvl4pPr lvl="3" algn="ctr">
              <a:buNone/>
              <a:defRPr sz="1600">
                <a:solidFill>
                  <a:schemeClr val="dk2"/>
                </a:solidFill>
                <a:latin typeface="Muli"/>
                <a:ea typeface="Muli"/>
                <a:cs typeface="Muli"/>
                <a:sym typeface="Muli"/>
              </a:defRPr>
            </a:lvl4pPr>
            <a:lvl5pPr lvl="4" algn="ctr">
              <a:buNone/>
              <a:defRPr sz="1600">
                <a:solidFill>
                  <a:schemeClr val="dk2"/>
                </a:solidFill>
                <a:latin typeface="Muli"/>
                <a:ea typeface="Muli"/>
                <a:cs typeface="Muli"/>
                <a:sym typeface="Muli"/>
              </a:defRPr>
            </a:lvl5pPr>
            <a:lvl6pPr lvl="5" algn="ctr">
              <a:buNone/>
              <a:defRPr sz="1600">
                <a:solidFill>
                  <a:schemeClr val="dk2"/>
                </a:solidFill>
                <a:latin typeface="Muli"/>
                <a:ea typeface="Muli"/>
                <a:cs typeface="Muli"/>
                <a:sym typeface="Muli"/>
              </a:defRPr>
            </a:lvl6pPr>
            <a:lvl7pPr lvl="6" algn="ctr">
              <a:buNone/>
              <a:defRPr sz="1600">
                <a:solidFill>
                  <a:schemeClr val="dk2"/>
                </a:solidFill>
                <a:latin typeface="Muli"/>
                <a:ea typeface="Muli"/>
                <a:cs typeface="Muli"/>
                <a:sym typeface="Muli"/>
              </a:defRPr>
            </a:lvl7pPr>
            <a:lvl8pPr lvl="7" algn="ctr">
              <a:buNone/>
              <a:defRPr sz="1600">
                <a:solidFill>
                  <a:schemeClr val="dk2"/>
                </a:solidFill>
                <a:latin typeface="Muli"/>
                <a:ea typeface="Muli"/>
                <a:cs typeface="Muli"/>
                <a:sym typeface="Muli"/>
              </a:defRPr>
            </a:lvl8pPr>
            <a:lvl9pPr lvl="8" algn="ctr">
              <a:buNone/>
              <a:defRPr sz="1600">
                <a:solidFill>
                  <a:schemeClr val="dk2"/>
                </a:solidFill>
                <a:latin typeface="Muli"/>
                <a:ea typeface="Muli"/>
                <a:cs typeface="Muli"/>
                <a:sym typeface="Muli"/>
              </a:defRPr>
            </a:lvl9pPr>
          </a:lstStyle>
          <a:p>
            <a:pPr defTabSz="1219170">
              <a:buClr>
                <a:srgbClr val="000000"/>
              </a:buClr>
            </a:pPr>
            <a:fld id="{00000000-1234-1234-1234-123412341234}" type="slidenum">
              <a:rPr lang="en" kern="0" smtClean="0">
                <a:solidFill>
                  <a:srgbClr val="7C7F91"/>
                </a:solidFill>
              </a:rPr>
              <a:pPr defTabSz="1219170">
                <a:buClr>
                  <a:srgbClr val="000000"/>
                </a:buClr>
              </a:pPr>
              <a:t>‹#›</a:t>
            </a:fld>
            <a:endParaRPr lang="en" kern="0">
              <a:solidFill>
                <a:srgbClr val="7C7F91"/>
              </a:solidFill>
            </a:endParaRPr>
          </a:p>
        </p:txBody>
      </p:sp>
    </p:spTree>
    <p:extLst>
      <p:ext uri="{BB962C8B-B14F-4D97-AF65-F5344CB8AC3E}">
        <p14:creationId xmlns:p14="http://schemas.microsoft.com/office/powerpoint/2010/main" val="2284684154"/>
      </p:ext>
    </p:extLst>
  </p:cSld>
  <p:clrMap bg1="lt1" tx1="dk1" bg2="dk2" tx2="lt2" accent1="accent1" accent2="accent2" accent3="accent3" accent4="accent4" accent5="accent5" accent6="accent6" hlink="hlink" folHlink="folHlink"/>
  <p:sldLayoutIdLst>
    <p:sldLayoutId id="2147484197" r:id="rId1"/>
    <p:sldLayoutId id="2147484198" r:id="rId2"/>
    <p:sldLayoutId id="2147484199" r:id="rId3"/>
    <p:sldLayoutId id="2147484200" r:id="rId4"/>
    <p:sldLayoutId id="2147484201" r:id="rId5"/>
    <p:sldLayoutId id="2147484202" r:id="rId6"/>
    <p:sldLayoutId id="2147484203" r:id="rId7"/>
    <p:sldLayoutId id="2147484204" r:id="rId8"/>
    <p:sldLayoutId id="2147484205" r:id="rId9"/>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50000">
              <a:schemeClr val="bg1">
                <a:gamma/>
                <a:tint val="0"/>
                <a:invGamma/>
              </a:schemeClr>
            </a:gs>
            <a:gs pos="100000">
              <a:schemeClr val="bg1"/>
            </a:gs>
          </a:gsLst>
          <a:lin ang="2700000" scaled="1"/>
        </a:gradFill>
        <a:effectLst/>
      </p:bgPr>
    </p:bg>
    <p:spTree>
      <p:nvGrpSpPr>
        <p:cNvPr id="1" name=""/>
        <p:cNvGrpSpPr/>
        <p:nvPr/>
      </p:nvGrpSpPr>
      <p:grpSpPr>
        <a:xfrm>
          <a:off x="0" y="0"/>
          <a:ext cx="0" cy="0"/>
          <a:chOff x="0" y="0"/>
          <a:chExt cx="0" cy="0"/>
        </a:xfrm>
      </p:grpSpPr>
      <p:sp>
        <p:nvSpPr>
          <p:cNvPr id="1033" name="Oval 9"/>
          <p:cNvSpPr>
            <a:spLocks noChangeArrowheads="1"/>
          </p:cNvSpPr>
          <p:nvPr/>
        </p:nvSpPr>
        <p:spPr bwMode="ltGray">
          <a:xfrm>
            <a:off x="2336800" y="5562600"/>
            <a:ext cx="1524000" cy="106680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sp>
        <p:nvSpPr>
          <p:cNvPr id="43011" name="Rectangle 3"/>
          <p:cNvSpPr>
            <a:spLocks noGrp="1" noChangeArrowheads="1"/>
          </p:cNvSpPr>
          <p:nvPr>
            <p:ph type="body" idx="1"/>
          </p:nvPr>
        </p:nvSpPr>
        <p:spPr bwMode="gray">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048" name="Group 24"/>
          <p:cNvGrpSpPr>
            <a:grpSpLocks/>
          </p:cNvGrpSpPr>
          <p:nvPr/>
        </p:nvGrpSpPr>
        <p:grpSpPr bwMode="auto">
          <a:xfrm>
            <a:off x="9652000" y="5943600"/>
            <a:ext cx="2540000" cy="914400"/>
            <a:chOff x="4458" y="42"/>
            <a:chExt cx="1296" cy="600"/>
          </a:xfrm>
        </p:grpSpPr>
        <p:pic>
          <p:nvPicPr>
            <p:cNvPr id="43023" name="Picture 11" descr="03"/>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gray">
            <a:xfrm rot="3067933">
              <a:off x="5098" y="237"/>
              <a:ext cx="252" cy="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4" name="Picture 12" descr="0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gray">
            <a:xfrm rot="1840479">
              <a:off x="4698" y="227"/>
              <a:ext cx="624"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5" name="Picture 13" descr="02"/>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gray">
            <a:xfrm rot="895542">
              <a:off x="4527" y="343"/>
              <a:ext cx="72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6" name="Picture 14" descr="02"/>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gray">
            <a:xfrm>
              <a:off x="4458" y="513"/>
              <a:ext cx="795"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27" name="Picture 15" descr="04"/>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gray">
            <a:xfrm>
              <a:off x="5093" y="42"/>
              <a:ext cx="661"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41" name="Rectangle 17"/>
          <p:cNvSpPr>
            <a:spLocks noGrp="1" noChangeArrowheads="1"/>
          </p:cNvSpPr>
          <p:nvPr>
            <p:ph type="dt" sz="half" idx="2"/>
          </p:nvPr>
        </p:nvSpPr>
        <p:spPr bwMode="gray">
          <a:xfrm>
            <a:off x="609600" y="6477001"/>
            <a:ext cx="28448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charset="0"/>
                <a:cs typeface="Arial" charset="0"/>
              </a:defRPr>
            </a:lvl1pPr>
          </a:lstStyle>
          <a:p>
            <a:pPr defTabSz="914377" fontAlgn="base">
              <a:spcBef>
                <a:spcPct val="0"/>
              </a:spcBef>
              <a:spcAft>
                <a:spcPct val="0"/>
              </a:spcAft>
              <a:defRPr/>
            </a:pPr>
            <a:endParaRPr lang="en-US"/>
          </a:p>
        </p:txBody>
      </p:sp>
      <p:sp>
        <p:nvSpPr>
          <p:cNvPr id="1042" name="Rectangle 18"/>
          <p:cNvSpPr>
            <a:spLocks noGrp="1" noChangeArrowheads="1"/>
          </p:cNvSpPr>
          <p:nvPr>
            <p:ph type="ftr" sz="quarter" idx="3"/>
          </p:nvPr>
        </p:nvSpPr>
        <p:spPr bwMode="gray">
          <a:xfrm>
            <a:off x="3657600" y="6477001"/>
            <a:ext cx="17272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charset="0"/>
                <a:cs typeface="Arial" charset="0"/>
              </a:defRPr>
            </a:lvl1pPr>
          </a:lstStyle>
          <a:p>
            <a:pPr defTabSz="914377" fontAlgn="base">
              <a:spcBef>
                <a:spcPct val="0"/>
              </a:spcBef>
              <a:spcAft>
                <a:spcPct val="0"/>
              </a:spcAft>
              <a:defRPr/>
            </a:pPr>
            <a:endParaRPr lang="en-US"/>
          </a:p>
        </p:txBody>
      </p:sp>
      <p:sp>
        <p:nvSpPr>
          <p:cNvPr id="1043" name="Rectangle 19"/>
          <p:cNvSpPr>
            <a:spLocks noGrp="1" noChangeArrowheads="1"/>
          </p:cNvSpPr>
          <p:nvPr>
            <p:ph type="sldNum" sz="quarter" idx="4"/>
          </p:nvPr>
        </p:nvSpPr>
        <p:spPr bwMode="gray">
          <a:xfrm>
            <a:off x="5588000" y="6477001"/>
            <a:ext cx="1117600" cy="2444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latin typeface="Arial" charset="0"/>
                <a:cs typeface="Arial" charset="0"/>
              </a:defRPr>
            </a:lvl1pPr>
          </a:lstStyle>
          <a:p>
            <a:pPr defTabSz="914377" fontAlgn="base">
              <a:spcBef>
                <a:spcPct val="0"/>
              </a:spcBef>
              <a:spcAft>
                <a:spcPct val="0"/>
              </a:spcAft>
              <a:defRPr/>
            </a:pPr>
            <a:fld id="{F0880720-C386-49B6-A23F-C63C180F12C0}" type="slidenum">
              <a:rPr lang="en-US" smtClean="0"/>
              <a:pPr defTabSz="914377" fontAlgn="base">
                <a:spcBef>
                  <a:spcPct val="0"/>
                </a:spcBef>
                <a:spcAft>
                  <a:spcPct val="0"/>
                </a:spcAft>
                <a:defRPr/>
              </a:pPr>
              <a:t>‹#›</a:t>
            </a:fld>
            <a:endParaRPr lang="en-US"/>
          </a:p>
        </p:txBody>
      </p:sp>
      <p:pic>
        <p:nvPicPr>
          <p:cNvPr id="43016" name="Picture 22" descr="0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gray">
          <a:xfrm>
            <a:off x="0" y="0"/>
            <a:ext cx="12192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3" name="Oval 29"/>
          <p:cNvSpPr>
            <a:spLocks noChangeArrowheads="1"/>
          </p:cNvSpPr>
          <p:nvPr/>
        </p:nvSpPr>
        <p:spPr bwMode="ltGray">
          <a:xfrm>
            <a:off x="-609600" y="4343400"/>
            <a:ext cx="3454400" cy="2743200"/>
          </a:xfrm>
          <a:prstGeom prst="ellipse">
            <a:avLst/>
          </a:prstGeom>
          <a:gradFill rotWithShape="1">
            <a:gsLst>
              <a:gs pos="0">
                <a:schemeClr val="bg1">
                  <a:gamma/>
                  <a:tint val="0"/>
                  <a:invGamma/>
                </a:schemeClr>
              </a:gs>
              <a:gs pos="100000">
                <a:schemeClr val="bg1">
                  <a:alpha val="24001"/>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grpSp>
        <p:nvGrpSpPr>
          <p:cNvPr id="43018" name="Group 30"/>
          <p:cNvGrpSpPr>
            <a:grpSpLocks/>
          </p:cNvGrpSpPr>
          <p:nvPr/>
        </p:nvGrpSpPr>
        <p:grpSpPr bwMode="auto">
          <a:xfrm>
            <a:off x="10261600" y="228600"/>
            <a:ext cx="1625600" cy="1066800"/>
            <a:chOff x="4416" y="144"/>
            <a:chExt cx="1200" cy="1008"/>
          </a:xfrm>
        </p:grpSpPr>
        <p:sp>
          <p:nvSpPr>
            <p:cNvPr id="43021" name="Oval 23"/>
            <p:cNvSpPr>
              <a:spLocks noChangeArrowheads="1"/>
            </p:cNvSpPr>
            <p:nvPr userDrawn="1"/>
          </p:nvSpPr>
          <p:spPr bwMode="ltGray">
            <a:xfrm>
              <a:off x="4416" y="192"/>
              <a:ext cx="1008" cy="960"/>
            </a:xfrm>
            <a:prstGeom prst="ellipse">
              <a:avLst/>
            </a:prstGeom>
            <a:gradFill rotWithShape="1">
              <a:gsLst>
                <a:gs pos="0">
                  <a:srgbClr val="FFFFFF"/>
                </a:gs>
                <a:gs pos="100000">
                  <a:srgbClr val="A8C1FA">
                    <a:alpha val="10001"/>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endParaRPr lang="en-US" sz="1800">
                <a:solidFill>
                  <a:srgbClr val="000000"/>
                </a:solidFill>
                <a:latin typeface="Arial" panose="020B0604020202020204" pitchFamily="34" charset="0"/>
              </a:endParaRPr>
            </a:p>
          </p:txBody>
        </p:sp>
        <p:sp>
          <p:nvSpPr>
            <p:cNvPr id="1052" name="Oval 28"/>
            <p:cNvSpPr>
              <a:spLocks noChangeArrowheads="1"/>
            </p:cNvSpPr>
            <p:nvPr userDrawn="1"/>
          </p:nvSpPr>
          <p:spPr bwMode="ltGray">
            <a:xfrm>
              <a:off x="5136" y="144"/>
              <a:ext cx="480" cy="480"/>
            </a:xfrm>
            <a:prstGeom prst="ellipse">
              <a:avLst/>
            </a:prstGeom>
            <a:gradFill rotWithShape="1">
              <a:gsLst>
                <a:gs pos="0">
                  <a:schemeClr val="hlink">
                    <a:gamma/>
                    <a:tint val="0"/>
                    <a:invGamma/>
                  </a:schemeClr>
                </a:gs>
                <a:gs pos="100000">
                  <a:schemeClr val="hlink">
                    <a:alpha val="20000"/>
                  </a:schemeClr>
                </a:gs>
              </a:gsLst>
              <a:path path="shape">
                <a:fillToRect l="50000" t="50000" r="50000" b="50000"/>
              </a:path>
            </a:gradFill>
            <a:ln w="9525">
              <a:noFill/>
              <a:round/>
              <a:headEnd/>
              <a:tailEnd/>
            </a:ln>
            <a:effectLst/>
          </p:spPr>
          <p:txBody>
            <a:bodyPr wrap="none" anchor="ctr"/>
            <a:lstStyle/>
            <a:p>
              <a:pPr defTabSz="914377" fontAlgn="base">
                <a:spcBef>
                  <a:spcPct val="0"/>
                </a:spcBef>
                <a:spcAft>
                  <a:spcPct val="0"/>
                </a:spcAft>
                <a:defRPr/>
              </a:pPr>
              <a:endParaRPr lang="en-US" sz="1800">
                <a:solidFill>
                  <a:srgbClr val="000000"/>
                </a:solidFill>
              </a:endParaRPr>
            </a:p>
          </p:txBody>
        </p:sp>
      </p:grpSp>
      <p:sp>
        <p:nvSpPr>
          <p:cNvPr id="1026" name="Rectangle 2"/>
          <p:cNvSpPr>
            <a:spLocks noGrp="1" noChangeArrowheads="1"/>
          </p:cNvSpPr>
          <p:nvPr>
            <p:ph type="title"/>
          </p:nvPr>
        </p:nvSpPr>
        <p:spPr bwMode="gray">
          <a:xfrm>
            <a:off x="1016000" y="457200"/>
            <a:ext cx="105664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020" name="TextBox 19"/>
          <p:cNvSpPr txBox="1">
            <a:spLocks noChangeArrowheads="1"/>
          </p:cNvSpPr>
          <p:nvPr userDrawn="1"/>
        </p:nvSpPr>
        <p:spPr bwMode="auto">
          <a:xfrm>
            <a:off x="2" y="6627815"/>
            <a:ext cx="169148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defTabSz="914377" fontAlgn="base">
              <a:spcBef>
                <a:spcPct val="0"/>
              </a:spcBef>
              <a:spcAft>
                <a:spcPct val="0"/>
              </a:spcAft>
            </a:pPr>
            <a:r>
              <a:rPr lang="en-US" sz="900">
                <a:solidFill>
                  <a:srgbClr val="000000"/>
                </a:solidFill>
                <a:latin typeface="Arial" panose="020B0604020202020204" pitchFamily="34" charset="0"/>
              </a:rPr>
              <a:t>http://dichvudanhvanban.com</a:t>
            </a:r>
          </a:p>
        </p:txBody>
      </p:sp>
    </p:spTree>
    <p:extLst>
      <p:ext uri="{BB962C8B-B14F-4D97-AF65-F5344CB8AC3E}">
        <p14:creationId xmlns:p14="http://schemas.microsoft.com/office/powerpoint/2010/main" val="2270676979"/>
      </p:ext>
    </p:extLst>
  </p:cSld>
  <p:clrMap bg1="lt1" tx1="dk1" bg2="lt2" tx2="dk2" accent1="accent1" accent2="accent2" accent3="accent3" accent4="accent4" accent5="accent5" accent6="accent6" hlink="hlink" folHlink="folHlink"/>
  <p:sldLayoutIdLst>
    <p:sldLayoutId id="2147484207" r:id="rId1"/>
    <p:sldLayoutId id="2147484208" r:id="rId2"/>
    <p:sldLayoutId id="2147484209" r:id="rId3"/>
    <p:sldLayoutId id="2147484210" r:id="rId4"/>
    <p:sldLayoutId id="2147484211" r:id="rId5"/>
    <p:sldLayoutId id="2147484212" r:id="rId6"/>
    <p:sldLayoutId id="2147484213" r:id="rId7"/>
    <p:sldLayoutId id="2147484214" r:id="rId8"/>
    <p:sldLayoutId id="2147484215" r:id="rId9"/>
    <p:sldLayoutId id="2147484216" r:id="rId10"/>
    <p:sldLayoutId id="2147484217" r:id="rId11"/>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ipe(left)">
                                      <p:cBhvr>
                                        <p:cTn id="7" dur="1000"/>
                                        <p:tgtEl>
                                          <p:spTgt spid="1026"/>
                                        </p:tgtEl>
                                      </p:cBhvr>
                                    </p:animEffect>
                                  </p:childTnLst>
                                </p:cTn>
                              </p:par>
                              <p:par>
                                <p:cTn id="8" presetID="10" presetClass="entr" presetSubtype="0" fill="hold" nodeType="withEffect">
                                  <p:stCondLst>
                                    <p:cond delay="0"/>
                                  </p:stCondLst>
                                  <p:childTnLst>
                                    <p:set>
                                      <p:cBhvr>
                                        <p:cTn id="9" dur="1" fill="hold">
                                          <p:stCondLst>
                                            <p:cond delay="0"/>
                                          </p:stCondLst>
                                        </p:cTn>
                                        <p:tgtEl>
                                          <p:spTgt spid="1048"/>
                                        </p:tgtEl>
                                        <p:attrNameLst>
                                          <p:attrName>style.visibility</p:attrName>
                                        </p:attrNameLst>
                                      </p:cBhvr>
                                      <p:to>
                                        <p:strVal val="visible"/>
                                      </p:to>
                                    </p:set>
                                    <p:animEffect transition="in" filter="fade">
                                      <p:cBhvr>
                                        <p:cTn id="10" dur="1000"/>
                                        <p:tgtEl>
                                          <p:spTgt spid="10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6" grpId="0"/>
    </p:bldLst>
  </p:timing>
  <p:txStyles>
    <p:titleStyle>
      <a:lvl1pPr algn="l" rtl="0" fontAlgn="base">
        <a:spcBef>
          <a:spcPct val="0"/>
        </a:spcBef>
        <a:spcAft>
          <a:spcPct val="0"/>
        </a:spcAft>
        <a:defRPr sz="4400" b="1">
          <a:solidFill>
            <a:schemeClr val="tx2"/>
          </a:solidFill>
          <a:latin typeface="+mj-lt"/>
          <a:ea typeface="+mj-ea"/>
          <a:cs typeface="+mj-cs"/>
        </a:defRPr>
      </a:lvl1pPr>
      <a:lvl2pPr algn="l" rtl="0" fontAlgn="base">
        <a:spcBef>
          <a:spcPct val="0"/>
        </a:spcBef>
        <a:spcAft>
          <a:spcPct val="0"/>
        </a:spcAft>
        <a:defRPr sz="4400" b="1">
          <a:solidFill>
            <a:schemeClr val="tx2"/>
          </a:solidFill>
          <a:latin typeface="Arial" charset="0"/>
          <a:cs typeface="Arial" charset="0"/>
        </a:defRPr>
      </a:lvl2pPr>
      <a:lvl3pPr algn="l" rtl="0" fontAlgn="base">
        <a:spcBef>
          <a:spcPct val="0"/>
        </a:spcBef>
        <a:spcAft>
          <a:spcPct val="0"/>
        </a:spcAft>
        <a:defRPr sz="4400" b="1">
          <a:solidFill>
            <a:schemeClr val="tx2"/>
          </a:solidFill>
          <a:latin typeface="Arial" charset="0"/>
          <a:cs typeface="Arial" charset="0"/>
        </a:defRPr>
      </a:lvl3pPr>
      <a:lvl4pPr algn="l" rtl="0" fontAlgn="base">
        <a:spcBef>
          <a:spcPct val="0"/>
        </a:spcBef>
        <a:spcAft>
          <a:spcPct val="0"/>
        </a:spcAft>
        <a:defRPr sz="4400" b="1">
          <a:solidFill>
            <a:schemeClr val="tx2"/>
          </a:solidFill>
          <a:latin typeface="Arial" charset="0"/>
          <a:cs typeface="Arial" charset="0"/>
        </a:defRPr>
      </a:lvl4pPr>
      <a:lvl5pPr algn="l" rtl="0" fontAlgn="base">
        <a:spcBef>
          <a:spcPct val="0"/>
        </a:spcBef>
        <a:spcAft>
          <a:spcPct val="0"/>
        </a:spcAft>
        <a:defRPr sz="4400" b="1">
          <a:solidFill>
            <a:schemeClr val="tx2"/>
          </a:solidFill>
          <a:latin typeface="Arial" charset="0"/>
          <a:cs typeface="Arial" charset="0"/>
        </a:defRPr>
      </a:lvl5pPr>
      <a:lvl6pPr marL="457189" algn="l" rtl="0" eaLnBrk="1" fontAlgn="base" hangingPunct="1">
        <a:spcBef>
          <a:spcPct val="0"/>
        </a:spcBef>
        <a:spcAft>
          <a:spcPct val="0"/>
        </a:spcAft>
        <a:defRPr sz="4400" b="1">
          <a:solidFill>
            <a:schemeClr val="tx2"/>
          </a:solidFill>
          <a:latin typeface="Arial" charset="0"/>
          <a:cs typeface="Arial" charset="0"/>
        </a:defRPr>
      </a:lvl6pPr>
      <a:lvl7pPr marL="914377" algn="l" rtl="0" eaLnBrk="1" fontAlgn="base" hangingPunct="1">
        <a:spcBef>
          <a:spcPct val="0"/>
        </a:spcBef>
        <a:spcAft>
          <a:spcPct val="0"/>
        </a:spcAft>
        <a:defRPr sz="4400" b="1">
          <a:solidFill>
            <a:schemeClr val="tx2"/>
          </a:solidFill>
          <a:latin typeface="Arial" charset="0"/>
          <a:cs typeface="Arial" charset="0"/>
        </a:defRPr>
      </a:lvl7pPr>
      <a:lvl8pPr marL="1371566" algn="l" rtl="0" eaLnBrk="1" fontAlgn="base" hangingPunct="1">
        <a:spcBef>
          <a:spcPct val="0"/>
        </a:spcBef>
        <a:spcAft>
          <a:spcPct val="0"/>
        </a:spcAft>
        <a:defRPr sz="4400" b="1">
          <a:solidFill>
            <a:schemeClr val="tx2"/>
          </a:solidFill>
          <a:latin typeface="Arial" charset="0"/>
          <a:cs typeface="Arial" charset="0"/>
        </a:defRPr>
      </a:lvl8pPr>
      <a:lvl9pPr marL="1828754" algn="l" rtl="0" eaLnBrk="1" fontAlgn="base" hangingPunct="1">
        <a:spcBef>
          <a:spcPct val="0"/>
        </a:spcBef>
        <a:spcAft>
          <a:spcPct val="0"/>
        </a:spcAft>
        <a:defRPr sz="4400" b="1">
          <a:solidFill>
            <a:schemeClr val="tx2"/>
          </a:solidFill>
          <a:latin typeface="Arial" charset="0"/>
          <a:cs typeface="Arial" charset="0"/>
        </a:defRPr>
      </a:lvl9pPr>
    </p:titleStyle>
    <p:bodyStyle>
      <a:lvl1pPr marL="342891" indent="-342891" algn="l" rtl="0" fontAlgn="base">
        <a:spcBef>
          <a:spcPct val="20000"/>
        </a:spcBef>
        <a:spcAft>
          <a:spcPct val="0"/>
        </a:spcAft>
        <a:buChar char="•"/>
        <a:defRPr sz="3200">
          <a:solidFill>
            <a:schemeClr val="tx1"/>
          </a:solidFill>
          <a:latin typeface="+mn-lt"/>
          <a:ea typeface="+mn-ea"/>
          <a:cs typeface="+mn-cs"/>
        </a:defRPr>
      </a:lvl1pPr>
      <a:lvl2pPr marL="742932" indent="-285744" algn="l" rtl="0" fontAlgn="base">
        <a:spcBef>
          <a:spcPct val="20000"/>
        </a:spcBef>
        <a:spcAft>
          <a:spcPct val="0"/>
        </a:spcAft>
        <a:buChar char="–"/>
        <a:defRPr sz="2800">
          <a:solidFill>
            <a:schemeClr val="tx1"/>
          </a:solidFill>
          <a:latin typeface="+mn-lt"/>
          <a:cs typeface="+mn-cs"/>
        </a:defRPr>
      </a:lvl2pPr>
      <a:lvl3pPr marL="1142971" indent="-228594" algn="l" rtl="0" fontAlgn="base">
        <a:spcBef>
          <a:spcPct val="20000"/>
        </a:spcBef>
        <a:spcAft>
          <a:spcPct val="0"/>
        </a:spcAft>
        <a:buChar char="•"/>
        <a:defRPr sz="2400">
          <a:solidFill>
            <a:schemeClr val="tx1"/>
          </a:solidFill>
          <a:latin typeface="+mn-lt"/>
          <a:cs typeface="+mn-cs"/>
        </a:defRPr>
      </a:lvl3pPr>
      <a:lvl4pPr marL="1600160" indent="-228594" algn="l" rtl="0" fontAlgn="base">
        <a:spcBef>
          <a:spcPct val="20000"/>
        </a:spcBef>
        <a:spcAft>
          <a:spcPct val="0"/>
        </a:spcAft>
        <a:buChar char="–"/>
        <a:defRPr sz="2000">
          <a:solidFill>
            <a:schemeClr val="tx1"/>
          </a:solidFill>
          <a:latin typeface="+mn-lt"/>
          <a:cs typeface="+mn-cs"/>
        </a:defRPr>
      </a:lvl4pPr>
      <a:lvl5pPr marL="2057349" indent="-228594" algn="l" rtl="0" fontAlgn="base">
        <a:spcBef>
          <a:spcPct val="20000"/>
        </a:spcBef>
        <a:spcAft>
          <a:spcPct val="0"/>
        </a:spcAft>
        <a:buChar char="»"/>
        <a:defRPr sz="2000">
          <a:solidFill>
            <a:schemeClr val="tx1"/>
          </a:solidFill>
          <a:latin typeface="+mn-lt"/>
          <a:cs typeface="+mn-cs"/>
        </a:defRPr>
      </a:lvl5pPr>
      <a:lvl6pPr marL="2514537" indent="-228594" algn="l" rtl="0" eaLnBrk="1" fontAlgn="base" hangingPunct="1">
        <a:spcBef>
          <a:spcPct val="20000"/>
        </a:spcBef>
        <a:spcAft>
          <a:spcPct val="0"/>
        </a:spcAft>
        <a:buChar char="»"/>
        <a:defRPr sz="2000">
          <a:solidFill>
            <a:schemeClr val="tx1"/>
          </a:solidFill>
          <a:latin typeface="+mn-lt"/>
          <a:cs typeface="+mn-cs"/>
        </a:defRPr>
      </a:lvl6pPr>
      <a:lvl7pPr marL="2971726" indent="-228594" algn="l" rtl="0" eaLnBrk="1" fontAlgn="base" hangingPunct="1">
        <a:spcBef>
          <a:spcPct val="20000"/>
        </a:spcBef>
        <a:spcAft>
          <a:spcPct val="0"/>
        </a:spcAft>
        <a:buChar char="»"/>
        <a:defRPr sz="2000">
          <a:solidFill>
            <a:schemeClr val="tx1"/>
          </a:solidFill>
          <a:latin typeface="+mn-lt"/>
          <a:cs typeface="+mn-cs"/>
        </a:defRPr>
      </a:lvl7pPr>
      <a:lvl8pPr marL="3428914" indent="-228594" algn="l" rtl="0" eaLnBrk="1" fontAlgn="base" hangingPunct="1">
        <a:spcBef>
          <a:spcPct val="20000"/>
        </a:spcBef>
        <a:spcAft>
          <a:spcPct val="0"/>
        </a:spcAft>
        <a:buChar char="»"/>
        <a:defRPr sz="2000">
          <a:solidFill>
            <a:schemeClr val="tx1"/>
          </a:solidFill>
          <a:latin typeface="+mn-lt"/>
          <a:cs typeface="+mn-cs"/>
        </a:defRPr>
      </a:lvl8pPr>
      <a:lvl9pPr marL="3886103" indent="-228594" algn="l" rtl="0" eaLnBrk="1" fontAlgn="base" hangingPunct="1">
        <a:spcBef>
          <a:spcPct val="20000"/>
        </a:spcBef>
        <a:spcAft>
          <a:spcPct val="0"/>
        </a:spcAft>
        <a:buChar char="»"/>
        <a:defRPr sz="2000">
          <a:solidFill>
            <a:schemeClr val="tx1"/>
          </a:solidFill>
          <a:latin typeface="+mn-lt"/>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alpha val="100000"/>
          </a:schemeClr>
        </a:solidFill>
        <a:effectLst/>
      </p:bgPr>
    </p:bg>
    <p:spTree>
      <p:nvGrpSpPr>
        <p:cNvPr id="1" name=""/>
        <p:cNvGrpSpPr/>
        <p:nvPr/>
      </p:nvGrpSpPr>
      <p:grpSpPr>
        <a:xfrm>
          <a:off x="0" y="0"/>
          <a:ext cx="0" cy="0"/>
          <a:chOff x="0" y="0"/>
          <a:chExt cx="0" cy="0"/>
        </a:xfrm>
      </p:grpSpPr>
      <p:sp>
        <p:nvSpPr>
          <p:cNvPr id="1026" name="Title 1025"/>
          <p:cNvSpPr>
            <a:spLocks noGrp="1"/>
          </p:cNvSpPr>
          <p:nvPr>
            <p:ph type="title"/>
          </p:nvPr>
        </p:nvSpPr>
        <p:spPr>
          <a:xfrm>
            <a:off x="609600" y="274638"/>
            <a:ext cx="10972800" cy="1143000"/>
          </a:xfrm>
          <a:prstGeom prst="rect">
            <a:avLst/>
          </a:prstGeom>
          <a:noFill/>
          <a:ln w="9525">
            <a:noFill/>
          </a:ln>
        </p:spPr>
        <p:txBody>
          <a:bodyPr anchor="ctr"/>
          <a:lstStyle/>
          <a:p>
            <a:pPr lvl="0"/>
            <a:r>
              <a:t>Click to edit Master title style</a:t>
            </a:r>
          </a:p>
        </p:txBody>
      </p:sp>
      <p:sp>
        <p:nvSpPr>
          <p:cNvPr id="1027" name="Text Placeholder 1026"/>
          <p:cNvSpPr>
            <a:spLocks noGrp="1"/>
          </p:cNvSpPr>
          <p:nvPr>
            <p:ph type="body" idx="1"/>
          </p:nvPr>
        </p:nvSpPr>
        <p:spPr>
          <a:xfrm>
            <a:off x="609600" y="1600200"/>
            <a:ext cx="10972800" cy="4525963"/>
          </a:xfrm>
          <a:prstGeom prst="rect">
            <a:avLst/>
          </a:prstGeom>
          <a:noFill/>
          <a:ln w="9525">
            <a:noFill/>
          </a:ln>
        </p:spPr>
        <p:txBody>
          <a:bodyPr/>
          <a:lstStyle/>
          <a:p>
            <a:pPr lvl="0"/>
            <a:r>
              <a:t>Click to edit Master text styles</a:t>
            </a:r>
          </a:p>
          <a:p>
            <a:pPr lvl="1"/>
            <a:r>
              <a:t>Second level</a:t>
            </a:r>
          </a:p>
          <a:p>
            <a:pPr lvl="2"/>
            <a:r>
              <a:t>Third level</a:t>
            </a:r>
          </a:p>
          <a:p>
            <a:pPr lvl="3"/>
            <a:r>
              <a:t>Fourth level</a:t>
            </a:r>
          </a:p>
          <a:p>
            <a:pPr lvl="4"/>
            <a:r>
              <a:t>Fifth level</a:t>
            </a:r>
          </a:p>
        </p:txBody>
      </p:sp>
      <p:sp>
        <p:nvSpPr>
          <p:cNvPr id="1028" name="Date Placeholder 1027"/>
          <p:cNvSpPr>
            <a:spLocks noGrp="1"/>
          </p:cNvSpPr>
          <p:nvPr>
            <p:ph type="dt" sz="half" idx="2"/>
          </p:nvPr>
        </p:nvSpPr>
        <p:spPr>
          <a:xfrm>
            <a:off x="609600" y="6245225"/>
            <a:ext cx="2844800" cy="476250"/>
          </a:xfrm>
          <a:prstGeom prst="rect">
            <a:avLst/>
          </a:prstGeom>
          <a:noFill/>
          <a:ln w="9525">
            <a:noFill/>
          </a:ln>
        </p:spPr>
        <p:txBody>
          <a:bodyPr/>
          <a:lstStyle>
            <a:lvl1pPr>
              <a:defRPr sz="1400"/>
            </a:lvl1pPr>
          </a:lstStyle>
          <a:p>
            <a:pPr defTabSz="914400">
              <a:defRPr/>
            </a:pPr>
            <a:fld id="{63A1C593-65D0-4073-BCC9-577B9352EA97}" type="datetimeFigureOut">
              <a:rPr lang="en-US" smtClean="0">
                <a:solidFill>
                  <a:prstClr val="black"/>
                </a:solidFill>
              </a:rPr>
              <a:pPr defTabSz="914400">
                <a:defRPr/>
              </a:pPr>
              <a:t>10/4/2022</a:t>
            </a:fld>
            <a:endParaRPr lang="en-US">
              <a:solidFill>
                <a:prstClr val="black"/>
              </a:solidFill>
            </a:endParaRPr>
          </a:p>
        </p:txBody>
      </p:sp>
      <p:sp>
        <p:nvSpPr>
          <p:cNvPr id="1029" name="Footer Placeholder 1028"/>
          <p:cNvSpPr>
            <a:spLocks noGrp="1"/>
          </p:cNvSpPr>
          <p:nvPr>
            <p:ph type="ftr" sz="quarter" idx="3"/>
          </p:nvPr>
        </p:nvSpPr>
        <p:spPr>
          <a:xfrm>
            <a:off x="4165600" y="6245225"/>
            <a:ext cx="3860800" cy="476250"/>
          </a:xfrm>
          <a:prstGeom prst="rect">
            <a:avLst/>
          </a:prstGeom>
          <a:noFill/>
          <a:ln w="9525">
            <a:noFill/>
          </a:ln>
        </p:spPr>
        <p:txBody>
          <a:bodyPr/>
          <a:lstStyle>
            <a:lvl1pPr algn="ctr">
              <a:defRPr sz="1400"/>
            </a:lvl1pPr>
          </a:lstStyle>
          <a:p>
            <a:pPr defTabSz="914400">
              <a:defRPr/>
            </a:pPr>
            <a:endParaRPr lang="en-US">
              <a:solidFill>
                <a:prstClr val="black"/>
              </a:solidFill>
            </a:endParaRPr>
          </a:p>
        </p:txBody>
      </p:sp>
      <p:sp>
        <p:nvSpPr>
          <p:cNvPr id="1030" name="Slide Number Placeholder 1029"/>
          <p:cNvSpPr>
            <a:spLocks noGrp="1"/>
          </p:cNvSpPr>
          <p:nvPr>
            <p:ph type="sldNum" sz="quarter" idx="4"/>
          </p:nvPr>
        </p:nvSpPr>
        <p:spPr>
          <a:xfrm>
            <a:off x="8737600" y="6245225"/>
            <a:ext cx="2844800" cy="476250"/>
          </a:xfrm>
          <a:prstGeom prst="rect">
            <a:avLst/>
          </a:prstGeom>
          <a:noFill/>
          <a:ln w="9525">
            <a:noFill/>
          </a:ln>
        </p:spPr>
        <p:txBody>
          <a:bodyPr/>
          <a:lstStyle>
            <a:lvl1pPr algn="r">
              <a:defRPr sz="1400"/>
            </a:lvl1pPr>
          </a:lstStyle>
          <a:p>
            <a:pPr defTabSz="914400">
              <a:defRPr/>
            </a:pPr>
            <a:fld id="{9B618960-8005-486C-9A75-10CB2AAC16F9}" type="slidenum">
              <a:rPr lang="en-US" smtClean="0">
                <a:solidFill>
                  <a:prstClr val="black"/>
                </a:solidFill>
              </a:rPr>
              <a:pPr defTabSz="914400">
                <a:defRPr/>
              </a:pPr>
              <a:t>‹#›</a:t>
            </a:fld>
            <a:endParaRPr lang="en-US">
              <a:solidFill>
                <a:prstClr val="black"/>
              </a:solidFill>
            </a:endParaRPr>
          </a:p>
        </p:txBody>
      </p:sp>
    </p:spTree>
    <p:extLst>
      <p:ext uri="{BB962C8B-B14F-4D97-AF65-F5344CB8AC3E}">
        <p14:creationId xmlns:p14="http://schemas.microsoft.com/office/powerpoint/2010/main" val="1359877153"/>
      </p:ext>
    </p:extLst>
  </p:cSld>
  <p:clrMap bg1="lt1" tx1="dk1" bg2="lt2" tx2="dk2" accent1="accent1" accent2="accent2" accent3="accent3" accent4="accent4" accent5="accent5" accent6="accent6" hlink="hlink" folHlink="folHlink"/>
  <p:sldLayoutIdLst>
    <p:sldLayoutId id="2147484219" r:id="rId1"/>
    <p:sldLayoutId id="2147484220" r:id="rId2"/>
    <p:sldLayoutId id="2147484221" r:id="rId3"/>
    <p:sldLayoutId id="2147484222" r:id="rId4"/>
    <p:sldLayoutId id="2147484223" r:id="rId5"/>
    <p:sldLayoutId id="2147484224" r:id="rId6"/>
    <p:sldLayoutId id="2147484225" r:id="rId7"/>
    <p:sldLayoutId id="2147484226" r:id="rId8"/>
    <p:sldLayoutId id="2147484227" r:id="rId9"/>
    <p:sldLayoutId id="2147484228" r:id="rId10"/>
    <p:sldLayoutId id="2147484229" r:id="rId11"/>
  </p:sldLayoutIdLst>
  <p:hf sldNum="0" hdr="0" ftr="0" dt="0"/>
  <p:txStyles>
    <p:titleStyle>
      <a:lvl1pPr marL="0" lvl="0" indent="0" algn="ctr" defTabSz="914400" eaLnBrk="1" fontAlgn="base" latinLnBrk="0" hangingPunct="1">
        <a:lnSpc>
          <a:spcPct val="100000"/>
        </a:lnSpc>
        <a:spcBef>
          <a:spcPct val="0"/>
        </a:spcBef>
        <a:spcAft>
          <a:spcPct val="0"/>
        </a:spcAft>
        <a:buNone/>
        <a:defRPr sz="4400" b="0" i="0" u="none" kern="1200" baseline="0">
          <a:solidFill>
            <a:schemeClr val="tx2"/>
          </a:solidFill>
          <a:latin typeface="+mj-lt"/>
          <a:ea typeface="+mj-ea"/>
          <a:cs typeface="+mj-cs"/>
        </a:defRPr>
      </a:lvl1pPr>
    </p:titleStyle>
    <p:bodyStyle>
      <a:lvl1pPr marL="342900" lvl="0" indent="-342900" algn="l" defTabSz="914400" eaLnBrk="1" fontAlgn="base" latinLnBrk="0" hangingPunct="1">
        <a:lnSpc>
          <a:spcPct val="100000"/>
        </a:lnSpc>
        <a:spcBef>
          <a:spcPct val="20000"/>
        </a:spcBef>
        <a:spcAft>
          <a:spcPct val="0"/>
        </a:spcAft>
        <a:buChar char="•"/>
        <a:defRPr sz="3200" b="0" i="0" u="none" kern="1200" baseline="0">
          <a:solidFill>
            <a:schemeClr val="tx1"/>
          </a:solidFill>
          <a:latin typeface="+mn-lt"/>
          <a:ea typeface="+mn-ea"/>
          <a:cs typeface="+mn-cs"/>
        </a:defRPr>
      </a:lvl1pPr>
      <a:lvl2pPr marL="742950" lvl="1" indent="-285750" algn="l" defTabSz="914400" eaLnBrk="1" fontAlgn="base" latinLnBrk="0" hangingPunct="1">
        <a:lnSpc>
          <a:spcPct val="100000"/>
        </a:lnSpc>
        <a:spcBef>
          <a:spcPct val="20000"/>
        </a:spcBef>
        <a:spcAft>
          <a:spcPct val="0"/>
        </a:spcAft>
        <a:buChar char="–"/>
        <a:defRPr sz="2800" b="0" i="0" u="none" kern="1200" baseline="0">
          <a:solidFill>
            <a:schemeClr val="tx1"/>
          </a:solidFill>
          <a:latin typeface="+mn-lt"/>
          <a:ea typeface="+mn-ea"/>
          <a:cs typeface="+mn-cs"/>
        </a:defRPr>
      </a:lvl2pPr>
      <a:lvl3pPr marL="1143000" lvl="2" indent="-228600" algn="l" defTabSz="914400" eaLnBrk="1" fontAlgn="base" latinLnBrk="0" hangingPunct="1">
        <a:lnSpc>
          <a:spcPct val="100000"/>
        </a:lnSpc>
        <a:spcBef>
          <a:spcPct val="20000"/>
        </a:spcBef>
        <a:spcAft>
          <a:spcPct val="0"/>
        </a:spcAft>
        <a:buChar char="•"/>
        <a:defRPr sz="2400" b="0" i="0" u="none" kern="1200" baseline="0">
          <a:solidFill>
            <a:schemeClr val="tx1"/>
          </a:solidFill>
          <a:latin typeface="+mn-lt"/>
          <a:ea typeface="+mn-ea"/>
          <a:cs typeface="+mn-cs"/>
        </a:defRPr>
      </a:lvl3pPr>
      <a:lvl4pPr marL="1600200" lvl="3"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4pPr>
      <a:lvl5pPr marL="2057400" lvl="4"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5pPr>
      <a:lvl6pPr marL="2514600" lvl="5"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6pPr>
      <a:lvl7pPr marL="2971800" lvl="6"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7pPr>
      <a:lvl8pPr marL="3429000" lvl="7"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8pPr>
      <a:lvl9pPr marL="3886200" lvl="8" indent="-228600" algn="l" defTabSz="914400" eaLnBrk="1" fontAlgn="base" latinLnBrk="0" hangingPunct="1">
        <a:lnSpc>
          <a:spcPct val="100000"/>
        </a:lnSpc>
        <a:spcBef>
          <a:spcPct val="20000"/>
        </a:spcBef>
        <a:spcAft>
          <a:spcPct val="0"/>
        </a:spcAft>
        <a:buChar char="»"/>
        <a:defRPr sz="2000" b="0" i="0" u="none" kern="1200" baseline="0">
          <a:solidFill>
            <a:schemeClr val="tx1"/>
          </a:solidFill>
          <a:latin typeface="+mn-lt"/>
          <a:ea typeface="+mn-ea"/>
          <a:cs typeface="+mn-cs"/>
        </a:defRPr>
      </a:lvl9pPr>
    </p:bodyStyle>
    <p:otherStyle>
      <a:lvl1pPr marL="0" lvl="0" indent="0" algn="l" defTabSz="914400" eaLnBrk="1" fontAlgn="base" latinLnBrk="0" hangingPunct="1">
        <a:lnSpc>
          <a:spcPct val="100000"/>
        </a:lnSpc>
        <a:spcBef>
          <a:spcPct val="0"/>
        </a:spcBef>
        <a:spcAft>
          <a:spcPct val="0"/>
        </a:spcAft>
        <a:buFont typeface="Arial" panose="020B0604020202020204" pitchFamily="34" charset="0"/>
        <a:buNone/>
        <a:defRPr sz="1800" b="0" i="0" u="none" kern="1200" baseline="0">
          <a:solidFill>
            <a:schemeClr val="tx1"/>
          </a:solidFill>
          <a:latin typeface="+mn-lt"/>
          <a:ea typeface="+mn-ea"/>
          <a:cs typeface="+mn-cs"/>
        </a:defRPr>
      </a:lvl1pPr>
      <a:lvl2pPr marL="457200" lvl="1"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2pPr>
      <a:lvl3pPr marL="914400" lvl="2"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3pPr>
      <a:lvl4pPr marL="1371600" lvl="3"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4pPr>
      <a:lvl5pPr marL="1828800" lvl="4"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5pPr>
      <a:lvl6pPr marL="2286000" lvl="5"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6pPr>
      <a:lvl7pPr marL="2743200" lvl="6"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7pPr>
      <a:lvl8pPr marL="3200400" lvl="7"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8pPr>
      <a:lvl9pPr marL="3657600" lvl="8" indent="0" algn="l" defTabSz="914400" eaLnBrk="1" fontAlgn="base" latinLnBrk="0" hangingPunct="1">
        <a:lnSpc>
          <a:spcPct val="100000"/>
        </a:lnSpc>
        <a:spcBef>
          <a:spcPct val="0"/>
        </a:spcBef>
        <a:spcAft>
          <a:spcPct val="0"/>
        </a:spcAft>
        <a:buFont typeface="Arial" panose="020B0604020202020204" pitchFamily="34" charset="0"/>
        <a:buNone/>
        <a:defRPr b="0" i="0" u="none" kern="1200" baseline="0">
          <a:solidFill>
            <a:schemeClr val="tx1"/>
          </a:solidFill>
          <a:latin typeface="Arial" panose="020B0604020202020204" pitchFamily="34" charset="0"/>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76873662"/>
      </p:ext>
    </p:extLst>
  </p:cSld>
  <p:clrMap bg1="lt1" tx1="dk1" bg2="lt2" tx2="dk2" accent1="accent1" accent2="accent2" accent3="accent3" accent4="accent4" accent5="accent5" accent6="accent6" hlink="hlink" folHlink="folHlink"/>
  <p:sldLayoutIdLst>
    <p:sldLayoutId id="2147484231" r:id="rId1"/>
    <p:sldLayoutId id="2147484232" r:id="rId2"/>
    <p:sldLayoutId id="2147484233" r:id="rId3"/>
    <p:sldLayoutId id="2147484234" r:id="rId4"/>
    <p:sldLayoutId id="2147484235" r:id="rId5"/>
    <p:sldLayoutId id="2147484236" r:id="rId6"/>
    <p:sldLayoutId id="2147484237" r:id="rId7"/>
    <p:sldLayoutId id="2147484238" r:id="rId8"/>
    <p:sldLayoutId id="2147484239" r:id="rId9"/>
    <p:sldLayoutId id="2147484240" r:id="rId10"/>
    <p:sldLayoutId id="2147484241" r:id="rId11"/>
    <p:sldLayoutId id="2147484242" r:id="rId12"/>
    <p:sldLayoutId id="2147484243" r:id="rId13"/>
    <p:sldLayoutId id="2147484244" r:id="rId14"/>
    <p:sldLayoutId id="2147484245" r:id="rId15"/>
    <p:sldLayoutId id="2147484246"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434343"/>
              </a:buClr>
              <a:buSzPts val="2800"/>
              <a:buFont typeface="Raleway Black"/>
              <a:buNone/>
              <a:defRPr sz="2800">
                <a:solidFill>
                  <a:srgbClr val="434343"/>
                </a:solidFill>
                <a:latin typeface="Raleway Black"/>
                <a:ea typeface="Raleway Black"/>
                <a:cs typeface="Raleway Black"/>
                <a:sym typeface="Raleway Black"/>
              </a:defRPr>
            </a:lvl1pPr>
            <a:lvl2pPr lvl="1"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sz="2800" b="1">
                <a:solidFill>
                  <a:srgbClr val="434343"/>
                </a:solidFill>
                <a:latin typeface="Josefin Sans"/>
                <a:ea typeface="Josefin Sans"/>
                <a:cs typeface="Josefin Sans"/>
                <a:sym typeface="Josefin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marL="914400" lvl="1"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marL="1371600" lvl="2"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marL="1828800" lvl="3"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marL="2286000" lvl="4"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marL="2743200" lvl="5"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marL="3200400" lvl="6"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marL="3657600" lvl="7" indent="-304800" rtl="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marL="4114800" lvl="8" indent="-304800" rtl="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a:endParaRPr/>
          </a:p>
        </p:txBody>
      </p:sp>
    </p:spTree>
    <p:extLst>
      <p:ext uri="{BB962C8B-B14F-4D97-AF65-F5344CB8AC3E}">
        <p14:creationId xmlns:p14="http://schemas.microsoft.com/office/powerpoint/2010/main" val="3650176884"/>
      </p:ext>
    </p:extLst>
  </p:cSld>
  <p:clrMap bg1="lt1" tx1="dk1" bg2="dk2" tx2="lt2" accent1="accent1" accent2="accent2" accent3="accent3" accent4="accent4" accent5="accent5" accent6="accent6" hlink="hlink" folHlink="folHlink"/>
  <p:sldLayoutIdLst>
    <p:sldLayoutId id="2147484248" r:id="rId1"/>
    <p:sldLayoutId id="2147484249" r:id="rId2"/>
    <p:sldLayoutId id="2147484250" r:id="rId3"/>
    <p:sldLayoutId id="2147484251" r:id="rId4"/>
    <p:sldLayoutId id="2147484252" r:id="rId5"/>
    <p:sldLayoutId id="2147484253" r:id="rId6"/>
    <p:sldLayoutId id="2147484254" r:id="rId7"/>
    <p:sldLayoutId id="2147484255" r:id="rId8"/>
    <p:sldLayoutId id="2147484256" r:id="rId9"/>
    <p:sldLayoutId id="2147484257" r:id="rId10"/>
    <p:sldLayoutId id="2147484258" r:id="rId11"/>
    <p:sldLayoutId id="2147484259" r:id="rId12"/>
    <p:sldLayoutId id="2147484260" r:id="rId13"/>
    <p:sldLayoutId id="2147484261" r:id="rId14"/>
    <p:sldLayoutId id="2147484262" r:id="rId15"/>
    <p:sldLayoutId id="2147484263" r:id="rId16"/>
    <p:sldLayoutId id="2147484264" r:id="rId17"/>
    <p:sldLayoutId id="2147484265"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9768140"/>
      </p:ext>
    </p:extLst>
  </p:cSld>
  <p:clrMap bg1="lt1" tx1="dk1" bg2="lt2" tx2="dk2" accent1="accent1" accent2="accent2" accent3="accent3" accent4="accent4" accent5="accent5" accent6="accent6" hlink="hlink" folHlink="folHlink"/>
  <p:sldLayoutIdLst>
    <p:sldLayoutId id="2147484267" r:id="rId1"/>
    <p:sldLayoutId id="2147484268" r:id="rId2"/>
    <p:sldLayoutId id="2147484269" r:id="rId3"/>
    <p:sldLayoutId id="2147484270" r:id="rId4"/>
    <p:sldLayoutId id="2147484271" r:id="rId5"/>
    <p:sldLayoutId id="2147484272" r:id="rId6"/>
    <p:sldLayoutId id="2147484273" r:id="rId7"/>
    <p:sldLayoutId id="2147484274" r:id="rId8"/>
    <p:sldLayoutId id="2147484275" r:id="rId9"/>
    <p:sldLayoutId id="2147484276" r:id="rId10"/>
    <p:sldLayoutId id="2147484277" r:id="rId11"/>
    <p:sldLayoutId id="2147484278" r:id="rId12"/>
    <p:sldLayoutId id="2147484279" r:id="rId13"/>
    <p:sldLayoutId id="2147484280" r:id="rId14"/>
    <p:sldLayoutId id="2147484281" r:id="rId15"/>
    <p:sldLayoutId id="2147484282" r:id="rId16"/>
  </p:sldLayoutIdLst>
  <p:txStyles>
    <p:titleStyle>
      <a:lvl1pPr algn="ctr" defTabSz="1219140" rtl="0" eaLnBrk="1" latinLnBrk="1" hangingPunct="1">
        <a:spcBef>
          <a:spcPct val="0"/>
        </a:spcBef>
        <a:buNone/>
        <a:defRPr sz="5867" kern="1200">
          <a:solidFill>
            <a:schemeClr val="tx1"/>
          </a:solidFill>
          <a:latin typeface="+mj-lt"/>
          <a:ea typeface="+mj-ea"/>
          <a:cs typeface="+mj-cs"/>
        </a:defRPr>
      </a:lvl1pPr>
    </p:titleStyle>
    <p:bodyStyle>
      <a:lvl1pPr marL="457178" indent="-457178" algn="l" defTabSz="121914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50" indent="-380981" algn="l" defTabSz="121914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25" indent="-304784" algn="l" defTabSz="121914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493"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06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63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20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772"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341" indent="-304784" algn="l" defTabSz="121914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40" rtl="0" eaLnBrk="1" latinLnBrk="1" hangingPunct="1">
        <a:defRPr sz="2400" kern="1200">
          <a:solidFill>
            <a:schemeClr val="tx1"/>
          </a:solidFill>
          <a:latin typeface="+mn-lt"/>
          <a:ea typeface="+mn-ea"/>
          <a:cs typeface="+mn-cs"/>
        </a:defRPr>
      </a:lvl1pPr>
      <a:lvl2pPr marL="609570" algn="l" defTabSz="1219140" rtl="0" eaLnBrk="1" latinLnBrk="1" hangingPunct="1">
        <a:defRPr sz="2400" kern="1200">
          <a:solidFill>
            <a:schemeClr val="tx1"/>
          </a:solidFill>
          <a:latin typeface="+mn-lt"/>
          <a:ea typeface="+mn-ea"/>
          <a:cs typeface="+mn-cs"/>
        </a:defRPr>
      </a:lvl2pPr>
      <a:lvl3pPr marL="1219140" algn="l" defTabSz="1219140" rtl="0" eaLnBrk="1" latinLnBrk="1" hangingPunct="1">
        <a:defRPr sz="2400" kern="1200">
          <a:solidFill>
            <a:schemeClr val="tx1"/>
          </a:solidFill>
          <a:latin typeface="+mn-lt"/>
          <a:ea typeface="+mn-ea"/>
          <a:cs typeface="+mn-cs"/>
        </a:defRPr>
      </a:lvl3pPr>
      <a:lvl4pPr marL="1828709" algn="l" defTabSz="1219140" rtl="0" eaLnBrk="1" latinLnBrk="1" hangingPunct="1">
        <a:defRPr sz="2400" kern="1200">
          <a:solidFill>
            <a:schemeClr val="tx1"/>
          </a:solidFill>
          <a:latin typeface="+mn-lt"/>
          <a:ea typeface="+mn-ea"/>
          <a:cs typeface="+mn-cs"/>
        </a:defRPr>
      </a:lvl4pPr>
      <a:lvl5pPr marL="2438278" algn="l" defTabSz="1219140" rtl="0" eaLnBrk="1" latinLnBrk="1" hangingPunct="1">
        <a:defRPr sz="2400" kern="1200">
          <a:solidFill>
            <a:schemeClr val="tx1"/>
          </a:solidFill>
          <a:latin typeface="+mn-lt"/>
          <a:ea typeface="+mn-ea"/>
          <a:cs typeface="+mn-cs"/>
        </a:defRPr>
      </a:lvl5pPr>
      <a:lvl6pPr marL="3047848" algn="l" defTabSz="1219140" rtl="0" eaLnBrk="1" latinLnBrk="1" hangingPunct="1">
        <a:defRPr sz="2400" kern="1200">
          <a:solidFill>
            <a:schemeClr val="tx1"/>
          </a:solidFill>
          <a:latin typeface="+mn-lt"/>
          <a:ea typeface="+mn-ea"/>
          <a:cs typeface="+mn-cs"/>
        </a:defRPr>
      </a:lvl6pPr>
      <a:lvl7pPr marL="3657418" algn="l" defTabSz="1219140" rtl="0" eaLnBrk="1" latinLnBrk="1" hangingPunct="1">
        <a:defRPr sz="2400" kern="1200">
          <a:solidFill>
            <a:schemeClr val="tx1"/>
          </a:solidFill>
          <a:latin typeface="+mn-lt"/>
          <a:ea typeface="+mn-ea"/>
          <a:cs typeface="+mn-cs"/>
        </a:defRPr>
      </a:lvl7pPr>
      <a:lvl8pPr marL="4266987" algn="l" defTabSz="1219140" rtl="0" eaLnBrk="1" latinLnBrk="1" hangingPunct="1">
        <a:defRPr sz="2400" kern="1200">
          <a:solidFill>
            <a:schemeClr val="tx1"/>
          </a:solidFill>
          <a:latin typeface="+mn-lt"/>
          <a:ea typeface="+mn-ea"/>
          <a:cs typeface="+mn-cs"/>
        </a:defRPr>
      </a:lvl8pPr>
      <a:lvl9pPr marL="4876557" algn="l" defTabSz="1219140" rtl="0" eaLnBrk="1" latinLnBrk="1" hangingPunct="1">
        <a:defRPr sz="24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rgbClr val="FBF8F8"/>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1pPr>
            <a:lvl2pPr lvl="1"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2pPr>
            <a:lvl3pPr lvl="2"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3pPr>
            <a:lvl4pPr lvl="3"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4pPr>
            <a:lvl5pPr lvl="4"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5pPr>
            <a:lvl6pPr lvl="5"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6pPr>
            <a:lvl7pPr lvl="6"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7pPr>
            <a:lvl8pPr lvl="7"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8pPr>
            <a:lvl9pPr lvl="8" rtl="0">
              <a:spcBef>
                <a:spcPts val="0"/>
              </a:spcBef>
              <a:spcAft>
                <a:spcPts val="0"/>
              </a:spcAft>
              <a:buClr>
                <a:schemeClr val="dk1"/>
              </a:buClr>
              <a:buSzPts val="2800"/>
              <a:buFont typeface="Advent Pro SemiBold"/>
              <a:buNone/>
              <a:defRPr sz="2800">
                <a:solidFill>
                  <a:schemeClr val="dk1"/>
                </a:solidFill>
                <a:latin typeface="Advent Pro SemiBold"/>
                <a:ea typeface="Advent Pro SemiBold"/>
                <a:cs typeface="Advent Pro SemiBold"/>
                <a:sym typeface="Advent Pro SemiBold"/>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1"/>
              </a:buClr>
              <a:buSzPts val="1800"/>
              <a:buFont typeface="Roboto Slab Regular"/>
              <a:buChar char="●"/>
              <a:defRPr sz="1800">
                <a:solidFill>
                  <a:schemeClr val="dk1"/>
                </a:solidFill>
                <a:latin typeface="Roboto Slab Regular"/>
                <a:ea typeface="Roboto Slab Regular"/>
                <a:cs typeface="Roboto Slab Regular"/>
                <a:sym typeface="Roboto Slab Regular"/>
              </a:defRPr>
            </a:lvl1pPr>
            <a:lvl2pPr marL="914400" lvl="1"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2pPr>
            <a:lvl3pPr marL="1371600" lvl="2"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3pPr>
            <a:lvl4pPr marL="1828800" lvl="3"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4pPr>
            <a:lvl5pPr marL="2286000" lvl="4"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5pPr>
            <a:lvl6pPr marL="2743200" lvl="5"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6pPr>
            <a:lvl7pPr marL="3200400" lvl="6"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7pPr>
            <a:lvl8pPr marL="3657600" lvl="7" indent="-317500" rtl="0">
              <a:lnSpc>
                <a:spcPct val="115000"/>
              </a:lnSpc>
              <a:spcBef>
                <a:spcPts val="1600"/>
              </a:spcBef>
              <a:spcAft>
                <a:spcPts val="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8pPr>
            <a:lvl9pPr marL="4114800" lvl="8" indent="-317500" rtl="0">
              <a:lnSpc>
                <a:spcPct val="115000"/>
              </a:lnSpc>
              <a:spcBef>
                <a:spcPts val="1600"/>
              </a:spcBef>
              <a:spcAft>
                <a:spcPts val="1600"/>
              </a:spcAft>
              <a:buClr>
                <a:schemeClr val="dk1"/>
              </a:buClr>
              <a:buSzPts val="1400"/>
              <a:buFont typeface="Roboto Slab Regular"/>
              <a:buChar char="■"/>
              <a:defRPr>
                <a:solidFill>
                  <a:schemeClr val="dk1"/>
                </a:solidFill>
                <a:latin typeface="Roboto Slab Regular"/>
                <a:ea typeface="Roboto Slab Regular"/>
                <a:cs typeface="Roboto Slab Regular"/>
                <a:sym typeface="Roboto Slab Regular"/>
              </a:defRPr>
            </a:lvl9pPr>
          </a:lstStyle>
          <a:p>
            <a:endParaRPr/>
          </a:p>
        </p:txBody>
      </p:sp>
    </p:spTree>
    <p:extLst>
      <p:ext uri="{BB962C8B-B14F-4D97-AF65-F5344CB8AC3E}">
        <p14:creationId xmlns:p14="http://schemas.microsoft.com/office/powerpoint/2010/main" val="355824777"/>
      </p:ext>
    </p:extLst>
  </p:cSld>
  <p:clrMap bg1="lt1" tx1="dk1" bg2="dk2" tx2="lt2" accent1="accent1" accent2="accent2" accent3="accent3" accent4="accent4" accent5="accent5" accent6="accent6" hlink="hlink" folHlink="folHlink"/>
  <p:sldLayoutIdLst>
    <p:sldLayoutId id="2147484284" r:id="rId1"/>
    <p:sldLayoutId id="2147484285" r:id="rId2"/>
    <p:sldLayoutId id="2147484286" r:id="rId3"/>
    <p:sldLayoutId id="2147484287" r:id="rId4"/>
    <p:sldLayoutId id="2147484288" r:id="rId5"/>
    <p:sldLayoutId id="2147484289" r:id="rId6"/>
    <p:sldLayoutId id="2147484290" r:id="rId7"/>
    <p:sldLayoutId id="2147484291" r:id="rId8"/>
    <p:sldLayoutId id="2147484292" r:id="rId9"/>
    <p:sldLayoutId id="2147484293" r:id="rId10"/>
    <p:sldLayoutId id="2147484294" r:id="rId11"/>
    <p:sldLayoutId id="2147484295" r:id="rId12"/>
    <p:sldLayoutId id="2147484296" r:id="rId13"/>
    <p:sldLayoutId id="2147484297" r:id="rId14"/>
    <p:sldLayoutId id="2147484298" r:id="rId15"/>
    <p:sldLayoutId id="2147484299" r:id="rId16"/>
    <p:sldLayoutId id="2147484300" r:id="rId17"/>
    <p:sldLayoutId id="2147484301"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Title Placeholder 1">
            <a:extLst>
              <a:ext uri="{FF2B5EF4-FFF2-40B4-BE49-F238E27FC236}">
                <a16:creationId xmlns="" xmlns:a16="http://schemas.microsoft.com/office/drawing/2014/main" id="{E10FD2D0-1236-4EAC-99A1-C53A46950A91}"/>
              </a:ext>
            </a:extLst>
          </p:cNvPr>
          <p:cNvSpPr>
            <a:spLocks noGrp="1"/>
          </p:cNvSpPr>
          <p:nvPr>
            <p:ph type="title"/>
          </p:nvPr>
        </p:nvSpPr>
        <p:spPr bwMode="auto">
          <a:xfrm>
            <a:off x="609600" y="274639"/>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4579" name="Text Placeholder 2">
            <a:extLst>
              <a:ext uri="{FF2B5EF4-FFF2-40B4-BE49-F238E27FC236}">
                <a16:creationId xmlns="" xmlns:a16="http://schemas.microsoft.com/office/drawing/2014/main" id="{83851632-53BE-463E-9BBE-03EA56C40EE3}"/>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 xmlns:a16="http://schemas.microsoft.com/office/drawing/2014/main" id="{38A2A48C-6BAE-4377-8AAB-630E2BE06F52}"/>
              </a:ext>
            </a:extLst>
          </p:cNvPr>
          <p:cNvSpPr>
            <a:spLocks noGrp="1"/>
          </p:cNvSpPr>
          <p:nvPr>
            <p:ph type="dt" sz="half" idx="2"/>
          </p:nvPr>
        </p:nvSpPr>
        <p:spPr>
          <a:xfrm>
            <a:off x="609600" y="6356352"/>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394B5FF8-C173-41C2-BCED-BB101CAF9248}" type="datetimeFigureOut">
              <a:rPr lang="en-US"/>
              <a:pPr>
                <a:defRPr/>
              </a:pPr>
              <a:t>10/4/2022</a:t>
            </a:fld>
            <a:endParaRPr lang="en-US"/>
          </a:p>
        </p:txBody>
      </p:sp>
      <p:sp>
        <p:nvSpPr>
          <p:cNvPr id="5" name="Footer Placeholder 4">
            <a:extLst>
              <a:ext uri="{FF2B5EF4-FFF2-40B4-BE49-F238E27FC236}">
                <a16:creationId xmlns="" xmlns:a16="http://schemas.microsoft.com/office/drawing/2014/main" id="{243898C8-9F87-48CF-9753-10D5B467E3E9}"/>
              </a:ext>
            </a:extLst>
          </p:cNvPr>
          <p:cNvSpPr>
            <a:spLocks noGrp="1"/>
          </p:cNvSpPr>
          <p:nvPr>
            <p:ph type="ftr" sz="quarter" idx="3"/>
          </p:nvPr>
        </p:nvSpPr>
        <p:spPr>
          <a:xfrm>
            <a:off x="4165600" y="6356352"/>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en-US"/>
          </a:p>
        </p:txBody>
      </p:sp>
      <p:sp>
        <p:nvSpPr>
          <p:cNvPr id="6" name="Slide Number Placeholder 5">
            <a:extLst>
              <a:ext uri="{FF2B5EF4-FFF2-40B4-BE49-F238E27FC236}">
                <a16:creationId xmlns="" xmlns:a16="http://schemas.microsoft.com/office/drawing/2014/main" id="{0F305DCC-7952-471D-9235-4402DFCCEB88}"/>
              </a:ext>
            </a:extLst>
          </p:cNvPr>
          <p:cNvSpPr>
            <a:spLocks noGrp="1"/>
          </p:cNvSpPr>
          <p:nvPr>
            <p:ph type="sldNum" sz="quarter" idx="4"/>
          </p:nvPr>
        </p:nvSpPr>
        <p:spPr>
          <a:xfrm>
            <a:off x="8737600" y="6356352"/>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a:defRPr/>
            </a:pPr>
            <a:fld id="{402271D2-F6B6-421E-853D-D676623D9722}" type="slidenum">
              <a:rPr lang="en-US" altLang="en-US"/>
              <a:pPr>
                <a:defRPr/>
              </a:pPr>
              <a:t>‹#›</a:t>
            </a:fld>
            <a:endParaRPr lang="en-US" altLang="en-US"/>
          </a:p>
        </p:txBody>
      </p:sp>
      <p:sp>
        <p:nvSpPr>
          <p:cNvPr id="7" name="Rounded Rectangle 6">
            <a:extLst>
              <a:ext uri="{FF2B5EF4-FFF2-40B4-BE49-F238E27FC236}">
                <a16:creationId xmlns="" xmlns:a16="http://schemas.microsoft.com/office/drawing/2014/main" id="{394BC0F6-26F8-416E-845E-F2B7B105D630}"/>
              </a:ext>
            </a:extLst>
          </p:cNvPr>
          <p:cNvSpPr/>
          <p:nvPr userDrawn="1"/>
        </p:nvSpPr>
        <p:spPr>
          <a:xfrm>
            <a:off x="213784" y="144465"/>
            <a:ext cx="11775016"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prstClr val="white"/>
              </a:solidFill>
            </a:endParaRPr>
          </a:p>
        </p:txBody>
      </p:sp>
    </p:spTree>
    <p:extLst>
      <p:ext uri="{BB962C8B-B14F-4D97-AF65-F5344CB8AC3E}">
        <p14:creationId xmlns:p14="http://schemas.microsoft.com/office/powerpoint/2010/main" val="2563653258"/>
      </p:ext>
    </p:extLst>
  </p:cSld>
  <p:clrMap bg1="lt1" tx1="dk1" bg2="lt2" tx2="dk2" accent1="accent1" accent2="accent2" accent3="accent3" accent4="accent4" accent5="accent5" accent6="accent6" hlink="hlink" folHlink="folHlink"/>
  <p:sldLayoutIdLst>
    <p:sldLayoutId id="2147484303" r:id="rId1"/>
    <p:sldLayoutId id="2147484304" r:id="rId2"/>
    <p:sldLayoutId id="2147484305" r:id="rId3"/>
    <p:sldLayoutId id="2147484306" r:id="rId4"/>
    <p:sldLayoutId id="2147484307" r:id="rId5"/>
    <p:sldLayoutId id="2147484308" r:id="rId6"/>
    <p:sldLayoutId id="2147484309" r:id="rId7"/>
    <p:sldLayoutId id="2147484310" r:id="rId8"/>
    <p:sldLayoutId id="2147484311" r:id="rId9"/>
    <p:sldLayoutId id="2147484312" r:id="rId10"/>
    <p:sldLayoutId id="2147484313" r:id="rId11"/>
    <p:sldLayoutId id="2147484314" r:id="rId12"/>
    <p:sldLayoutId id="2147484315" r:id="rId13"/>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Times New Roman" panose="02020603050405020304" pitchFamily="18" charset="0"/>
        </a:defRPr>
      </a:lvl2pPr>
      <a:lvl3pPr algn="ctr" rtl="0" eaLnBrk="0" fontAlgn="base" hangingPunct="0">
        <a:spcBef>
          <a:spcPct val="0"/>
        </a:spcBef>
        <a:spcAft>
          <a:spcPct val="0"/>
        </a:spcAft>
        <a:defRPr sz="4400">
          <a:solidFill>
            <a:schemeClr val="tx1"/>
          </a:solidFill>
          <a:latin typeface="Times New Roman" panose="02020603050405020304" pitchFamily="18" charset="0"/>
        </a:defRPr>
      </a:lvl3pPr>
      <a:lvl4pPr algn="ctr" rtl="0" eaLnBrk="0" fontAlgn="base" hangingPunct="0">
        <a:spcBef>
          <a:spcPct val="0"/>
        </a:spcBef>
        <a:spcAft>
          <a:spcPct val="0"/>
        </a:spcAft>
        <a:defRPr sz="4400">
          <a:solidFill>
            <a:schemeClr val="tx1"/>
          </a:solidFill>
          <a:latin typeface="Times New Roman" panose="02020603050405020304" pitchFamily="18" charset="0"/>
        </a:defRPr>
      </a:lvl4pPr>
      <a:lvl5pPr algn="ctr" rtl="0" eaLnBrk="0" fontAlgn="base" hangingPunct="0">
        <a:spcBef>
          <a:spcPct val="0"/>
        </a:spcBef>
        <a:spcAft>
          <a:spcPct val="0"/>
        </a:spcAft>
        <a:defRPr sz="4400">
          <a:solidFill>
            <a:schemeClr val="tx1"/>
          </a:solidFill>
          <a:latin typeface="Times New Roman" panose="02020603050405020304" pitchFamily="18" charset="0"/>
        </a:defRPr>
      </a:lvl5pPr>
      <a:lvl6pPr marL="457189" algn="ctr" rtl="0" fontAlgn="base">
        <a:spcBef>
          <a:spcPct val="0"/>
        </a:spcBef>
        <a:spcAft>
          <a:spcPct val="0"/>
        </a:spcAft>
        <a:defRPr sz="4400">
          <a:solidFill>
            <a:schemeClr val="tx1"/>
          </a:solidFill>
          <a:latin typeface="Calibri" panose="020F0502020204030204" pitchFamily="34" charset="0"/>
        </a:defRPr>
      </a:lvl6pPr>
      <a:lvl7pPr marL="914377" algn="ctr" rtl="0" fontAlgn="base">
        <a:spcBef>
          <a:spcPct val="0"/>
        </a:spcBef>
        <a:spcAft>
          <a:spcPct val="0"/>
        </a:spcAft>
        <a:defRPr sz="4400">
          <a:solidFill>
            <a:schemeClr val="tx1"/>
          </a:solidFill>
          <a:latin typeface="Calibri" panose="020F0502020204030204" pitchFamily="34" charset="0"/>
        </a:defRPr>
      </a:lvl7pPr>
      <a:lvl8pPr marL="1371566" algn="ctr" rtl="0" fontAlgn="base">
        <a:spcBef>
          <a:spcPct val="0"/>
        </a:spcBef>
        <a:spcAft>
          <a:spcPct val="0"/>
        </a:spcAft>
        <a:defRPr sz="4400">
          <a:solidFill>
            <a:schemeClr val="tx1"/>
          </a:solidFill>
          <a:latin typeface="Calibri" panose="020F0502020204030204" pitchFamily="34" charset="0"/>
        </a:defRPr>
      </a:lvl8pPr>
      <a:lvl9pPr marL="1828754" algn="ctr" rtl="0" fontAlgn="base">
        <a:spcBef>
          <a:spcPct val="0"/>
        </a:spcBef>
        <a:spcAft>
          <a:spcPct val="0"/>
        </a:spcAft>
        <a:defRPr sz="4400">
          <a:solidFill>
            <a:schemeClr val="tx1"/>
          </a:solidFill>
          <a:latin typeface="Calibri" panose="020F0502020204030204" pitchFamily="34" charset="0"/>
        </a:defRPr>
      </a:lvl9pPr>
    </p:titleStyle>
    <p:bodyStyle>
      <a:lvl1pPr marL="342891" indent="-342891"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32" indent="-285744"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2971" indent="-228594"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160" indent="-228594"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349" indent="-228594"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marL="914400" lvl="1"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marL="1371600" lvl="2"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marL="1828800" lvl="3"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marL="2286000" lvl="4"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marL="2743200" lvl="5"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marL="3200400" lvl="6"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marL="3657600" lvl="7" indent="-3175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marL="4114800" lvl="8" indent="-3175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a:endParaRPr/>
          </a:p>
        </p:txBody>
      </p:sp>
    </p:spTree>
    <p:extLst>
      <p:ext uri="{BB962C8B-B14F-4D97-AF65-F5344CB8AC3E}">
        <p14:creationId xmlns:p14="http://schemas.microsoft.com/office/powerpoint/2010/main" val="1917368831"/>
      </p:ext>
    </p:extLst>
  </p:cSld>
  <p:clrMap bg1="lt1" tx1="dk1" bg2="dk2" tx2="lt2" accent1="accent1" accent2="accent2" accent3="accent3" accent4="accent4" accent5="accent5" accent6="accent6" hlink="hlink" folHlink="folHlink"/>
  <p:sldLayoutIdLst>
    <p:sldLayoutId id="2147484317" r:id="rId1"/>
    <p:sldLayoutId id="2147484318" r:id="rId2"/>
    <p:sldLayoutId id="2147484319" r:id="rId3"/>
    <p:sldLayoutId id="2147484320" r:id="rId4"/>
    <p:sldLayoutId id="2147484321" r:id="rId5"/>
    <p:sldLayoutId id="2147484322" r:id="rId6"/>
    <p:sldLayoutId id="2147484323" r:id="rId7"/>
    <p:sldLayoutId id="2147484324" r:id="rId8"/>
    <p:sldLayoutId id="2147484325" r:id="rId9"/>
    <p:sldLayoutId id="2147484326"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5.wmf"/><Relationship Id="rId7" Type="http://schemas.openxmlformats.org/officeDocument/2006/relationships/image" Target="../media/image49.jpeg"/><Relationship Id="rId2" Type="http://schemas.openxmlformats.org/officeDocument/2006/relationships/image" Target="../media/image44.jpeg"/><Relationship Id="rId1" Type="http://schemas.openxmlformats.org/officeDocument/2006/relationships/slideLayout" Target="../slideLayouts/slideLayout1.xml"/><Relationship Id="rId6" Type="http://schemas.openxmlformats.org/officeDocument/2006/relationships/image" Target="../media/image48.wmf"/><Relationship Id="rId5" Type="http://schemas.openxmlformats.org/officeDocument/2006/relationships/image" Target="../media/image47.wmf"/><Relationship Id="rId4" Type="http://schemas.openxmlformats.org/officeDocument/2006/relationships/image" Target="../media/image46.wmf"/></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98.xml"/></Relationships>
</file>

<file path=ppt/slides/_rels/slide3.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image" Target="../media/image50.jpeg"/><Relationship Id="rId1" Type="http://schemas.openxmlformats.org/officeDocument/2006/relationships/slideLayout" Target="../slideLayouts/slideLayout24.xml"/></Relationships>
</file>

<file path=ppt/slides/_rels/slide4.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24.xml"/></Relationships>
</file>

<file path=ppt/slides/_rels/slide5.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image" Target="../media/image53.jpeg"/><Relationship Id="rId1" Type="http://schemas.openxmlformats.org/officeDocument/2006/relationships/slideLayout" Target="../slideLayouts/slideLayout24.xml"/></Relationships>
</file>

<file path=ppt/slides/_rels/slide6.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55.jpeg"/><Relationship Id="rId1" Type="http://schemas.openxmlformats.org/officeDocument/2006/relationships/slideLayout" Target="../slideLayouts/slideLayout13.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7.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image" Target="../media/image56.gif"/><Relationship Id="rId1" Type="http://schemas.openxmlformats.org/officeDocument/2006/relationships/slideLayout" Target="../slideLayouts/slideLayout11.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4.xml"/></Relationships>
</file>

<file path=ppt/slides/_rels/slide9.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image" Target="../media/image58.jpeg"/><Relationship Id="rId1" Type="http://schemas.openxmlformats.org/officeDocument/2006/relationships/slideLayout" Target="../slideLayouts/slideLayout24.xml"/></Relationships>
</file>

<file path=ppt/slides/_rels/slide10.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image" Target="../media/image60.jpeg"/><Relationship Id="rId1" Type="http://schemas.openxmlformats.org/officeDocument/2006/relationships/slideLayout" Target="../slideLayouts/slideLayout24.xml"/></Relationships>
</file>

<file path=ppt/slides/_rels/slide11.xml.rels><?xml version="1.0" encoding="UTF-8" standalone="yes"?>
<Relationships xmlns="http://schemas.openxmlformats.org/package/2006/relationships"><Relationship Id="rId3" Type="http://schemas.openxmlformats.org/officeDocument/2006/relationships/image" Target="../media/image45.wmf"/><Relationship Id="rId7" Type="http://schemas.openxmlformats.org/officeDocument/2006/relationships/image" Target="../media/image49.jpeg"/><Relationship Id="rId2" Type="http://schemas.openxmlformats.org/officeDocument/2006/relationships/image" Target="../media/image44.jpeg"/><Relationship Id="rId1" Type="http://schemas.openxmlformats.org/officeDocument/2006/relationships/slideLayout" Target="../slideLayouts/slideLayout1.xml"/><Relationship Id="rId6" Type="http://schemas.openxmlformats.org/officeDocument/2006/relationships/image" Target="../media/image48.wmf"/><Relationship Id="rId5" Type="http://schemas.openxmlformats.org/officeDocument/2006/relationships/image" Target="../media/image47.wmf"/><Relationship Id="rId4" Type="http://schemas.openxmlformats.org/officeDocument/2006/relationships/image" Target="../media/image46.wmf"/></Relationships>
</file>

<file path=ppt/slides/_rels/slide12.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image" Target="../media/image62.jpeg"/><Relationship Id="rId1" Type="http://schemas.openxmlformats.org/officeDocument/2006/relationships/slideLayout" Target="../slideLayouts/slideLayout24.xml"/></Relationships>
</file>

<file path=ppt/slides/_rels/slide13.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image" Target="../media/image64.png"/><Relationship Id="rId1" Type="http://schemas.openxmlformats.org/officeDocument/2006/relationships/slideLayout" Target="../slideLayouts/slideLayout25.xml"/></Relationships>
</file>

<file path=ppt/slides/_rels/slide14.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image" Target="../media/image66.png"/><Relationship Id="rId1" Type="http://schemas.openxmlformats.org/officeDocument/2006/relationships/slideLayout" Target="../slideLayouts/slideLayout24.xml"/><Relationship Id="rId4" Type="http://schemas.openxmlformats.org/officeDocument/2006/relationships/image" Target="../media/image67.gif"/></Relationships>
</file>

<file path=ppt/slides/_rels/slide15.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image" Target="../media/image68.jpeg"/><Relationship Id="rId1" Type="http://schemas.openxmlformats.org/officeDocument/2006/relationships/slideLayout" Target="../slideLayouts/slideLayout24.xml"/></Relationships>
</file>

<file path=ppt/slides/_rels/slide16.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image" Target="../media/image70.png"/><Relationship Id="rId1" Type="http://schemas.openxmlformats.org/officeDocument/2006/relationships/slideLayout" Target="../slideLayouts/slideLayout2.xml"/><Relationship Id="rId6" Type="http://schemas.openxmlformats.org/officeDocument/2006/relationships/image" Target="../media/image74.jpeg"/><Relationship Id="rId5" Type="http://schemas.openxmlformats.org/officeDocument/2006/relationships/image" Target="../media/image73.jpeg"/><Relationship Id="rId4" Type="http://schemas.openxmlformats.org/officeDocument/2006/relationships/image" Target="../media/image72.jpeg"/></Relationships>
</file>

<file path=ppt/slides/_rels/slide17.xml.rels><?xml version="1.0" encoding="UTF-8" standalone="yes"?>
<Relationships xmlns="http://schemas.openxmlformats.org/package/2006/relationships"><Relationship Id="rId8" Type="http://schemas.openxmlformats.org/officeDocument/2006/relationships/hyperlink" Target="https://vi.wikipedia.org/wiki/C%E1%BB%99ng_h%C3%B2a_X%C3%A3_h%E1%BB%99i_ch%E1%BB%A7_ngh%C4%A9a_X%C3%B4_vi%E1%BA%BFt_Li%C3%AAn_bang_Nga" TargetMode="External"/><Relationship Id="rId3" Type="http://schemas.openxmlformats.org/officeDocument/2006/relationships/image" Target="../media/image76.jpeg"/><Relationship Id="rId7" Type="http://schemas.openxmlformats.org/officeDocument/2006/relationships/hyperlink" Target="https://vi.wikipedia.org/wiki/Friedrich_Engels" TargetMode="External"/><Relationship Id="rId2" Type="http://schemas.openxmlformats.org/officeDocument/2006/relationships/image" Target="../media/image75.jpeg"/><Relationship Id="rId1" Type="http://schemas.openxmlformats.org/officeDocument/2006/relationships/slideLayout" Target="../slideLayouts/slideLayout24.xml"/><Relationship Id="rId6" Type="http://schemas.openxmlformats.org/officeDocument/2006/relationships/hyperlink" Target="https://vi.wikipedia.org/wiki/Karl_Marx" TargetMode="External"/><Relationship Id="rId5" Type="http://schemas.openxmlformats.org/officeDocument/2006/relationships/hyperlink" Target="https://vi.wikipedia.org/wiki/Nga" TargetMode="External"/><Relationship Id="rId10" Type="http://schemas.openxmlformats.org/officeDocument/2006/relationships/hyperlink" Target="https://vi.wikipedia.org/wiki/Time_(t%E1%BA%A1p_ch%C3%AD)" TargetMode="External"/><Relationship Id="rId4" Type="http://schemas.openxmlformats.org/officeDocument/2006/relationships/hyperlink" Target="https://vi.wikipedia.org/wiki/C%C3%A1ch_m%E1%BA%A1ng_v%C3%B4_s%E1%BA%A3n" TargetMode="External"/><Relationship Id="rId9" Type="http://schemas.openxmlformats.org/officeDocument/2006/relationships/hyperlink" Target="https://vi.wikipedia.org/wiki/Li%C3%AAn_X%C3%B4" TargetMode="External"/></Relationships>
</file>

<file path=ppt/slides/_rels/slide18.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24.xml"/></Relationships>
</file>

<file path=ppt/slides/_rels/slide19.xml.rels><?xml version="1.0" encoding="UTF-8" standalone="yes"?>
<Relationships xmlns="http://schemas.openxmlformats.org/package/2006/relationships"><Relationship Id="rId2" Type="http://schemas.openxmlformats.org/officeDocument/2006/relationships/image" Target="../media/image78.jpeg"/><Relationship Id="rId1" Type="http://schemas.openxmlformats.org/officeDocument/2006/relationships/slideLayout" Target="../slideLayouts/slideLayout24.xml"/></Relationships>
</file>

<file path=ppt/slides/_rels/slide20.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24.xml"/></Relationships>
</file>

<file path=ppt/slides/_rels/slide21.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82.gif"/><Relationship Id="rId2" Type="http://schemas.openxmlformats.org/officeDocument/2006/relationships/image" Target="../media/image81.png"/><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Layout" Target="../slideLayouts/slideLayout24.xml"/></Relationships>
</file>

<file path=ppt/slides/_rels/slide24.xml.rels><?xml version="1.0" encoding="UTF-8" standalone="yes"?>
<Relationships xmlns="http://schemas.openxmlformats.org/package/2006/relationships"><Relationship Id="rId3" Type="http://schemas.openxmlformats.org/officeDocument/2006/relationships/image" Target="../media/image85.jpeg"/><Relationship Id="rId2" Type="http://schemas.openxmlformats.org/officeDocument/2006/relationships/image" Target="../media/image84.jpeg"/><Relationship Id="rId1" Type="http://schemas.openxmlformats.org/officeDocument/2006/relationships/slideLayout" Target="../slideLayouts/slideLayout24.xml"/><Relationship Id="rId4" Type="http://schemas.openxmlformats.org/officeDocument/2006/relationships/image" Target="../media/image86.jpeg"/></Relationships>
</file>

<file path=ppt/slides/_rels/slide25.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image" Target="../media/image87.png"/><Relationship Id="rId1" Type="http://schemas.openxmlformats.org/officeDocument/2006/relationships/slideLayout" Target="../slideLayouts/slideLayout24.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image" Target="../media/image88.jpeg"/><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image" Target="../media/image90.png"/><Relationship Id="rId1" Type="http://schemas.openxmlformats.org/officeDocument/2006/relationships/slideLayout" Target="../slideLayouts/slideLayout24.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28.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Layout" Target="../slideLayouts/slideLayout24.xml"/></Relationships>
</file>

<file path=ppt/slides/_rels/slide30.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image" Target="../media/image93.png"/><Relationship Id="rId1" Type="http://schemas.openxmlformats.org/officeDocument/2006/relationships/slideLayout" Target="../slideLayouts/slideLayout24.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31.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image" Target="../media/image94.jpeg"/><Relationship Id="rId1" Type="http://schemas.openxmlformats.org/officeDocument/2006/relationships/slideLayout" Target="../slideLayouts/slideLayout24.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33.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image" Target="../media/image95.jpeg"/><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image" Target="../media/image97.jpeg"/><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2.xml"/><Relationship Id="rId1" Type="http://schemas.openxmlformats.org/officeDocument/2006/relationships/slideLayout" Target="../slideLayouts/slideLayout32.xml"/></Relationships>
</file>

<file path=ppt/slides/_rels/slide36.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image" Target="../media/image98.png"/><Relationship Id="rId1" Type="http://schemas.openxmlformats.org/officeDocument/2006/relationships/slideLayout" Target="../slideLayouts/slideLayout142.xml"/><Relationship Id="rId4" Type="http://schemas.openxmlformats.org/officeDocument/2006/relationships/image" Target="../media/image100.jpeg"/></Relationships>
</file>

<file path=ppt/slides/_rels/slide37.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image" Target="../media/image101.jpeg"/><Relationship Id="rId1" Type="http://schemas.openxmlformats.org/officeDocument/2006/relationships/slideLayout" Target="../slideLayouts/slideLayout163.xml"/></Relationships>
</file>

<file path=ppt/slides/_rels/slide38.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image" Target="../media/image103.jpeg"/><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5.jpeg"/><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image" Target="../media/image107.jpeg"/><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image" Target="../media/image109.jpg"/><Relationship Id="rId1" Type="http://schemas.openxmlformats.org/officeDocument/2006/relationships/slideLayout" Target="../slideLayouts/slideLayout14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93.xml"/></Relationships>
</file>

<file path=ppt/slides/_rels/slide43.xml.rels><?xml version="1.0" encoding="UTF-8" standalone="yes"?>
<Relationships xmlns="http://schemas.openxmlformats.org/package/2006/relationships"><Relationship Id="rId3" Type="http://schemas.openxmlformats.org/officeDocument/2006/relationships/image" Target="../media/image111.jpeg"/><Relationship Id="rId7" Type="http://schemas.openxmlformats.org/officeDocument/2006/relationships/image" Target="../media/image115.jpeg"/><Relationship Id="rId2" Type="http://schemas.openxmlformats.org/officeDocument/2006/relationships/image" Target="../media/image110.jpeg"/><Relationship Id="rId1" Type="http://schemas.openxmlformats.org/officeDocument/2006/relationships/slideLayout" Target="../slideLayouts/slideLayout1.xml"/><Relationship Id="rId6" Type="http://schemas.openxmlformats.org/officeDocument/2006/relationships/image" Target="../media/image114.jpeg"/><Relationship Id="rId5" Type="http://schemas.openxmlformats.org/officeDocument/2006/relationships/image" Target="../media/image113.jpeg"/><Relationship Id="rId4" Type="http://schemas.openxmlformats.org/officeDocument/2006/relationships/image" Target="../media/image112.jpeg"/></Relationships>
</file>

<file path=ppt/slides/_rels/slide44.xml.rels><?xml version="1.0" encoding="UTF-8" standalone="yes"?>
<Relationships xmlns="http://schemas.openxmlformats.org/package/2006/relationships"><Relationship Id="rId2" Type="http://schemas.openxmlformats.org/officeDocument/2006/relationships/image" Target="../media/image116.jpg"/><Relationship Id="rId1" Type="http://schemas.openxmlformats.org/officeDocument/2006/relationships/slideLayout" Target="../slideLayouts/slideLayout176.xml"/></Relationships>
</file>

<file path=ppt/slides/_rels/slide45.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image" Target="../media/image117.jpeg"/><Relationship Id="rId1" Type="http://schemas.openxmlformats.org/officeDocument/2006/relationships/slideLayout" Target="../slideLayouts/slideLayout165.xml"/></Relationships>
</file>

<file path=ppt/slides/_rels/slide46.xml.rels><?xml version="1.0" encoding="UTF-8" standalone="yes"?>
<Relationships xmlns="http://schemas.openxmlformats.org/package/2006/relationships"><Relationship Id="rId3" Type="http://schemas.openxmlformats.org/officeDocument/2006/relationships/image" Target="../media/image120.jpeg"/><Relationship Id="rId2" Type="http://schemas.openxmlformats.org/officeDocument/2006/relationships/image" Target="../media/image119.jpeg"/><Relationship Id="rId1" Type="http://schemas.openxmlformats.org/officeDocument/2006/relationships/slideLayout" Target="../slideLayouts/slideLayout13.xml"/></Relationships>
</file>

<file path=ppt/slides/_rels/slide47.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jpeg"/><Relationship Id="rId1" Type="http://schemas.openxmlformats.org/officeDocument/2006/relationships/slideLayout" Target="../slideLayouts/slideLayout24.xml"/><Relationship Id="rId4" Type="http://schemas.openxmlformats.org/officeDocument/2006/relationships/image" Target="../media/image123.png"/></Relationships>
</file>

<file path=ppt/slides/_rels/slide48.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image" Target="../media/image124.jpeg"/><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26.jpeg"/><Relationship Id="rId1" Type="http://schemas.openxmlformats.org/officeDocument/2006/relationships/slideLayout" Target="../slideLayouts/slideLayout24.xml"/><Relationship Id="rId4" Type="http://schemas.openxmlformats.org/officeDocument/2006/relationships/image" Target="../media/image128.png"/></Relationships>
</file>

<file path=ppt/slides/_rels/slide50.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image" Target="../media/image129.jpeg"/><Relationship Id="rId1" Type="http://schemas.openxmlformats.org/officeDocument/2006/relationships/slideLayout" Target="../slideLayouts/slideLayout24.xml"/><Relationship Id="rId4" Type="http://schemas.openxmlformats.org/officeDocument/2006/relationships/image" Target="../media/image131.png"/></Relationships>
</file>

<file path=ppt/slides/_rels/slide51.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image" Target="../media/image132.jpeg"/><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24.xml"/></Relationships>
</file>

<file path=ppt/slides/_rels/slide53.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image" Target="../media/image135.png"/><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3" Type="http://schemas.openxmlformats.org/officeDocument/2006/relationships/image" Target="../media/image139.jpeg"/><Relationship Id="rId2" Type="http://schemas.openxmlformats.org/officeDocument/2006/relationships/image" Target="../media/image138.png"/><Relationship Id="rId1" Type="http://schemas.openxmlformats.org/officeDocument/2006/relationships/slideLayout" Target="../slideLayouts/slideLayout24.xml"/><Relationship Id="rId5" Type="http://schemas.openxmlformats.org/officeDocument/2006/relationships/image" Target="../media/image141.jpeg"/><Relationship Id="rId4" Type="http://schemas.openxmlformats.org/officeDocument/2006/relationships/image" Target="../media/image140.jpeg"/></Relationships>
</file>

<file path=ppt/slides/_rels/slide56.xml.rels><?xml version="1.0" encoding="UTF-8" standalone="yes"?>
<Relationships xmlns="http://schemas.openxmlformats.org/package/2006/relationships"><Relationship Id="rId3" Type="http://schemas.openxmlformats.org/officeDocument/2006/relationships/image" Target="../media/image143.jpeg"/><Relationship Id="rId2" Type="http://schemas.openxmlformats.org/officeDocument/2006/relationships/image" Target="../media/image142.jpeg"/><Relationship Id="rId1" Type="http://schemas.openxmlformats.org/officeDocument/2006/relationships/slideLayout" Target="../slideLayouts/slideLayout24.xml"/><Relationship Id="rId4" Type="http://schemas.openxmlformats.org/officeDocument/2006/relationships/image" Target="../media/image144.png"/></Relationships>
</file>

<file path=ppt/slides/_rels/slide57.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image" Target="../media/image145.png"/><Relationship Id="rId1" Type="http://schemas.openxmlformats.org/officeDocument/2006/relationships/slideLayout" Target="../slideLayouts/slideLayout24.xml"/></Relationships>
</file>

<file path=ppt/slides/_rels/slide58.xml.rels><?xml version="1.0" encoding="UTF-8" standalone="yes"?>
<Relationships xmlns="http://schemas.openxmlformats.org/package/2006/relationships"><Relationship Id="rId2" Type="http://schemas.openxmlformats.org/officeDocument/2006/relationships/image" Target="../media/image147.png"/><Relationship Id="rId1" Type="http://schemas.openxmlformats.org/officeDocument/2006/relationships/slideLayout" Target="../slideLayouts/slideLayout24.xml"/></Relationships>
</file>

<file path=ppt/slides/_rels/slide59.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image" Target="../media/image148.jpeg"/><Relationship Id="rId1" Type="http://schemas.openxmlformats.org/officeDocument/2006/relationships/slideLayout" Target="../slideLayouts/slideLayout24.xml"/></Relationships>
</file>

<file path=ppt/slides/_rels/slide60.xml.rels><?xml version="1.0" encoding="UTF-8" standalone="yes"?>
<Relationships xmlns="http://schemas.openxmlformats.org/package/2006/relationships"><Relationship Id="rId3" Type="http://schemas.openxmlformats.org/officeDocument/2006/relationships/image" Target="../media/image150.jpeg"/><Relationship Id="rId2" Type="http://schemas.openxmlformats.org/officeDocument/2006/relationships/image" Target="../media/image149.jpeg"/><Relationship Id="rId1" Type="http://schemas.openxmlformats.org/officeDocument/2006/relationships/slideLayout" Target="../slideLayouts/slideLayout2.xml"/><Relationship Id="rId4" Type="http://schemas.openxmlformats.org/officeDocument/2006/relationships/image" Target="../media/image151.jpeg"/></Relationships>
</file>

<file path=ppt/slides/_rels/slide61.xml.rels><?xml version="1.0" encoding="UTF-8" standalone="yes"?>
<Relationships xmlns="http://schemas.openxmlformats.org/package/2006/relationships"><Relationship Id="rId2" Type="http://schemas.openxmlformats.org/officeDocument/2006/relationships/image" Target="../media/image152.jpeg"/><Relationship Id="rId1" Type="http://schemas.openxmlformats.org/officeDocument/2006/relationships/slideLayout" Target="../slideLayouts/slideLayout24.xml"/></Relationships>
</file>

<file path=ppt/slides/_rels/slide62.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image" Target="../media/image153.jpeg"/><Relationship Id="rId1" Type="http://schemas.openxmlformats.org/officeDocument/2006/relationships/slideLayout" Target="../slideLayouts/slideLayout24.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63.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image" Target="../media/image154.jpeg"/><Relationship Id="rId1" Type="http://schemas.openxmlformats.org/officeDocument/2006/relationships/slideLayout" Target="../slideLayouts/slideLayout24.xml"/></Relationships>
</file>

<file path=ppt/slides/_rels/slide64.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image" Target="../media/image156.jpeg"/><Relationship Id="rId1" Type="http://schemas.openxmlformats.org/officeDocument/2006/relationships/slideLayout" Target="../slideLayouts/slideLayout24.xml"/></Relationships>
</file>

<file path=ppt/slides/_rels/slide65.xml.rels><?xml version="1.0" encoding="UTF-8" standalone="yes"?>
<Relationships xmlns="http://schemas.openxmlformats.org/package/2006/relationships"><Relationship Id="rId2" Type="http://schemas.openxmlformats.org/officeDocument/2006/relationships/image" Target="../media/image158.png"/><Relationship Id="rId1" Type="http://schemas.openxmlformats.org/officeDocument/2006/relationships/slideLayout" Target="../slideLayouts/slideLayout24.xml"/></Relationships>
</file>

<file path=ppt/slides/_rels/slide66.xml.rels><?xml version="1.0" encoding="UTF-8" standalone="yes"?>
<Relationships xmlns="http://schemas.openxmlformats.org/package/2006/relationships"><Relationship Id="rId3" Type="http://schemas.openxmlformats.org/officeDocument/2006/relationships/image" Target="../media/image160.png"/><Relationship Id="rId2" Type="http://schemas.openxmlformats.org/officeDocument/2006/relationships/image" Target="../media/image159.gif"/><Relationship Id="rId1" Type="http://schemas.openxmlformats.org/officeDocument/2006/relationships/slideLayout" Target="../slideLayouts/slideLayout25.xml"/></Relationships>
</file>

<file path=ppt/slides/_rels/slide67.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Layout" Target="../slideLayouts/slideLayout92.xml"/></Relationships>
</file>

<file path=ppt/slides/_rels/slide68.xml.rels><?xml version="1.0" encoding="UTF-8" standalone="yes"?>
<Relationships xmlns="http://schemas.openxmlformats.org/package/2006/relationships"><Relationship Id="rId2" Type="http://schemas.openxmlformats.org/officeDocument/2006/relationships/image" Target="../media/image162.png"/><Relationship Id="rId1" Type="http://schemas.openxmlformats.org/officeDocument/2006/relationships/slideLayout" Target="../slideLayouts/slideLayout92.xml"/></Relationships>
</file>

<file path=ppt/slides/_rels/slide69.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image" Target="../media/image163.png"/><Relationship Id="rId1" Type="http://schemas.openxmlformats.org/officeDocument/2006/relationships/slideLayout" Target="../slideLayouts/slideLayout24.xml"/><Relationship Id="rId5" Type="http://schemas.openxmlformats.org/officeDocument/2006/relationships/image" Target="../media/image166.jpeg"/><Relationship Id="rId4" Type="http://schemas.openxmlformats.org/officeDocument/2006/relationships/image" Target="../media/image165.jpeg"/></Relationships>
</file>

<file path=ppt/slides/_rels/slide70.xml.rels><?xml version="1.0" encoding="UTF-8" standalone="yes"?>
<Relationships xmlns="http://schemas.openxmlformats.org/package/2006/relationships"><Relationship Id="rId3" Type="http://schemas.openxmlformats.org/officeDocument/2006/relationships/image" Target="../media/image168.jpeg"/><Relationship Id="rId2" Type="http://schemas.openxmlformats.org/officeDocument/2006/relationships/image" Target="../media/image167.png"/><Relationship Id="rId1" Type="http://schemas.openxmlformats.org/officeDocument/2006/relationships/slideLayout" Target="../slideLayouts/slideLayout24.xml"/><Relationship Id="rId5" Type="http://schemas.openxmlformats.org/officeDocument/2006/relationships/image" Target="../media/image170.jpeg"/><Relationship Id="rId4" Type="http://schemas.openxmlformats.org/officeDocument/2006/relationships/image" Target="../media/image169.jpeg"/></Relationships>
</file>

<file path=ppt/slides/_rels/slide71.xml.rels><?xml version="1.0" encoding="UTF-8" standalone="yes"?>
<Relationships xmlns="http://schemas.openxmlformats.org/package/2006/relationships"><Relationship Id="rId3" Type="http://schemas.openxmlformats.org/officeDocument/2006/relationships/image" Target="../media/image172.jpeg"/><Relationship Id="rId2" Type="http://schemas.openxmlformats.org/officeDocument/2006/relationships/image" Target="../media/image171.jpeg"/><Relationship Id="rId1" Type="http://schemas.openxmlformats.org/officeDocument/2006/relationships/slideLayout" Target="../slideLayouts/slideLayout2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20.xml"/></Relationships>
</file>

<file path=ppt/slides/_rels/slide73.xml.rels><?xml version="1.0" encoding="UTF-8" standalone="yes"?>
<Relationships xmlns="http://schemas.openxmlformats.org/package/2006/relationships"><Relationship Id="rId8" Type="http://schemas.openxmlformats.org/officeDocument/2006/relationships/image" Target="../media/image180.png"/><Relationship Id="rId13" Type="http://schemas.openxmlformats.org/officeDocument/2006/relationships/image" Target="../media/image181.gif"/><Relationship Id="rId3" Type="http://schemas.openxmlformats.org/officeDocument/2006/relationships/image" Target="../media/image175.jpeg"/><Relationship Id="rId7" Type="http://schemas.openxmlformats.org/officeDocument/2006/relationships/image" Target="../media/image179.gif"/><Relationship Id="rId12" Type="http://schemas.openxmlformats.org/officeDocument/2006/relationships/image" Target="../media/image174.wmf"/><Relationship Id="rId2" Type="http://schemas.openxmlformats.org/officeDocument/2006/relationships/slideLayout" Target="../slideLayouts/slideLayout24.xml"/><Relationship Id="rId1" Type="http://schemas.openxmlformats.org/officeDocument/2006/relationships/vmlDrawing" Target="../drawings/vmlDrawing1.vml"/><Relationship Id="rId6" Type="http://schemas.openxmlformats.org/officeDocument/2006/relationships/image" Target="../media/image178.gif"/><Relationship Id="rId11" Type="http://schemas.openxmlformats.org/officeDocument/2006/relationships/oleObject" Target="../embeddings/oleObject2.bin"/><Relationship Id="rId5" Type="http://schemas.openxmlformats.org/officeDocument/2006/relationships/image" Target="../media/image177.gif"/><Relationship Id="rId10" Type="http://schemas.openxmlformats.org/officeDocument/2006/relationships/image" Target="../media/image173.wmf"/><Relationship Id="rId4" Type="http://schemas.openxmlformats.org/officeDocument/2006/relationships/image" Target="../media/image176.jpeg"/><Relationship Id="rId9" Type="http://schemas.openxmlformats.org/officeDocument/2006/relationships/oleObject" Target="../embeddings/oleObject1.bin"/><Relationship Id="rId14" Type="http://schemas.openxmlformats.org/officeDocument/2006/relationships/image" Target="../media/image182.png"/></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37.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0.xml"/></Relationships>
</file>

<file path=ppt/slides/_rels/slide76.xml.rels><?xml version="1.0" encoding="UTF-8" standalone="yes"?>
<Relationships xmlns="http://schemas.openxmlformats.org/package/2006/relationships"><Relationship Id="rId3" Type="http://schemas.openxmlformats.org/officeDocument/2006/relationships/image" Target="../media/image184.jpeg"/><Relationship Id="rId2" Type="http://schemas.openxmlformats.org/officeDocument/2006/relationships/image" Target="../media/image183.jpeg"/><Relationship Id="rId1" Type="http://schemas.openxmlformats.org/officeDocument/2006/relationships/slideLayout" Target="../slideLayouts/slideLayout24.xml"/></Relationships>
</file>

<file path=ppt/slides/_rels/slide77.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image" Target="../media/image185.jpeg"/><Relationship Id="rId1" Type="http://schemas.openxmlformats.org/officeDocument/2006/relationships/slideLayout" Target="../slideLayouts/slideLayout24.xml"/><Relationship Id="rId4" Type="http://schemas.openxmlformats.org/officeDocument/2006/relationships/image" Target="../media/image187.jpeg"/></Relationships>
</file>

<file path=ppt/slides/_rels/slide78.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201.xml"/><Relationship Id="rId5" Type="http://schemas.openxmlformats.org/officeDocument/2006/relationships/image" Target="../media/image191.jpeg"/><Relationship Id="rId4" Type="http://schemas.openxmlformats.org/officeDocument/2006/relationships/image" Target="../media/image190.jpeg"/></Relationships>
</file>

<file path=ppt/slides/_rels/slide79.xml.rels><?xml version="1.0" encoding="UTF-8" standalone="yes"?>
<Relationships xmlns="http://schemas.openxmlformats.org/package/2006/relationships"><Relationship Id="rId3" Type="http://schemas.openxmlformats.org/officeDocument/2006/relationships/image" Target="../media/image193.jpg"/><Relationship Id="rId2" Type="http://schemas.openxmlformats.org/officeDocument/2006/relationships/image" Target="../media/image192.png"/><Relationship Id="rId1" Type="http://schemas.openxmlformats.org/officeDocument/2006/relationships/slideLayout" Target="../slideLayouts/slideLayout201.xml"/></Relationships>
</file>

<file path=ppt/slides/_rels/slide80.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image" Target="../media/image194.jpeg"/><Relationship Id="rId1" Type="http://schemas.openxmlformats.org/officeDocument/2006/relationships/slideLayout" Target="../slideLayouts/slideLayout24.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81.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image" Target="../media/image195.wmf"/><Relationship Id="rId1" Type="http://schemas.openxmlformats.org/officeDocument/2006/relationships/slideLayout" Target="../slideLayouts/slideLayout260.xml"/><Relationship Id="rId5" Type="http://schemas.openxmlformats.org/officeDocument/2006/relationships/image" Target="../media/image198.wmf"/><Relationship Id="rId4" Type="http://schemas.openxmlformats.org/officeDocument/2006/relationships/image" Target="../media/image197.wmf"/></Relationships>
</file>

<file path=ppt/slides/_rels/slide82.xml.rels><?xml version="1.0" encoding="UTF-8" standalone="yes"?>
<Relationships xmlns="http://schemas.openxmlformats.org/package/2006/relationships"><Relationship Id="rId3" Type="http://schemas.openxmlformats.org/officeDocument/2006/relationships/image" Target="../media/image200.jpeg"/><Relationship Id="rId2" Type="http://schemas.openxmlformats.org/officeDocument/2006/relationships/image" Target="../media/image199.jpeg"/><Relationship Id="rId1" Type="http://schemas.openxmlformats.org/officeDocument/2006/relationships/slideLayout" Target="../slideLayouts/slideLayout24.xml"/></Relationships>
</file>

<file path=ppt/slides/_rels/slide83.xml.rels><?xml version="1.0" encoding="UTF-8" standalone="yes"?>
<Relationships xmlns="http://schemas.openxmlformats.org/package/2006/relationships"><Relationship Id="rId3" Type="http://schemas.openxmlformats.org/officeDocument/2006/relationships/slide" Target="slide35.xml"/><Relationship Id="rId2" Type="http://schemas.openxmlformats.org/officeDocument/2006/relationships/image" Target="../media/image95.jpeg"/><Relationship Id="rId1" Type="http://schemas.openxmlformats.org/officeDocument/2006/relationships/slideLayout" Target="../slideLayouts/slideLayout24.xml"/></Relationships>
</file>

<file path=ppt/slides/_rels/slide84.xml.rels><?xml version="1.0" encoding="UTF-8" standalone="yes"?>
<Relationships xmlns="http://schemas.openxmlformats.org/package/2006/relationships"><Relationship Id="rId8" Type="http://schemas.openxmlformats.org/officeDocument/2006/relationships/image" Target="../media/image202.png"/><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image" Target="../media/image201.jpeg"/><Relationship Id="rId1" Type="http://schemas.openxmlformats.org/officeDocument/2006/relationships/slideLayout" Target="../slideLayouts/slideLayout24.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 Id="rId9" Type="http://schemas.openxmlformats.org/officeDocument/2006/relationships/image" Target="../media/image203.png"/></Relationships>
</file>

<file path=ppt/slides/_rels/slide85.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image" Target="../media/image204.jpeg"/><Relationship Id="rId1" Type="http://schemas.openxmlformats.org/officeDocument/2006/relationships/slideLayout" Target="../slideLayouts/slideLayout24.xml"/></Relationships>
</file>

<file path=ppt/slides/_rels/slide86.xml.rels><?xml version="1.0" encoding="UTF-8" standalone="yes"?>
<Relationships xmlns="http://schemas.openxmlformats.org/package/2006/relationships"><Relationship Id="rId3" Type="http://schemas.openxmlformats.org/officeDocument/2006/relationships/image" Target="../media/image207.gif"/><Relationship Id="rId2" Type="http://schemas.openxmlformats.org/officeDocument/2006/relationships/image" Target="../media/image206.jpeg"/><Relationship Id="rId1" Type="http://schemas.openxmlformats.org/officeDocument/2006/relationships/slideLayout" Target="../slideLayouts/slideLayout24.xml"/></Relationships>
</file>

<file path=ppt/slides/_rels/slide87.xml.rels><?xml version="1.0" encoding="UTF-8" standalone="yes"?>
<Relationships xmlns="http://schemas.openxmlformats.org/package/2006/relationships"><Relationship Id="rId2" Type="http://schemas.openxmlformats.org/officeDocument/2006/relationships/image" Target="../media/image208.jpeg"/><Relationship Id="rId1" Type="http://schemas.openxmlformats.org/officeDocument/2006/relationships/slideLayout" Target="../slideLayouts/slideLayout268.xml"/></Relationships>
</file>

<file path=ppt/slides/_rels/slide88.xml.rels><?xml version="1.0" encoding="UTF-8" standalone="yes"?>
<Relationships xmlns="http://schemas.openxmlformats.org/package/2006/relationships"><Relationship Id="rId3" Type="http://schemas.openxmlformats.org/officeDocument/2006/relationships/image" Target="../media/image209.jpeg"/><Relationship Id="rId7" Type="http://schemas.openxmlformats.org/officeDocument/2006/relationships/image" Target="../media/image213.jpeg"/><Relationship Id="rId2" Type="http://schemas.openxmlformats.org/officeDocument/2006/relationships/image" Target="../media/image199.jpeg"/><Relationship Id="rId1" Type="http://schemas.openxmlformats.org/officeDocument/2006/relationships/slideLayout" Target="../slideLayouts/slideLayout24.xml"/><Relationship Id="rId6" Type="http://schemas.openxmlformats.org/officeDocument/2006/relationships/image" Target="../media/image212.jpeg"/><Relationship Id="rId5" Type="http://schemas.openxmlformats.org/officeDocument/2006/relationships/image" Target="../media/image211.jpeg"/><Relationship Id="rId4" Type="http://schemas.openxmlformats.org/officeDocument/2006/relationships/image" Target="../media/image210.jpeg"/></Relationships>
</file>

<file path=ppt/slides/_rels/slide89.xml.rels><?xml version="1.0" encoding="UTF-8" standalone="yes"?>
<Relationships xmlns="http://schemas.openxmlformats.org/package/2006/relationships"><Relationship Id="rId3" Type="http://schemas.openxmlformats.org/officeDocument/2006/relationships/image" Target="../media/image215.jpeg"/><Relationship Id="rId2" Type="http://schemas.openxmlformats.org/officeDocument/2006/relationships/image" Target="../media/image214.jpeg"/><Relationship Id="rId1" Type="http://schemas.openxmlformats.org/officeDocument/2006/relationships/slideLayout" Target="../slideLayouts/slideLayout24.xml"/></Relationships>
</file>

<file path=ppt/slides/_rels/slide90.xml.rels><?xml version="1.0" encoding="UTF-8" standalone="yes"?>
<Relationships xmlns="http://schemas.openxmlformats.org/package/2006/relationships"><Relationship Id="rId3" Type="http://schemas.openxmlformats.org/officeDocument/2006/relationships/image" Target="../media/image216.jpeg"/><Relationship Id="rId2" Type="http://schemas.openxmlformats.org/officeDocument/2006/relationships/notesSlide" Target="../notesSlides/notesSlide5.xml"/><Relationship Id="rId1" Type="http://schemas.openxmlformats.org/officeDocument/2006/relationships/slideLayout" Target="../slideLayouts/slideLayout14.xml"/><Relationship Id="rId4" Type="http://schemas.openxmlformats.org/officeDocument/2006/relationships/image" Target="../media/image217.jpeg"/></Relationships>
</file>

<file path=ppt/slides/_rels/slide91.xml.rels><?xml version="1.0" encoding="UTF-8" standalone="yes"?>
<Relationships xmlns="http://schemas.openxmlformats.org/package/2006/relationships"><Relationship Id="rId3" Type="http://schemas.openxmlformats.org/officeDocument/2006/relationships/image" Target="../media/image219.jpeg"/><Relationship Id="rId2" Type="http://schemas.openxmlformats.org/officeDocument/2006/relationships/image" Target="../media/image218.jpeg"/><Relationship Id="rId1" Type="http://schemas.openxmlformats.org/officeDocument/2006/relationships/slideLayout" Target="../slideLayouts/slideLayout13.xml"/></Relationships>
</file>

<file path=ppt/slides/_rels/slide92.xml.rels><?xml version="1.0" encoding="UTF-8" standalone="yes"?>
<Relationships xmlns="http://schemas.openxmlformats.org/package/2006/relationships"><Relationship Id="rId3" Type="http://schemas.openxmlformats.org/officeDocument/2006/relationships/image" Target="../media/image221.jpeg"/><Relationship Id="rId2" Type="http://schemas.openxmlformats.org/officeDocument/2006/relationships/image" Target="../media/image220.png"/><Relationship Id="rId1" Type="http://schemas.openxmlformats.org/officeDocument/2006/relationships/slideLayout" Target="../slideLayouts/slideLayout24.xml"/><Relationship Id="rId4" Type="http://schemas.openxmlformats.org/officeDocument/2006/relationships/image" Target="../media/image69.jpe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96.xml.rels><?xml version="1.0" encoding="UTF-8" standalone="yes"?>
<Relationships xmlns="http://schemas.openxmlformats.org/package/2006/relationships"><Relationship Id="rId8" Type="http://schemas.microsoft.com/office/2007/relationships/diagramDrawing" Target="../diagrams/drawing10.xml"/><Relationship Id="rId3" Type="http://schemas.openxmlformats.org/officeDocument/2006/relationships/image" Target="../media/image222.jpg"/><Relationship Id="rId7" Type="http://schemas.openxmlformats.org/officeDocument/2006/relationships/diagramColors" Target="../diagrams/colors10.xml"/><Relationship Id="rId2" Type="http://schemas.openxmlformats.org/officeDocument/2006/relationships/notesSlide" Target="../notesSlides/notesSlide6.xml"/><Relationship Id="rId1" Type="http://schemas.openxmlformats.org/officeDocument/2006/relationships/slideLayout" Target="../slideLayouts/slideLayout70.xml"/><Relationship Id="rId6" Type="http://schemas.openxmlformats.org/officeDocument/2006/relationships/diagramQuickStyle" Target="../diagrams/quickStyle10.xml"/><Relationship Id="rId5" Type="http://schemas.openxmlformats.org/officeDocument/2006/relationships/diagramLayout" Target="../diagrams/layout10.xml"/><Relationship Id="rId4" Type="http://schemas.openxmlformats.org/officeDocument/2006/relationships/diagramData" Target="../diagrams/data10.xml"/></Relationships>
</file>

<file path=ppt/slides/_rels/slide97.xml.rels><?xml version="1.0" encoding="UTF-8" standalone="yes"?>
<Relationships xmlns="http://schemas.openxmlformats.org/package/2006/relationships"><Relationship Id="rId2" Type="http://schemas.openxmlformats.org/officeDocument/2006/relationships/image" Target="../media/image188.png"/><Relationship Id="rId1" Type="http://schemas.openxmlformats.org/officeDocument/2006/relationships/slideLayout" Target="../slideLayouts/slideLayout92.xml"/></Relationships>
</file>

<file path=ppt/slides/_rels/slide98.xml.rels><?xml version="1.0" encoding="UTF-8" standalone="yes"?>
<Relationships xmlns="http://schemas.openxmlformats.org/package/2006/relationships"><Relationship Id="rId2" Type="http://schemas.openxmlformats.org/officeDocument/2006/relationships/image" Target="../media/image223.png"/><Relationship Id="rId1" Type="http://schemas.openxmlformats.org/officeDocument/2006/relationships/slideLayout" Target="../slideLayouts/slideLayout92.xml"/></Relationships>
</file>

<file path=ppt/slides/_rels/slide99.xml.rels><?xml version="1.0" encoding="UTF-8" standalone="yes"?>
<Relationships xmlns="http://schemas.openxmlformats.org/package/2006/relationships"><Relationship Id="rId3" Type="http://schemas.openxmlformats.org/officeDocument/2006/relationships/image" Target="../media/image225.jpeg"/><Relationship Id="rId2" Type="http://schemas.openxmlformats.org/officeDocument/2006/relationships/image" Target="../media/image224.jpeg"/><Relationship Id="rId1" Type="http://schemas.openxmlformats.org/officeDocument/2006/relationships/slideLayout" Target="../slideLayouts/slideLayout2.xml"/><Relationship Id="rId5" Type="http://schemas.openxmlformats.org/officeDocument/2006/relationships/image" Target="../media/image227.jpeg"/><Relationship Id="rId4" Type="http://schemas.openxmlformats.org/officeDocument/2006/relationships/image" Target="../media/image226.png"/></Relationships>
</file>

<file path=ppt/slides/_rels/slide100.xml.rels><?xml version="1.0" encoding="UTF-8" standalone="yes"?>
<Relationships xmlns="http://schemas.openxmlformats.org/package/2006/relationships"><Relationship Id="rId3" Type="http://schemas.openxmlformats.org/officeDocument/2006/relationships/image" Target="../media/image229.png"/><Relationship Id="rId2" Type="http://schemas.openxmlformats.org/officeDocument/2006/relationships/image" Target="../media/image228.jpeg"/><Relationship Id="rId1" Type="http://schemas.openxmlformats.org/officeDocument/2006/relationships/slideLayout" Target="../slideLayouts/slideLayout2.xml"/><Relationship Id="rId4" Type="http://schemas.openxmlformats.org/officeDocument/2006/relationships/image" Target="../media/image230.jpeg"/></Relationships>
</file>

<file path=ppt/slides/_rels/slide101.xml.rels><?xml version="1.0" encoding="UTF-8" standalone="yes"?>
<Relationships xmlns="http://schemas.openxmlformats.org/package/2006/relationships"><Relationship Id="rId2" Type="http://schemas.openxmlformats.org/officeDocument/2006/relationships/image" Target="../media/image231.jpeg"/><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image" Target="../media/image232.png"/><Relationship Id="rId1" Type="http://schemas.openxmlformats.org/officeDocument/2006/relationships/slideLayout" Target="../slideLayouts/slideLayout13.xml"/></Relationships>
</file>

<file path=ppt/slides/_rels/slide103.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image" Target="../media/image233.jpeg"/><Relationship Id="rId1" Type="http://schemas.openxmlformats.org/officeDocument/2006/relationships/slideLayout" Target="../slideLayouts/slideLayout24.xml"/><Relationship Id="rId5" Type="http://schemas.openxmlformats.org/officeDocument/2006/relationships/image" Target="../media/image236.jpeg"/><Relationship Id="rId4" Type="http://schemas.openxmlformats.org/officeDocument/2006/relationships/image" Target="../media/image235.jpeg"/></Relationships>
</file>

<file path=ppt/slides/_rels/slide104.xml.rels><?xml version="1.0" encoding="UTF-8" standalone="yes"?>
<Relationships xmlns="http://schemas.openxmlformats.org/package/2006/relationships"><Relationship Id="rId3" Type="http://schemas.openxmlformats.org/officeDocument/2006/relationships/hyperlink" Target="http://images.google.com.vn/imgres?imgurl=http://www.sil.si.edu/digitalcollections/hst/scientific-identity/thumbnails/TNSIL14-P003-02.jpg&amp;imgrefurl=http://www.sil.si.edu/digitalcollections/hst/scientific-identity/CF/display_results.cfm?alpha_sort=p&amp;h=240&amp;w=200&amp;sz=38&amp;hl=vi&amp;start=1&amp;tbnid=5qHM9DvEsqGgMM:&amp;tbnh=110&amp;tbnw=92&amp;prev=/images?q=William+Petty&amp;svnum=10&amp;hl=vi&amp;lr=&amp;sa=G" TargetMode="External"/><Relationship Id="rId7" Type="http://schemas.openxmlformats.org/officeDocument/2006/relationships/image" Target="../media/image240.jpeg"/><Relationship Id="rId2" Type="http://schemas.openxmlformats.org/officeDocument/2006/relationships/image" Target="../media/image237.jpeg"/><Relationship Id="rId1" Type="http://schemas.openxmlformats.org/officeDocument/2006/relationships/slideLayout" Target="../slideLayouts/slideLayout24.xml"/><Relationship Id="rId6" Type="http://schemas.openxmlformats.org/officeDocument/2006/relationships/hyperlink" Target="http://images.google.com.vn/imgres?imgurl=http://www.econ.duke.edu/Economists/Gifs/Ricardo.gif&amp;imgrefurl=http://www.econ.duke.edu/Economists/&amp;h=372&amp;w=323&amp;sz=47&amp;hl=vi&amp;start=1&amp;tbnid=IVKW2A20wod7uM:&amp;tbnh=122&amp;tbnw=106&amp;prev=/images?q=David+Ricardo&amp;svnum=10&amp;hl=vi&amp;lr=&amp;sa=G" TargetMode="External"/><Relationship Id="rId5" Type="http://schemas.openxmlformats.org/officeDocument/2006/relationships/image" Target="../media/image239.png"/><Relationship Id="rId4" Type="http://schemas.openxmlformats.org/officeDocument/2006/relationships/image" Target="../media/image238.jpeg"/></Relationships>
</file>

<file path=ppt/slides/_rels/slide105.xml.rels><?xml version="1.0" encoding="UTF-8" standalone="yes"?>
<Relationships xmlns="http://schemas.openxmlformats.org/package/2006/relationships"><Relationship Id="rId3" Type="http://schemas.openxmlformats.org/officeDocument/2006/relationships/image" Target="../media/image242.jpeg"/><Relationship Id="rId2" Type="http://schemas.openxmlformats.org/officeDocument/2006/relationships/image" Target="../media/image241.jpeg"/><Relationship Id="rId1" Type="http://schemas.openxmlformats.org/officeDocument/2006/relationships/slideLayout" Target="../slideLayouts/slideLayout24.xml"/></Relationships>
</file>

<file path=ppt/slides/_rels/slide106.xml.rels><?xml version="1.0" encoding="UTF-8" standalone="yes"?>
<Relationships xmlns="http://schemas.openxmlformats.org/package/2006/relationships"><Relationship Id="rId3" Type="http://schemas.openxmlformats.org/officeDocument/2006/relationships/image" Target="../media/image244.png"/><Relationship Id="rId2" Type="http://schemas.openxmlformats.org/officeDocument/2006/relationships/image" Target="../media/image243.jpg"/><Relationship Id="rId1" Type="http://schemas.openxmlformats.org/officeDocument/2006/relationships/slideLayout" Target="../slideLayouts/slideLayout24.xml"/></Relationships>
</file>

<file path=ppt/slides/_rels/slide107.xml.rels><?xml version="1.0" encoding="UTF-8" standalone="yes"?>
<Relationships xmlns="http://schemas.openxmlformats.org/package/2006/relationships"><Relationship Id="rId3" Type="http://schemas.openxmlformats.org/officeDocument/2006/relationships/image" Target="../media/image246.png"/><Relationship Id="rId2" Type="http://schemas.openxmlformats.org/officeDocument/2006/relationships/image" Target="../media/image245.jpeg"/><Relationship Id="rId1" Type="http://schemas.openxmlformats.org/officeDocument/2006/relationships/slideLayout" Target="../slideLayouts/slideLayout24.xml"/></Relationships>
</file>

<file path=ppt/slides/_rels/slide108.xml.rels><?xml version="1.0" encoding="UTF-8" standalone="yes"?>
<Relationships xmlns="http://schemas.openxmlformats.org/package/2006/relationships"><Relationship Id="rId3" Type="http://schemas.openxmlformats.org/officeDocument/2006/relationships/image" Target="../media/image248.png"/><Relationship Id="rId7" Type="http://schemas.openxmlformats.org/officeDocument/2006/relationships/image" Target="../media/image252.png"/><Relationship Id="rId2" Type="http://schemas.openxmlformats.org/officeDocument/2006/relationships/image" Target="../media/image247.jpeg"/><Relationship Id="rId1" Type="http://schemas.openxmlformats.org/officeDocument/2006/relationships/slideLayout" Target="../slideLayouts/slideLayout24.xml"/><Relationship Id="rId6" Type="http://schemas.openxmlformats.org/officeDocument/2006/relationships/image" Target="../media/image251.png"/><Relationship Id="rId5" Type="http://schemas.openxmlformats.org/officeDocument/2006/relationships/image" Target="../media/image250.jpeg"/><Relationship Id="rId4" Type="http://schemas.openxmlformats.org/officeDocument/2006/relationships/image" Target="../media/image249.jpeg"/></Relationships>
</file>

<file path=ppt/slides/_rels/slide109.xml.rels><?xml version="1.0" encoding="UTF-8" standalone="yes"?>
<Relationships xmlns="http://schemas.openxmlformats.org/package/2006/relationships"><Relationship Id="rId3" Type="http://schemas.openxmlformats.org/officeDocument/2006/relationships/image" Target="../media/image254.jpeg"/><Relationship Id="rId2" Type="http://schemas.openxmlformats.org/officeDocument/2006/relationships/image" Target="../media/image253.jpeg"/><Relationship Id="rId1" Type="http://schemas.openxmlformats.org/officeDocument/2006/relationships/slideLayout" Target="../slideLayouts/slideLayout24.xml"/><Relationship Id="rId5" Type="http://schemas.openxmlformats.org/officeDocument/2006/relationships/image" Target="../media/image256.jpeg"/><Relationship Id="rId4" Type="http://schemas.openxmlformats.org/officeDocument/2006/relationships/image" Target="../media/image255.jpeg"/></Relationships>
</file>

<file path=ppt/slides/_rels/slide110.xml.rels><?xml version="1.0" encoding="UTF-8" standalone="yes"?>
<Relationships xmlns="http://schemas.openxmlformats.org/package/2006/relationships"><Relationship Id="rId3" Type="http://schemas.openxmlformats.org/officeDocument/2006/relationships/image" Target="../media/image258.jpeg"/><Relationship Id="rId2" Type="http://schemas.openxmlformats.org/officeDocument/2006/relationships/image" Target="../media/image257.jpeg"/><Relationship Id="rId1" Type="http://schemas.openxmlformats.org/officeDocument/2006/relationships/slideLayout" Target="../slideLayouts/slideLayout24.xml"/><Relationship Id="rId4" Type="http://schemas.openxmlformats.org/officeDocument/2006/relationships/image" Target="../media/image259.jpeg"/></Relationships>
</file>

<file path=ppt/slides/_rels/slide111.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image" Target="../media/image260.jpeg"/><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19.xml"/></Relationships>
</file>

<file path=ppt/slides/_rels/slide113.xml.rels><?xml version="1.0" encoding="UTF-8" standalone="yes"?>
<Relationships xmlns="http://schemas.openxmlformats.org/package/2006/relationships"><Relationship Id="rId2" Type="http://schemas.openxmlformats.org/officeDocument/2006/relationships/image" Target="../media/image262.png"/><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image" Target="../media/image263.png"/><Relationship Id="rId1" Type="http://schemas.openxmlformats.org/officeDocument/2006/relationships/slideLayout" Target="../slideLayouts/slideLayout24.xml"/></Relationships>
</file>

<file path=ppt/slides/_rels/slide115.xml.rels><?xml version="1.0" encoding="UTF-8" standalone="yes"?>
<Relationships xmlns="http://schemas.openxmlformats.org/package/2006/relationships"><Relationship Id="rId3" Type="http://schemas.openxmlformats.org/officeDocument/2006/relationships/image" Target="../media/image266.jpg"/><Relationship Id="rId2" Type="http://schemas.openxmlformats.org/officeDocument/2006/relationships/image" Target="../media/image265.png"/><Relationship Id="rId1" Type="http://schemas.openxmlformats.org/officeDocument/2006/relationships/slideLayout" Target="../slideLayouts/slideLayout13.xml"/></Relationships>
</file>

<file path=ppt/slides/_rels/slide116.xml.rels><?xml version="1.0" encoding="UTF-8" standalone="yes"?>
<Relationships xmlns="http://schemas.openxmlformats.org/package/2006/relationships"><Relationship Id="rId2" Type="http://schemas.openxmlformats.org/officeDocument/2006/relationships/image" Target="../media/image267.jpeg"/><Relationship Id="rId1" Type="http://schemas.openxmlformats.org/officeDocument/2006/relationships/slideLayout" Target="../slideLayouts/slideLayout13.xml"/></Relationships>
</file>

<file path=ppt/slides/_rels/slide117.xml.rels><?xml version="1.0" encoding="UTF-8" standalone="yes"?>
<Relationships xmlns="http://schemas.openxmlformats.org/package/2006/relationships"><Relationship Id="rId2" Type="http://schemas.openxmlformats.org/officeDocument/2006/relationships/image" Target="../media/image268.png"/><Relationship Id="rId1" Type="http://schemas.openxmlformats.org/officeDocument/2006/relationships/slideLayout" Target="../slideLayouts/slideLayout24.xml"/></Relationships>
</file>

<file path=ppt/slides/_rels/slide118.xml.rels><?xml version="1.0" encoding="UTF-8" standalone="yes"?>
<Relationships xmlns="http://schemas.openxmlformats.org/package/2006/relationships"><Relationship Id="rId3" Type="http://schemas.openxmlformats.org/officeDocument/2006/relationships/image" Target="../media/image270.png"/><Relationship Id="rId2" Type="http://schemas.openxmlformats.org/officeDocument/2006/relationships/image" Target="../media/image269.jpeg"/><Relationship Id="rId1" Type="http://schemas.openxmlformats.org/officeDocument/2006/relationships/slideLayout" Target="../slideLayouts/slideLayout24.xml"/><Relationship Id="rId4" Type="http://schemas.openxmlformats.org/officeDocument/2006/relationships/image" Target="../media/image271.png"/></Relationships>
</file>

<file path=ppt/slides/_rels/slide119.xml.rels><?xml version="1.0" encoding="UTF-8" standalone="yes"?>
<Relationships xmlns="http://schemas.openxmlformats.org/package/2006/relationships"><Relationship Id="rId2" Type="http://schemas.openxmlformats.org/officeDocument/2006/relationships/image" Target="../media/image272.png"/><Relationship Id="rId1" Type="http://schemas.openxmlformats.org/officeDocument/2006/relationships/slideLayout" Target="../slideLayouts/slideLayout1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image" Target="../media/image273.jpeg"/><Relationship Id="rId1" Type="http://schemas.openxmlformats.org/officeDocument/2006/relationships/slideLayout" Target="../slideLayouts/slideLayout12.xml"/></Relationships>
</file>

<file path=ppt/slides/_rels/slide122.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image" Target="../media/image274.png"/><Relationship Id="rId1" Type="http://schemas.openxmlformats.org/officeDocument/2006/relationships/slideLayout" Target="../slideLayouts/slideLayout24.xml"/><Relationship Id="rId6" Type="http://schemas.openxmlformats.org/officeDocument/2006/relationships/image" Target="../media/image278.png"/><Relationship Id="rId5" Type="http://schemas.openxmlformats.org/officeDocument/2006/relationships/image" Target="../media/image277.emf"/><Relationship Id="rId4" Type="http://schemas.openxmlformats.org/officeDocument/2006/relationships/image" Target="../media/image276.png"/></Relationships>
</file>

<file path=ppt/slides/_rels/slide123.xml.rels><?xml version="1.0" encoding="UTF-8" standalone="yes"?>
<Relationships xmlns="http://schemas.openxmlformats.org/package/2006/relationships"><Relationship Id="rId2" Type="http://schemas.openxmlformats.org/officeDocument/2006/relationships/image" Target="../media/image279.png"/><Relationship Id="rId1" Type="http://schemas.openxmlformats.org/officeDocument/2006/relationships/slideLayout" Target="../slideLayouts/slideLayout24.xml"/></Relationships>
</file>

<file path=ppt/slides/_rels/slide124.xml.rels><?xml version="1.0" encoding="UTF-8" standalone="yes"?>
<Relationships xmlns="http://schemas.openxmlformats.org/package/2006/relationships"><Relationship Id="rId3" Type="http://schemas.openxmlformats.org/officeDocument/2006/relationships/diagramData" Target="../diagrams/data11.xml"/><Relationship Id="rId7" Type="http://schemas.microsoft.com/office/2007/relationships/diagramDrawing" Target="../diagrams/drawing11.xml"/><Relationship Id="rId2" Type="http://schemas.openxmlformats.org/officeDocument/2006/relationships/image" Target="../media/image269.jpeg"/><Relationship Id="rId1" Type="http://schemas.openxmlformats.org/officeDocument/2006/relationships/slideLayout" Target="../slideLayouts/slideLayout24.xml"/><Relationship Id="rId6" Type="http://schemas.openxmlformats.org/officeDocument/2006/relationships/diagramColors" Target="../diagrams/colors11.xml"/><Relationship Id="rId5" Type="http://schemas.openxmlformats.org/officeDocument/2006/relationships/diagramQuickStyle" Target="../diagrams/quickStyle11.xml"/><Relationship Id="rId4" Type="http://schemas.openxmlformats.org/officeDocument/2006/relationships/diagramLayout" Target="../diagrams/layout11.xml"/></Relationships>
</file>

<file path=ppt/slides/_rels/slide125.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image" Target="../media/image280.png"/><Relationship Id="rId1" Type="http://schemas.openxmlformats.org/officeDocument/2006/relationships/slideLayout" Target="../slideLayouts/slideLayout24.xml"/><Relationship Id="rId5" Type="http://schemas.openxmlformats.org/officeDocument/2006/relationships/image" Target="../media/image283.jpeg"/><Relationship Id="rId4" Type="http://schemas.openxmlformats.org/officeDocument/2006/relationships/image" Target="../media/image282.jpeg"/></Relationships>
</file>

<file path=ppt/slides/_rels/slide126.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image" Target="../media/image284.png"/><Relationship Id="rId1" Type="http://schemas.openxmlformats.org/officeDocument/2006/relationships/slideLayout" Target="../slideLayouts/slideLayout24.xml"/></Relationships>
</file>

<file path=ppt/slides/_rels/slide127.xml.rels><?xml version="1.0" encoding="UTF-8" standalone="yes"?>
<Relationships xmlns="http://schemas.openxmlformats.org/package/2006/relationships"><Relationship Id="rId2" Type="http://schemas.openxmlformats.org/officeDocument/2006/relationships/image" Target="../media/image286.png"/><Relationship Id="rId1" Type="http://schemas.openxmlformats.org/officeDocument/2006/relationships/slideLayout" Target="../slideLayouts/slideLayout24.xml"/></Relationships>
</file>

<file path=ppt/slides/_rels/slide128.xml.rels><?xml version="1.0" encoding="UTF-8" standalone="yes"?>
<Relationships xmlns="http://schemas.openxmlformats.org/package/2006/relationships"><Relationship Id="rId3" Type="http://schemas.openxmlformats.org/officeDocument/2006/relationships/image" Target="../media/image288.jpeg"/><Relationship Id="rId2" Type="http://schemas.openxmlformats.org/officeDocument/2006/relationships/image" Target="../media/image287.jpeg"/><Relationship Id="rId1" Type="http://schemas.openxmlformats.org/officeDocument/2006/relationships/slideLayout" Target="../slideLayouts/slideLayout24.xml"/></Relationships>
</file>

<file path=ppt/slides/_rels/slide129.xml.rels><?xml version="1.0" encoding="UTF-8" standalone="yes"?>
<Relationships xmlns="http://schemas.openxmlformats.org/package/2006/relationships"><Relationship Id="rId2" Type="http://schemas.openxmlformats.org/officeDocument/2006/relationships/image" Target="../media/image289.jpg"/><Relationship Id="rId1" Type="http://schemas.openxmlformats.org/officeDocument/2006/relationships/slideLayout" Target="../slideLayouts/slideLayout24.xml"/></Relationships>
</file>

<file path=ppt/slides/_rels/slide130.xml.rels><?xml version="1.0" encoding="UTF-8" standalone="yes"?>
<Relationships xmlns="http://schemas.openxmlformats.org/package/2006/relationships"><Relationship Id="rId2" Type="http://schemas.openxmlformats.org/officeDocument/2006/relationships/image" Target="../media/image290.png"/><Relationship Id="rId1" Type="http://schemas.openxmlformats.org/officeDocument/2006/relationships/slideLayout" Target="../slideLayouts/slideLayout163.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image" Target="../media/image291.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ltLang="en-US" dirty="0">
              <a:solidFill>
                <a:srgbClr val="FFFFFF"/>
              </a:solidFill>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147012" y="2038207"/>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vi-VN" altLang="en-US" sz="4400" b="1" dirty="0">
                <a:solidFill>
                  <a:srgbClr val="008000"/>
                </a:solidFill>
                <a:latin typeface="Arial" panose="020B0604020202020204" pitchFamily="34" charset="0"/>
                <a:cs typeface="Arial" panose="020B0604020202020204" pitchFamily="34" charset="0"/>
              </a:rPr>
              <a:t>TRIẾT HỌC </a:t>
            </a:r>
            <a:r>
              <a:rPr lang="en-US" altLang="en-US" sz="4400" b="1" dirty="0">
                <a:solidFill>
                  <a:srgbClr val="008000"/>
                </a:solidFill>
                <a:latin typeface="Arial" panose="020B0604020202020204" pitchFamily="34" charset="0"/>
                <a:cs typeface="Arial" panose="020B0604020202020204" pitchFamily="34" charset="0"/>
              </a:rPr>
              <a:t>MÁC – LÊNIN </a:t>
            </a:r>
            <a:endParaRPr lang="en-US" altLang="en-US" sz="4400" dirty="0">
              <a:solidFill>
                <a:srgbClr val="008000"/>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1449977" y="4109947"/>
            <a:ext cx="3491110" cy="2029596"/>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41329" y="2938276"/>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a:p>
            <a:pPr algn="ctr"/>
            <a:r>
              <a:rPr lang="en-US" sz="2700" kern="10" dirty="0">
                <a:ln w="9525">
                  <a:solidFill>
                    <a:srgbClr val="000000"/>
                  </a:solidFill>
                  <a:round/>
                  <a:headEnd/>
                  <a:tailEnd/>
                </a:ln>
                <a:solidFill>
                  <a:srgbClr val="00FF00"/>
                </a:solidFill>
                <a:latin typeface="Arial Đen"/>
              </a:rPr>
              <a:t>039.8073873</a:t>
            </a:r>
          </a:p>
        </p:txBody>
      </p:sp>
      <p:sp>
        <p:nvSpPr>
          <p:cNvPr id="21" name="Rectangle 20"/>
          <p:cNvSpPr/>
          <p:nvPr/>
        </p:nvSpPr>
        <p:spPr>
          <a:xfrm>
            <a:off x="275800" y="280172"/>
            <a:ext cx="9910342" cy="830997"/>
          </a:xfrm>
          <a:prstGeom prst="rect">
            <a:avLst/>
          </a:prstGeom>
        </p:spPr>
        <p:txBody>
          <a:bodyPr wrap="square">
            <a:spAutoFit/>
          </a:bodyPr>
          <a:lstStyle/>
          <a:p>
            <a:pP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TRƯỜNG ĐẠI HỌC CÔNG NGHIỆP THỰC PHẨM TP.HỒ CHÍ MINH</a:t>
            </a:r>
          </a:p>
          <a:p>
            <a:pPr algn="ct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KHOA CHÍNH TRỊ - LUẬT</a:t>
            </a:r>
          </a:p>
        </p:txBody>
      </p:sp>
      <p:pic>
        <p:nvPicPr>
          <p:cNvPr id="22" name="Picture 22" descr="Káº¿t quáº£ hÃ¬nh áº£nh cho logo Äáº¡i há»c cÃ´ng nghiá»p thá»±c pháº©m"/>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10186142" y="11804"/>
            <a:ext cx="2005857" cy="1353357"/>
          </a:xfrm>
          <a:prstGeom prst="rect">
            <a:avLst/>
          </a:prstGeom>
          <a:solidFill>
            <a:schemeClr val="accent2"/>
          </a:solidFill>
          <a:ln>
            <a:noFill/>
          </a:ln>
        </p:spPr>
      </p:pic>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53"/>
        <p:cNvGrpSpPr/>
        <p:nvPr/>
      </p:nvGrpSpPr>
      <p:grpSpPr>
        <a:xfrm>
          <a:off x="0" y="0"/>
          <a:ext cx="0" cy="0"/>
          <a:chOff x="0" y="0"/>
          <a:chExt cx="0" cy="0"/>
        </a:xfrm>
      </p:grpSpPr>
      <p:grpSp>
        <p:nvGrpSpPr>
          <p:cNvPr id="458" name="Google Shape;458;p38"/>
          <p:cNvGrpSpPr/>
          <p:nvPr/>
        </p:nvGrpSpPr>
        <p:grpSpPr>
          <a:xfrm rot="5400000">
            <a:off x="665949" y="2601767"/>
            <a:ext cx="2263060" cy="330733"/>
            <a:chOff x="6139511" y="1163125"/>
            <a:chExt cx="1697295" cy="248050"/>
          </a:xfrm>
        </p:grpSpPr>
        <p:grpSp>
          <p:nvGrpSpPr>
            <p:cNvPr id="459" name="Google Shape;459;p38"/>
            <p:cNvGrpSpPr/>
            <p:nvPr/>
          </p:nvGrpSpPr>
          <p:grpSpPr>
            <a:xfrm>
              <a:off x="6139511" y="1344275"/>
              <a:ext cx="1697295" cy="66900"/>
              <a:chOff x="6140686" y="267550"/>
              <a:chExt cx="1697295" cy="66900"/>
            </a:xfrm>
          </p:grpSpPr>
          <p:sp>
            <p:nvSpPr>
              <p:cNvPr id="460" name="Google Shape;460;p38"/>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1" name="Google Shape;461;p38"/>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2" name="Google Shape;462;p38"/>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3" name="Google Shape;463;p38"/>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4" name="Google Shape;464;p38"/>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5" name="Google Shape;465;p38"/>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6" name="Google Shape;466;p38"/>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7" name="Google Shape;467;p38"/>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8" name="Google Shape;468;p38"/>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69" name="Google Shape;469;p38"/>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nvGrpSpPr>
            <p:cNvPr id="470" name="Google Shape;470;p38"/>
            <p:cNvGrpSpPr/>
            <p:nvPr/>
          </p:nvGrpSpPr>
          <p:grpSpPr>
            <a:xfrm>
              <a:off x="6139511" y="1163125"/>
              <a:ext cx="1697295" cy="66900"/>
              <a:chOff x="6140686" y="267550"/>
              <a:chExt cx="1697295" cy="66900"/>
            </a:xfrm>
          </p:grpSpPr>
          <p:sp>
            <p:nvSpPr>
              <p:cNvPr id="471" name="Google Shape;471;p38"/>
              <p:cNvSpPr/>
              <p:nvPr/>
            </p:nvSpPr>
            <p:spPr>
              <a:xfrm>
                <a:off x="614068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2" name="Google Shape;472;p38"/>
              <p:cNvSpPr/>
              <p:nvPr/>
            </p:nvSpPr>
            <p:spPr>
              <a:xfrm>
                <a:off x="63218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3" name="Google Shape;473;p38"/>
              <p:cNvSpPr/>
              <p:nvPr/>
            </p:nvSpPr>
            <p:spPr>
              <a:xfrm>
                <a:off x="650300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4" name="Google Shape;474;p38"/>
              <p:cNvSpPr/>
              <p:nvPr/>
            </p:nvSpPr>
            <p:spPr>
              <a:xfrm>
                <a:off x="6684156"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5" name="Google Shape;475;p38"/>
              <p:cNvSpPr/>
              <p:nvPr/>
            </p:nvSpPr>
            <p:spPr>
              <a:xfrm>
                <a:off x="686531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6" name="Google Shape;476;p38"/>
              <p:cNvSpPr/>
              <p:nvPr/>
            </p:nvSpPr>
            <p:spPr>
              <a:xfrm>
                <a:off x="7046458"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7" name="Google Shape;477;p38"/>
              <p:cNvSpPr/>
              <p:nvPr/>
            </p:nvSpPr>
            <p:spPr>
              <a:xfrm>
                <a:off x="72276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8" name="Google Shape;478;p38"/>
              <p:cNvSpPr/>
              <p:nvPr/>
            </p:nvSpPr>
            <p:spPr>
              <a:xfrm>
                <a:off x="74087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79" name="Google Shape;479;p38"/>
              <p:cNvSpPr/>
              <p:nvPr/>
            </p:nvSpPr>
            <p:spPr>
              <a:xfrm>
                <a:off x="7589933"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0" name="Google Shape;480;p38"/>
              <p:cNvSpPr/>
              <p:nvPr/>
            </p:nvSpPr>
            <p:spPr>
              <a:xfrm>
                <a:off x="7771081" y="267550"/>
                <a:ext cx="66900" cy="66900"/>
              </a:xfrm>
              <a:prstGeom prst="ellipse">
                <a:avLst/>
              </a:pr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grpSp>
      <p:grpSp>
        <p:nvGrpSpPr>
          <p:cNvPr id="481" name="Google Shape;481;p38"/>
          <p:cNvGrpSpPr/>
          <p:nvPr/>
        </p:nvGrpSpPr>
        <p:grpSpPr>
          <a:xfrm rot="10800000">
            <a:off x="4694980" y="1474022"/>
            <a:ext cx="3552619" cy="412364"/>
            <a:chOff x="6412960" y="786849"/>
            <a:chExt cx="1676246" cy="443145"/>
          </a:xfrm>
        </p:grpSpPr>
        <p:sp>
          <p:nvSpPr>
            <p:cNvPr id="482" name="Google Shape;482;p38"/>
            <p:cNvSpPr/>
            <p:nvPr/>
          </p:nvSpPr>
          <p:spPr>
            <a:xfrm>
              <a:off x="6412960" y="786849"/>
              <a:ext cx="444398" cy="443145"/>
            </a:xfrm>
            <a:custGeom>
              <a:avLst/>
              <a:gdLst/>
              <a:ahLst/>
              <a:cxnLst/>
              <a:rect l="l" t="t" r="r" b="b"/>
              <a:pathLst>
                <a:path w="11252" h="11221" extrusionOk="0">
                  <a:moveTo>
                    <a:pt x="2027" y="0"/>
                  </a:moveTo>
                  <a:lnTo>
                    <a:pt x="0" y="1996"/>
                  </a:lnTo>
                  <a:lnTo>
                    <a:pt x="3600" y="5626"/>
                  </a:lnTo>
                  <a:lnTo>
                    <a:pt x="0" y="9225"/>
                  </a:lnTo>
                  <a:lnTo>
                    <a:pt x="2027" y="11221"/>
                  </a:lnTo>
                  <a:lnTo>
                    <a:pt x="5626" y="7622"/>
                  </a:lnTo>
                  <a:lnTo>
                    <a:pt x="9225" y="11221"/>
                  </a:lnTo>
                  <a:lnTo>
                    <a:pt x="11251" y="9225"/>
                  </a:lnTo>
                  <a:lnTo>
                    <a:pt x="7683" y="5626"/>
                  </a:lnTo>
                  <a:lnTo>
                    <a:pt x="11251" y="1996"/>
                  </a:lnTo>
                  <a:lnTo>
                    <a:pt x="9225" y="0"/>
                  </a:lnTo>
                  <a:lnTo>
                    <a:pt x="5626" y="3599"/>
                  </a:lnTo>
                  <a:lnTo>
                    <a:pt x="2027" y="0"/>
                  </a:lnTo>
                  <a:close/>
                </a:path>
              </a:pathLst>
            </a:custGeom>
            <a:solidFill>
              <a:srgbClr val="7FC9D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3" name="Google Shape;483;p38"/>
            <p:cNvSpPr/>
            <p:nvPr/>
          </p:nvSpPr>
          <p:spPr>
            <a:xfrm>
              <a:off x="7028289" y="786849"/>
              <a:ext cx="444398" cy="443145"/>
            </a:xfrm>
            <a:custGeom>
              <a:avLst/>
              <a:gdLst/>
              <a:ahLst/>
              <a:cxnLst/>
              <a:rect l="l" t="t" r="r" b="b"/>
              <a:pathLst>
                <a:path w="11252" h="11221" extrusionOk="0">
                  <a:moveTo>
                    <a:pt x="2027" y="0"/>
                  </a:moveTo>
                  <a:lnTo>
                    <a:pt x="1" y="1996"/>
                  </a:lnTo>
                  <a:lnTo>
                    <a:pt x="3570" y="5626"/>
                  </a:lnTo>
                  <a:lnTo>
                    <a:pt x="1" y="9225"/>
                  </a:lnTo>
                  <a:lnTo>
                    <a:pt x="2027" y="11221"/>
                  </a:lnTo>
                  <a:lnTo>
                    <a:pt x="5626" y="7622"/>
                  </a:lnTo>
                  <a:lnTo>
                    <a:pt x="9225" y="11221"/>
                  </a:lnTo>
                  <a:lnTo>
                    <a:pt x="11252" y="9225"/>
                  </a:lnTo>
                  <a:lnTo>
                    <a:pt x="7622" y="5626"/>
                  </a:lnTo>
                  <a:lnTo>
                    <a:pt x="11252" y="1996"/>
                  </a:lnTo>
                  <a:lnTo>
                    <a:pt x="9225" y="0"/>
                  </a:lnTo>
                  <a:lnTo>
                    <a:pt x="5626" y="3599"/>
                  </a:lnTo>
                  <a:lnTo>
                    <a:pt x="2027" y="0"/>
                  </a:lnTo>
                  <a:close/>
                </a:path>
              </a:pathLst>
            </a:custGeom>
            <a:solidFill>
              <a:srgbClr val="FFE25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84" name="Google Shape;484;p38"/>
            <p:cNvSpPr/>
            <p:nvPr/>
          </p:nvSpPr>
          <p:spPr>
            <a:xfrm>
              <a:off x="7643624" y="786849"/>
              <a:ext cx="445583" cy="443145"/>
            </a:xfrm>
            <a:custGeom>
              <a:avLst/>
              <a:gdLst/>
              <a:ahLst/>
              <a:cxnLst/>
              <a:rect l="l" t="t" r="r" b="b"/>
              <a:pathLst>
                <a:path w="11282" h="11221" extrusionOk="0">
                  <a:moveTo>
                    <a:pt x="2057" y="0"/>
                  </a:moveTo>
                  <a:lnTo>
                    <a:pt x="1" y="1996"/>
                  </a:lnTo>
                  <a:lnTo>
                    <a:pt x="3630" y="5626"/>
                  </a:lnTo>
                  <a:lnTo>
                    <a:pt x="1" y="9225"/>
                  </a:lnTo>
                  <a:lnTo>
                    <a:pt x="2057" y="11221"/>
                  </a:lnTo>
                  <a:lnTo>
                    <a:pt x="5626" y="7622"/>
                  </a:lnTo>
                  <a:lnTo>
                    <a:pt x="9255" y="11221"/>
                  </a:lnTo>
                  <a:lnTo>
                    <a:pt x="11282" y="9225"/>
                  </a:lnTo>
                  <a:lnTo>
                    <a:pt x="7683" y="5626"/>
                  </a:lnTo>
                  <a:lnTo>
                    <a:pt x="11282" y="1996"/>
                  </a:lnTo>
                  <a:lnTo>
                    <a:pt x="9255" y="0"/>
                  </a:lnTo>
                  <a:lnTo>
                    <a:pt x="5626" y="3599"/>
                  </a:lnTo>
                  <a:lnTo>
                    <a:pt x="2057" y="0"/>
                  </a:lnTo>
                  <a:close/>
                </a:path>
              </a:pathLst>
            </a:custGeom>
            <a:solidFill>
              <a:srgbClr val="252A3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35" name="Rectangle 5"/>
          <p:cNvSpPr>
            <a:spLocks noChangeArrowheads="1"/>
          </p:cNvSpPr>
          <p:nvPr/>
        </p:nvSpPr>
        <p:spPr bwMode="auto">
          <a:xfrm>
            <a:off x="3609765" y="721233"/>
            <a:ext cx="61869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vi-VN" altLang="en-US" sz="3600" b="1" dirty="0">
                <a:solidFill>
                  <a:srgbClr val="FF0066"/>
                </a:solidFill>
              </a:rPr>
              <a:t>THÔNG TIN VỀ GIÁO VIÊN</a:t>
            </a:r>
            <a:endParaRPr lang="en-US" altLang="en-US" sz="3600" b="1" dirty="0">
              <a:solidFill>
                <a:srgbClr val="FF0066"/>
              </a:solidFill>
              <a:latin typeface="Arial"/>
            </a:endParaRPr>
          </a:p>
        </p:txBody>
      </p:sp>
      <p:sp>
        <p:nvSpPr>
          <p:cNvPr id="36" name="Rectangle 7"/>
          <p:cNvSpPr>
            <a:spLocks noChangeArrowheads="1"/>
          </p:cNvSpPr>
          <p:nvPr/>
        </p:nvSpPr>
        <p:spPr bwMode="auto">
          <a:xfrm>
            <a:off x="2382692" y="2310734"/>
            <a:ext cx="8177196"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50000"/>
              </a:lnSpc>
              <a:spcBef>
                <a:spcPct val="0"/>
              </a:spcBef>
              <a:buFontTx/>
              <a:buNone/>
            </a:pPr>
            <a:r>
              <a:rPr lang="vi-VN" altLang="en-US" b="1" dirty="0">
                <a:solidFill>
                  <a:srgbClr val="000000">
                    <a:lumMod val="75000"/>
                  </a:srgbClr>
                </a:solidFill>
                <a:sym typeface="Wingdings" panose="05000000000000000000" pitchFamily="2" charset="2"/>
              </a:rPr>
              <a:t>Họ và tên: HOÀNG THỊ TRANG</a:t>
            </a:r>
          </a:p>
          <a:p>
            <a:pPr algn="just">
              <a:lnSpc>
                <a:spcPct val="150000"/>
              </a:lnSpc>
              <a:spcBef>
                <a:spcPct val="0"/>
              </a:spcBef>
              <a:buFontTx/>
              <a:buNone/>
            </a:pPr>
            <a:r>
              <a:rPr lang="vi-VN" altLang="en-US" b="1" dirty="0">
                <a:solidFill>
                  <a:srgbClr val="000000">
                    <a:lumMod val="75000"/>
                  </a:srgbClr>
                </a:solidFill>
                <a:sym typeface="Wingdings" panose="05000000000000000000" pitchFamily="2" charset="2"/>
              </a:rPr>
              <a:t>Điện thoại: </a:t>
            </a:r>
            <a:r>
              <a:rPr lang="vi-VN" altLang="en-US" b="1" dirty="0" smtClean="0">
                <a:solidFill>
                  <a:srgbClr val="000000">
                    <a:lumMod val="75000"/>
                  </a:srgbClr>
                </a:solidFill>
                <a:sym typeface="Wingdings" panose="05000000000000000000" pitchFamily="2" charset="2"/>
              </a:rPr>
              <a:t>0</a:t>
            </a:r>
            <a:r>
              <a:rPr lang="en-US" altLang="en-US" b="1" dirty="0" smtClean="0">
                <a:solidFill>
                  <a:srgbClr val="000000">
                    <a:lumMod val="75000"/>
                  </a:srgbClr>
                </a:solidFill>
                <a:sym typeface="Wingdings" panose="05000000000000000000" pitchFamily="2" charset="2"/>
              </a:rPr>
              <a:t>981662637</a:t>
            </a:r>
            <a:endParaRPr lang="vi-VN" altLang="en-US" b="1" dirty="0">
              <a:solidFill>
                <a:srgbClr val="000000">
                  <a:lumMod val="75000"/>
                </a:srgbClr>
              </a:solidFill>
              <a:sym typeface="Wingdings" panose="05000000000000000000" pitchFamily="2" charset="2"/>
            </a:endParaRPr>
          </a:p>
          <a:p>
            <a:pPr algn="just">
              <a:lnSpc>
                <a:spcPct val="150000"/>
              </a:lnSpc>
              <a:spcBef>
                <a:spcPct val="0"/>
              </a:spcBef>
              <a:buFontTx/>
              <a:buNone/>
            </a:pPr>
            <a:r>
              <a:rPr lang="vi-VN" altLang="en-US" b="1" dirty="0">
                <a:solidFill>
                  <a:srgbClr val="000000">
                    <a:lumMod val="75000"/>
                  </a:srgbClr>
                </a:solidFill>
                <a:sym typeface="Wingdings" panose="05000000000000000000" pitchFamily="2" charset="2"/>
              </a:rPr>
              <a:t>Địa chỉ email: </a:t>
            </a:r>
            <a:r>
              <a:rPr lang="en-US" b="1" dirty="0">
                <a:solidFill>
                  <a:srgbClr val="000000">
                    <a:lumMod val="75000"/>
                  </a:srgbClr>
                </a:solidFill>
              </a:rPr>
              <a:t>hoangthitrang@lttc.edu.vn</a:t>
            </a:r>
            <a:endParaRPr lang="en-US" altLang="en-US" b="1" dirty="0">
              <a:solidFill>
                <a:srgbClr val="000000">
                  <a:lumMod val="75000"/>
                </a:srgbClr>
              </a:solidFill>
            </a:endParaRPr>
          </a:p>
        </p:txBody>
      </p:sp>
    </p:spTree>
    <p:extLst>
      <p:ext uri="{BB962C8B-B14F-4D97-AF65-F5344CB8AC3E}">
        <p14:creationId xmlns:p14="http://schemas.microsoft.com/office/powerpoint/2010/main" val="46564695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0898" name="Picture 2" descr="100+ hình nền powerpoint soan giao an - hinhanhsieudep.ne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2433485"/>
            <a:ext cx="5914103" cy="4424516"/>
          </a:xfrm>
          <a:prstGeom prst="rect">
            <a:avLst/>
          </a:prstGeom>
          <a:noFill/>
          <a:extLst>
            <a:ext uri="{909E8E84-426E-40DD-AFC4-6F175D3DCCD1}">
              <a14:hiddenFill xmlns:a14="http://schemas.microsoft.com/office/drawing/2010/main">
                <a:solidFill>
                  <a:srgbClr val="FFFFFF"/>
                </a:solidFill>
              </a14:hiddenFill>
            </a:ext>
          </a:extLst>
        </p:spPr>
      </p:pic>
      <p:sp>
        <p:nvSpPr>
          <p:cNvPr id="3" name="Cloud Callout 2"/>
          <p:cNvSpPr/>
          <p:nvPr/>
        </p:nvSpPr>
        <p:spPr>
          <a:xfrm>
            <a:off x="5185954" y="927463"/>
            <a:ext cx="6518366" cy="2612571"/>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err="1">
                <a:solidFill>
                  <a:srgbClr val="FFFFFF"/>
                </a:solidFill>
                <a:cs typeface="Times New Roman" pitchFamily="18" charset="0"/>
              </a:rPr>
              <a:t>Tại</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sao</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phải</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học</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các</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môn</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Lý</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luận</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Chính</a:t>
            </a:r>
            <a:r>
              <a:rPr lang="en-US" sz="3600" b="1" dirty="0">
                <a:solidFill>
                  <a:srgbClr val="FFFFFF"/>
                </a:solidFill>
                <a:cs typeface="Times New Roman" pitchFamily="18" charset="0"/>
              </a:rPr>
              <a:t> </a:t>
            </a:r>
            <a:r>
              <a:rPr lang="en-US" sz="3600" b="1" dirty="0" err="1">
                <a:solidFill>
                  <a:srgbClr val="FFFFFF"/>
                </a:solidFill>
                <a:cs typeface="Times New Roman" pitchFamily="18" charset="0"/>
              </a:rPr>
              <a:t>trị</a:t>
            </a:r>
            <a:r>
              <a:rPr lang="en-US" sz="3600" b="1" dirty="0">
                <a:solidFill>
                  <a:srgbClr val="FFFFFF"/>
                </a:solidFill>
                <a:cs typeface="Times New Roman" pitchFamily="18" charset="0"/>
              </a:rPr>
              <a:t>?</a:t>
            </a:r>
          </a:p>
        </p:txBody>
      </p:sp>
      <p:pic>
        <p:nvPicPr>
          <p:cNvPr id="4" name="Picture 6" descr="Cách đặt câu hỏi đúng: Tư duy của người thành cô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4034" y="2913017"/>
            <a:ext cx="3931920" cy="352697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9110028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2"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021254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665810" y="312741"/>
            <a:ext cx="8208912" cy="584775"/>
          </a:xfrm>
          <a:prstGeom prst="rect">
            <a:avLst/>
          </a:prstGeom>
        </p:spPr>
        <p:txBody>
          <a:bodyPr wrap="square">
            <a:spAutoFit/>
          </a:bodyPr>
          <a:lstStyle/>
          <a:p>
            <a:pPr algn="ctr"/>
            <a:r>
              <a:rPr lang="en-US" altLang="en-US" sz="3200" b="1" dirty="0">
                <a:solidFill>
                  <a:srgbClr val="000000"/>
                </a:solidFill>
                <a:latin typeface="Arial" pitchFamily="34" charset="0"/>
              </a:rPr>
              <a:t>CÁC MÔN LÝ LUẬN CHÍNH TRỊ</a:t>
            </a:r>
            <a:endParaRPr lang="en-US" sz="3200" dirty="0">
              <a:solidFill>
                <a:srgbClr val="000000"/>
              </a:solidFill>
            </a:endParaRPr>
          </a:p>
        </p:txBody>
      </p:sp>
      <p:grpSp>
        <p:nvGrpSpPr>
          <p:cNvPr id="4" name="Group 1"/>
          <p:cNvGrpSpPr>
            <a:grpSpLocks/>
          </p:cNvGrpSpPr>
          <p:nvPr/>
        </p:nvGrpSpPr>
        <p:grpSpPr bwMode="auto">
          <a:xfrm>
            <a:off x="3327991" y="1327381"/>
            <a:ext cx="8208912" cy="1008112"/>
            <a:chOff x="755650" y="1989138"/>
            <a:chExt cx="7777163" cy="1441658"/>
          </a:xfrm>
        </p:grpSpPr>
        <p:sp>
          <p:nvSpPr>
            <p:cNvPr id="5" name="Freeform: Shape 9"/>
            <p:cNvSpPr/>
            <p:nvPr/>
          </p:nvSpPr>
          <p:spPr bwMode="auto">
            <a:xfrm>
              <a:off x="755650"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6600"/>
                  </a:solidFill>
                  <a:ea typeface="Tahoma" pitchFamily="34" charset="0"/>
                  <a:cs typeface="Times New Roman" pitchFamily="18" charset="0"/>
                </a:rPr>
                <a:t>1</a:t>
              </a:r>
              <a:r>
                <a:rPr lang="en-US" sz="3200" b="1">
                  <a:solidFill>
                    <a:srgbClr val="006600"/>
                  </a:solidFill>
                  <a:ea typeface="Tahoma" pitchFamily="34" charset="0"/>
                  <a:cs typeface="Times New Roman" pitchFamily="18" charset="0"/>
                </a:rPr>
                <a:t>. Triết học Mác - Lênin</a:t>
              </a:r>
              <a:endParaRPr lang="en-US" sz="3200" b="1" dirty="0">
                <a:solidFill>
                  <a:srgbClr val="006600"/>
                </a:solidFill>
              </a:endParaRPr>
            </a:p>
          </p:txBody>
        </p:sp>
        <p:sp>
          <p:nvSpPr>
            <p:cNvPr id="6" name="Straight Connector 5"/>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7" name="Group 1"/>
          <p:cNvGrpSpPr>
            <a:grpSpLocks/>
          </p:cNvGrpSpPr>
          <p:nvPr/>
        </p:nvGrpSpPr>
        <p:grpSpPr bwMode="auto">
          <a:xfrm>
            <a:off x="3327991" y="2335493"/>
            <a:ext cx="8208912" cy="1008112"/>
            <a:chOff x="755650" y="1989138"/>
            <a:chExt cx="7777163" cy="1441658"/>
          </a:xfrm>
        </p:grpSpPr>
        <p:sp>
          <p:nvSpPr>
            <p:cNvPr id="8" name="Freeform: Shape 9"/>
            <p:cNvSpPr/>
            <p:nvPr/>
          </p:nvSpPr>
          <p:spPr bwMode="auto">
            <a:xfrm>
              <a:off x="755650"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FF0000"/>
                  </a:solidFill>
                  <a:ea typeface="Tahoma" pitchFamily="34" charset="0"/>
                  <a:cs typeface="Times New Roman" pitchFamily="18" charset="0"/>
                </a:rPr>
                <a:t>2. </a:t>
              </a:r>
              <a:r>
                <a:rPr lang="en-US" sz="3200" b="1" dirty="0" err="1">
                  <a:solidFill>
                    <a:srgbClr val="FF0000"/>
                  </a:solidFill>
                  <a:ea typeface="Tahoma" pitchFamily="34" charset="0"/>
                  <a:cs typeface="Times New Roman" pitchFamily="18" charset="0"/>
                </a:rPr>
                <a:t>Kinh</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tế</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Chính</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trị</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Mác</a:t>
              </a:r>
              <a:r>
                <a:rPr lang="en-US" sz="3200" b="1" dirty="0">
                  <a:solidFill>
                    <a:srgbClr val="FF0000"/>
                  </a:solidFill>
                  <a:ea typeface="Tahoma" pitchFamily="34" charset="0"/>
                  <a:cs typeface="Times New Roman" pitchFamily="18" charset="0"/>
                </a:rPr>
                <a:t> - </a:t>
              </a:r>
              <a:r>
                <a:rPr lang="en-US" sz="3200" b="1" dirty="0" err="1">
                  <a:solidFill>
                    <a:srgbClr val="FF0000"/>
                  </a:solidFill>
                  <a:ea typeface="Tahoma" pitchFamily="34" charset="0"/>
                  <a:cs typeface="Times New Roman" pitchFamily="18" charset="0"/>
                </a:rPr>
                <a:t>Lênin</a:t>
              </a:r>
              <a:endParaRPr lang="en-US" sz="3200" b="1" dirty="0">
                <a:solidFill>
                  <a:srgbClr val="FF00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0" name="Group 1"/>
          <p:cNvGrpSpPr>
            <a:grpSpLocks/>
          </p:cNvGrpSpPr>
          <p:nvPr/>
        </p:nvGrpSpPr>
        <p:grpSpPr bwMode="auto">
          <a:xfrm>
            <a:off x="3327991" y="3343605"/>
            <a:ext cx="8208912" cy="1008112"/>
            <a:chOff x="755650" y="1989138"/>
            <a:chExt cx="7777163" cy="1441658"/>
          </a:xfrm>
        </p:grpSpPr>
        <p:sp>
          <p:nvSpPr>
            <p:cNvPr id="11" name="Freeform: Shape 9"/>
            <p:cNvSpPr/>
            <p:nvPr/>
          </p:nvSpPr>
          <p:spPr bwMode="auto">
            <a:xfrm>
              <a:off x="755650"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996600"/>
                  </a:solidFill>
                  <a:ea typeface="Tahoma" pitchFamily="34" charset="0"/>
                  <a:cs typeface="Times New Roman" pitchFamily="18" charset="0"/>
                </a:rPr>
                <a:t>3. </a:t>
              </a:r>
              <a:r>
                <a:rPr lang="en-US" sz="3200" b="1" dirty="0" err="1">
                  <a:solidFill>
                    <a:srgbClr val="996600"/>
                  </a:solidFill>
                  <a:ea typeface="Tahoma" pitchFamily="34" charset="0"/>
                  <a:cs typeface="Times New Roman" pitchFamily="18" charset="0"/>
                </a:rPr>
                <a:t>Chủ</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nghĩa</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xã</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hội</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khoa</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học</a:t>
              </a:r>
              <a:endParaRPr lang="en-US" sz="3200" b="1" dirty="0">
                <a:solidFill>
                  <a:srgbClr val="996600"/>
                </a:solidFill>
              </a:endParaRPr>
            </a:p>
          </p:txBody>
        </p:sp>
        <p:sp>
          <p:nvSpPr>
            <p:cNvPr id="12" name="Straight Connector 11"/>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3" name="Group 1"/>
          <p:cNvGrpSpPr>
            <a:grpSpLocks/>
          </p:cNvGrpSpPr>
          <p:nvPr/>
        </p:nvGrpSpPr>
        <p:grpSpPr bwMode="auto">
          <a:xfrm>
            <a:off x="3330659" y="4351717"/>
            <a:ext cx="8208912" cy="1008112"/>
            <a:chOff x="755650" y="1989138"/>
            <a:chExt cx="7777163" cy="1441658"/>
          </a:xfrm>
        </p:grpSpPr>
        <p:sp>
          <p:nvSpPr>
            <p:cNvPr id="14" name="Freeform: Shape 9"/>
            <p:cNvSpPr/>
            <p:nvPr/>
          </p:nvSpPr>
          <p:spPr bwMode="auto">
            <a:xfrm>
              <a:off x="755650"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0099"/>
                  </a:solidFill>
                  <a:ea typeface="Tahoma" pitchFamily="34" charset="0"/>
                  <a:cs typeface="Times New Roman" pitchFamily="18" charset="0"/>
                </a:rPr>
                <a:t>4. </a:t>
              </a:r>
              <a:r>
                <a:rPr lang="en-US" sz="3200" b="1" dirty="0" err="1">
                  <a:solidFill>
                    <a:srgbClr val="000099"/>
                  </a:solidFill>
                  <a:ea typeface="Tahoma" pitchFamily="34" charset="0"/>
                  <a:cs typeface="Times New Roman" pitchFamily="18" charset="0"/>
                </a:rPr>
                <a:t>Tư</a:t>
              </a:r>
              <a:r>
                <a:rPr lang="en-US" sz="3200" b="1" dirty="0">
                  <a:solidFill>
                    <a:srgbClr val="000099"/>
                  </a:solidFill>
                  <a:ea typeface="Tahoma" pitchFamily="34" charset="0"/>
                  <a:cs typeface="Times New Roman" pitchFamily="18" charset="0"/>
                </a:rPr>
                <a:t> </a:t>
              </a:r>
              <a:r>
                <a:rPr lang="en-US" sz="3200" b="1" dirty="0" err="1">
                  <a:solidFill>
                    <a:srgbClr val="000099"/>
                  </a:solidFill>
                  <a:ea typeface="Tahoma" pitchFamily="34" charset="0"/>
                  <a:cs typeface="Times New Roman" pitchFamily="18" charset="0"/>
                </a:rPr>
                <a:t>tưởng</a:t>
              </a:r>
              <a:r>
                <a:rPr lang="en-US" sz="3200" b="1" dirty="0">
                  <a:solidFill>
                    <a:srgbClr val="000099"/>
                  </a:solidFill>
                  <a:ea typeface="Tahoma" pitchFamily="34" charset="0"/>
                  <a:cs typeface="Times New Roman" pitchFamily="18" charset="0"/>
                </a:rPr>
                <a:t> </a:t>
              </a:r>
              <a:r>
                <a:rPr lang="en-US" sz="3200" b="1" dirty="0" err="1">
                  <a:solidFill>
                    <a:srgbClr val="000099"/>
                  </a:solidFill>
                  <a:ea typeface="Tahoma" pitchFamily="34" charset="0"/>
                  <a:cs typeface="Times New Roman" pitchFamily="18" charset="0"/>
                </a:rPr>
                <a:t>Hồ</a:t>
              </a:r>
              <a:r>
                <a:rPr lang="en-US" sz="3200" b="1" dirty="0">
                  <a:solidFill>
                    <a:srgbClr val="000099"/>
                  </a:solidFill>
                  <a:ea typeface="Tahoma" pitchFamily="34" charset="0"/>
                  <a:cs typeface="Times New Roman" pitchFamily="18" charset="0"/>
                </a:rPr>
                <a:t> </a:t>
              </a:r>
              <a:r>
                <a:rPr lang="en-US" sz="3200" b="1" dirty="0" err="1">
                  <a:solidFill>
                    <a:srgbClr val="000099"/>
                  </a:solidFill>
                  <a:ea typeface="Tahoma" pitchFamily="34" charset="0"/>
                  <a:cs typeface="Times New Roman" pitchFamily="18" charset="0"/>
                </a:rPr>
                <a:t>Chí</a:t>
              </a:r>
              <a:r>
                <a:rPr lang="en-US" sz="3200" b="1" dirty="0">
                  <a:solidFill>
                    <a:srgbClr val="000099"/>
                  </a:solidFill>
                  <a:ea typeface="Tahoma" pitchFamily="34" charset="0"/>
                  <a:cs typeface="Times New Roman" pitchFamily="18" charset="0"/>
                </a:rPr>
                <a:t> Minh</a:t>
              </a:r>
              <a:endParaRPr lang="en-US" sz="3200" b="1" dirty="0">
                <a:solidFill>
                  <a:srgbClr val="000099"/>
                </a:solidFill>
              </a:endParaRPr>
            </a:p>
          </p:txBody>
        </p:sp>
        <p:sp>
          <p:nvSpPr>
            <p:cNvPr id="15" name="Straight Connector 14"/>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6" name="Group 1"/>
          <p:cNvGrpSpPr>
            <a:grpSpLocks/>
          </p:cNvGrpSpPr>
          <p:nvPr/>
        </p:nvGrpSpPr>
        <p:grpSpPr bwMode="auto">
          <a:xfrm>
            <a:off x="3327991" y="5503845"/>
            <a:ext cx="8211580" cy="1008112"/>
            <a:chOff x="755650" y="1989138"/>
            <a:chExt cx="7777163" cy="1441658"/>
          </a:xfrm>
        </p:grpSpPr>
        <p:sp>
          <p:nvSpPr>
            <p:cNvPr id="17" name="Freeform: Shape 9"/>
            <p:cNvSpPr/>
            <p:nvPr/>
          </p:nvSpPr>
          <p:spPr bwMode="auto">
            <a:xfrm>
              <a:off x="755650" y="1989138"/>
              <a:ext cx="7777163" cy="1441658"/>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660066"/>
                  </a:solidFill>
                  <a:ea typeface="Tahoma" pitchFamily="34" charset="0"/>
                  <a:cs typeface="Times New Roman" pitchFamily="18" charset="0"/>
                </a:rPr>
                <a:t>5. </a:t>
              </a:r>
              <a:r>
                <a:rPr lang="en-US" sz="3200" b="1" dirty="0" err="1">
                  <a:solidFill>
                    <a:srgbClr val="660066"/>
                  </a:solidFill>
                  <a:ea typeface="Tahoma" pitchFamily="34" charset="0"/>
                  <a:cs typeface="Times New Roman" pitchFamily="18" charset="0"/>
                </a:rPr>
                <a:t>Lịch</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sử</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Đảng</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Cộng</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sản</a:t>
              </a:r>
              <a:r>
                <a:rPr lang="en-US" sz="3200" b="1" dirty="0">
                  <a:solidFill>
                    <a:srgbClr val="660066"/>
                  </a:solidFill>
                  <a:ea typeface="Tahoma" pitchFamily="34" charset="0"/>
                  <a:cs typeface="Times New Roman" pitchFamily="18" charset="0"/>
                </a:rPr>
                <a:t> </a:t>
              </a:r>
              <a:r>
                <a:rPr lang="en-US" sz="3200" b="1" dirty="0" err="1">
                  <a:solidFill>
                    <a:srgbClr val="660066"/>
                  </a:solidFill>
                  <a:ea typeface="Tahoma" pitchFamily="34" charset="0"/>
                  <a:cs typeface="Times New Roman" pitchFamily="18" charset="0"/>
                </a:rPr>
                <a:t>Việt</a:t>
              </a:r>
              <a:r>
                <a:rPr lang="en-US" sz="3200" b="1" dirty="0">
                  <a:solidFill>
                    <a:srgbClr val="660066"/>
                  </a:solidFill>
                  <a:ea typeface="Tahoma" pitchFamily="34" charset="0"/>
                  <a:cs typeface="Times New Roman" pitchFamily="18" charset="0"/>
                </a:rPr>
                <a:t> Nam</a:t>
              </a:r>
              <a:endParaRPr lang="en-US" sz="3200" b="1" dirty="0">
                <a:solidFill>
                  <a:srgbClr val="660066"/>
                </a:solidFill>
              </a:endParaRPr>
            </a:p>
          </p:txBody>
        </p:sp>
        <p:sp>
          <p:nvSpPr>
            <p:cNvPr id="18" name="Straight Connector 17"/>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9" name="Group 18"/>
          <p:cNvGrpSpPr>
            <a:grpSpLocks/>
          </p:cNvGrpSpPr>
          <p:nvPr/>
        </p:nvGrpSpPr>
        <p:grpSpPr bwMode="auto">
          <a:xfrm flipV="1">
            <a:off x="2858115" y="1052424"/>
            <a:ext cx="8475586" cy="0"/>
            <a:chOff x="-536" y="576"/>
            <a:chExt cx="5298" cy="0"/>
          </a:xfrm>
        </p:grpSpPr>
        <p:sp>
          <p:nvSpPr>
            <p:cNvPr id="2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8"/>
            <p:cNvSpPr>
              <a:spLocks noChangeShapeType="1"/>
            </p:cNvSpPr>
            <p:nvPr/>
          </p:nvSpPr>
          <p:spPr bwMode="auto">
            <a:xfrm>
              <a:off x="-536"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72001611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4" name="Picture 2" descr="Mẫu powerpoint cơ quan Đ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chá»§ nghÄ©a mÃ¡c lÃª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503" y="1356513"/>
            <a:ext cx="2356834" cy="2885563"/>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5738696" y="1578057"/>
            <a:ext cx="2498725" cy="93467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Tahoma" pitchFamily="34" charset="0"/>
              </a:rPr>
              <a:t>Chủ</a:t>
            </a:r>
            <a:r>
              <a:rPr lang="en-US" sz="2400" b="1" dirty="0">
                <a:solidFill>
                  <a:schemeClr val="bg1"/>
                </a:solidFill>
                <a:latin typeface="Tahoma" pitchFamily="34" charset="0"/>
              </a:rPr>
              <a:t> </a:t>
            </a:r>
            <a:r>
              <a:rPr lang="en-US" sz="2400" b="1" dirty="0" err="1">
                <a:solidFill>
                  <a:schemeClr val="bg1"/>
                </a:solidFill>
                <a:latin typeface="Tahoma" pitchFamily="34" charset="0"/>
              </a:rPr>
              <a:t>nghĩa</a:t>
            </a:r>
            <a:r>
              <a:rPr lang="en-US" sz="2400" b="1" dirty="0">
                <a:solidFill>
                  <a:schemeClr val="bg1"/>
                </a:solidFill>
                <a:latin typeface="Tahoma" pitchFamily="34" charset="0"/>
              </a:rPr>
              <a:t> </a:t>
            </a:r>
          </a:p>
          <a:p>
            <a:pPr algn="ctr">
              <a:defRPr/>
            </a:pPr>
            <a:r>
              <a:rPr lang="en-US" sz="2400" b="1" dirty="0" err="1">
                <a:solidFill>
                  <a:schemeClr val="bg1"/>
                </a:solidFill>
                <a:latin typeface="Tahoma" pitchFamily="34" charset="0"/>
              </a:rPr>
              <a:t>Mác</a:t>
            </a:r>
            <a:r>
              <a:rPr lang="en-US" sz="2400" b="1" dirty="0">
                <a:solidFill>
                  <a:schemeClr val="bg1"/>
                </a:solidFill>
                <a:latin typeface="Tahoma" pitchFamily="34" charset="0"/>
              </a:rPr>
              <a:t> - </a:t>
            </a:r>
            <a:r>
              <a:rPr lang="en-US" sz="2400" b="1" dirty="0" err="1">
                <a:solidFill>
                  <a:schemeClr val="bg1"/>
                </a:solidFill>
                <a:latin typeface="Tahoma" pitchFamily="34" charset="0"/>
              </a:rPr>
              <a:t>Lênin</a:t>
            </a:r>
            <a:endParaRPr lang="en-US" sz="2400" b="1" dirty="0">
              <a:solidFill>
                <a:schemeClr val="bg1"/>
              </a:solidFill>
              <a:latin typeface="Tahoma" pitchFamily="34" charset="0"/>
            </a:endParaRPr>
          </a:p>
        </p:txBody>
      </p:sp>
      <p:sp>
        <p:nvSpPr>
          <p:cNvPr id="5" name="Rounded Rectangle 4"/>
          <p:cNvSpPr/>
          <p:nvPr/>
        </p:nvSpPr>
        <p:spPr>
          <a:xfrm>
            <a:off x="2511595" y="3707627"/>
            <a:ext cx="2508250" cy="1068898"/>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rgbClr val="F8F8F8"/>
                </a:solidFill>
                <a:latin typeface="Tahoma" pitchFamily="34" charset="0"/>
              </a:rPr>
              <a:t>Triết</a:t>
            </a:r>
            <a:r>
              <a:rPr lang="en-US" sz="3200" b="1" dirty="0">
                <a:solidFill>
                  <a:srgbClr val="F8F8F8"/>
                </a:solidFill>
                <a:latin typeface="Tahoma" pitchFamily="34" charset="0"/>
              </a:rPr>
              <a:t> </a:t>
            </a:r>
            <a:r>
              <a:rPr lang="en-US" sz="3200" b="1" dirty="0" err="1">
                <a:solidFill>
                  <a:srgbClr val="F8F8F8"/>
                </a:solidFill>
                <a:latin typeface="Tahoma" pitchFamily="34" charset="0"/>
              </a:rPr>
              <a:t>học</a:t>
            </a:r>
            <a:endParaRPr lang="en-US" sz="3200" b="1" dirty="0">
              <a:solidFill>
                <a:srgbClr val="F8F8F8"/>
              </a:solidFill>
              <a:latin typeface="Tahoma" pitchFamily="34" charset="0"/>
            </a:endParaRPr>
          </a:p>
        </p:txBody>
      </p:sp>
      <p:sp>
        <p:nvSpPr>
          <p:cNvPr id="6" name="Rounded Rectangle 5"/>
          <p:cNvSpPr/>
          <p:nvPr/>
        </p:nvSpPr>
        <p:spPr>
          <a:xfrm>
            <a:off x="5738697" y="3707627"/>
            <a:ext cx="2498725" cy="106889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8F8F8"/>
                </a:solidFill>
                <a:latin typeface="Tahoma" pitchFamily="34" charset="0"/>
              </a:rPr>
              <a:t>Kinh</a:t>
            </a:r>
            <a:r>
              <a:rPr lang="en-US" sz="2800" b="1" dirty="0">
                <a:solidFill>
                  <a:srgbClr val="F8F8F8"/>
                </a:solidFill>
                <a:latin typeface="Tahoma" pitchFamily="34" charset="0"/>
              </a:rPr>
              <a:t> </a:t>
            </a:r>
            <a:r>
              <a:rPr lang="en-US" sz="2800" b="1" dirty="0" err="1">
                <a:solidFill>
                  <a:srgbClr val="F8F8F8"/>
                </a:solidFill>
                <a:latin typeface="Tahoma" pitchFamily="34" charset="0"/>
              </a:rPr>
              <a:t>tế</a:t>
            </a:r>
            <a:r>
              <a:rPr lang="en-US" sz="2800" b="1" dirty="0">
                <a:solidFill>
                  <a:srgbClr val="F8F8F8"/>
                </a:solidFill>
                <a:latin typeface="Tahoma" pitchFamily="34" charset="0"/>
              </a:rPr>
              <a:t> </a:t>
            </a:r>
            <a:r>
              <a:rPr lang="en-US" sz="2800" b="1" dirty="0" err="1">
                <a:solidFill>
                  <a:srgbClr val="F8F8F8"/>
                </a:solidFill>
                <a:latin typeface="Tahoma" pitchFamily="34" charset="0"/>
              </a:rPr>
              <a:t>chính</a:t>
            </a:r>
            <a:r>
              <a:rPr lang="en-US" sz="2800" b="1" dirty="0">
                <a:solidFill>
                  <a:srgbClr val="F8F8F8"/>
                </a:solidFill>
                <a:latin typeface="Tahoma" pitchFamily="34" charset="0"/>
              </a:rPr>
              <a:t> </a:t>
            </a:r>
            <a:r>
              <a:rPr lang="en-US" sz="2800" b="1" dirty="0" err="1">
                <a:solidFill>
                  <a:srgbClr val="F8F8F8"/>
                </a:solidFill>
                <a:latin typeface="Tahoma" pitchFamily="34" charset="0"/>
              </a:rPr>
              <a:t>trị</a:t>
            </a:r>
            <a:endParaRPr lang="en-US" sz="2800" b="1" dirty="0">
              <a:solidFill>
                <a:srgbClr val="F8F8F8"/>
              </a:solidFill>
              <a:latin typeface="Tahoma" pitchFamily="34" charset="0"/>
            </a:endParaRPr>
          </a:p>
        </p:txBody>
      </p:sp>
      <p:sp>
        <p:nvSpPr>
          <p:cNvPr id="7" name="Rounded Rectangle 6"/>
          <p:cNvSpPr/>
          <p:nvPr/>
        </p:nvSpPr>
        <p:spPr>
          <a:xfrm>
            <a:off x="8956274" y="3707627"/>
            <a:ext cx="2447925" cy="106889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8F8F8"/>
                </a:solidFill>
                <a:latin typeface="Tahoma" pitchFamily="34" charset="0"/>
              </a:rPr>
              <a:t>CNXH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b="1" dirty="0">
              <a:solidFill>
                <a:srgbClr val="F8F8F8"/>
              </a:solidFill>
              <a:latin typeface="Tahoma" pitchFamily="34" charset="0"/>
            </a:endParaRPr>
          </a:p>
        </p:txBody>
      </p:sp>
      <p:sp>
        <p:nvSpPr>
          <p:cNvPr id="8" name="Rectangle 7"/>
          <p:cNvSpPr/>
          <p:nvPr/>
        </p:nvSpPr>
        <p:spPr>
          <a:xfrm>
            <a:off x="2511595" y="5016906"/>
            <a:ext cx="9117867" cy="1200329"/>
          </a:xfrm>
          <a:prstGeom prst="rect">
            <a:avLst/>
          </a:prstGeom>
          <a:ln>
            <a:solidFill>
              <a:srgbClr val="FF3300"/>
            </a:solidFill>
          </a:ln>
        </p:spPr>
        <p:txBody>
          <a:bodyPr wrap="square">
            <a:spAutoFit/>
          </a:bodyPr>
          <a:lstStyle/>
          <a:p>
            <a:pPr algn="ctr"/>
            <a:r>
              <a:rPr lang="en-US" sz="2400" b="1" dirty="0" err="1">
                <a:solidFill>
                  <a:srgbClr val="FF0000"/>
                </a:solidFill>
              </a:rPr>
              <a:t>Cung</a:t>
            </a:r>
            <a:r>
              <a:rPr lang="en-US" sz="2400" b="1" dirty="0">
                <a:solidFill>
                  <a:srgbClr val="FF0000"/>
                </a:solidFill>
              </a:rPr>
              <a:t> </a:t>
            </a:r>
            <a:r>
              <a:rPr lang="en-US" sz="2400" b="1" dirty="0" err="1">
                <a:solidFill>
                  <a:srgbClr val="FF0000"/>
                </a:solidFill>
              </a:rPr>
              <a:t>cấp</a:t>
            </a:r>
            <a:r>
              <a:rPr lang="en-US" sz="2400" dirty="0">
                <a:solidFill>
                  <a:srgbClr val="000099"/>
                </a:solidFill>
              </a:rPr>
              <a:t> </a:t>
            </a:r>
            <a:r>
              <a:rPr lang="en-US" sz="2400" dirty="0" err="1">
                <a:solidFill>
                  <a:srgbClr val="000099"/>
                </a:solidFill>
              </a:rPr>
              <a:t>cho</a:t>
            </a:r>
            <a:r>
              <a:rPr lang="en-US" sz="2400" dirty="0">
                <a:solidFill>
                  <a:srgbClr val="000099"/>
                </a:solidFill>
              </a:rPr>
              <a:t> </a:t>
            </a:r>
            <a:r>
              <a:rPr lang="en-US" sz="2400" dirty="0" err="1">
                <a:solidFill>
                  <a:srgbClr val="000099"/>
                </a:solidFill>
              </a:rPr>
              <a:t>chúng</a:t>
            </a:r>
            <a:r>
              <a:rPr lang="en-US" sz="2400" dirty="0">
                <a:solidFill>
                  <a:srgbClr val="000099"/>
                </a:solidFill>
              </a:rPr>
              <a:t> ta </a:t>
            </a:r>
            <a:r>
              <a:rPr lang="en-US" sz="2400" b="1" dirty="0" err="1">
                <a:solidFill>
                  <a:srgbClr val="FF0066"/>
                </a:solidFill>
              </a:rPr>
              <a:t>thế</a:t>
            </a:r>
            <a:r>
              <a:rPr lang="en-US" sz="2400" b="1" dirty="0">
                <a:solidFill>
                  <a:srgbClr val="FF0066"/>
                </a:solidFill>
              </a:rPr>
              <a:t> </a:t>
            </a:r>
            <a:r>
              <a:rPr lang="en-US" sz="2400" b="1" dirty="0" err="1">
                <a:solidFill>
                  <a:srgbClr val="FF0066"/>
                </a:solidFill>
              </a:rPr>
              <a:t>giới</a:t>
            </a:r>
            <a:r>
              <a:rPr lang="en-US" sz="2400" b="1" dirty="0">
                <a:solidFill>
                  <a:srgbClr val="FF0066"/>
                </a:solidFill>
              </a:rPr>
              <a:t> </a:t>
            </a:r>
            <a:r>
              <a:rPr lang="en-US" sz="2400" b="1" dirty="0" err="1">
                <a:solidFill>
                  <a:srgbClr val="FF0066"/>
                </a:solidFill>
              </a:rPr>
              <a:t>quan</a:t>
            </a:r>
            <a:r>
              <a:rPr lang="en-US" sz="2400" dirty="0">
                <a:solidFill>
                  <a:srgbClr val="000099"/>
                </a:solidFill>
              </a:rPr>
              <a:t>, </a:t>
            </a:r>
            <a:r>
              <a:rPr lang="en-US" sz="2400" b="1" dirty="0" err="1">
                <a:solidFill>
                  <a:srgbClr val="FF0066"/>
                </a:solidFill>
              </a:rPr>
              <a:t>nhân</a:t>
            </a:r>
            <a:r>
              <a:rPr lang="en-US" sz="2400" b="1" dirty="0">
                <a:solidFill>
                  <a:srgbClr val="FF0066"/>
                </a:solidFill>
              </a:rPr>
              <a:t> </a:t>
            </a:r>
            <a:r>
              <a:rPr lang="en-US" sz="2400" b="1" dirty="0" err="1">
                <a:solidFill>
                  <a:srgbClr val="FF0066"/>
                </a:solidFill>
              </a:rPr>
              <a:t>sinh</a:t>
            </a:r>
            <a:r>
              <a:rPr lang="en-US" sz="2400" b="1" dirty="0">
                <a:solidFill>
                  <a:srgbClr val="FF0066"/>
                </a:solidFill>
              </a:rPr>
              <a:t> </a:t>
            </a:r>
            <a:r>
              <a:rPr lang="en-US" sz="2400" b="1" dirty="0" err="1">
                <a:solidFill>
                  <a:srgbClr val="FF0066"/>
                </a:solidFill>
              </a:rPr>
              <a:t>quan</a:t>
            </a:r>
            <a:r>
              <a:rPr lang="en-US" sz="2400" b="1" dirty="0">
                <a:solidFill>
                  <a:srgbClr val="FF0066"/>
                </a:solidFill>
              </a:rPr>
              <a:t> </a:t>
            </a:r>
            <a:r>
              <a:rPr lang="en-US" sz="2400" dirty="0" err="1">
                <a:solidFill>
                  <a:srgbClr val="000099"/>
                </a:solidFill>
              </a:rPr>
              <a:t>và</a:t>
            </a:r>
            <a:r>
              <a:rPr lang="en-US" sz="2400" b="1" dirty="0">
                <a:solidFill>
                  <a:srgbClr val="660066"/>
                </a:solidFill>
              </a:rPr>
              <a:t> </a:t>
            </a:r>
            <a:r>
              <a:rPr lang="en-US" sz="2400" b="1" dirty="0" err="1">
                <a:solidFill>
                  <a:srgbClr val="660066"/>
                </a:solidFill>
              </a:rPr>
              <a:t>phương</a:t>
            </a:r>
            <a:r>
              <a:rPr lang="en-US" sz="2400" b="1" dirty="0">
                <a:solidFill>
                  <a:srgbClr val="660066"/>
                </a:solidFill>
              </a:rPr>
              <a:t> </a:t>
            </a:r>
            <a:r>
              <a:rPr lang="en-US" sz="2400" b="1" dirty="0" err="1">
                <a:solidFill>
                  <a:srgbClr val="660066"/>
                </a:solidFill>
              </a:rPr>
              <a:t>pháp</a:t>
            </a:r>
            <a:r>
              <a:rPr lang="en-US" sz="2400" b="1" dirty="0">
                <a:solidFill>
                  <a:srgbClr val="660066"/>
                </a:solidFill>
              </a:rPr>
              <a:t> </a:t>
            </a:r>
            <a:r>
              <a:rPr lang="en-US" sz="2400" b="1" dirty="0" err="1">
                <a:solidFill>
                  <a:srgbClr val="660066"/>
                </a:solidFill>
              </a:rPr>
              <a:t>luận</a:t>
            </a:r>
            <a:r>
              <a:rPr lang="en-US" sz="2400" b="1" dirty="0">
                <a:solidFill>
                  <a:srgbClr val="660066"/>
                </a:solidFill>
              </a:rPr>
              <a:t> </a:t>
            </a:r>
            <a:r>
              <a:rPr lang="en-US" sz="2400" dirty="0" err="1">
                <a:solidFill>
                  <a:srgbClr val="000099"/>
                </a:solidFill>
              </a:rPr>
              <a:t>chung</a:t>
            </a:r>
            <a:r>
              <a:rPr lang="en-US" sz="2400" dirty="0">
                <a:solidFill>
                  <a:srgbClr val="000099"/>
                </a:solidFill>
              </a:rPr>
              <a:t> </a:t>
            </a:r>
            <a:r>
              <a:rPr lang="en-US" sz="2400" dirty="0" err="1">
                <a:solidFill>
                  <a:srgbClr val="000099"/>
                </a:solidFill>
              </a:rPr>
              <a:t>nhất</a:t>
            </a:r>
            <a:r>
              <a:rPr lang="en-US" sz="2400" dirty="0">
                <a:solidFill>
                  <a:srgbClr val="000099"/>
                </a:solidFill>
              </a:rPr>
              <a:t> </a:t>
            </a:r>
            <a:r>
              <a:rPr lang="en-US" sz="2400" dirty="0" err="1">
                <a:solidFill>
                  <a:srgbClr val="000099"/>
                </a:solidFill>
              </a:rPr>
              <a:t>để</a:t>
            </a:r>
            <a:r>
              <a:rPr lang="en-US" sz="2400" dirty="0">
                <a:solidFill>
                  <a:srgbClr val="000099"/>
                </a:solidFill>
              </a:rPr>
              <a:t> </a:t>
            </a:r>
            <a:r>
              <a:rPr lang="en-US" sz="2400" b="1" u="sng" dirty="0" err="1">
                <a:solidFill>
                  <a:srgbClr val="C00000"/>
                </a:solidFill>
              </a:rPr>
              <a:t>tiếp</a:t>
            </a:r>
            <a:r>
              <a:rPr lang="en-US" sz="2400" b="1" u="sng" dirty="0">
                <a:solidFill>
                  <a:srgbClr val="C00000"/>
                </a:solidFill>
              </a:rPr>
              <a:t> </a:t>
            </a:r>
            <a:r>
              <a:rPr lang="en-US" sz="2400" b="1" u="sng" dirty="0" err="1">
                <a:solidFill>
                  <a:srgbClr val="C00000"/>
                </a:solidFill>
              </a:rPr>
              <a:t>cận</a:t>
            </a:r>
            <a:r>
              <a:rPr lang="en-US" sz="2400" dirty="0">
                <a:solidFill>
                  <a:srgbClr val="000099"/>
                </a:solidFill>
              </a:rPr>
              <a:t> </a:t>
            </a:r>
            <a:r>
              <a:rPr lang="en-US" sz="2400" dirty="0" err="1">
                <a:solidFill>
                  <a:srgbClr val="000099"/>
                </a:solidFill>
              </a:rPr>
              <a:t>các</a:t>
            </a:r>
            <a:r>
              <a:rPr lang="en-US" sz="2400" dirty="0">
                <a:solidFill>
                  <a:srgbClr val="000099"/>
                </a:solidFill>
              </a:rPr>
              <a:t> </a:t>
            </a:r>
            <a:r>
              <a:rPr lang="en-US" sz="2400" b="1" dirty="0" err="1">
                <a:solidFill>
                  <a:srgbClr val="996600"/>
                </a:solidFill>
              </a:rPr>
              <a:t>khoa</a:t>
            </a:r>
            <a:r>
              <a:rPr lang="en-US" sz="2400" b="1" dirty="0">
                <a:solidFill>
                  <a:srgbClr val="996600"/>
                </a:solidFill>
              </a:rPr>
              <a:t> </a:t>
            </a:r>
            <a:r>
              <a:rPr lang="en-US" sz="2400" b="1" dirty="0" err="1">
                <a:solidFill>
                  <a:srgbClr val="996600"/>
                </a:solidFill>
              </a:rPr>
              <a:t>học</a:t>
            </a:r>
            <a:r>
              <a:rPr lang="en-US" sz="2400" b="1" dirty="0">
                <a:solidFill>
                  <a:srgbClr val="996600"/>
                </a:solidFill>
              </a:rPr>
              <a:t> </a:t>
            </a:r>
            <a:r>
              <a:rPr lang="en-US" sz="2400" b="1" dirty="0" err="1">
                <a:solidFill>
                  <a:srgbClr val="996600"/>
                </a:solidFill>
              </a:rPr>
              <a:t>chuyên</a:t>
            </a:r>
            <a:r>
              <a:rPr lang="en-US" sz="2400" b="1" dirty="0">
                <a:solidFill>
                  <a:srgbClr val="996600"/>
                </a:solidFill>
              </a:rPr>
              <a:t> </a:t>
            </a:r>
            <a:r>
              <a:rPr lang="en-US" sz="2400" b="1" dirty="0" err="1">
                <a:solidFill>
                  <a:srgbClr val="996600"/>
                </a:solidFill>
              </a:rPr>
              <a:t>ngành</a:t>
            </a:r>
            <a:r>
              <a:rPr lang="en-US" sz="2400" dirty="0">
                <a:solidFill>
                  <a:srgbClr val="000099"/>
                </a:solidFill>
              </a:rPr>
              <a:t> </a:t>
            </a:r>
            <a:r>
              <a:rPr lang="en-US" sz="2400" dirty="0" err="1">
                <a:solidFill>
                  <a:srgbClr val="000099"/>
                </a:solidFill>
              </a:rPr>
              <a:t>được</a:t>
            </a:r>
            <a:r>
              <a:rPr lang="en-US" sz="2400" dirty="0">
                <a:solidFill>
                  <a:srgbClr val="000099"/>
                </a:solidFill>
              </a:rPr>
              <a:t> </a:t>
            </a:r>
            <a:r>
              <a:rPr lang="en-US" sz="2400" dirty="0" err="1">
                <a:solidFill>
                  <a:srgbClr val="000099"/>
                </a:solidFill>
              </a:rPr>
              <a:t>đào</a:t>
            </a:r>
            <a:r>
              <a:rPr lang="en-US" sz="2400" dirty="0">
                <a:solidFill>
                  <a:srgbClr val="000099"/>
                </a:solidFill>
              </a:rPr>
              <a:t> </a:t>
            </a:r>
            <a:r>
              <a:rPr lang="en-US" sz="2400" dirty="0" err="1">
                <a:solidFill>
                  <a:srgbClr val="000099"/>
                </a:solidFill>
              </a:rPr>
              <a:t>tạo</a:t>
            </a:r>
            <a:r>
              <a:rPr lang="en-US" sz="2400" dirty="0">
                <a:solidFill>
                  <a:srgbClr val="000099"/>
                </a:solidFill>
              </a:rPr>
              <a:t>.</a:t>
            </a:r>
          </a:p>
        </p:txBody>
      </p:sp>
      <p:cxnSp>
        <p:nvCxnSpPr>
          <p:cNvPr id="9" name="Straight Connector 8"/>
          <p:cNvCxnSpPr>
            <a:endCxn id="4" idx="1"/>
          </p:cNvCxnSpPr>
          <p:nvPr/>
        </p:nvCxnSpPr>
        <p:spPr>
          <a:xfrm>
            <a:off x="3765720" y="2045392"/>
            <a:ext cx="1972976"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3765720" y="2045392"/>
            <a:ext cx="0" cy="1526287"/>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p:cNvCxnSpPr>
            <a:stCxn id="4" idx="3"/>
          </p:cNvCxnSpPr>
          <p:nvPr/>
        </p:nvCxnSpPr>
        <p:spPr>
          <a:xfrm>
            <a:off x="8237421" y="2045392"/>
            <a:ext cx="197297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a:endCxn id="7" idx="0"/>
          </p:cNvCxnSpPr>
          <p:nvPr/>
        </p:nvCxnSpPr>
        <p:spPr>
          <a:xfrm>
            <a:off x="10180236" y="2045392"/>
            <a:ext cx="1" cy="166223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60400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Hình nền PowerPoint đẹp về Y tế và Động vật - Hedieuhanh.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Diagram 2"/>
          <p:cNvGraphicFramePr/>
          <p:nvPr>
            <p:extLst>
              <p:ext uri="{D42A27DB-BD31-4B8C-83A1-F6EECF244321}">
                <p14:modId xmlns:p14="http://schemas.microsoft.com/office/powerpoint/2010/main" val="232609848"/>
              </p:ext>
            </p:extLst>
          </p:nvPr>
        </p:nvGraphicFramePr>
        <p:xfrm>
          <a:off x="218942" y="332570"/>
          <a:ext cx="8415607" cy="591583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26213764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 name="Diagram 2"/>
          <p:cNvGraphicFramePr/>
          <p:nvPr>
            <p:extLst>
              <p:ext uri="{D42A27DB-BD31-4B8C-83A1-F6EECF244321}">
                <p14:modId xmlns:p14="http://schemas.microsoft.com/office/powerpoint/2010/main" val="1665782724"/>
              </p:ext>
            </p:extLst>
          </p:nvPr>
        </p:nvGraphicFramePr>
        <p:xfrm>
          <a:off x="953037" y="260560"/>
          <a:ext cx="10444766" cy="583281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cxnSp>
        <p:nvCxnSpPr>
          <p:cNvPr id="5" name="Straight Connector 4"/>
          <p:cNvCxnSpPr/>
          <p:nvPr/>
        </p:nvCxnSpPr>
        <p:spPr>
          <a:xfrm>
            <a:off x="4151313" y="5876925"/>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a:off x="4800601" y="4005263"/>
            <a:ext cx="3743325" cy="0"/>
          </a:xfrm>
          <a:prstGeom prst="line">
            <a:avLst/>
          </a:prstGeom>
          <a:ln>
            <a:solidFill>
              <a:srgbClr val="FF3300"/>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5591175" y="2060575"/>
            <a:ext cx="2089150" cy="0"/>
          </a:xfrm>
          <a:prstGeom prst="line">
            <a:avLst/>
          </a:prstGeom>
          <a:ln>
            <a:solidFill>
              <a:srgbClr val="D60093"/>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978971543"/>
      </p:ext>
    </p:extLst>
  </p:cSld>
  <p:clrMapOvr>
    <a:masterClrMapping/>
  </p:clrMapOvr>
  <p:transition>
    <p:wedg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0" name="Picture 2" descr="Hình nền powerpoint ngộ nghĩnh [NEW] (2021) ✔️ Cẩm Nang Tiếng Anh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ounded Rectangle 4"/>
          <p:cNvSpPr txBox="1"/>
          <p:nvPr/>
        </p:nvSpPr>
        <p:spPr>
          <a:xfrm>
            <a:off x="4438170" y="1049519"/>
            <a:ext cx="3752241" cy="687175"/>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137160" tIns="137160" rIns="137160" bIns="137160" numCol="1" spcCol="1270" anchor="ctr" anchorCtr="0">
            <a:noAutofit/>
          </a:bodyPr>
          <a:lstStyle/>
          <a:p>
            <a:pPr lvl="0" algn="ctr" defTabSz="1600200">
              <a:lnSpc>
                <a:spcPct val="90000"/>
              </a:lnSpc>
              <a:spcBef>
                <a:spcPct val="0"/>
              </a:spcBef>
              <a:spcAft>
                <a:spcPct val="35000"/>
              </a:spcAft>
            </a:pPr>
            <a:r>
              <a:rPr lang="en-US" sz="2400" b="1" kern="1200" dirty="0">
                <a:solidFill>
                  <a:srgbClr val="FF0066"/>
                </a:solidFill>
                <a:latin typeface="Tahoma" pitchFamily="34" charset="0"/>
              </a:rPr>
              <a:t>CNXH </a:t>
            </a:r>
            <a:r>
              <a:rPr lang="en-US" sz="2400" b="1" kern="1200" dirty="0" err="1">
                <a:solidFill>
                  <a:srgbClr val="FF0066"/>
                </a:solidFill>
                <a:latin typeface="Tahoma" pitchFamily="34" charset="0"/>
              </a:rPr>
              <a:t>khoa</a:t>
            </a:r>
            <a:r>
              <a:rPr lang="en-US" sz="2400" b="1" kern="1200" dirty="0">
                <a:solidFill>
                  <a:srgbClr val="FF0066"/>
                </a:solidFill>
                <a:latin typeface="Tahoma" pitchFamily="34" charset="0"/>
              </a:rPr>
              <a:t> </a:t>
            </a:r>
            <a:r>
              <a:rPr lang="en-US" sz="2400" b="1" kern="1200" dirty="0" err="1">
                <a:solidFill>
                  <a:srgbClr val="FF0066"/>
                </a:solidFill>
                <a:latin typeface="Tahoma" pitchFamily="34" charset="0"/>
              </a:rPr>
              <a:t>học</a:t>
            </a:r>
            <a:endParaRPr lang="en-US" sz="2400" kern="1200" dirty="0">
              <a:solidFill>
                <a:srgbClr val="FF0066"/>
              </a:solidFill>
            </a:endParaRPr>
          </a:p>
        </p:txBody>
      </p:sp>
      <p:sp>
        <p:nvSpPr>
          <p:cNvPr id="2" name="Rectangle 1"/>
          <p:cNvSpPr/>
          <p:nvPr/>
        </p:nvSpPr>
        <p:spPr>
          <a:xfrm>
            <a:off x="3322337" y="2063980"/>
            <a:ext cx="6827520" cy="769441"/>
          </a:xfrm>
          <a:prstGeom prst="rect">
            <a:avLst/>
          </a:prstGeom>
        </p:spPr>
        <p:txBody>
          <a:bodyPr wrap="square">
            <a:spAutoFit/>
          </a:bodyPr>
          <a:lstStyle/>
          <a:p>
            <a:pPr marL="342900" lvl="0" indent="-342900" algn="ctr">
              <a:buFont typeface="Wingdings" panose="05000000000000000000" pitchFamily="2" charset="2"/>
              <a:buChar char="§"/>
            </a:pPr>
            <a:r>
              <a:rPr lang="vi-VN" sz="2200" dirty="0">
                <a:solidFill>
                  <a:srgbClr val="000000"/>
                </a:solidFill>
              </a:rPr>
              <a:t>Nghiên cứu những quy luật chuyển biến từ xã hội TBCN lên xã </a:t>
            </a:r>
            <a:r>
              <a:rPr lang="vi-VN" sz="2200" dirty="0" err="1">
                <a:solidFill>
                  <a:srgbClr val="000000"/>
                </a:solidFill>
              </a:rPr>
              <a:t>hội</a:t>
            </a:r>
            <a:r>
              <a:rPr lang="vi-VN" sz="2200" dirty="0">
                <a:solidFill>
                  <a:srgbClr val="000000"/>
                </a:solidFill>
              </a:rPr>
              <a:t> XHCN</a:t>
            </a:r>
            <a:endParaRPr lang="en-US" sz="2200" dirty="0">
              <a:solidFill>
                <a:srgbClr val="000000"/>
              </a:solidFill>
            </a:endParaRPr>
          </a:p>
        </p:txBody>
      </p:sp>
      <p:sp>
        <p:nvSpPr>
          <p:cNvPr id="6" name="Rectangle 5"/>
          <p:cNvSpPr/>
          <p:nvPr/>
        </p:nvSpPr>
        <p:spPr>
          <a:xfrm>
            <a:off x="3230880" y="3150552"/>
            <a:ext cx="6827520" cy="769441"/>
          </a:xfrm>
          <a:prstGeom prst="rect">
            <a:avLst/>
          </a:prstGeom>
        </p:spPr>
        <p:txBody>
          <a:bodyPr wrap="square">
            <a:spAutoFit/>
          </a:bodyPr>
          <a:lstStyle/>
          <a:p>
            <a:pPr marL="285750" indent="-285750" algn="ctr">
              <a:buFont typeface="Wingdings" panose="05000000000000000000" pitchFamily="2" charset="2"/>
              <a:buChar char="§"/>
            </a:pPr>
            <a:r>
              <a:rPr lang="vi-VN" dirty="0"/>
              <a:t> </a:t>
            </a:r>
            <a:r>
              <a:rPr lang="vi-VN" sz="2200" dirty="0">
                <a:solidFill>
                  <a:srgbClr val="0033CC"/>
                </a:solidFill>
              </a:rPr>
              <a:t>Phương hướng</a:t>
            </a:r>
            <a:r>
              <a:rPr lang="en-US" sz="2200" dirty="0">
                <a:solidFill>
                  <a:srgbClr val="0033CC"/>
                </a:solidFill>
              </a:rPr>
              <a:t> </a:t>
            </a:r>
            <a:r>
              <a:rPr lang="en-US" sz="2200" dirty="0" err="1">
                <a:solidFill>
                  <a:srgbClr val="0033CC"/>
                </a:solidFill>
              </a:rPr>
              <a:t>để</a:t>
            </a:r>
            <a:r>
              <a:rPr lang="en-US" sz="2200" dirty="0">
                <a:solidFill>
                  <a:srgbClr val="0033CC"/>
                </a:solidFill>
              </a:rPr>
              <a:t> </a:t>
            </a:r>
            <a:r>
              <a:rPr lang="vi-VN" sz="2200" dirty="0">
                <a:solidFill>
                  <a:srgbClr val="0033CC"/>
                </a:solidFill>
              </a:rPr>
              <a:t>giai cấp vô sản và nhân dân lao động</a:t>
            </a:r>
            <a:r>
              <a:rPr lang="en-US" sz="2200" dirty="0">
                <a:solidFill>
                  <a:srgbClr val="0033CC"/>
                </a:solidFill>
              </a:rPr>
              <a:t> </a:t>
            </a:r>
            <a:r>
              <a:rPr lang="en-US" sz="2200" dirty="0" err="1">
                <a:solidFill>
                  <a:srgbClr val="0033CC"/>
                </a:solidFill>
              </a:rPr>
              <a:t>thực</a:t>
            </a:r>
            <a:r>
              <a:rPr lang="en-US" sz="2200" dirty="0">
                <a:solidFill>
                  <a:srgbClr val="0033CC"/>
                </a:solidFill>
              </a:rPr>
              <a:t> </a:t>
            </a:r>
            <a:r>
              <a:rPr lang="en-US" sz="2200" dirty="0" err="1">
                <a:solidFill>
                  <a:srgbClr val="0033CC"/>
                </a:solidFill>
              </a:rPr>
              <a:t>hiện</a:t>
            </a:r>
            <a:r>
              <a:rPr lang="vi-VN" sz="2200" dirty="0">
                <a:solidFill>
                  <a:srgbClr val="0033CC"/>
                </a:solidFill>
              </a:rPr>
              <a:t> xây dựng xã hội mới. </a:t>
            </a:r>
            <a:endParaRPr lang="en-US" sz="2200" dirty="0">
              <a:solidFill>
                <a:srgbClr val="0033CC"/>
              </a:solidFill>
            </a:endParaRPr>
          </a:p>
        </p:txBody>
      </p:sp>
      <p:cxnSp>
        <p:nvCxnSpPr>
          <p:cNvPr id="12" name="Straight Connector 11"/>
          <p:cNvCxnSpPr/>
          <p:nvPr/>
        </p:nvCxnSpPr>
        <p:spPr>
          <a:xfrm>
            <a:off x="5667678" y="1593003"/>
            <a:ext cx="1293223" cy="0"/>
          </a:xfrm>
          <a:prstGeom prst="line">
            <a:avLst/>
          </a:prstGeom>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23312063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0" name="Picture 2" descr="Tải +999 Hình Nền Powerpoint Đẹp Nhất Năm 20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855409" y="806632"/>
            <a:ext cx="4665060" cy="584775"/>
          </a:xfrm>
          <a:prstGeom prst="rect">
            <a:avLst/>
          </a:prstGeom>
          <a:solidFill>
            <a:srgbClr val="0033CC"/>
          </a:solidFill>
          <a:ln>
            <a:solidFill>
              <a:schemeClr val="bg1"/>
            </a:solidFill>
          </a:ln>
        </p:spPr>
        <p:style>
          <a:lnRef idx="2">
            <a:schemeClr val="accent1"/>
          </a:lnRef>
          <a:fillRef idx="1">
            <a:schemeClr val="lt1"/>
          </a:fillRef>
          <a:effectRef idx="0">
            <a:schemeClr val="accent1"/>
          </a:effectRef>
          <a:fontRef idx="minor">
            <a:schemeClr val="dk1"/>
          </a:fontRef>
        </p:style>
        <p:txBody>
          <a:bodyPr wrap="none">
            <a:spAutoFit/>
          </a:bodyPr>
          <a:lstStyle/>
          <a:p>
            <a:r>
              <a:rPr lang="en-US" sz="3200" b="1" dirty="0" err="1">
                <a:solidFill>
                  <a:schemeClr val="bg1"/>
                </a:solidFill>
              </a:rPr>
              <a:t>Tư</a:t>
            </a:r>
            <a:r>
              <a:rPr lang="en-US" sz="3200" b="1" dirty="0">
                <a:solidFill>
                  <a:schemeClr val="bg1"/>
                </a:solidFill>
              </a:rPr>
              <a:t> </a:t>
            </a:r>
            <a:r>
              <a:rPr lang="en-US" sz="3200" b="1" dirty="0" err="1">
                <a:solidFill>
                  <a:schemeClr val="bg1"/>
                </a:solidFill>
              </a:rPr>
              <a:t>tưởng</a:t>
            </a:r>
            <a:r>
              <a:rPr lang="en-US" sz="3200" b="1" dirty="0">
                <a:solidFill>
                  <a:schemeClr val="bg1"/>
                </a:solidFill>
              </a:rPr>
              <a:t> </a:t>
            </a:r>
            <a:r>
              <a:rPr lang="en-US" sz="3200" b="1" dirty="0" err="1">
                <a:solidFill>
                  <a:schemeClr val="bg1"/>
                </a:solidFill>
              </a:rPr>
              <a:t>Hồ</a:t>
            </a:r>
            <a:r>
              <a:rPr lang="en-US" sz="3200" b="1" dirty="0">
                <a:solidFill>
                  <a:schemeClr val="bg1"/>
                </a:solidFill>
              </a:rPr>
              <a:t> </a:t>
            </a:r>
            <a:r>
              <a:rPr lang="en-US" sz="3200" b="1" dirty="0" err="1">
                <a:solidFill>
                  <a:schemeClr val="bg1"/>
                </a:solidFill>
              </a:rPr>
              <a:t>Chí</a:t>
            </a:r>
            <a:r>
              <a:rPr lang="en-US" sz="3200" b="1" dirty="0">
                <a:solidFill>
                  <a:schemeClr val="bg1"/>
                </a:solidFill>
              </a:rPr>
              <a:t> Minh</a:t>
            </a:r>
            <a:r>
              <a:rPr lang="en-US" sz="3200" dirty="0">
                <a:solidFill>
                  <a:srgbClr val="FF3300"/>
                </a:solidFill>
              </a:rPr>
              <a:t> </a:t>
            </a:r>
          </a:p>
        </p:txBody>
      </p:sp>
      <p:pic>
        <p:nvPicPr>
          <p:cNvPr id="4" name="Picture 2" descr="Image result for tÆ° tÆ°á»ng há» chÃ­ min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1791" y="1592888"/>
            <a:ext cx="3625367" cy="312280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4108692" y="1752479"/>
            <a:ext cx="7465000" cy="1107996"/>
          </a:xfrm>
          <a:prstGeom prst="rect">
            <a:avLst/>
          </a:prstGeom>
        </p:spPr>
        <p:txBody>
          <a:bodyPr wrap="square">
            <a:spAutoFit/>
          </a:bodyPr>
          <a:lstStyle/>
          <a:p>
            <a:pPr marL="342900" indent="-342900" algn="just">
              <a:buFont typeface="Wingdings" panose="05000000000000000000" pitchFamily="2" charset="2"/>
              <a:buChar char="Ø"/>
            </a:pPr>
            <a:r>
              <a:rPr lang="en-US" sz="2200" dirty="0" err="1">
                <a:solidFill>
                  <a:srgbClr val="000099"/>
                </a:solidFill>
              </a:rPr>
              <a:t>Cung</a:t>
            </a:r>
            <a:r>
              <a:rPr lang="en-US" sz="2200" dirty="0">
                <a:solidFill>
                  <a:srgbClr val="000099"/>
                </a:solidFill>
              </a:rPr>
              <a:t> </a:t>
            </a:r>
            <a:r>
              <a:rPr lang="en-US" sz="2200" dirty="0" err="1">
                <a:solidFill>
                  <a:srgbClr val="000099"/>
                </a:solidFill>
              </a:rPr>
              <a:t>cấp</a:t>
            </a:r>
            <a:r>
              <a:rPr lang="en-US" sz="2200" dirty="0">
                <a:solidFill>
                  <a:srgbClr val="000099"/>
                </a:solidFill>
              </a:rPr>
              <a:t> </a:t>
            </a:r>
            <a:r>
              <a:rPr lang="en-US" sz="2200" dirty="0" err="1">
                <a:solidFill>
                  <a:srgbClr val="000099"/>
                </a:solidFill>
              </a:rPr>
              <a:t>những</a:t>
            </a:r>
            <a:r>
              <a:rPr lang="en-US" sz="2200" dirty="0">
                <a:solidFill>
                  <a:srgbClr val="000099"/>
                </a:solidFill>
              </a:rPr>
              <a:t> </a:t>
            </a:r>
            <a:r>
              <a:rPr lang="en-US" sz="2200" dirty="0" err="1">
                <a:solidFill>
                  <a:srgbClr val="000099"/>
                </a:solidFill>
              </a:rPr>
              <a:t>hiểu</a:t>
            </a:r>
            <a:r>
              <a:rPr lang="en-US" sz="2200" dirty="0">
                <a:solidFill>
                  <a:srgbClr val="000099"/>
                </a:solidFill>
              </a:rPr>
              <a:t> </a:t>
            </a:r>
            <a:r>
              <a:rPr lang="en-US" sz="2200" dirty="0" err="1">
                <a:solidFill>
                  <a:srgbClr val="000099"/>
                </a:solidFill>
              </a:rPr>
              <a:t>biết</a:t>
            </a:r>
            <a:r>
              <a:rPr lang="en-US" sz="2200" dirty="0">
                <a:solidFill>
                  <a:srgbClr val="000099"/>
                </a:solidFill>
              </a:rPr>
              <a:t> </a:t>
            </a:r>
            <a:r>
              <a:rPr lang="en-US" sz="2200" dirty="0" err="1">
                <a:solidFill>
                  <a:srgbClr val="000099"/>
                </a:solidFill>
              </a:rPr>
              <a:t>có</a:t>
            </a:r>
            <a:r>
              <a:rPr lang="en-US" sz="2200" dirty="0">
                <a:solidFill>
                  <a:srgbClr val="000099"/>
                </a:solidFill>
              </a:rPr>
              <a:t> </a:t>
            </a:r>
            <a:r>
              <a:rPr lang="en-US" sz="2200" dirty="0" err="1">
                <a:solidFill>
                  <a:srgbClr val="000099"/>
                </a:solidFill>
              </a:rPr>
              <a:t>tính</a:t>
            </a:r>
            <a:r>
              <a:rPr lang="en-US" sz="2200" dirty="0">
                <a:solidFill>
                  <a:srgbClr val="000099"/>
                </a:solidFill>
              </a:rPr>
              <a:t> </a:t>
            </a:r>
            <a:r>
              <a:rPr lang="en-US" sz="2200" dirty="0" err="1">
                <a:solidFill>
                  <a:srgbClr val="000099"/>
                </a:solidFill>
              </a:rPr>
              <a:t>hệ</a:t>
            </a:r>
            <a:r>
              <a:rPr lang="en-US" sz="2200" dirty="0">
                <a:solidFill>
                  <a:srgbClr val="000099"/>
                </a:solidFill>
              </a:rPr>
              <a:t> </a:t>
            </a:r>
            <a:r>
              <a:rPr lang="en-US" sz="2200" dirty="0" err="1">
                <a:solidFill>
                  <a:srgbClr val="000099"/>
                </a:solidFill>
              </a:rPr>
              <a:t>thống</a:t>
            </a:r>
            <a:r>
              <a:rPr lang="en-US" sz="2200" dirty="0">
                <a:solidFill>
                  <a:srgbClr val="000099"/>
                </a:solidFill>
              </a:rPr>
              <a:t> </a:t>
            </a:r>
            <a:r>
              <a:rPr lang="en-US" sz="2200" dirty="0" err="1">
                <a:solidFill>
                  <a:srgbClr val="000099"/>
                </a:solidFill>
              </a:rPr>
              <a:t>về</a:t>
            </a:r>
            <a:r>
              <a:rPr lang="en-US" sz="2200" dirty="0">
                <a:solidFill>
                  <a:srgbClr val="000099"/>
                </a:solidFill>
              </a:rPr>
              <a:t> </a:t>
            </a:r>
            <a:r>
              <a:rPr lang="en-US" sz="2200" b="1" dirty="0" err="1">
                <a:solidFill>
                  <a:srgbClr val="C00000"/>
                </a:solidFill>
              </a:rPr>
              <a:t>tư</a:t>
            </a:r>
            <a:r>
              <a:rPr lang="en-US" sz="2200" b="1" dirty="0">
                <a:solidFill>
                  <a:srgbClr val="C00000"/>
                </a:solidFill>
              </a:rPr>
              <a:t> </a:t>
            </a:r>
            <a:r>
              <a:rPr lang="en-US" sz="2200" b="1" dirty="0" err="1">
                <a:solidFill>
                  <a:srgbClr val="C00000"/>
                </a:solidFill>
              </a:rPr>
              <a:t>tưởng</a:t>
            </a:r>
            <a:r>
              <a:rPr lang="en-US" sz="2200" dirty="0">
                <a:solidFill>
                  <a:srgbClr val="C00000"/>
                </a:solidFill>
              </a:rPr>
              <a:t>, </a:t>
            </a:r>
            <a:r>
              <a:rPr lang="en-US" sz="2200" b="1" dirty="0" err="1">
                <a:solidFill>
                  <a:srgbClr val="C00000"/>
                </a:solidFill>
              </a:rPr>
              <a:t>đạo</a:t>
            </a:r>
            <a:r>
              <a:rPr lang="en-US" sz="2200" b="1" dirty="0">
                <a:solidFill>
                  <a:srgbClr val="C00000"/>
                </a:solidFill>
              </a:rPr>
              <a:t> </a:t>
            </a:r>
            <a:r>
              <a:rPr lang="en-US" sz="2200" b="1" dirty="0" err="1">
                <a:solidFill>
                  <a:srgbClr val="C00000"/>
                </a:solidFill>
              </a:rPr>
              <a:t>đức</a:t>
            </a:r>
            <a:r>
              <a:rPr lang="en-US" sz="2200" b="1" dirty="0">
                <a:solidFill>
                  <a:srgbClr val="C00000"/>
                </a:solidFill>
              </a:rPr>
              <a:t>, </a:t>
            </a:r>
            <a:r>
              <a:rPr lang="en-US" sz="2200" b="1" dirty="0" err="1">
                <a:solidFill>
                  <a:srgbClr val="C00000"/>
                </a:solidFill>
              </a:rPr>
              <a:t>giá</a:t>
            </a:r>
            <a:r>
              <a:rPr lang="en-US" sz="2200" b="1" dirty="0">
                <a:solidFill>
                  <a:srgbClr val="C00000"/>
                </a:solidFill>
              </a:rPr>
              <a:t> </a:t>
            </a:r>
            <a:r>
              <a:rPr lang="en-US" sz="2200" b="1" dirty="0" err="1">
                <a:solidFill>
                  <a:srgbClr val="C00000"/>
                </a:solidFill>
              </a:rPr>
              <a:t>trị</a:t>
            </a:r>
            <a:r>
              <a:rPr lang="en-US" sz="2200" b="1" dirty="0">
                <a:solidFill>
                  <a:srgbClr val="C00000"/>
                </a:solidFill>
              </a:rPr>
              <a:t> </a:t>
            </a:r>
            <a:r>
              <a:rPr lang="en-US" sz="2200" b="1" dirty="0" err="1">
                <a:solidFill>
                  <a:srgbClr val="C00000"/>
                </a:solidFill>
              </a:rPr>
              <a:t>văn</a:t>
            </a:r>
            <a:r>
              <a:rPr lang="en-US" sz="2200" b="1" dirty="0">
                <a:solidFill>
                  <a:srgbClr val="C00000"/>
                </a:solidFill>
              </a:rPr>
              <a:t> </a:t>
            </a:r>
            <a:r>
              <a:rPr lang="en-US" sz="2200" b="1" dirty="0" err="1">
                <a:solidFill>
                  <a:srgbClr val="C00000"/>
                </a:solidFill>
              </a:rPr>
              <a:t>hóa</a:t>
            </a:r>
            <a:r>
              <a:rPr lang="en-US" sz="2200" b="1" dirty="0">
                <a:solidFill>
                  <a:srgbClr val="C00000"/>
                </a:solidFill>
              </a:rPr>
              <a:t> </a:t>
            </a:r>
            <a:r>
              <a:rPr lang="en-US" sz="2200" dirty="0" err="1">
                <a:solidFill>
                  <a:srgbClr val="000099"/>
                </a:solidFill>
              </a:rPr>
              <a:t>của</a:t>
            </a:r>
            <a:r>
              <a:rPr lang="en-US" sz="2200" dirty="0">
                <a:solidFill>
                  <a:srgbClr val="000099"/>
                </a:solidFill>
              </a:rPr>
              <a:t> </a:t>
            </a:r>
            <a:r>
              <a:rPr lang="en-US" sz="2200" dirty="0" err="1">
                <a:solidFill>
                  <a:srgbClr val="000099"/>
                </a:solidFill>
              </a:rPr>
              <a:t>Chủ</a:t>
            </a:r>
            <a:r>
              <a:rPr lang="en-US" sz="2200" dirty="0">
                <a:solidFill>
                  <a:srgbClr val="000099"/>
                </a:solidFill>
              </a:rPr>
              <a:t> </a:t>
            </a:r>
            <a:r>
              <a:rPr lang="en-US" sz="2200" dirty="0" err="1">
                <a:solidFill>
                  <a:srgbClr val="000099"/>
                </a:solidFill>
              </a:rPr>
              <a:t>tịch</a:t>
            </a:r>
            <a:r>
              <a:rPr lang="en-US" sz="2200" dirty="0">
                <a:solidFill>
                  <a:srgbClr val="000099"/>
                </a:solidFill>
              </a:rPr>
              <a:t> </a:t>
            </a:r>
            <a:r>
              <a:rPr lang="en-US" sz="2200" dirty="0" err="1">
                <a:solidFill>
                  <a:srgbClr val="000099"/>
                </a:solidFill>
              </a:rPr>
              <a:t>Hồ</a:t>
            </a:r>
            <a:r>
              <a:rPr lang="en-US" sz="2200" dirty="0">
                <a:solidFill>
                  <a:srgbClr val="000099"/>
                </a:solidFill>
              </a:rPr>
              <a:t> </a:t>
            </a:r>
            <a:r>
              <a:rPr lang="en-US" sz="2200" dirty="0" err="1">
                <a:solidFill>
                  <a:srgbClr val="000099"/>
                </a:solidFill>
              </a:rPr>
              <a:t>Chí</a:t>
            </a:r>
            <a:r>
              <a:rPr lang="en-US" sz="2200" dirty="0">
                <a:solidFill>
                  <a:srgbClr val="000099"/>
                </a:solidFill>
              </a:rPr>
              <a:t> Minh.</a:t>
            </a:r>
          </a:p>
        </p:txBody>
      </p:sp>
      <p:sp>
        <p:nvSpPr>
          <p:cNvPr id="6" name="Rectangle 5"/>
          <p:cNvSpPr/>
          <p:nvPr/>
        </p:nvSpPr>
        <p:spPr>
          <a:xfrm>
            <a:off x="4105639" y="3234084"/>
            <a:ext cx="7468053" cy="1107996"/>
          </a:xfrm>
          <a:prstGeom prst="rect">
            <a:avLst/>
          </a:prstGeom>
        </p:spPr>
        <p:txBody>
          <a:bodyPr wrap="square">
            <a:spAutoFit/>
          </a:bodyPr>
          <a:lstStyle/>
          <a:p>
            <a:pPr marL="342900" indent="-342900" algn="just">
              <a:buFont typeface="Wingdings" panose="05000000000000000000" pitchFamily="2" charset="2"/>
              <a:buChar char="Ø"/>
            </a:pPr>
            <a:r>
              <a:rPr lang="en-US" sz="2200" dirty="0" err="1">
                <a:solidFill>
                  <a:srgbClr val="000099"/>
                </a:solidFill>
              </a:rPr>
              <a:t>Tạo</a:t>
            </a:r>
            <a:r>
              <a:rPr lang="en-US" sz="2200" dirty="0">
                <a:solidFill>
                  <a:srgbClr val="000099"/>
                </a:solidFill>
              </a:rPr>
              <a:t> </a:t>
            </a:r>
            <a:r>
              <a:rPr lang="en-US" sz="2200" dirty="0" err="1">
                <a:solidFill>
                  <a:srgbClr val="000099"/>
                </a:solidFill>
              </a:rPr>
              <a:t>lập</a:t>
            </a:r>
            <a:r>
              <a:rPr lang="en-US" sz="2200" dirty="0">
                <a:solidFill>
                  <a:srgbClr val="000099"/>
                </a:solidFill>
              </a:rPr>
              <a:t> </a:t>
            </a:r>
            <a:r>
              <a:rPr lang="en-US" sz="2200" dirty="0" err="1">
                <a:solidFill>
                  <a:srgbClr val="000099"/>
                </a:solidFill>
              </a:rPr>
              <a:t>những</a:t>
            </a:r>
            <a:r>
              <a:rPr lang="en-US" sz="2200" dirty="0">
                <a:solidFill>
                  <a:srgbClr val="000099"/>
                </a:solidFill>
              </a:rPr>
              <a:t> </a:t>
            </a:r>
            <a:r>
              <a:rPr lang="en-US" sz="2200" dirty="0" err="1">
                <a:solidFill>
                  <a:srgbClr val="000099"/>
                </a:solidFill>
              </a:rPr>
              <a:t>hiểu</a:t>
            </a:r>
            <a:r>
              <a:rPr lang="en-US" sz="2200" dirty="0">
                <a:solidFill>
                  <a:srgbClr val="000099"/>
                </a:solidFill>
              </a:rPr>
              <a:t> </a:t>
            </a:r>
            <a:r>
              <a:rPr lang="en-US" sz="2200" dirty="0" err="1">
                <a:solidFill>
                  <a:srgbClr val="000099"/>
                </a:solidFill>
              </a:rPr>
              <a:t>biết</a:t>
            </a:r>
            <a:r>
              <a:rPr lang="en-US" sz="2200" dirty="0">
                <a:solidFill>
                  <a:srgbClr val="000099"/>
                </a:solidFill>
              </a:rPr>
              <a:t> </a:t>
            </a:r>
            <a:r>
              <a:rPr lang="en-US" sz="2200" dirty="0" err="1">
                <a:solidFill>
                  <a:srgbClr val="000099"/>
                </a:solidFill>
              </a:rPr>
              <a:t>về</a:t>
            </a:r>
            <a:r>
              <a:rPr lang="en-US" sz="2200" dirty="0">
                <a:solidFill>
                  <a:srgbClr val="000099"/>
                </a:solidFill>
              </a:rPr>
              <a:t> </a:t>
            </a:r>
            <a:r>
              <a:rPr lang="en-US" sz="2200" b="1" dirty="0" err="1">
                <a:solidFill>
                  <a:srgbClr val="CC0066"/>
                </a:solidFill>
              </a:rPr>
              <a:t>nền</a:t>
            </a:r>
            <a:r>
              <a:rPr lang="en-US" sz="2200" b="1" dirty="0">
                <a:solidFill>
                  <a:srgbClr val="CC0066"/>
                </a:solidFill>
              </a:rPr>
              <a:t> </a:t>
            </a:r>
            <a:r>
              <a:rPr lang="en-US" sz="2200" b="1" dirty="0" err="1">
                <a:solidFill>
                  <a:srgbClr val="CC0066"/>
                </a:solidFill>
              </a:rPr>
              <a:t>tảng</a:t>
            </a:r>
            <a:r>
              <a:rPr lang="en-US" sz="2200" b="1" dirty="0">
                <a:solidFill>
                  <a:srgbClr val="CC0066"/>
                </a:solidFill>
              </a:rPr>
              <a:t> </a:t>
            </a:r>
            <a:r>
              <a:rPr lang="en-US" sz="2200" b="1" dirty="0" err="1">
                <a:solidFill>
                  <a:srgbClr val="CC0066"/>
                </a:solidFill>
              </a:rPr>
              <a:t>tư</a:t>
            </a:r>
            <a:r>
              <a:rPr lang="en-US" sz="2200" b="1" dirty="0">
                <a:solidFill>
                  <a:srgbClr val="CC0066"/>
                </a:solidFill>
              </a:rPr>
              <a:t> </a:t>
            </a:r>
            <a:r>
              <a:rPr lang="en-US" sz="2200" b="1" dirty="0" err="1">
                <a:solidFill>
                  <a:srgbClr val="CC0066"/>
                </a:solidFill>
              </a:rPr>
              <a:t>tưởng</a:t>
            </a:r>
            <a:r>
              <a:rPr lang="en-US" sz="2200" b="1" dirty="0">
                <a:solidFill>
                  <a:srgbClr val="CC0066"/>
                </a:solidFill>
              </a:rPr>
              <a:t>, </a:t>
            </a:r>
            <a:r>
              <a:rPr lang="en-US" sz="2200" b="1" dirty="0" err="1">
                <a:solidFill>
                  <a:srgbClr val="CC0066"/>
                </a:solidFill>
              </a:rPr>
              <a:t>kim</a:t>
            </a:r>
            <a:r>
              <a:rPr lang="en-US" sz="2200" b="1" dirty="0">
                <a:solidFill>
                  <a:srgbClr val="CC0066"/>
                </a:solidFill>
              </a:rPr>
              <a:t> </a:t>
            </a:r>
            <a:r>
              <a:rPr lang="en-US" sz="2200" b="1" dirty="0" err="1">
                <a:solidFill>
                  <a:srgbClr val="CC0066"/>
                </a:solidFill>
              </a:rPr>
              <a:t>chỉ</a:t>
            </a:r>
            <a:r>
              <a:rPr lang="en-US" sz="2200" b="1" dirty="0">
                <a:solidFill>
                  <a:srgbClr val="CC0066"/>
                </a:solidFill>
              </a:rPr>
              <a:t> </a:t>
            </a:r>
            <a:r>
              <a:rPr lang="en-US" sz="2200" b="1" dirty="0" err="1">
                <a:solidFill>
                  <a:srgbClr val="CC0066"/>
                </a:solidFill>
              </a:rPr>
              <a:t>nam</a:t>
            </a:r>
            <a:r>
              <a:rPr lang="en-US" sz="2200" b="1" dirty="0">
                <a:solidFill>
                  <a:srgbClr val="CC0066"/>
                </a:solidFill>
              </a:rPr>
              <a:t> </a:t>
            </a:r>
            <a:r>
              <a:rPr lang="en-US" sz="2200" b="1" dirty="0" err="1">
                <a:solidFill>
                  <a:srgbClr val="CC0066"/>
                </a:solidFill>
              </a:rPr>
              <a:t>hành</a:t>
            </a:r>
            <a:r>
              <a:rPr lang="en-US" sz="2200" b="1" dirty="0">
                <a:solidFill>
                  <a:srgbClr val="CC0066"/>
                </a:solidFill>
              </a:rPr>
              <a:t> </a:t>
            </a:r>
            <a:r>
              <a:rPr lang="en-US" sz="2200" b="1" dirty="0" err="1">
                <a:solidFill>
                  <a:srgbClr val="CC0066"/>
                </a:solidFill>
              </a:rPr>
              <a:t>động</a:t>
            </a:r>
            <a:r>
              <a:rPr lang="en-US" sz="2200" b="1" dirty="0">
                <a:solidFill>
                  <a:srgbClr val="CC0066"/>
                </a:solidFill>
              </a:rPr>
              <a:t> </a:t>
            </a:r>
            <a:r>
              <a:rPr lang="en-US" sz="2200" dirty="0" err="1">
                <a:solidFill>
                  <a:srgbClr val="000099"/>
                </a:solidFill>
              </a:rPr>
              <a:t>của</a:t>
            </a:r>
            <a:r>
              <a:rPr lang="en-US" sz="2200" dirty="0">
                <a:solidFill>
                  <a:srgbClr val="000099"/>
                </a:solidFill>
              </a:rPr>
              <a:t> </a:t>
            </a:r>
            <a:r>
              <a:rPr lang="en-US" sz="2200" dirty="0" err="1">
                <a:solidFill>
                  <a:srgbClr val="000099"/>
                </a:solidFill>
              </a:rPr>
              <a:t>Đảng</a:t>
            </a:r>
            <a:r>
              <a:rPr lang="en-US" sz="2200" dirty="0">
                <a:solidFill>
                  <a:srgbClr val="000099"/>
                </a:solidFill>
              </a:rPr>
              <a:t> </a:t>
            </a:r>
            <a:r>
              <a:rPr lang="en-US" sz="2200" dirty="0" err="1">
                <a:solidFill>
                  <a:srgbClr val="000099"/>
                </a:solidFill>
              </a:rPr>
              <a:t>và</a:t>
            </a:r>
            <a:r>
              <a:rPr lang="en-US" sz="2200" dirty="0">
                <a:solidFill>
                  <a:srgbClr val="000099"/>
                </a:solidFill>
              </a:rPr>
              <a:t> </a:t>
            </a:r>
            <a:r>
              <a:rPr lang="en-US" sz="2200" dirty="0" err="1">
                <a:solidFill>
                  <a:srgbClr val="000099"/>
                </a:solidFill>
              </a:rPr>
              <a:t>của</a:t>
            </a:r>
            <a:r>
              <a:rPr lang="en-US" sz="2200" dirty="0">
                <a:solidFill>
                  <a:srgbClr val="000099"/>
                </a:solidFill>
              </a:rPr>
              <a:t> </a:t>
            </a:r>
            <a:r>
              <a:rPr lang="en-US" sz="2200" dirty="0" err="1">
                <a:solidFill>
                  <a:srgbClr val="000099"/>
                </a:solidFill>
              </a:rPr>
              <a:t>cách</a:t>
            </a:r>
            <a:r>
              <a:rPr lang="en-US" sz="2200" dirty="0">
                <a:solidFill>
                  <a:srgbClr val="000099"/>
                </a:solidFill>
              </a:rPr>
              <a:t> </a:t>
            </a:r>
            <a:r>
              <a:rPr lang="en-US" sz="2200" dirty="0" err="1">
                <a:solidFill>
                  <a:srgbClr val="000099"/>
                </a:solidFill>
              </a:rPr>
              <a:t>mạng</a:t>
            </a:r>
            <a:r>
              <a:rPr lang="en-US" sz="2200" dirty="0">
                <a:solidFill>
                  <a:srgbClr val="000099"/>
                </a:solidFill>
              </a:rPr>
              <a:t> </a:t>
            </a:r>
            <a:r>
              <a:rPr lang="en-US" sz="2200" dirty="0" err="1">
                <a:solidFill>
                  <a:srgbClr val="000099"/>
                </a:solidFill>
              </a:rPr>
              <a:t>nước</a:t>
            </a:r>
            <a:r>
              <a:rPr lang="en-US" sz="2200" dirty="0">
                <a:solidFill>
                  <a:srgbClr val="000099"/>
                </a:solidFill>
              </a:rPr>
              <a:t> ta.</a:t>
            </a:r>
          </a:p>
        </p:txBody>
      </p:sp>
      <p:sp>
        <p:nvSpPr>
          <p:cNvPr id="7" name="Rectangle 6"/>
          <p:cNvSpPr/>
          <p:nvPr/>
        </p:nvSpPr>
        <p:spPr>
          <a:xfrm>
            <a:off x="4125197" y="4815209"/>
            <a:ext cx="7448496" cy="769441"/>
          </a:xfrm>
          <a:prstGeom prst="rect">
            <a:avLst/>
          </a:prstGeom>
        </p:spPr>
        <p:txBody>
          <a:bodyPr wrap="square">
            <a:spAutoFit/>
          </a:bodyPr>
          <a:lstStyle/>
          <a:p>
            <a:pPr marL="342900" indent="-342900" algn="just">
              <a:buFont typeface="Wingdings" panose="05000000000000000000" pitchFamily="2" charset="2"/>
              <a:buChar char="Ø"/>
            </a:pPr>
            <a:r>
              <a:rPr lang="en-US" sz="2200" dirty="0" err="1">
                <a:solidFill>
                  <a:srgbClr val="000099"/>
                </a:solidFill>
              </a:rPr>
              <a:t>Góp</a:t>
            </a:r>
            <a:r>
              <a:rPr lang="en-US" sz="2200" dirty="0">
                <a:solidFill>
                  <a:srgbClr val="000099"/>
                </a:solidFill>
              </a:rPr>
              <a:t> </a:t>
            </a:r>
            <a:r>
              <a:rPr lang="en-US" sz="2200" dirty="0" err="1">
                <a:solidFill>
                  <a:srgbClr val="000099"/>
                </a:solidFill>
              </a:rPr>
              <a:t>phần</a:t>
            </a:r>
            <a:r>
              <a:rPr lang="en-US" sz="2200" dirty="0">
                <a:solidFill>
                  <a:srgbClr val="000099"/>
                </a:solidFill>
              </a:rPr>
              <a:t> </a:t>
            </a:r>
            <a:r>
              <a:rPr lang="en-US" sz="2200" b="1" dirty="0" err="1">
                <a:solidFill>
                  <a:srgbClr val="660066"/>
                </a:solidFill>
              </a:rPr>
              <a:t>xây</a:t>
            </a:r>
            <a:r>
              <a:rPr lang="en-US" sz="2200" b="1" dirty="0">
                <a:solidFill>
                  <a:srgbClr val="660066"/>
                </a:solidFill>
              </a:rPr>
              <a:t> </a:t>
            </a:r>
            <a:r>
              <a:rPr lang="en-US" sz="2200" b="1" dirty="0" err="1">
                <a:solidFill>
                  <a:srgbClr val="660066"/>
                </a:solidFill>
              </a:rPr>
              <a:t>dựng</a:t>
            </a:r>
            <a:r>
              <a:rPr lang="en-US" sz="2200" b="1" dirty="0">
                <a:solidFill>
                  <a:srgbClr val="660066"/>
                </a:solidFill>
              </a:rPr>
              <a:t> </a:t>
            </a:r>
            <a:r>
              <a:rPr lang="en-US" sz="2200" b="1" dirty="0" err="1">
                <a:solidFill>
                  <a:srgbClr val="660066"/>
                </a:solidFill>
              </a:rPr>
              <a:t>nền</a:t>
            </a:r>
            <a:r>
              <a:rPr lang="en-US" sz="2200" b="1" dirty="0">
                <a:solidFill>
                  <a:srgbClr val="660066"/>
                </a:solidFill>
              </a:rPr>
              <a:t> </a:t>
            </a:r>
            <a:r>
              <a:rPr lang="en-US" sz="2200" b="1" dirty="0" err="1">
                <a:solidFill>
                  <a:srgbClr val="660066"/>
                </a:solidFill>
              </a:rPr>
              <a:t>tảng</a:t>
            </a:r>
            <a:r>
              <a:rPr lang="en-US" sz="2200" b="1" dirty="0">
                <a:solidFill>
                  <a:srgbClr val="660066"/>
                </a:solidFill>
              </a:rPr>
              <a:t> </a:t>
            </a:r>
            <a:r>
              <a:rPr lang="en-US" sz="2200" b="1" dirty="0" err="1">
                <a:solidFill>
                  <a:srgbClr val="660066"/>
                </a:solidFill>
              </a:rPr>
              <a:t>đạo</a:t>
            </a:r>
            <a:r>
              <a:rPr lang="en-US" sz="2200" b="1" dirty="0">
                <a:solidFill>
                  <a:srgbClr val="660066"/>
                </a:solidFill>
              </a:rPr>
              <a:t> </a:t>
            </a:r>
            <a:r>
              <a:rPr lang="en-US" sz="2200" b="1" dirty="0" err="1">
                <a:solidFill>
                  <a:srgbClr val="660066"/>
                </a:solidFill>
              </a:rPr>
              <a:t>đức</a:t>
            </a:r>
            <a:r>
              <a:rPr lang="en-US" sz="2200" b="1" dirty="0">
                <a:solidFill>
                  <a:srgbClr val="660066"/>
                </a:solidFill>
              </a:rPr>
              <a:t> </a:t>
            </a:r>
            <a:r>
              <a:rPr lang="en-US" sz="2200" dirty="0">
                <a:solidFill>
                  <a:srgbClr val="000099"/>
                </a:solidFill>
              </a:rPr>
              <a:t>con </a:t>
            </a:r>
            <a:r>
              <a:rPr lang="en-US" sz="2200" dirty="0" err="1">
                <a:solidFill>
                  <a:srgbClr val="000099"/>
                </a:solidFill>
              </a:rPr>
              <a:t>người</a:t>
            </a:r>
            <a:r>
              <a:rPr lang="en-US" sz="2200" dirty="0">
                <a:solidFill>
                  <a:srgbClr val="000099"/>
                </a:solidFill>
              </a:rPr>
              <a:t> </a:t>
            </a:r>
            <a:r>
              <a:rPr lang="en-US" sz="2200" dirty="0" err="1">
                <a:solidFill>
                  <a:srgbClr val="000099"/>
                </a:solidFill>
              </a:rPr>
              <a:t>mới</a:t>
            </a:r>
            <a:r>
              <a:rPr lang="en-US" sz="2200" dirty="0">
                <a:solidFill>
                  <a:srgbClr val="000099"/>
                </a:solidFill>
              </a:rPr>
              <a:t>.</a:t>
            </a:r>
          </a:p>
        </p:txBody>
      </p:sp>
    </p:spTree>
    <p:extLst>
      <p:ext uri="{BB962C8B-B14F-4D97-AF65-F5344CB8AC3E}">
        <p14:creationId xmlns:p14="http://schemas.microsoft.com/office/powerpoint/2010/main" val="52809349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2" descr="Mẫu powerpoint cơ quan Đả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3030204" y="358781"/>
            <a:ext cx="7016054" cy="584775"/>
          </a:xfrm>
          <a:prstGeom prst="rect">
            <a:avLst/>
          </a:prstGeom>
          <a:solidFill>
            <a:srgbClr val="0033CC"/>
          </a:solidFill>
        </p:spPr>
        <p:txBody>
          <a:bodyPr wrap="square">
            <a:spAutoFit/>
          </a:bodyPr>
          <a:lstStyle/>
          <a:p>
            <a:pPr algn="ctr"/>
            <a:r>
              <a:rPr lang="en-US" sz="3200" b="1" dirty="0" err="1">
                <a:solidFill>
                  <a:schemeClr val="bg1"/>
                </a:solidFill>
              </a:rPr>
              <a:t>Lịch</a:t>
            </a:r>
            <a:r>
              <a:rPr lang="en-US" sz="3200" b="1" dirty="0">
                <a:solidFill>
                  <a:schemeClr val="bg1"/>
                </a:solidFill>
              </a:rPr>
              <a:t> </a:t>
            </a:r>
            <a:r>
              <a:rPr lang="en-US" sz="3200" b="1" dirty="0" err="1">
                <a:solidFill>
                  <a:schemeClr val="bg1"/>
                </a:solidFill>
              </a:rPr>
              <a:t>sử</a:t>
            </a:r>
            <a:r>
              <a:rPr lang="en-US" sz="3200" b="1" dirty="0">
                <a:solidFill>
                  <a:schemeClr val="bg1"/>
                </a:solidFill>
              </a:rPr>
              <a:t> </a:t>
            </a:r>
            <a:r>
              <a:rPr lang="en-US" sz="3200" b="1" dirty="0" err="1">
                <a:solidFill>
                  <a:schemeClr val="bg1"/>
                </a:solidFill>
              </a:rPr>
              <a:t>Đảng</a:t>
            </a:r>
            <a:r>
              <a:rPr lang="en-US" sz="3200" b="1" dirty="0">
                <a:solidFill>
                  <a:schemeClr val="bg1"/>
                </a:solidFill>
              </a:rPr>
              <a:t> </a:t>
            </a:r>
            <a:r>
              <a:rPr lang="en-US" sz="3200" b="1" dirty="0" err="1">
                <a:solidFill>
                  <a:schemeClr val="bg1"/>
                </a:solidFill>
              </a:rPr>
              <a:t>Cộng</a:t>
            </a:r>
            <a:r>
              <a:rPr lang="en-US" sz="3200" b="1" dirty="0">
                <a:solidFill>
                  <a:schemeClr val="bg1"/>
                </a:solidFill>
              </a:rPr>
              <a:t> </a:t>
            </a:r>
            <a:r>
              <a:rPr lang="en-US" sz="3200" b="1" dirty="0" err="1">
                <a:solidFill>
                  <a:schemeClr val="bg1"/>
                </a:solidFill>
              </a:rPr>
              <a:t>sản</a:t>
            </a:r>
            <a:r>
              <a:rPr lang="en-US" sz="3200" b="1" dirty="0">
                <a:solidFill>
                  <a:schemeClr val="bg1"/>
                </a:solidFill>
              </a:rPr>
              <a:t> </a:t>
            </a:r>
            <a:r>
              <a:rPr lang="en-US" sz="3200" b="1" dirty="0" err="1">
                <a:solidFill>
                  <a:schemeClr val="bg1"/>
                </a:solidFill>
              </a:rPr>
              <a:t>Việt</a:t>
            </a:r>
            <a:r>
              <a:rPr lang="en-US" sz="3200" b="1" dirty="0">
                <a:solidFill>
                  <a:schemeClr val="bg1"/>
                </a:solidFill>
              </a:rPr>
              <a:t> Nam</a:t>
            </a:r>
            <a:r>
              <a:rPr lang="en-US" sz="3200" dirty="0">
                <a:solidFill>
                  <a:schemeClr val="bg1"/>
                </a:solidFill>
              </a:rPr>
              <a:t> </a:t>
            </a:r>
          </a:p>
        </p:txBody>
      </p:sp>
      <p:pic>
        <p:nvPicPr>
          <p:cNvPr id="10" name="Picture 2" descr="Tải hình ảnh bo hinh nen powerpoint nen trang 15835500d287c6 tại kho hình  nền, ảnh đẹp khoanh24.com">
            <a:extLst>
              <a:ext uri="{FF2B5EF4-FFF2-40B4-BE49-F238E27FC236}">
                <a16:creationId xmlns="" xmlns:a16="http://schemas.microsoft.com/office/drawing/2014/main" id="{FC986606-6BCE-4E03-8BE6-9F06D4B20C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201783"/>
            <a:ext cx="5538651" cy="5251268"/>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2103120" y="1509331"/>
            <a:ext cx="7640851" cy="769441"/>
          </a:xfrm>
          <a:prstGeom prst="rect">
            <a:avLst/>
          </a:prstGeom>
        </p:spPr>
        <p:txBody>
          <a:bodyPr wrap="square">
            <a:spAutoFit/>
          </a:bodyPr>
          <a:lstStyle/>
          <a:p>
            <a:pPr marL="342900" indent="-342900" algn="just">
              <a:buFont typeface="Wingdings" panose="05000000000000000000" pitchFamily="2" charset="2"/>
              <a:buChar char="§"/>
            </a:pPr>
            <a:r>
              <a:rPr lang="en-US" sz="2200" dirty="0" err="1">
                <a:solidFill>
                  <a:srgbClr val="000099"/>
                </a:solidFill>
              </a:rPr>
              <a:t>Cung</a:t>
            </a:r>
            <a:r>
              <a:rPr lang="en-US" sz="2200" dirty="0">
                <a:solidFill>
                  <a:srgbClr val="000099"/>
                </a:solidFill>
              </a:rPr>
              <a:t> </a:t>
            </a:r>
            <a:r>
              <a:rPr lang="en-US" sz="2200" dirty="0" err="1">
                <a:solidFill>
                  <a:srgbClr val="000099"/>
                </a:solidFill>
              </a:rPr>
              <a:t>cấp</a:t>
            </a:r>
            <a:r>
              <a:rPr lang="en-US" sz="2200" dirty="0">
                <a:solidFill>
                  <a:srgbClr val="000099"/>
                </a:solidFill>
              </a:rPr>
              <a:t> </a:t>
            </a:r>
            <a:r>
              <a:rPr lang="en-US" sz="2200" dirty="0" err="1">
                <a:solidFill>
                  <a:srgbClr val="000099"/>
                </a:solidFill>
              </a:rPr>
              <a:t>những</a:t>
            </a:r>
            <a:r>
              <a:rPr lang="en-US" sz="2200" dirty="0">
                <a:solidFill>
                  <a:srgbClr val="000099"/>
                </a:solidFill>
              </a:rPr>
              <a:t> </a:t>
            </a:r>
            <a:r>
              <a:rPr lang="en-US" sz="2200" dirty="0" err="1">
                <a:solidFill>
                  <a:srgbClr val="000099"/>
                </a:solidFill>
              </a:rPr>
              <a:t>nội</a:t>
            </a:r>
            <a:r>
              <a:rPr lang="en-US" sz="2200" dirty="0">
                <a:solidFill>
                  <a:srgbClr val="000099"/>
                </a:solidFill>
              </a:rPr>
              <a:t> dung </a:t>
            </a:r>
            <a:r>
              <a:rPr lang="en-US" sz="2200" dirty="0" err="1">
                <a:solidFill>
                  <a:srgbClr val="000099"/>
                </a:solidFill>
              </a:rPr>
              <a:t>cơ</a:t>
            </a:r>
            <a:r>
              <a:rPr lang="en-US" sz="2200" dirty="0">
                <a:solidFill>
                  <a:srgbClr val="000099"/>
                </a:solidFill>
              </a:rPr>
              <a:t> </a:t>
            </a:r>
            <a:r>
              <a:rPr lang="en-US" sz="2200" dirty="0" err="1">
                <a:solidFill>
                  <a:srgbClr val="000099"/>
                </a:solidFill>
              </a:rPr>
              <a:t>bản</a:t>
            </a:r>
            <a:r>
              <a:rPr lang="en-US" sz="2200" dirty="0">
                <a:solidFill>
                  <a:srgbClr val="000099"/>
                </a:solidFill>
              </a:rPr>
              <a:t> </a:t>
            </a:r>
            <a:r>
              <a:rPr lang="en-US" sz="2200" dirty="0" err="1">
                <a:solidFill>
                  <a:srgbClr val="000099"/>
                </a:solidFill>
              </a:rPr>
              <a:t>về</a:t>
            </a:r>
            <a:r>
              <a:rPr lang="en-US" sz="2200" dirty="0">
                <a:solidFill>
                  <a:srgbClr val="000099"/>
                </a:solidFill>
              </a:rPr>
              <a:t> </a:t>
            </a:r>
            <a:r>
              <a:rPr lang="en-US" sz="2200" dirty="0" err="1">
                <a:solidFill>
                  <a:srgbClr val="000099"/>
                </a:solidFill>
              </a:rPr>
              <a:t>lịch</a:t>
            </a:r>
            <a:r>
              <a:rPr lang="en-US" sz="2200" dirty="0">
                <a:solidFill>
                  <a:srgbClr val="000099"/>
                </a:solidFill>
              </a:rPr>
              <a:t> </a:t>
            </a:r>
            <a:r>
              <a:rPr lang="en-US" sz="2200" dirty="0" err="1">
                <a:solidFill>
                  <a:srgbClr val="000099"/>
                </a:solidFill>
              </a:rPr>
              <a:t>sử</a:t>
            </a:r>
            <a:r>
              <a:rPr lang="en-US" sz="2200" dirty="0">
                <a:solidFill>
                  <a:srgbClr val="000099"/>
                </a:solidFill>
              </a:rPr>
              <a:t> </a:t>
            </a:r>
            <a:r>
              <a:rPr lang="en-US" sz="2200" dirty="0" err="1">
                <a:solidFill>
                  <a:srgbClr val="000099"/>
                </a:solidFill>
              </a:rPr>
              <a:t>của</a:t>
            </a:r>
            <a:r>
              <a:rPr lang="en-US" sz="2200" dirty="0">
                <a:solidFill>
                  <a:srgbClr val="000099"/>
                </a:solidFill>
              </a:rPr>
              <a:t> </a:t>
            </a:r>
            <a:r>
              <a:rPr lang="en-US" sz="2200" dirty="0" err="1">
                <a:solidFill>
                  <a:srgbClr val="000099"/>
                </a:solidFill>
              </a:rPr>
              <a:t>Đảng</a:t>
            </a:r>
            <a:r>
              <a:rPr lang="en-US" sz="2200" dirty="0">
                <a:solidFill>
                  <a:srgbClr val="000099"/>
                </a:solidFill>
              </a:rPr>
              <a:t>, </a:t>
            </a:r>
            <a:r>
              <a:rPr lang="en-US" sz="2200" dirty="0" err="1">
                <a:solidFill>
                  <a:srgbClr val="000099"/>
                </a:solidFill>
              </a:rPr>
              <a:t>về</a:t>
            </a:r>
            <a:r>
              <a:rPr lang="en-US" sz="2200" dirty="0">
                <a:solidFill>
                  <a:srgbClr val="000099"/>
                </a:solidFill>
              </a:rPr>
              <a:t> </a:t>
            </a:r>
            <a:r>
              <a:rPr lang="en-US" sz="2200" dirty="0" err="1">
                <a:solidFill>
                  <a:srgbClr val="000099"/>
                </a:solidFill>
              </a:rPr>
              <a:t>đường</a:t>
            </a:r>
            <a:r>
              <a:rPr lang="en-US" sz="2200" dirty="0">
                <a:solidFill>
                  <a:srgbClr val="000099"/>
                </a:solidFill>
              </a:rPr>
              <a:t> </a:t>
            </a:r>
            <a:r>
              <a:rPr lang="en-US" sz="2200" dirty="0" err="1">
                <a:solidFill>
                  <a:srgbClr val="000099"/>
                </a:solidFill>
              </a:rPr>
              <a:t>lối</a:t>
            </a:r>
            <a:r>
              <a:rPr lang="en-US" sz="2200" dirty="0">
                <a:solidFill>
                  <a:srgbClr val="000099"/>
                </a:solidFill>
              </a:rPr>
              <a:t> </a:t>
            </a:r>
            <a:r>
              <a:rPr lang="en-US" sz="2200" dirty="0" err="1">
                <a:solidFill>
                  <a:srgbClr val="000099"/>
                </a:solidFill>
              </a:rPr>
              <a:t>cách</a:t>
            </a:r>
            <a:r>
              <a:rPr lang="en-US" sz="2200" dirty="0">
                <a:solidFill>
                  <a:srgbClr val="000099"/>
                </a:solidFill>
              </a:rPr>
              <a:t> </a:t>
            </a:r>
            <a:r>
              <a:rPr lang="en-US" sz="2200" dirty="0" err="1">
                <a:solidFill>
                  <a:srgbClr val="000099"/>
                </a:solidFill>
              </a:rPr>
              <a:t>mạng</a:t>
            </a:r>
            <a:r>
              <a:rPr lang="en-US" sz="2200" dirty="0">
                <a:solidFill>
                  <a:srgbClr val="000099"/>
                </a:solidFill>
              </a:rPr>
              <a:t> </a:t>
            </a:r>
            <a:r>
              <a:rPr lang="en-US" sz="2200" dirty="0" err="1">
                <a:solidFill>
                  <a:srgbClr val="000099"/>
                </a:solidFill>
              </a:rPr>
              <a:t>của</a:t>
            </a:r>
            <a:r>
              <a:rPr lang="en-US" sz="2200" dirty="0">
                <a:solidFill>
                  <a:srgbClr val="000099"/>
                </a:solidFill>
              </a:rPr>
              <a:t> </a:t>
            </a:r>
            <a:r>
              <a:rPr lang="en-US" sz="2200" dirty="0" err="1">
                <a:solidFill>
                  <a:srgbClr val="000099"/>
                </a:solidFill>
              </a:rPr>
              <a:t>Đảng</a:t>
            </a:r>
            <a:r>
              <a:rPr lang="en-US" sz="2200" dirty="0">
                <a:solidFill>
                  <a:srgbClr val="000099"/>
                </a:solidFill>
              </a:rPr>
              <a:t>.</a:t>
            </a:r>
          </a:p>
        </p:txBody>
      </p:sp>
      <p:sp>
        <p:nvSpPr>
          <p:cNvPr id="12" name="Rectangle 11"/>
          <p:cNvSpPr/>
          <p:nvPr/>
        </p:nvSpPr>
        <p:spPr>
          <a:xfrm>
            <a:off x="3148149" y="2711114"/>
            <a:ext cx="7640850" cy="769441"/>
          </a:xfrm>
          <a:prstGeom prst="rect">
            <a:avLst/>
          </a:prstGeom>
        </p:spPr>
        <p:txBody>
          <a:bodyPr wrap="square">
            <a:spAutoFit/>
          </a:bodyPr>
          <a:lstStyle/>
          <a:p>
            <a:pPr marL="342900" indent="-342900" algn="just">
              <a:buFont typeface="Wingdings" panose="05000000000000000000" pitchFamily="2" charset="2"/>
              <a:buChar char="§"/>
            </a:pPr>
            <a:r>
              <a:rPr lang="en-US" sz="2200" dirty="0" err="1">
                <a:solidFill>
                  <a:srgbClr val="FF0066"/>
                </a:solidFill>
              </a:rPr>
              <a:t>Xây</a:t>
            </a:r>
            <a:r>
              <a:rPr lang="en-US" sz="2200" dirty="0">
                <a:solidFill>
                  <a:srgbClr val="FF0066"/>
                </a:solidFill>
              </a:rPr>
              <a:t> </a:t>
            </a:r>
            <a:r>
              <a:rPr lang="en-US" sz="2200" dirty="0" err="1">
                <a:solidFill>
                  <a:srgbClr val="FF0066"/>
                </a:solidFill>
              </a:rPr>
              <a:t>dựng</a:t>
            </a:r>
            <a:r>
              <a:rPr lang="en-US" sz="2200" dirty="0">
                <a:solidFill>
                  <a:srgbClr val="FF0066"/>
                </a:solidFill>
              </a:rPr>
              <a:t> </a:t>
            </a:r>
            <a:r>
              <a:rPr lang="en-US" sz="2200" dirty="0" err="1">
                <a:solidFill>
                  <a:srgbClr val="FF0066"/>
                </a:solidFill>
              </a:rPr>
              <a:t>cho</a:t>
            </a:r>
            <a:r>
              <a:rPr lang="en-US" sz="2200" dirty="0">
                <a:solidFill>
                  <a:srgbClr val="FF0066"/>
                </a:solidFill>
              </a:rPr>
              <a:t> </a:t>
            </a:r>
            <a:r>
              <a:rPr lang="en-US" sz="2200" dirty="0" err="1">
                <a:solidFill>
                  <a:srgbClr val="FF0066"/>
                </a:solidFill>
              </a:rPr>
              <a:t>sinh</a:t>
            </a:r>
            <a:r>
              <a:rPr lang="en-US" sz="2200" dirty="0">
                <a:solidFill>
                  <a:srgbClr val="FF0066"/>
                </a:solidFill>
              </a:rPr>
              <a:t> </a:t>
            </a:r>
            <a:r>
              <a:rPr lang="en-US" sz="2200" dirty="0" err="1">
                <a:solidFill>
                  <a:srgbClr val="FF0066"/>
                </a:solidFill>
              </a:rPr>
              <a:t>viên</a:t>
            </a:r>
            <a:r>
              <a:rPr lang="en-US" sz="2200" dirty="0">
                <a:solidFill>
                  <a:srgbClr val="FF0066"/>
                </a:solidFill>
              </a:rPr>
              <a:t> </a:t>
            </a:r>
            <a:r>
              <a:rPr lang="en-US" sz="2200" dirty="0" err="1">
                <a:solidFill>
                  <a:srgbClr val="FF0066"/>
                </a:solidFill>
              </a:rPr>
              <a:t>niềm</a:t>
            </a:r>
            <a:r>
              <a:rPr lang="en-US" sz="2200" dirty="0">
                <a:solidFill>
                  <a:srgbClr val="FF0066"/>
                </a:solidFill>
              </a:rPr>
              <a:t> tin </a:t>
            </a:r>
            <a:r>
              <a:rPr lang="en-US" sz="2200" dirty="0" err="1">
                <a:solidFill>
                  <a:srgbClr val="FF0066"/>
                </a:solidFill>
              </a:rPr>
              <a:t>vào</a:t>
            </a:r>
            <a:r>
              <a:rPr lang="en-US" sz="2200" dirty="0">
                <a:solidFill>
                  <a:srgbClr val="FF0066"/>
                </a:solidFill>
              </a:rPr>
              <a:t> </a:t>
            </a:r>
            <a:r>
              <a:rPr lang="en-US" sz="2200" dirty="0" err="1">
                <a:solidFill>
                  <a:srgbClr val="FF0066"/>
                </a:solidFill>
              </a:rPr>
              <a:t>sự</a:t>
            </a:r>
            <a:r>
              <a:rPr lang="en-US" sz="2200" dirty="0">
                <a:solidFill>
                  <a:srgbClr val="FF0066"/>
                </a:solidFill>
              </a:rPr>
              <a:t> </a:t>
            </a:r>
            <a:r>
              <a:rPr lang="en-US" sz="2200" dirty="0" err="1">
                <a:solidFill>
                  <a:srgbClr val="FF0066"/>
                </a:solidFill>
              </a:rPr>
              <a:t>lãnh</a:t>
            </a:r>
            <a:r>
              <a:rPr lang="en-US" sz="2200" dirty="0">
                <a:solidFill>
                  <a:srgbClr val="FF0066"/>
                </a:solidFill>
              </a:rPr>
              <a:t> </a:t>
            </a:r>
            <a:r>
              <a:rPr lang="en-US" sz="2200" dirty="0" err="1">
                <a:solidFill>
                  <a:srgbClr val="FF0066"/>
                </a:solidFill>
              </a:rPr>
              <a:t>đạo</a:t>
            </a:r>
            <a:r>
              <a:rPr lang="en-US" sz="2200" dirty="0">
                <a:solidFill>
                  <a:srgbClr val="FF0066"/>
                </a:solidFill>
              </a:rPr>
              <a:t> </a:t>
            </a:r>
            <a:r>
              <a:rPr lang="en-US" sz="2200" dirty="0" err="1">
                <a:solidFill>
                  <a:srgbClr val="FF0066"/>
                </a:solidFill>
              </a:rPr>
              <a:t>của</a:t>
            </a:r>
            <a:r>
              <a:rPr lang="en-US" sz="2200" dirty="0">
                <a:solidFill>
                  <a:srgbClr val="FF0066"/>
                </a:solidFill>
              </a:rPr>
              <a:t> </a:t>
            </a:r>
            <a:r>
              <a:rPr lang="en-US" sz="2200" dirty="0" err="1">
                <a:solidFill>
                  <a:srgbClr val="FF0066"/>
                </a:solidFill>
              </a:rPr>
              <a:t>Đảng</a:t>
            </a:r>
            <a:r>
              <a:rPr lang="en-US" sz="2200" dirty="0">
                <a:solidFill>
                  <a:srgbClr val="FF0066"/>
                </a:solidFill>
              </a:rPr>
              <a:t>, </a:t>
            </a:r>
            <a:r>
              <a:rPr lang="en-US" sz="2200" dirty="0" err="1">
                <a:solidFill>
                  <a:srgbClr val="FF0066"/>
                </a:solidFill>
              </a:rPr>
              <a:t>mục</a:t>
            </a:r>
            <a:r>
              <a:rPr lang="en-US" sz="2200" dirty="0">
                <a:solidFill>
                  <a:srgbClr val="FF0066"/>
                </a:solidFill>
              </a:rPr>
              <a:t> </a:t>
            </a:r>
            <a:r>
              <a:rPr lang="en-US" sz="2200" dirty="0" err="1">
                <a:solidFill>
                  <a:srgbClr val="FF0066"/>
                </a:solidFill>
              </a:rPr>
              <a:t>tiêu</a:t>
            </a:r>
            <a:r>
              <a:rPr lang="en-US" sz="2200" dirty="0">
                <a:solidFill>
                  <a:srgbClr val="FF0066"/>
                </a:solidFill>
              </a:rPr>
              <a:t>, </a:t>
            </a:r>
            <a:r>
              <a:rPr lang="en-US" sz="2200" dirty="0" err="1">
                <a:solidFill>
                  <a:srgbClr val="FF0066"/>
                </a:solidFill>
              </a:rPr>
              <a:t>lý</a:t>
            </a:r>
            <a:r>
              <a:rPr lang="en-US" sz="2200" dirty="0">
                <a:solidFill>
                  <a:srgbClr val="FF0066"/>
                </a:solidFill>
              </a:rPr>
              <a:t> </a:t>
            </a:r>
            <a:r>
              <a:rPr lang="en-US" sz="2200" dirty="0" err="1">
                <a:solidFill>
                  <a:srgbClr val="FF0066"/>
                </a:solidFill>
              </a:rPr>
              <a:t>tưởng</a:t>
            </a:r>
            <a:r>
              <a:rPr lang="en-US" sz="2200" dirty="0">
                <a:solidFill>
                  <a:srgbClr val="FF0066"/>
                </a:solidFill>
              </a:rPr>
              <a:t> </a:t>
            </a:r>
            <a:r>
              <a:rPr lang="en-US" sz="2200" dirty="0" err="1">
                <a:solidFill>
                  <a:srgbClr val="FF0066"/>
                </a:solidFill>
              </a:rPr>
              <a:t>của</a:t>
            </a:r>
            <a:r>
              <a:rPr lang="en-US" sz="2200" dirty="0">
                <a:solidFill>
                  <a:srgbClr val="FF0066"/>
                </a:solidFill>
              </a:rPr>
              <a:t> </a:t>
            </a:r>
            <a:r>
              <a:rPr lang="en-US" sz="2200" dirty="0" err="1">
                <a:solidFill>
                  <a:srgbClr val="FF0066"/>
                </a:solidFill>
              </a:rPr>
              <a:t>Đảng</a:t>
            </a:r>
            <a:r>
              <a:rPr lang="en-US" sz="2200" dirty="0">
                <a:solidFill>
                  <a:srgbClr val="FF0066"/>
                </a:solidFill>
              </a:rPr>
              <a:t>.</a:t>
            </a:r>
          </a:p>
        </p:txBody>
      </p:sp>
      <p:sp>
        <p:nvSpPr>
          <p:cNvPr id="13" name="Rectangle 12"/>
          <p:cNvSpPr/>
          <p:nvPr/>
        </p:nvSpPr>
        <p:spPr>
          <a:xfrm>
            <a:off x="4062549" y="4243528"/>
            <a:ext cx="7640851" cy="1446550"/>
          </a:xfrm>
          <a:prstGeom prst="rect">
            <a:avLst/>
          </a:prstGeom>
        </p:spPr>
        <p:txBody>
          <a:bodyPr wrap="square">
            <a:spAutoFit/>
          </a:bodyPr>
          <a:lstStyle/>
          <a:p>
            <a:pPr marL="342900" indent="-342900" algn="ctr">
              <a:buFont typeface="Wingdings" panose="05000000000000000000" pitchFamily="2" charset="2"/>
              <a:buChar char="§"/>
            </a:pPr>
            <a:r>
              <a:rPr lang="en-US" sz="2200" dirty="0" err="1">
                <a:solidFill>
                  <a:srgbClr val="000000"/>
                </a:solidFill>
              </a:rPr>
              <a:t>Giúp</a:t>
            </a:r>
            <a:r>
              <a:rPr lang="en-US" sz="2200" dirty="0">
                <a:solidFill>
                  <a:srgbClr val="000000"/>
                </a:solidFill>
              </a:rPr>
              <a:t> </a:t>
            </a:r>
            <a:r>
              <a:rPr lang="en-US" sz="2200" dirty="0" err="1">
                <a:solidFill>
                  <a:srgbClr val="000000"/>
                </a:solidFill>
              </a:rPr>
              <a:t>sinh</a:t>
            </a:r>
            <a:r>
              <a:rPr lang="en-US" sz="2200" dirty="0">
                <a:solidFill>
                  <a:srgbClr val="000000"/>
                </a:solidFill>
              </a:rPr>
              <a:t> </a:t>
            </a:r>
            <a:r>
              <a:rPr lang="en-US" sz="2200" dirty="0" err="1">
                <a:solidFill>
                  <a:srgbClr val="000000"/>
                </a:solidFill>
              </a:rPr>
              <a:t>viên</a:t>
            </a:r>
            <a:r>
              <a:rPr lang="en-US" sz="2200" dirty="0">
                <a:solidFill>
                  <a:srgbClr val="000000"/>
                </a:solidFill>
              </a:rPr>
              <a:t> </a:t>
            </a:r>
            <a:r>
              <a:rPr lang="en-US" sz="2200" dirty="0" err="1">
                <a:solidFill>
                  <a:srgbClr val="000000"/>
                </a:solidFill>
              </a:rPr>
              <a:t>vận</a:t>
            </a:r>
            <a:r>
              <a:rPr lang="en-US" sz="2200" dirty="0">
                <a:solidFill>
                  <a:srgbClr val="000000"/>
                </a:solidFill>
              </a:rPr>
              <a:t> </a:t>
            </a:r>
            <a:r>
              <a:rPr lang="en-US" sz="2200" dirty="0" err="1">
                <a:solidFill>
                  <a:srgbClr val="000000"/>
                </a:solidFill>
              </a:rPr>
              <a:t>dụng</a:t>
            </a:r>
            <a:r>
              <a:rPr lang="en-US" sz="2200" dirty="0">
                <a:solidFill>
                  <a:srgbClr val="000000"/>
                </a:solidFill>
              </a:rPr>
              <a:t> </a:t>
            </a:r>
            <a:r>
              <a:rPr lang="en-US" sz="2200" dirty="0" err="1">
                <a:solidFill>
                  <a:srgbClr val="000000"/>
                </a:solidFill>
              </a:rPr>
              <a:t>kiến</a:t>
            </a:r>
            <a:r>
              <a:rPr lang="en-US" sz="2200" dirty="0">
                <a:solidFill>
                  <a:srgbClr val="000000"/>
                </a:solidFill>
              </a:rPr>
              <a:t> </a:t>
            </a:r>
            <a:r>
              <a:rPr lang="en-US" sz="2200" dirty="0" err="1">
                <a:solidFill>
                  <a:srgbClr val="000000"/>
                </a:solidFill>
              </a:rPr>
              <a:t>thức</a:t>
            </a:r>
            <a:r>
              <a:rPr lang="en-US" sz="2200" dirty="0">
                <a:solidFill>
                  <a:srgbClr val="000000"/>
                </a:solidFill>
              </a:rPr>
              <a:t> </a:t>
            </a:r>
            <a:r>
              <a:rPr lang="en-US" sz="2200" dirty="0" err="1">
                <a:solidFill>
                  <a:srgbClr val="000000"/>
                </a:solidFill>
              </a:rPr>
              <a:t>vào</a:t>
            </a:r>
            <a:r>
              <a:rPr lang="en-US" sz="2200" dirty="0">
                <a:solidFill>
                  <a:srgbClr val="000000"/>
                </a:solidFill>
              </a:rPr>
              <a:t> </a:t>
            </a:r>
            <a:r>
              <a:rPr lang="en-US" sz="2200" dirty="0" err="1">
                <a:solidFill>
                  <a:srgbClr val="000000"/>
                </a:solidFill>
              </a:rPr>
              <a:t>chuyên</a:t>
            </a:r>
            <a:r>
              <a:rPr lang="en-US" sz="2200" dirty="0">
                <a:solidFill>
                  <a:srgbClr val="000000"/>
                </a:solidFill>
              </a:rPr>
              <a:t> </a:t>
            </a:r>
            <a:r>
              <a:rPr lang="en-US" sz="2200" dirty="0" err="1">
                <a:solidFill>
                  <a:srgbClr val="000000"/>
                </a:solidFill>
              </a:rPr>
              <a:t>ngành</a:t>
            </a:r>
            <a:r>
              <a:rPr lang="en-US" sz="2200" dirty="0">
                <a:solidFill>
                  <a:srgbClr val="000000"/>
                </a:solidFill>
              </a:rPr>
              <a:t> </a:t>
            </a:r>
            <a:r>
              <a:rPr lang="en-US" sz="2200" dirty="0" err="1">
                <a:solidFill>
                  <a:srgbClr val="000000"/>
                </a:solidFill>
              </a:rPr>
              <a:t>để</a:t>
            </a:r>
            <a:r>
              <a:rPr lang="en-US" sz="2200" dirty="0">
                <a:solidFill>
                  <a:srgbClr val="000000"/>
                </a:solidFill>
              </a:rPr>
              <a:t> </a:t>
            </a:r>
            <a:r>
              <a:rPr lang="en-US" sz="2200" dirty="0" err="1">
                <a:solidFill>
                  <a:srgbClr val="000000"/>
                </a:solidFill>
              </a:rPr>
              <a:t>chủ</a:t>
            </a:r>
            <a:r>
              <a:rPr lang="en-US" sz="2200" dirty="0">
                <a:solidFill>
                  <a:srgbClr val="000000"/>
                </a:solidFill>
              </a:rPr>
              <a:t> </a:t>
            </a:r>
            <a:r>
              <a:rPr lang="en-US" sz="2200" dirty="0" err="1">
                <a:solidFill>
                  <a:srgbClr val="000000"/>
                </a:solidFill>
              </a:rPr>
              <a:t>động</a:t>
            </a:r>
            <a:r>
              <a:rPr lang="en-US" sz="2200" dirty="0">
                <a:solidFill>
                  <a:srgbClr val="000000"/>
                </a:solidFill>
              </a:rPr>
              <a:t>, </a:t>
            </a:r>
            <a:r>
              <a:rPr lang="en-US" sz="2200" dirty="0" err="1">
                <a:solidFill>
                  <a:srgbClr val="000000"/>
                </a:solidFill>
              </a:rPr>
              <a:t>tích</a:t>
            </a:r>
            <a:r>
              <a:rPr lang="en-US" sz="2200" dirty="0">
                <a:solidFill>
                  <a:srgbClr val="000000"/>
                </a:solidFill>
              </a:rPr>
              <a:t> </a:t>
            </a:r>
            <a:r>
              <a:rPr lang="en-US" sz="2200" dirty="0" err="1">
                <a:solidFill>
                  <a:srgbClr val="000000"/>
                </a:solidFill>
              </a:rPr>
              <a:t>cực</a:t>
            </a:r>
            <a:r>
              <a:rPr lang="en-US" sz="2200" dirty="0">
                <a:solidFill>
                  <a:srgbClr val="000000"/>
                </a:solidFill>
              </a:rPr>
              <a:t> </a:t>
            </a:r>
            <a:r>
              <a:rPr lang="en-US" sz="2200" dirty="0" err="1">
                <a:solidFill>
                  <a:srgbClr val="000000"/>
                </a:solidFill>
              </a:rPr>
              <a:t>trong</a:t>
            </a:r>
            <a:r>
              <a:rPr lang="en-US" sz="2200" dirty="0">
                <a:solidFill>
                  <a:srgbClr val="000000"/>
                </a:solidFill>
              </a:rPr>
              <a:t> </a:t>
            </a:r>
            <a:r>
              <a:rPr lang="en-US" sz="2200" dirty="0" err="1">
                <a:solidFill>
                  <a:srgbClr val="000000"/>
                </a:solidFill>
              </a:rPr>
              <a:t>việc</a:t>
            </a:r>
            <a:r>
              <a:rPr lang="en-US" sz="2200" dirty="0">
                <a:solidFill>
                  <a:srgbClr val="000000"/>
                </a:solidFill>
              </a:rPr>
              <a:t> </a:t>
            </a:r>
            <a:r>
              <a:rPr lang="en-US" sz="2200" dirty="0" err="1">
                <a:solidFill>
                  <a:srgbClr val="000000"/>
                </a:solidFill>
              </a:rPr>
              <a:t>giải</a:t>
            </a:r>
            <a:r>
              <a:rPr lang="en-US" sz="2200" dirty="0">
                <a:solidFill>
                  <a:srgbClr val="000000"/>
                </a:solidFill>
              </a:rPr>
              <a:t> </a:t>
            </a:r>
            <a:r>
              <a:rPr lang="en-US" sz="2200" dirty="0" err="1">
                <a:solidFill>
                  <a:srgbClr val="000000"/>
                </a:solidFill>
              </a:rPr>
              <a:t>quyết</a:t>
            </a:r>
            <a:r>
              <a:rPr lang="en-US" sz="2200" dirty="0">
                <a:solidFill>
                  <a:srgbClr val="000000"/>
                </a:solidFill>
              </a:rPr>
              <a:t> </a:t>
            </a:r>
            <a:r>
              <a:rPr lang="en-US" sz="2200" dirty="0" err="1">
                <a:solidFill>
                  <a:srgbClr val="000000"/>
                </a:solidFill>
              </a:rPr>
              <a:t>những</a:t>
            </a:r>
            <a:r>
              <a:rPr lang="en-US" sz="2200" dirty="0">
                <a:solidFill>
                  <a:srgbClr val="000000"/>
                </a:solidFill>
              </a:rPr>
              <a:t> </a:t>
            </a:r>
            <a:r>
              <a:rPr lang="en-US" sz="2200" dirty="0" err="1">
                <a:solidFill>
                  <a:srgbClr val="000000"/>
                </a:solidFill>
              </a:rPr>
              <a:t>vấn</a:t>
            </a:r>
            <a:r>
              <a:rPr lang="en-US" sz="2200" dirty="0">
                <a:solidFill>
                  <a:srgbClr val="000000"/>
                </a:solidFill>
              </a:rPr>
              <a:t> </a:t>
            </a:r>
            <a:r>
              <a:rPr lang="en-US" sz="2200" dirty="0" err="1">
                <a:solidFill>
                  <a:srgbClr val="000000"/>
                </a:solidFill>
              </a:rPr>
              <a:t>đề</a:t>
            </a:r>
            <a:r>
              <a:rPr lang="en-US" sz="2200" dirty="0">
                <a:solidFill>
                  <a:srgbClr val="000000"/>
                </a:solidFill>
              </a:rPr>
              <a:t> KT, CT, VH, XH </a:t>
            </a:r>
            <a:r>
              <a:rPr lang="en-US" sz="2200" dirty="0" err="1">
                <a:solidFill>
                  <a:srgbClr val="000000"/>
                </a:solidFill>
              </a:rPr>
              <a:t>theo</a:t>
            </a:r>
            <a:r>
              <a:rPr lang="en-US" sz="2200" dirty="0">
                <a:solidFill>
                  <a:srgbClr val="000000"/>
                </a:solidFill>
              </a:rPr>
              <a:t> </a:t>
            </a:r>
            <a:r>
              <a:rPr lang="en-US" sz="2200" dirty="0" err="1">
                <a:solidFill>
                  <a:srgbClr val="000000"/>
                </a:solidFill>
              </a:rPr>
              <a:t>đường</a:t>
            </a:r>
            <a:r>
              <a:rPr lang="en-US" sz="2200" dirty="0">
                <a:solidFill>
                  <a:srgbClr val="000000"/>
                </a:solidFill>
              </a:rPr>
              <a:t> </a:t>
            </a:r>
            <a:r>
              <a:rPr lang="en-US" sz="2200" dirty="0" err="1">
                <a:solidFill>
                  <a:srgbClr val="000000"/>
                </a:solidFill>
              </a:rPr>
              <a:t>lối</a:t>
            </a:r>
            <a:r>
              <a:rPr lang="en-US" sz="2200" dirty="0">
                <a:solidFill>
                  <a:srgbClr val="000000"/>
                </a:solidFill>
              </a:rPr>
              <a:t>, </a:t>
            </a:r>
            <a:r>
              <a:rPr lang="en-US" sz="2200" dirty="0" err="1">
                <a:solidFill>
                  <a:srgbClr val="000000"/>
                </a:solidFill>
              </a:rPr>
              <a:t>chính</a:t>
            </a:r>
            <a:r>
              <a:rPr lang="en-US" sz="2200" dirty="0">
                <a:solidFill>
                  <a:srgbClr val="000000"/>
                </a:solidFill>
              </a:rPr>
              <a:t> </a:t>
            </a:r>
            <a:r>
              <a:rPr lang="en-US" sz="2200" dirty="0" err="1">
                <a:solidFill>
                  <a:srgbClr val="000000"/>
                </a:solidFill>
              </a:rPr>
              <a:t>sách</a:t>
            </a:r>
            <a:r>
              <a:rPr lang="en-US" sz="2200" dirty="0">
                <a:solidFill>
                  <a:srgbClr val="000000"/>
                </a:solidFill>
              </a:rPr>
              <a:t>, </a:t>
            </a:r>
            <a:r>
              <a:rPr lang="en-US" sz="2200" dirty="0" err="1">
                <a:solidFill>
                  <a:srgbClr val="000000"/>
                </a:solidFill>
              </a:rPr>
              <a:t>pháp</a:t>
            </a:r>
            <a:r>
              <a:rPr lang="en-US" sz="2200" dirty="0">
                <a:solidFill>
                  <a:srgbClr val="000000"/>
                </a:solidFill>
              </a:rPr>
              <a:t> </a:t>
            </a:r>
            <a:r>
              <a:rPr lang="en-US" sz="2200" dirty="0" err="1">
                <a:solidFill>
                  <a:srgbClr val="000000"/>
                </a:solidFill>
              </a:rPr>
              <a:t>luật</a:t>
            </a:r>
            <a:r>
              <a:rPr lang="en-US" sz="2200" dirty="0">
                <a:solidFill>
                  <a:srgbClr val="000000"/>
                </a:solidFill>
              </a:rPr>
              <a:t> </a:t>
            </a:r>
            <a:r>
              <a:rPr lang="en-US" sz="2200" dirty="0" err="1">
                <a:solidFill>
                  <a:srgbClr val="000000"/>
                </a:solidFill>
              </a:rPr>
              <a:t>của</a:t>
            </a:r>
            <a:r>
              <a:rPr lang="en-US" sz="2200" dirty="0">
                <a:solidFill>
                  <a:srgbClr val="000000"/>
                </a:solidFill>
              </a:rPr>
              <a:t> </a:t>
            </a:r>
            <a:r>
              <a:rPr lang="en-US" sz="2200" dirty="0" err="1">
                <a:solidFill>
                  <a:srgbClr val="000000"/>
                </a:solidFill>
              </a:rPr>
              <a:t>Đảng</a:t>
            </a:r>
            <a:r>
              <a:rPr lang="en-US" sz="2200" dirty="0">
                <a:solidFill>
                  <a:srgbClr val="000000"/>
                </a:solidFill>
              </a:rPr>
              <a:t> </a:t>
            </a:r>
            <a:r>
              <a:rPr lang="en-US" sz="2200" dirty="0" err="1">
                <a:solidFill>
                  <a:srgbClr val="000000"/>
                </a:solidFill>
              </a:rPr>
              <a:t>và</a:t>
            </a:r>
            <a:r>
              <a:rPr lang="en-US" sz="2200" dirty="0">
                <a:solidFill>
                  <a:srgbClr val="000000"/>
                </a:solidFill>
              </a:rPr>
              <a:t> </a:t>
            </a:r>
            <a:r>
              <a:rPr lang="en-US" sz="2200" dirty="0" err="1">
                <a:solidFill>
                  <a:srgbClr val="000000"/>
                </a:solidFill>
              </a:rPr>
              <a:t>Nhà</a:t>
            </a:r>
            <a:r>
              <a:rPr lang="en-US" sz="2200" dirty="0">
                <a:solidFill>
                  <a:srgbClr val="000000"/>
                </a:solidFill>
              </a:rPr>
              <a:t> </a:t>
            </a:r>
            <a:r>
              <a:rPr lang="en-US" sz="2200" dirty="0" err="1">
                <a:solidFill>
                  <a:srgbClr val="000000"/>
                </a:solidFill>
              </a:rPr>
              <a:t>nước</a:t>
            </a:r>
            <a:r>
              <a:rPr lang="en-US" sz="2200" dirty="0">
                <a:solidFill>
                  <a:srgbClr val="000000"/>
                </a:solidFill>
              </a:rPr>
              <a:t>.</a:t>
            </a:r>
          </a:p>
        </p:txBody>
      </p:sp>
    </p:spTree>
    <p:extLst>
      <p:ext uri="{BB962C8B-B14F-4D97-AF65-F5344CB8AC3E}">
        <p14:creationId xmlns:p14="http://schemas.microsoft.com/office/powerpoint/2010/main" val="246427203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ltLang="en-US" dirty="0">
              <a:solidFill>
                <a:srgbClr val="FFFFFF"/>
              </a:solidFill>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147012" y="2038207"/>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vi-VN" altLang="en-US" sz="4400" b="1" dirty="0">
                <a:solidFill>
                  <a:srgbClr val="008000"/>
                </a:solidFill>
                <a:latin typeface="Arial" panose="020B0604020202020204" pitchFamily="34" charset="0"/>
                <a:cs typeface="Arial" panose="020B0604020202020204" pitchFamily="34" charset="0"/>
              </a:rPr>
              <a:t>TRIẾT HỌC </a:t>
            </a:r>
            <a:r>
              <a:rPr lang="en-US" altLang="en-US" sz="4400" b="1" dirty="0">
                <a:solidFill>
                  <a:srgbClr val="008000"/>
                </a:solidFill>
                <a:latin typeface="Arial" panose="020B0604020202020204" pitchFamily="34" charset="0"/>
                <a:cs typeface="Arial" panose="020B0604020202020204" pitchFamily="34" charset="0"/>
              </a:rPr>
              <a:t>MÁC – LÊNIN </a:t>
            </a:r>
            <a:endParaRPr lang="en-US" altLang="en-US" sz="4400" dirty="0">
              <a:solidFill>
                <a:srgbClr val="008000"/>
              </a:solidFill>
              <a:latin typeface="Arial" panose="020B0604020202020204" pitchFamily="34" charset="0"/>
              <a:cs typeface="Arial" panose="020B0604020202020204" pitchFamily="34" charset="0"/>
            </a:endParaRPr>
          </a:p>
        </p:txBody>
      </p:sp>
      <p:grpSp>
        <p:nvGrpSpPr>
          <p:cNvPr id="9" name="Group 11"/>
          <p:cNvGrpSpPr>
            <a:grpSpLocks/>
          </p:cNvGrpSpPr>
          <p:nvPr/>
        </p:nvGrpSpPr>
        <p:grpSpPr bwMode="auto">
          <a:xfrm>
            <a:off x="2784865" y="4109947"/>
            <a:ext cx="2156222" cy="1450181"/>
            <a:chOff x="5225" y="9335"/>
            <a:chExt cx="2520" cy="1750"/>
          </a:xfrm>
        </p:grpSpPr>
        <p:sp>
          <p:nvSpPr>
            <p:cNvPr id="10" name="AutoShape 20" descr="2"/>
            <p:cNvSpPr>
              <a:spLocks noChangeArrowheads="1"/>
            </p:cNvSpPr>
            <p:nvPr/>
          </p:nvSpPr>
          <p:spPr bwMode="auto">
            <a:xfrm>
              <a:off x="5225" y="10185"/>
              <a:ext cx="2520" cy="900"/>
            </a:xfrm>
            <a:prstGeom prst="wave">
              <a:avLst>
                <a:gd name="adj1" fmla="val 20644"/>
                <a:gd name="adj2" fmla="val 0"/>
              </a:avLst>
            </a:prstGeom>
            <a:blipFill dpi="0" rotWithShape="0">
              <a:blip r:embed="rId2"/>
              <a:srcRect/>
              <a:stretch>
                <a:fillRect/>
              </a:stretch>
            </a:blipFill>
            <a:ln>
              <a:noFill/>
            </a:ln>
            <a:effectLst>
              <a:outerShdw dist="107763" dir="2700000" algn="ctr" rotWithShape="0">
                <a:srgbClr val="C0C0C0"/>
              </a:outerShdw>
            </a:effectLst>
            <a:extLst>
              <a:ext uri="{91240B29-F687-4F45-9708-019B960494DF}">
                <a14:hiddenLine xmlns:a14="http://schemas.microsoft.com/office/drawing/2010/main" w="9525">
                  <a:solidFill>
                    <a:srgbClr val="000099"/>
                  </a:solidFill>
                  <a:round/>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000000"/>
                </a:solidFill>
                <a:latin typeface=".VnTime" pitchFamily="34" charset="0"/>
                <a:cs typeface="Arial" panose="020B0604020202020204" pitchFamily="34" charset="0"/>
              </a:endParaRPr>
            </a:p>
          </p:txBody>
        </p:sp>
        <p:pic>
          <p:nvPicPr>
            <p:cNvPr id="11" name="Picture 19" descr="cosmoS"/>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02" y="9335"/>
              <a:ext cx="1080" cy="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8" descr="BOOK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4" y="10122"/>
              <a:ext cx="1260" cy="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7" descr="BOOK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2" y="9848"/>
              <a:ext cx="1635" cy="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6" descr="QUILLPEN"/>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15" y="9336"/>
              <a:ext cx="702" cy="1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5"/>
            <p:cNvSpPr txBox="1">
              <a:spLocks noChangeArrowheads="1"/>
            </p:cNvSpPr>
            <p:nvPr/>
          </p:nvSpPr>
          <p:spPr bwMode="auto">
            <a:xfrm>
              <a:off x="5867" y="9897"/>
              <a:ext cx="90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lgn="r">
                <a:spcBef>
                  <a:spcPct val="0"/>
                </a:spcBef>
                <a:buFontTx/>
                <a:buNone/>
              </a:pPr>
              <a:r>
                <a:rPr lang="vi-VN" altLang="en-US" sz="600" b="1">
                  <a:solidFill>
                    <a:srgbClr val="000000"/>
                  </a:solidFill>
                  <a:latin typeface="VNbangkok"/>
                  <a:cs typeface="Times New Roman" panose="02020603050405020304" pitchFamily="18" charset="0"/>
                </a:rPr>
                <a:t> </a:t>
              </a:r>
              <a:endParaRPr lang="vi-VN" altLang="en-US" sz="1350">
                <a:solidFill>
                  <a:srgbClr val="000000"/>
                </a:solidFill>
                <a:latin typeface=".VnTime" pitchFamily="34" charset="0"/>
                <a:cs typeface="Arial" panose="020B0604020202020204" pitchFamily="34" charset="0"/>
              </a:endParaRPr>
            </a:p>
          </p:txBody>
        </p:sp>
        <p:sp>
          <p:nvSpPr>
            <p:cNvPr id="16" name="Text Box 14"/>
            <p:cNvSpPr txBox="1">
              <a:spLocks noChangeArrowheads="1"/>
            </p:cNvSpPr>
            <p:nvPr/>
          </p:nvSpPr>
          <p:spPr bwMode="auto">
            <a:xfrm>
              <a:off x="6665" y="9863"/>
              <a:ext cx="577"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sp>
          <p:nvSpPr>
            <p:cNvPr id="17" name="WordArt 13"/>
            <p:cNvSpPr>
              <a:spLocks noChangeArrowheads="1" noChangeShapeType="1" noTextEdit="1"/>
            </p:cNvSpPr>
            <p:nvPr/>
          </p:nvSpPr>
          <p:spPr bwMode="auto">
            <a:xfrm rot="1334491">
              <a:off x="6130" y="10696"/>
              <a:ext cx="600" cy="12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9282"/>
                </a:avLst>
              </a:prstTxWarp>
            </a:bodyPr>
            <a:lstStyle/>
            <a:p>
              <a:pPr algn="ctr"/>
              <a:r>
                <a:rPr lang="en-US" sz="2700" b="1" kern="10">
                  <a:solidFill>
                    <a:srgbClr val="FFFFFF"/>
                  </a:solidFill>
                  <a:latin typeface="VNbritannic"/>
                </a:rPr>
                <a:t>NÀM </a:t>
              </a:r>
            </a:p>
          </p:txBody>
        </p:sp>
        <p:sp>
          <p:nvSpPr>
            <p:cNvPr id="18" name="Text Box 12"/>
            <p:cNvSpPr txBox="1">
              <a:spLocks noChangeArrowheads="1"/>
            </p:cNvSpPr>
            <p:nvPr/>
          </p:nvSpPr>
          <p:spPr bwMode="auto">
            <a:xfrm>
              <a:off x="6623" y="10049"/>
              <a:ext cx="720" cy="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a:spcBef>
                  <a:spcPct val="0"/>
                </a:spcBef>
                <a:buFontTx/>
                <a:buNone/>
              </a:pPr>
              <a:endParaRPr lang="en-US" altLang="en-US" sz="1350">
                <a:solidFill>
                  <a:srgbClr val="000000"/>
                </a:solidFill>
                <a:latin typeface=".VnTime" pitchFamily="34" charset="0"/>
                <a:cs typeface="Arial" panose="020B0604020202020204" pitchFamily="34" charset="0"/>
              </a:endParaRPr>
            </a:p>
          </p:txBody>
        </p:sp>
      </p:grpSp>
      <p:sp>
        <p:nvSpPr>
          <p:cNvPr id="19" name="AutoShape 4"/>
          <p:cNvSpPr>
            <a:spLocks noChangeAspect="1" noChangeArrowheads="1"/>
          </p:cNvSpPr>
          <p:nvPr/>
        </p:nvSpPr>
        <p:spPr bwMode="auto">
          <a:xfrm>
            <a:off x="3641329" y="2938276"/>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sp>
        <p:nvSpPr>
          <p:cNvPr id="20" name="WordArt 4"/>
          <p:cNvSpPr>
            <a:spLocks noChangeArrowheads="1" noChangeShapeType="1" noTextEdit="1"/>
          </p:cNvSpPr>
          <p:nvPr/>
        </p:nvSpPr>
        <p:spPr bwMode="auto">
          <a:xfrm>
            <a:off x="8165206" y="5023146"/>
            <a:ext cx="3747752" cy="741531"/>
          </a:xfrm>
          <a:prstGeom prst="rect">
            <a:avLst/>
          </a:prstGeom>
        </p:spPr>
        <p:txBody>
          <a:bodyPr wrap="none" fromWordArt="1">
            <a:prstTxWarp prst="textPlain">
              <a:avLst>
                <a:gd name="adj" fmla="val 50000"/>
              </a:avLst>
            </a:prstTxWarp>
          </a:bodyPr>
          <a:lstStyle/>
          <a:p>
            <a:pPr algn="ctr"/>
            <a:r>
              <a:rPr lang="vi-VN" sz="2700" kern="10" dirty="0">
                <a:ln w="9525">
                  <a:solidFill>
                    <a:srgbClr val="000000"/>
                  </a:solidFill>
                  <a:round/>
                  <a:headEnd/>
                  <a:tailEnd/>
                </a:ln>
                <a:solidFill>
                  <a:srgbClr val="00FF00"/>
                </a:solidFill>
                <a:latin typeface="Arial Đen"/>
              </a:rPr>
              <a:t>Giảng viên</a:t>
            </a:r>
          </a:p>
          <a:p>
            <a:pPr algn="ctr"/>
            <a:r>
              <a:rPr lang="vi-VN" sz="2700" kern="10" dirty="0">
                <a:ln w="9525">
                  <a:solidFill>
                    <a:srgbClr val="000000"/>
                  </a:solidFill>
                  <a:round/>
                  <a:headEnd/>
                  <a:tailEnd/>
                </a:ln>
                <a:solidFill>
                  <a:srgbClr val="00FF00"/>
                </a:solidFill>
                <a:latin typeface="Arial Đen"/>
              </a:rPr>
              <a:t> HOÀNG THỊ TRANG</a:t>
            </a:r>
            <a:endParaRPr lang="en-US" sz="2700" kern="10" dirty="0">
              <a:ln w="9525">
                <a:solidFill>
                  <a:srgbClr val="000000"/>
                </a:solidFill>
                <a:round/>
                <a:headEnd/>
                <a:tailEnd/>
              </a:ln>
              <a:solidFill>
                <a:srgbClr val="00FF00"/>
              </a:solidFill>
              <a:latin typeface="Arial Đen"/>
            </a:endParaRPr>
          </a:p>
        </p:txBody>
      </p:sp>
      <p:sp>
        <p:nvSpPr>
          <p:cNvPr id="21" name="Rectangle 20"/>
          <p:cNvSpPr/>
          <p:nvPr/>
        </p:nvSpPr>
        <p:spPr>
          <a:xfrm>
            <a:off x="128740" y="285934"/>
            <a:ext cx="9910342" cy="830997"/>
          </a:xfrm>
          <a:prstGeom prst="rect">
            <a:avLst/>
          </a:prstGeom>
        </p:spPr>
        <p:txBody>
          <a:bodyPr wrap="square">
            <a:spAutoFit/>
          </a:bodyPr>
          <a:lstStyle/>
          <a:p>
            <a:pP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TRƯỜNG </a:t>
            </a:r>
            <a:r>
              <a:rPr lang="en-US" altLang="en-US" sz="2400" b="1" dirty="0" smtClean="0">
                <a:solidFill>
                  <a:schemeClr val="bg1"/>
                </a:solidFill>
                <a:latin typeface="+mn-lt"/>
                <a:ea typeface="Calibri" pitchFamily="34" charset="0"/>
                <a:cs typeface="Times New Roman" pitchFamily="18" charset="0"/>
              </a:rPr>
              <a:t>ĐẠI HỌC </a:t>
            </a:r>
            <a:r>
              <a:rPr lang="en-US" altLang="en-US" sz="2400" b="1" dirty="0">
                <a:solidFill>
                  <a:schemeClr val="bg1"/>
                </a:solidFill>
                <a:latin typeface="+mn-lt"/>
                <a:ea typeface="Calibri" pitchFamily="34" charset="0"/>
                <a:cs typeface="Times New Roman" pitchFamily="18" charset="0"/>
              </a:rPr>
              <a:t>CÔNG NGHIỆP THỰC PHẨM TP.HỒ CHÍ MINH</a:t>
            </a:r>
          </a:p>
          <a:p>
            <a:pPr algn="ctr">
              <a:spcBef>
                <a:spcPts val="0"/>
              </a:spcBef>
              <a:spcAft>
                <a:spcPts val="0"/>
              </a:spcAft>
              <a:defRPr/>
            </a:pPr>
            <a:r>
              <a:rPr lang="en-US" altLang="en-US" sz="2400" b="1" dirty="0">
                <a:solidFill>
                  <a:schemeClr val="bg1"/>
                </a:solidFill>
                <a:latin typeface="+mn-lt"/>
                <a:ea typeface="Calibri" pitchFamily="34" charset="0"/>
                <a:cs typeface="Times New Roman" pitchFamily="18" charset="0"/>
              </a:rPr>
              <a:t>KHOA CHÍNH TRỊ - LUẬT</a:t>
            </a:r>
          </a:p>
        </p:txBody>
      </p:sp>
      <p:pic>
        <p:nvPicPr>
          <p:cNvPr id="22" name="Picture 22" descr="Káº¿t quáº£ hÃ¬nh áº£nh cho logo Äáº¡i há»c cÃ´ng nghiá»p thá»±c pháº©m"/>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10186142" y="11804"/>
            <a:ext cx="2005857" cy="1353357"/>
          </a:xfrm>
          <a:prstGeom prst="rect">
            <a:avLst/>
          </a:prstGeom>
          <a:solidFill>
            <a:schemeClr val="accent2"/>
          </a:solidFill>
          <a:ln>
            <a:noFill/>
          </a:ln>
        </p:spPr>
      </p:pic>
    </p:spTree>
    <p:extLst>
      <p:ext uri="{BB962C8B-B14F-4D97-AF65-F5344CB8AC3E}">
        <p14:creationId xmlns:p14="http://schemas.microsoft.com/office/powerpoint/2010/main" val="2773789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p:cTn id="22" dur="500" fill="hold"/>
                                        <p:tgtEl>
                                          <p:spTgt spid="19"/>
                                        </p:tgtEl>
                                        <p:attrNameLst>
                                          <p:attrName>ppt_w</p:attrName>
                                        </p:attrNameLst>
                                      </p:cBhvr>
                                      <p:tavLst>
                                        <p:tav tm="0">
                                          <p:val>
                                            <p:fltVal val="0"/>
                                          </p:val>
                                        </p:tav>
                                        <p:tav tm="100000">
                                          <p:val>
                                            <p:strVal val="#ppt_w"/>
                                          </p:val>
                                        </p:tav>
                                      </p:tavLst>
                                    </p:anim>
                                    <p:anim calcmode="lin" valueType="num">
                                      <p:cBhvr>
                                        <p:cTn id="23" dur="500" fill="hold"/>
                                        <p:tgtEl>
                                          <p:spTgt spid="19"/>
                                        </p:tgtEl>
                                        <p:attrNameLst>
                                          <p:attrName>ppt_h</p:attrName>
                                        </p:attrNameLst>
                                      </p:cBhvr>
                                      <p:tavLst>
                                        <p:tav tm="0">
                                          <p:val>
                                            <p:fltVal val="0"/>
                                          </p:val>
                                        </p:tav>
                                        <p:tav tm="100000">
                                          <p:val>
                                            <p:strVal val="#ppt_h"/>
                                          </p:val>
                                        </p:tav>
                                      </p:tavLst>
                                    </p:anim>
                                    <p:animEffect transition="in" filter="fade">
                                      <p:cBhvr>
                                        <p:cTn id="24" dur="500"/>
                                        <p:tgtEl>
                                          <p:spTgt spid="1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P spid="20"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Tải +999 Hình Nền Powerpoint Đẹp và Độc Nhất 2016">
            <a:extLst>
              <a:ext uri="{FF2B5EF4-FFF2-40B4-BE49-F238E27FC236}">
                <a16:creationId xmlns="" xmlns:a16="http://schemas.microsoft.com/office/drawing/2014/main" id="{C584B9EB-2480-47F3-8A5E-2F80932CFB4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19500" y="0"/>
            <a:ext cx="85725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dáº¥u há»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63550" y="503641"/>
            <a:ext cx="4032448" cy="4896544"/>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662670" y="808383"/>
            <a:ext cx="8249509" cy="3920371"/>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vi-VN" sz="2800" b="1" dirty="0">
                <a:solidFill>
                  <a:schemeClr val="bg1"/>
                </a:solidFill>
                <a:ea typeface="Tahoma" pitchFamily="34" charset="0"/>
                <a:cs typeface="Times New Roman" pitchFamily="18" charset="0"/>
              </a:rPr>
              <a:t>1. </a:t>
            </a:r>
            <a:r>
              <a:rPr lang="en-US" sz="2800" b="1" dirty="0" err="1">
                <a:solidFill>
                  <a:schemeClr val="bg1"/>
                </a:solidFill>
                <a:ea typeface="Tahoma" pitchFamily="34" charset="0"/>
                <a:cs typeface="Times New Roman" pitchFamily="18" charset="0"/>
              </a:rPr>
              <a:t>Triết</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học</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Mác</a:t>
            </a:r>
            <a:r>
              <a:rPr lang="en-US" sz="2800" b="1" dirty="0">
                <a:solidFill>
                  <a:schemeClr val="bg1"/>
                </a:solidFill>
                <a:ea typeface="Tahoma" pitchFamily="34" charset="0"/>
                <a:cs typeface="Times New Roman" pitchFamily="18" charset="0"/>
              </a:rPr>
              <a:t> - </a:t>
            </a:r>
            <a:r>
              <a:rPr lang="en-US" sz="2800" b="1" dirty="0" err="1">
                <a:solidFill>
                  <a:schemeClr val="bg1"/>
                </a:solidFill>
                <a:ea typeface="Tahoma" pitchFamily="34" charset="0"/>
                <a:cs typeface="Times New Roman" pitchFamily="18" charset="0"/>
              </a:rPr>
              <a:t>Lênin</a:t>
            </a:r>
            <a:r>
              <a:rPr lang="en-US" sz="2800" b="1" dirty="0">
                <a:solidFill>
                  <a:schemeClr val="bg1"/>
                </a:solidFill>
                <a:ea typeface="Tahoma" pitchFamily="34" charset="0"/>
                <a:cs typeface="Times New Roman" pitchFamily="18" charset="0"/>
              </a:rPr>
              <a:t> do </a:t>
            </a:r>
            <a:r>
              <a:rPr lang="en-US" sz="2800" b="1" dirty="0" err="1">
                <a:solidFill>
                  <a:schemeClr val="bg1"/>
                </a:solidFill>
                <a:ea typeface="Tahoma" pitchFamily="34" charset="0"/>
                <a:cs typeface="Times New Roman" pitchFamily="18" charset="0"/>
              </a:rPr>
              <a:t>ai</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sáng</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lập</a:t>
            </a:r>
            <a:r>
              <a:rPr lang="en-US" sz="2800" b="1" dirty="0">
                <a:solidFill>
                  <a:schemeClr val="bg1"/>
                </a:solidFill>
                <a:ea typeface="Tahoma" pitchFamily="34" charset="0"/>
                <a:cs typeface="Times New Roman" pitchFamily="18" charset="0"/>
              </a:rPr>
              <a:t>?</a:t>
            </a:r>
            <a:endParaRPr lang="vi-VN" sz="2800" b="1" dirty="0">
              <a:solidFill>
                <a:schemeClr val="bg1"/>
              </a:solidFill>
              <a:ea typeface="Tahoma" pitchFamily="34" charset="0"/>
              <a:cs typeface="Times New Roman" pitchFamily="18" charset="0"/>
            </a:endParaRPr>
          </a:p>
          <a:p>
            <a:pPr algn="ctr"/>
            <a:r>
              <a:rPr lang="vi-VN" sz="2800" b="1" dirty="0">
                <a:solidFill>
                  <a:schemeClr val="bg1"/>
                </a:solidFill>
              </a:rPr>
              <a:t>2</a:t>
            </a:r>
            <a:r>
              <a:rPr lang="vi-VN" sz="2800" dirty="0">
                <a:solidFill>
                  <a:schemeClr val="bg1"/>
                </a:solidFill>
              </a:rPr>
              <a:t>. </a:t>
            </a:r>
            <a:r>
              <a:rPr lang="en-US" sz="2800" b="1" dirty="0" err="1">
                <a:solidFill>
                  <a:schemeClr val="bg1"/>
                </a:solidFill>
                <a:ea typeface="Tahoma" pitchFamily="34" charset="0"/>
                <a:cs typeface="Times New Roman" pitchFamily="18" charset="0"/>
              </a:rPr>
              <a:t>Triết</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học</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Mác</a:t>
            </a:r>
            <a:r>
              <a:rPr lang="en-US" sz="2800" b="1" dirty="0">
                <a:solidFill>
                  <a:schemeClr val="bg1"/>
                </a:solidFill>
                <a:ea typeface="Tahoma" pitchFamily="34" charset="0"/>
                <a:cs typeface="Times New Roman" pitchFamily="18" charset="0"/>
              </a:rPr>
              <a:t> - </a:t>
            </a:r>
            <a:r>
              <a:rPr lang="en-US" sz="2800" b="1" dirty="0" err="1">
                <a:solidFill>
                  <a:schemeClr val="bg1"/>
                </a:solidFill>
                <a:ea typeface="Tahoma" pitchFamily="34" charset="0"/>
                <a:cs typeface="Times New Roman" pitchFamily="18" charset="0"/>
              </a:rPr>
              <a:t>Lênin</a:t>
            </a:r>
            <a:r>
              <a:rPr lang="en-US" sz="2800" b="1" dirty="0">
                <a:solidFill>
                  <a:schemeClr val="bg1"/>
                </a:solidFill>
                <a:ea typeface="Tahoma" pitchFamily="34" charset="0"/>
                <a:cs typeface="Times New Roman" pitchFamily="18" charset="0"/>
              </a:rPr>
              <a:t> </a:t>
            </a:r>
            <a:r>
              <a:rPr lang="vi-VN" sz="2800" b="1" dirty="0">
                <a:solidFill>
                  <a:schemeClr val="bg1"/>
                </a:solidFill>
                <a:ea typeface="Tahoma" pitchFamily="34" charset="0"/>
                <a:cs typeface="Times New Roman" pitchFamily="18" charset="0"/>
              </a:rPr>
              <a:t>là sản phẩm của giai cấp nào</a:t>
            </a:r>
            <a:r>
              <a:rPr lang="en-US" sz="2800" b="1" dirty="0">
                <a:solidFill>
                  <a:schemeClr val="bg1"/>
                </a:solidFill>
                <a:ea typeface="Tahoma" pitchFamily="34" charset="0"/>
                <a:cs typeface="Times New Roman" pitchFamily="18" charset="0"/>
              </a:rPr>
              <a:t>?</a:t>
            </a:r>
            <a:endParaRPr lang="vi-VN" sz="2800" b="1" dirty="0">
              <a:solidFill>
                <a:schemeClr val="bg1"/>
              </a:solidFill>
              <a:ea typeface="Tahoma" pitchFamily="34" charset="0"/>
              <a:cs typeface="Times New Roman" pitchFamily="18" charset="0"/>
            </a:endParaRPr>
          </a:p>
          <a:p>
            <a:pPr algn="ctr"/>
            <a:r>
              <a:rPr lang="vi-VN" sz="2800" b="1" dirty="0">
                <a:solidFill>
                  <a:schemeClr val="bg1"/>
                </a:solidFill>
                <a:ea typeface="Tahoma" pitchFamily="34" charset="0"/>
                <a:cs typeface="Times New Roman" pitchFamily="18" charset="0"/>
              </a:rPr>
              <a:t>3. Tại sao không gọi là </a:t>
            </a:r>
            <a:r>
              <a:rPr lang="en-US" sz="2800" b="1" dirty="0" err="1">
                <a:solidFill>
                  <a:schemeClr val="bg1"/>
                </a:solidFill>
                <a:ea typeface="Tahoma" pitchFamily="34" charset="0"/>
                <a:cs typeface="Times New Roman" pitchFamily="18" charset="0"/>
              </a:rPr>
              <a:t>Triết</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học</a:t>
            </a:r>
            <a:r>
              <a:rPr lang="en-US" sz="2800" b="1" dirty="0">
                <a:solidFill>
                  <a:schemeClr val="bg1"/>
                </a:solidFill>
                <a:ea typeface="Tahoma" pitchFamily="34" charset="0"/>
                <a:cs typeface="Times New Roman" pitchFamily="18" charset="0"/>
              </a:rPr>
              <a:t> </a:t>
            </a:r>
            <a:r>
              <a:rPr lang="en-US" sz="2800" b="1" dirty="0" err="1">
                <a:solidFill>
                  <a:schemeClr val="bg1"/>
                </a:solidFill>
                <a:ea typeface="Tahoma" pitchFamily="34" charset="0"/>
                <a:cs typeface="Times New Roman" pitchFamily="18" charset="0"/>
              </a:rPr>
              <a:t>Mác</a:t>
            </a:r>
            <a:r>
              <a:rPr lang="en-US" sz="2800" b="1" dirty="0">
                <a:solidFill>
                  <a:schemeClr val="bg1"/>
                </a:solidFill>
                <a:ea typeface="Tahoma" pitchFamily="34" charset="0"/>
                <a:cs typeface="Times New Roman" pitchFamily="18" charset="0"/>
              </a:rPr>
              <a:t> -</a:t>
            </a:r>
            <a:r>
              <a:rPr lang="vi-VN" sz="2800" b="1" dirty="0">
                <a:solidFill>
                  <a:schemeClr val="bg1"/>
                </a:solidFill>
                <a:ea typeface="Tahoma" pitchFamily="34" charset="0"/>
                <a:cs typeface="Times New Roman" pitchFamily="18" charset="0"/>
              </a:rPr>
              <a:t> Ăngghen</a:t>
            </a:r>
            <a:r>
              <a:rPr lang="en-US" sz="2800" b="1" dirty="0">
                <a:solidFill>
                  <a:schemeClr val="bg1"/>
                </a:solidFill>
                <a:ea typeface="Tahoma" pitchFamily="34" charset="0"/>
                <a:cs typeface="Times New Roman" pitchFamily="18" charset="0"/>
              </a:rPr>
              <a:t> -  </a:t>
            </a:r>
            <a:r>
              <a:rPr lang="en-US" sz="2800" b="1" dirty="0" err="1">
                <a:solidFill>
                  <a:schemeClr val="bg1"/>
                </a:solidFill>
                <a:ea typeface="Tahoma" pitchFamily="34" charset="0"/>
                <a:cs typeface="Times New Roman" pitchFamily="18" charset="0"/>
              </a:rPr>
              <a:t>Lênin</a:t>
            </a:r>
            <a:r>
              <a:rPr lang="en-US" sz="2800" b="1" dirty="0">
                <a:solidFill>
                  <a:schemeClr val="bg1"/>
                </a:solidFill>
                <a:ea typeface="Tahoma" pitchFamily="34" charset="0"/>
                <a:cs typeface="Times New Roman" pitchFamily="18" charset="0"/>
              </a:rPr>
              <a:t>?</a:t>
            </a:r>
            <a:endParaRPr lang="vi-VN" sz="28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spTree>
    <p:extLst>
      <p:ext uri="{BB962C8B-B14F-4D97-AF65-F5344CB8AC3E}">
        <p14:creationId xmlns:p14="http://schemas.microsoft.com/office/powerpoint/2010/main" val="88659412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porcelain&#10;&#10;Description automatically generated">
            <a:extLst>
              <a:ext uri="{FF2B5EF4-FFF2-40B4-BE49-F238E27FC236}">
                <a16:creationId xmlns="" xmlns:a16="http://schemas.microsoft.com/office/drawing/2014/main" id="{0D20A055-1D0F-4D53-888C-40C34CBC379F}"/>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20" y="10"/>
            <a:ext cx="12191980" cy="6857990"/>
          </a:xfrm>
          <a:prstGeom prst="rect">
            <a:avLst/>
          </a:prstGeom>
          <a:noFill/>
        </p:spPr>
      </p:pic>
      <p:sp>
        <p:nvSpPr>
          <p:cNvPr id="4" name="Rectangle 3"/>
          <p:cNvSpPr/>
          <p:nvPr/>
        </p:nvSpPr>
        <p:spPr>
          <a:xfrm>
            <a:off x="6997731" y="406312"/>
            <a:ext cx="3413236" cy="584775"/>
          </a:xfrm>
          <a:prstGeom prst="rect">
            <a:avLst/>
          </a:prstGeom>
          <a:solidFill>
            <a:schemeClr val="bg1"/>
          </a:solidFill>
          <a:ln>
            <a:solidFill>
              <a:schemeClr val="bg1"/>
            </a:solidFill>
          </a:ln>
        </p:spPr>
        <p:txBody>
          <a:bodyPr wrap="square">
            <a:spAutoFit/>
          </a:bodyPr>
          <a:lstStyle/>
          <a:p>
            <a:pPr algn="ctr"/>
            <a:r>
              <a:rPr lang="en-US" altLang="en-US" sz="3200" dirty="0">
                <a:solidFill>
                  <a:schemeClr val="bg1"/>
                </a:solidFill>
                <a:cs typeface="Times New Roman" pitchFamily="18" charset="0"/>
              </a:rPr>
              <a:t> </a:t>
            </a:r>
            <a:r>
              <a:rPr lang="en-US" altLang="en-US" sz="3200" b="1" dirty="0" err="1">
                <a:solidFill>
                  <a:srgbClr val="000000"/>
                </a:solidFill>
                <a:cs typeface="Times New Roman" pitchFamily="18" charset="0"/>
              </a:rPr>
              <a:t>Các</a:t>
            </a:r>
            <a:r>
              <a:rPr lang="en-US" altLang="en-US" sz="3200" b="1" dirty="0">
                <a:solidFill>
                  <a:srgbClr val="000000"/>
                </a:solidFill>
                <a:cs typeface="Times New Roman" pitchFamily="18" charset="0"/>
              </a:rPr>
              <a:t> </a:t>
            </a:r>
            <a:r>
              <a:rPr lang="en-US" altLang="en-US" sz="3200" b="1" dirty="0" err="1">
                <a:solidFill>
                  <a:srgbClr val="000000"/>
                </a:solidFill>
                <a:cs typeface="Times New Roman" pitchFamily="18" charset="0"/>
              </a:rPr>
              <a:t>Mác</a:t>
            </a:r>
            <a:r>
              <a:rPr lang="en-US" altLang="en-US" sz="3200" b="1" dirty="0">
                <a:solidFill>
                  <a:srgbClr val="000000"/>
                </a:solidFill>
                <a:cs typeface="Times New Roman" pitchFamily="18" charset="0"/>
              </a:rPr>
              <a:t> </a:t>
            </a:r>
            <a:endParaRPr lang="en-US" sz="3200" b="1" dirty="0">
              <a:solidFill>
                <a:srgbClr val="000000"/>
              </a:solidFill>
            </a:endParaRPr>
          </a:p>
        </p:txBody>
      </p:sp>
      <p:pic>
        <p:nvPicPr>
          <p:cNvPr id="5" name="Picture 2" descr="images575553_marx[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40370" y="1397388"/>
            <a:ext cx="3331138"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3"/>
          <p:cNvSpPr txBox="1">
            <a:spLocks noChangeArrowheads="1"/>
          </p:cNvSpPr>
          <p:nvPr/>
        </p:nvSpPr>
        <p:spPr bwMode="auto">
          <a:xfrm>
            <a:off x="7419703" y="1397388"/>
            <a:ext cx="4284617"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just" eaLnBrk="1" hangingPunct="1">
              <a:spcBef>
                <a:spcPct val="50000"/>
              </a:spcBef>
            </a:pP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Nhà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triết</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lí</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luận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vĩ</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đại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người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Đức</a:t>
            </a: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lãnh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tụ</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thiên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tài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của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cấp</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vô</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sản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và</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dân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lao</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động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thế</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giới</a:t>
            </a:r>
            <a:r>
              <a:rPr lang="en-US" altLang="en-US" sz="2400" dirty="0">
                <a:solidFill>
                  <a:srgbClr val="000099"/>
                </a:solidFill>
                <a:latin typeface="+mn-lt"/>
                <a:cs typeface="Times New Roman" pitchFamily="18" charset="0"/>
              </a:rPr>
              <a:t>.</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trình</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nổi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tiếng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nhất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là</a:t>
            </a:r>
            <a:r>
              <a:rPr lang="en-US" altLang="en-US" sz="2400" dirty="0">
                <a:solidFill>
                  <a:srgbClr val="000099"/>
                </a:solidFill>
                <a:latin typeface="+mn-lt"/>
                <a:cs typeface="Times New Roman" pitchFamily="18" charset="0"/>
              </a:rPr>
              <a:t> </a:t>
            </a:r>
            <a:r>
              <a:rPr lang="en-US" altLang="en-US" sz="2400" b="1" dirty="0">
                <a:solidFill>
                  <a:srgbClr val="FF00FF"/>
                </a:solidFill>
                <a:latin typeface="+mn-lt"/>
                <a:cs typeface="Times New Roman" pitchFamily="18" charset="0"/>
              </a:rPr>
              <a:t>“</a:t>
            </a:r>
            <a:r>
              <a:rPr lang="en-US" altLang="en-US" sz="2400" b="1" dirty="0" err="1">
                <a:solidFill>
                  <a:srgbClr val="FF00FF"/>
                </a:solidFill>
                <a:latin typeface="+mn-lt"/>
                <a:cs typeface="Times New Roman" pitchFamily="18" charset="0"/>
              </a:rPr>
              <a:t>Bộ</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tư</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bản</a:t>
            </a:r>
            <a:r>
              <a:rPr lang="en-US" altLang="en-US" sz="2400" b="1" dirty="0">
                <a:solidFill>
                  <a:srgbClr val="FF00FF"/>
                </a:solidFill>
                <a:latin typeface="+mn-lt"/>
                <a:cs typeface="Times New Roman" pitchFamily="18" charset="0"/>
              </a:rPr>
              <a:t>” </a:t>
            </a:r>
            <a:r>
              <a:rPr lang="en-US" altLang="en-US" sz="2400" dirty="0">
                <a:solidFill>
                  <a:srgbClr val="000099"/>
                </a:solidFill>
                <a:latin typeface="+mn-lt"/>
                <a:cs typeface="Times New Roman" pitchFamily="18" charset="0"/>
              </a:rPr>
              <a:t>(1864 -1876).</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mất</a:t>
            </a:r>
            <a:r>
              <a:rPr lang="en-US" altLang="en-US" sz="2400" dirty="0">
                <a:solidFill>
                  <a:srgbClr val="000099"/>
                </a:solidFill>
                <a:latin typeface="+mn-lt"/>
                <a:cs typeface="Times New Roman" pitchFamily="18" charset="0"/>
              </a:rPr>
              <a:t> </a:t>
            </a:r>
            <a:r>
              <a:rPr lang="en-US" altLang="en-US" sz="2400" b="1" dirty="0">
                <a:solidFill>
                  <a:srgbClr val="800000"/>
                </a:solidFill>
                <a:latin typeface="+mn-lt"/>
                <a:cs typeface="Times New Roman" pitchFamily="18" charset="0"/>
              </a:rPr>
              <a:t>14/3/1883,</a:t>
            </a:r>
            <a:r>
              <a:rPr lang="en-US" altLang="en-US" sz="2400" dirty="0">
                <a:solidFill>
                  <a:srgbClr val="000099"/>
                </a:solidFill>
                <a:latin typeface="+mn-lt"/>
                <a:cs typeface="Times New Roman" pitchFamily="18" charset="0"/>
              </a:rPr>
              <a:t>an </a:t>
            </a:r>
            <a:r>
              <a:rPr lang="en-US" altLang="en-US" sz="2400" dirty="0" err="1">
                <a:solidFill>
                  <a:srgbClr val="000099"/>
                </a:solidFill>
                <a:latin typeface="+mn-lt"/>
                <a:cs typeface="Times New Roman" pitchFamily="18" charset="0"/>
              </a:rPr>
              <a:t>táng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tại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nghĩa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trang</a:t>
            </a:r>
            <a:r>
              <a:rPr lang="en-US" altLang="en-US" sz="2400" dirty="0">
                <a:solidFill>
                  <a:srgbClr val="000099"/>
                </a:solidFill>
                <a:latin typeface="+mn-lt"/>
                <a:cs typeface="Times New Roman" pitchFamily="18" charset="0"/>
              </a:rPr>
              <a:t> Hai </a:t>
            </a:r>
            <a:r>
              <a:rPr lang="en-US" altLang="en-US" sz="2400" dirty="0" err="1">
                <a:solidFill>
                  <a:srgbClr val="000099"/>
                </a:solidFill>
                <a:latin typeface="+mn-lt"/>
                <a:cs typeface="Times New Roman" pitchFamily="18" charset="0"/>
              </a:rPr>
              <a:t>ghết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Luân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Đôn</a:t>
            </a:r>
            <a:r>
              <a:rPr lang="en-US" altLang="en-US" sz="2400" dirty="0">
                <a:solidFill>
                  <a:srgbClr val="000099"/>
                </a:solidFill>
                <a:latin typeface="+mn-lt"/>
                <a:cs typeface="Times New Roman" pitchFamily="18" charset="0"/>
              </a:rPr>
              <a:t>).</a:t>
            </a:r>
            <a:endParaRPr lang="en-US" altLang="en-US" sz="2400" dirty="0">
              <a:solidFill>
                <a:schemeClr val="tx2"/>
              </a:solidFill>
              <a:cs typeface="Times New Roman" pitchFamily="18" charset="0"/>
            </a:endParaRPr>
          </a:p>
        </p:txBody>
      </p:sp>
      <p:sp>
        <p:nvSpPr>
          <p:cNvPr id="7" name="Text Box 10"/>
          <p:cNvSpPr txBox="1">
            <a:spLocks noChangeArrowheads="1"/>
          </p:cNvSpPr>
          <p:nvPr/>
        </p:nvSpPr>
        <p:spPr bwMode="auto">
          <a:xfrm>
            <a:off x="4177201" y="5655999"/>
            <a:ext cx="2657475"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vi-VN" altLang="en-US" b="1" dirty="0">
                <a:latin typeface="Arial" panose="020B0604020202020204" pitchFamily="34" charset="0"/>
              </a:rPr>
              <a:t>C.Mác</a:t>
            </a:r>
          </a:p>
          <a:p>
            <a:pPr eaLnBrk="1" hangingPunct="1"/>
            <a:r>
              <a:rPr lang="en-US" altLang="en-US" b="1" dirty="0">
                <a:latin typeface="Arial" panose="020B0604020202020204" pitchFamily="34" charset="0"/>
              </a:rPr>
              <a:t>5/5/1818 - 14/3/1883</a:t>
            </a:r>
            <a:r>
              <a:rPr lang="vi-VN" altLang="en-US" b="1" dirty="0">
                <a:latin typeface="Arial" panose="020B0604020202020204" pitchFamily="34" charset="0"/>
              </a:rPr>
              <a:t>) </a:t>
            </a:r>
          </a:p>
        </p:txBody>
      </p:sp>
    </p:spTree>
    <p:extLst>
      <p:ext uri="{BB962C8B-B14F-4D97-AF65-F5344CB8AC3E}">
        <p14:creationId xmlns:p14="http://schemas.microsoft.com/office/powerpoint/2010/main" val="12801109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2" descr="Ngu Nguyen (26nguyenn) - Profile | Pinterest">
            <a:extLst>
              <a:ext uri="{FF2B5EF4-FFF2-40B4-BE49-F238E27FC236}">
                <a16:creationId xmlns="" xmlns:a16="http://schemas.microsoft.com/office/drawing/2014/main" id="{B0A7C251-4ADD-4AD0-8E6E-F4F722AF193C}"/>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94B58"/>
              </a:solidFill>
              <a:effectLst/>
              <a:uLnTx/>
              <a:uFillTx/>
              <a:latin typeface="Arial"/>
              <a:ea typeface="+mn-ea"/>
              <a:cs typeface="+mn-cs"/>
            </a:endParaRPr>
          </a:p>
        </p:txBody>
      </p:sp>
      <p:pic>
        <p:nvPicPr>
          <p:cNvPr id="4" name="Picture 3" descr="Shape&#10;&#10;Description automatically generated">
            <a:extLst>
              <a:ext uri="{FF2B5EF4-FFF2-40B4-BE49-F238E27FC236}">
                <a16:creationId xmlns="" xmlns:a16="http://schemas.microsoft.com/office/drawing/2014/main" id="{19294053-158F-4CB0-82BF-9BE35AFC2BF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5" name="Rectangle 4"/>
          <p:cNvSpPr/>
          <p:nvPr/>
        </p:nvSpPr>
        <p:spPr>
          <a:xfrm>
            <a:off x="2574719" y="532172"/>
            <a:ext cx="4370107" cy="461665"/>
          </a:xfrm>
          <a:prstGeom prst="rect">
            <a:avLst/>
          </a:prstGeom>
        </p:spPr>
        <p:txBody>
          <a:bodyPr wrap="none">
            <a:spAutoFit/>
          </a:bodyPr>
          <a:lstStyle/>
          <a:p>
            <a:r>
              <a:rPr lang="en-US" altLang="en-US" sz="2400" b="1" dirty="0">
                <a:solidFill>
                  <a:srgbClr val="FF0066"/>
                </a:solidFill>
                <a:cs typeface="Times New Roman" pitchFamily="18" charset="0"/>
              </a:rPr>
              <a:t>3 </a:t>
            </a:r>
            <a:r>
              <a:rPr lang="en-US" altLang="en-US" sz="2400" b="1" dirty="0" err="1">
                <a:solidFill>
                  <a:srgbClr val="FF0066"/>
                </a:solidFill>
                <a:cs typeface="Times New Roman" pitchFamily="18" charset="0"/>
              </a:rPr>
              <a:t>cống</a:t>
            </a:r>
            <a:r>
              <a:rPr lang="en-US" altLang="en-US" sz="2400" b="1" dirty="0">
                <a:solidFill>
                  <a:srgbClr val="FF0066"/>
                </a:solidFill>
                <a:cs typeface="Times New Roman" pitchFamily="18" charset="0"/>
              </a:rPr>
              <a:t> </a:t>
            </a:r>
            <a:r>
              <a:rPr lang="en-US" altLang="en-US" sz="2400" b="1" dirty="0" err="1">
                <a:solidFill>
                  <a:srgbClr val="FF0066"/>
                </a:solidFill>
                <a:cs typeface="Times New Roman" pitchFamily="18" charset="0"/>
              </a:rPr>
              <a:t>hiến</a:t>
            </a:r>
            <a:r>
              <a:rPr lang="en-US" altLang="en-US" sz="2400" b="1" dirty="0">
                <a:solidFill>
                  <a:srgbClr val="FF0066"/>
                </a:solidFill>
                <a:cs typeface="Times New Roman" pitchFamily="18" charset="0"/>
              </a:rPr>
              <a:t> </a:t>
            </a:r>
            <a:r>
              <a:rPr lang="en-US" altLang="en-US" sz="2400" b="1" dirty="0" err="1">
                <a:solidFill>
                  <a:srgbClr val="FF0066"/>
                </a:solidFill>
                <a:cs typeface="Times New Roman" pitchFamily="18" charset="0"/>
              </a:rPr>
              <a:t>vĩ</a:t>
            </a:r>
            <a:r>
              <a:rPr lang="en-US" altLang="en-US" sz="2400" b="1" dirty="0">
                <a:solidFill>
                  <a:srgbClr val="FF0066"/>
                </a:solidFill>
                <a:cs typeface="Times New Roman" pitchFamily="18" charset="0"/>
              </a:rPr>
              <a:t> </a:t>
            </a:r>
            <a:r>
              <a:rPr lang="vi-VN" altLang="en-US" sz="2400" b="1" dirty="0">
                <a:solidFill>
                  <a:srgbClr val="FF0066"/>
                </a:solidFill>
                <a:cs typeface="Times New Roman" pitchFamily="18" charset="0"/>
              </a:rPr>
              <a:t>đ</a:t>
            </a:r>
            <a:r>
              <a:rPr lang="en-US" altLang="en-US" sz="2400" b="1" dirty="0" err="1">
                <a:solidFill>
                  <a:srgbClr val="FF0066"/>
                </a:solidFill>
                <a:cs typeface="Times New Roman" pitchFamily="18" charset="0"/>
              </a:rPr>
              <a:t>ại</a:t>
            </a:r>
            <a:r>
              <a:rPr lang="en-US" altLang="en-US" sz="2400" b="1" dirty="0">
                <a:solidFill>
                  <a:srgbClr val="FF0066"/>
                </a:solidFill>
                <a:cs typeface="Times New Roman" pitchFamily="18" charset="0"/>
              </a:rPr>
              <a:t> </a:t>
            </a:r>
            <a:r>
              <a:rPr lang="en-US" altLang="en-US" sz="2400" b="1" dirty="0" err="1">
                <a:solidFill>
                  <a:srgbClr val="FF0066"/>
                </a:solidFill>
                <a:cs typeface="Times New Roman" pitchFamily="18" charset="0"/>
              </a:rPr>
              <a:t>của</a:t>
            </a:r>
            <a:r>
              <a:rPr lang="en-US" altLang="en-US" sz="2400" b="1" dirty="0">
                <a:solidFill>
                  <a:srgbClr val="FF0066"/>
                </a:solidFill>
                <a:cs typeface="Times New Roman" pitchFamily="18" charset="0"/>
              </a:rPr>
              <a:t> </a:t>
            </a:r>
            <a:r>
              <a:rPr lang="en-US" altLang="en-US" sz="2400" b="1" dirty="0" err="1">
                <a:solidFill>
                  <a:srgbClr val="FF0066"/>
                </a:solidFill>
                <a:cs typeface="Times New Roman" pitchFamily="18" charset="0"/>
              </a:rPr>
              <a:t>C.Mác</a:t>
            </a:r>
            <a:endParaRPr lang="en-US" sz="2400" b="1" dirty="0">
              <a:solidFill>
                <a:srgbClr val="FF0066"/>
              </a:solidFill>
            </a:endParaRPr>
          </a:p>
        </p:txBody>
      </p:sp>
      <p:sp>
        <p:nvSpPr>
          <p:cNvPr id="6" name="Text Box 4"/>
          <p:cNvSpPr txBox="1">
            <a:spLocks noChangeArrowheads="1"/>
          </p:cNvSpPr>
          <p:nvPr/>
        </p:nvSpPr>
        <p:spPr bwMode="auto">
          <a:xfrm>
            <a:off x="4271738" y="1442204"/>
            <a:ext cx="46632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marL="457200" indent="-457200" algn="ctr">
              <a:spcBef>
                <a:spcPct val="50000"/>
              </a:spcBef>
              <a:buFont typeface="Wingdings" panose="05000000000000000000" pitchFamily="2" charset="2"/>
              <a:buChar char="§"/>
            </a:pPr>
            <a:r>
              <a:rPr lang="en-US" altLang="en-US" sz="2000" b="1" u="sng" dirty="0" err="1">
                <a:solidFill>
                  <a:srgbClr val="CC0066"/>
                </a:solidFill>
                <a:latin typeface="+mn-lt"/>
                <a:cs typeface="Times New Roman" pitchFamily="18" charset="0"/>
              </a:rPr>
              <a:t>Cống</a:t>
            </a:r>
            <a:r>
              <a:rPr lang="en-US" altLang="en-US" sz="2000" b="1" u="sng" dirty="0">
                <a:solidFill>
                  <a:srgbClr val="CC0066"/>
                </a:solidFill>
                <a:latin typeface="+mn-lt"/>
                <a:cs typeface="Times New Roman" pitchFamily="18" charset="0"/>
              </a:rPr>
              <a:t> </a:t>
            </a:r>
            <a:r>
              <a:rPr lang="en-US" altLang="en-US" sz="2000" b="1" u="sng" dirty="0" err="1">
                <a:solidFill>
                  <a:srgbClr val="CC0066"/>
                </a:solidFill>
                <a:latin typeface="+mn-lt"/>
                <a:cs typeface="Times New Roman" pitchFamily="18" charset="0"/>
              </a:rPr>
              <a:t>hiến</a:t>
            </a:r>
            <a:r>
              <a:rPr lang="en-US" altLang="en-US" sz="2000" b="1" u="sng" dirty="0">
                <a:solidFill>
                  <a:srgbClr val="CC0066"/>
                </a:solidFill>
                <a:latin typeface="+mn-lt"/>
                <a:cs typeface="Times New Roman" pitchFamily="18" charset="0"/>
              </a:rPr>
              <a:t> 1</a:t>
            </a:r>
            <a:r>
              <a:rPr lang="en-US" altLang="en-US" sz="2000" dirty="0">
                <a:solidFill>
                  <a:srgbClr val="CC0066"/>
                </a:solidFill>
                <a:latin typeface="+mn-lt"/>
                <a:cs typeface="Times New Roman" pitchFamily="18" charset="0"/>
              </a:rPr>
              <a:t>: </a:t>
            </a:r>
            <a:r>
              <a:rPr lang="en-US" altLang="en-US" sz="2000" dirty="0" err="1">
                <a:solidFill>
                  <a:srgbClr val="000099"/>
                </a:solidFill>
                <a:latin typeface="+mn-lt"/>
                <a:cs typeface="Times New Roman" pitchFamily="18" charset="0"/>
              </a:rPr>
              <a:t>Tìm</a:t>
            </a:r>
            <a:r>
              <a:rPr lang="en-US" altLang="en-US" sz="2000" dirty="0">
                <a:solidFill>
                  <a:srgbClr val="000099"/>
                </a:solidFill>
                <a:latin typeface="+mn-lt"/>
                <a:cs typeface="Times New Roman" pitchFamily="18" charset="0"/>
              </a:rPr>
              <a:t> </a:t>
            </a:r>
            <a:r>
              <a:rPr lang="en-US" altLang="en-US" sz="2000" dirty="0" err="1">
                <a:solidFill>
                  <a:srgbClr val="000099"/>
                </a:solidFill>
                <a:latin typeface="+mn-lt"/>
                <a:cs typeface="Times New Roman" pitchFamily="18" charset="0"/>
              </a:rPr>
              <a:t>ra</a:t>
            </a:r>
            <a:r>
              <a:rPr lang="en-US" altLang="en-US" sz="2000" dirty="0">
                <a:solidFill>
                  <a:srgbClr val="000099"/>
                </a:solidFill>
                <a:latin typeface="+mn-lt"/>
                <a:cs typeface="Times New Roman" pitchFamily="18" charset="0"/>
              </a:rPr>
              <a:t> </a:t>
            </a:r>
            <a:r>
              <a:rPr lang="en-US" altLang="en-US" sz="2000" b="1" u="sng" dirty="0" err="1">
                <a:solidFill>
                  <a:srgbClr val="FF0000"/>
                </a:solidFill>
                <a:latin typeface="+mn-lt"/>
                <a:cs typeface="Times New Roman" pitchFamily="18" charset="0"/>
              </a:rPr>
              <a:t>quy</a:t>
            </a:r>
            <a:r>
              <a:rPr lang="en-US" altLang="en-US" sz="2000" b="1" u="sng" dirty="0">
                <a:solidFill>
                  <a:srgbClr val="FF0000"/>
                </a:solidFill>
                <a:latin typeface="+mn-lt"/>
                <a:cs typeface="Times New Roman" pitchFamily="18" charset="0"/>
              </a:rPr>
              <a:t> </a:t>
            </a:r>
            <a:r>
              <a:rPr lang="en-US" altLang="en-US" sz="2000" b="1" u="sng" dirty="0" err="1">
                <a:solidFill>
                  <a:srgbClr val="FF0000"/>
                </a:solidFill>
                <a:latin typeface="+mn-lt"/>
                <a:cs typeface="Times New Roman" pitchFamily="18" charset="0"/>
              </a:rPr>
              <a:t>luật</a:t>
            </a:r>
            <a:r>
              <a:rPr lang="en-US" altLang="en-US" sz="2000" b="1" u="sng" dirty="0">
                <a:solidFill>
                  <a:srgbClr val="FF0000"/>
                </a:solidFill>
                <a:latin typeface="+mn-lt"/>
                <a:cs typeface="Times New Roman" pitchFamily="18" charset="0"/>
              </a:rPr>
              <a:t> </a:t>
            </a:r>
            <a:r>
              <a:rPr lang="en-US" altLang="en-US" sz="2000" b="1" u="sng" dirty="0" err="1">
                <a:solidFill>
                  <a:srgbClr val="FF0000"/>
                </a:solidFill>
                <a:latin typeface="+mn-lt"/>
                <a:cs typeface="Times New Roman" pitchFamily="18" charset="0"/>
              </a:rPr>
              <a:t>phát</a:t>
            </a:r>
            <a:r>
              <a:rPr lang="en-US" altLang="en-US" sz="2000" b="1" u="sng" dirty="0">
                <a:solidFill>
                  <a:srgbClr val="FF0000"/>
                </a:solidFill>
                <a:latin typeface="+mn-lt"/>
                <a:cs typeface="Times New Roman" pitchFamily="18" charset="0"/>
              </a:rPr>
              <a:t> </a:t>
            </a:r>
            <a:r>
              <a:rPr lang="en-US" altLang="en-US" sz="2000" b="1" u="sng" dirty="0" err="1">
                <a:solidFill>
                  <a:srgbClr val="FF0000"/>
                </a:solidFill>
                <a:latin typeface="+mn-lt"/>
                <a:cs typeface="Times New Roman" pitchFamily="18" charset="0"/>
              </a:rPr>
              <a:t>triển</a:t>
            </a:r>
            <a:r>
              <a:rPr lang="en-US" altLang="en-US" sz="2000" b="1" u="sng" dirty="0">
                <a:solidFill>
                  <a:srgbClr val="FF0000"/>
                </a:solidFill>
                <a:latin typeface="+mn-lt"/>
                <a:cs typeface="Times New Roman" pitchFamily="18" charset="0"/>
              </a:rPr>
              <a:t> </a:t>
            </a:r>
            <a:r>
              <a:rPr lang="en-US" altLang="en-US" sz="2000" b="1" dirty="0" err="1">
                <a:solidFill>
                  <a:srgbClr val="000099"/>
                </a:solidFill>
                <a:latin typeface="+mn-lt"/>
                <a:cs typeface="Times New Roman" pitchFamily="18" charset="0"/>
              </a:rPr>
              <a:t>của</a:t>
            </a:r>
            <a:r>
              <a:rPr lang="en-US" altLang="en-US" sz="2000" b="1" dirty="0">
                <a:solidFill>
                  <a:srgbClr val="000099"/>
                </a:solidFill>
                <a:latin typeface="+mn-lt"/>
                <a:cs typeface="Times New Roman" pitchFamily="18" charset="0"/>
              </a:rPr>
              <a:t> </a:t>
            </a:r>
            <a:r>
              <a:rPr lang="en-US" altLang="en-US" sz="2000" b="1" dirty="0" err="1">
                <a:solidFill>
                  <a:srgbClr val="000099"/>
                </a:solidFill>
                <a:latin typeface="+mn-lt"/>
                <a:cs typeface="Times New Roman" pitchFamily="18" charset="0"/>
              </a:rPr>
              <a:t>lịch</a:t>
            </a:r>
            <a:r>
              <a:rPr lang="en-US" altLang="en-US" sz="2000" b="1" dirty="0">
                <a:solidFill>
                  <a:srgbClr val="000099"/>
                </a:solidFill>
                <a:latin typeface="+mn-lt"/>
                <a:cs typeface="Times New Roman" pitchFamily="18" charset="0"/>
              </a:rPr>
              <a:t> </a:t>
            </a:r>
            <a:r>
              <a:rPr lang="en-US" altLang="en-US" sz="2000" b="1" dirty="0" err="1">
                <a:solidFill>
                  <a:srgbClr val="000099"/>
                </a:solidFill>
                <a:latin typeface="+mn-lt"/>
                <a:cs typeface="Times New Roman" pitchFamily="18" charset="0"/>
              </a:rPr>
              <a:t>sử</a:t>
            </a:r>
            <a:r>
              <a:rPr lang="en-US" altLang="en-US" sz="2000" b="1" dirty="0">
                <a:solidFill>
                  <a:srgbClr val="000099"/>
                </a:solidFill>
                <a:latin typeface="+mn-lt"/>
                <a:cs typeface="Times New Roman" pitchFamily="18" charset="0"/>
              </a:rPr>
              <a:t> </a:t>
            </a:r>
            <a:r>
              <a:rPr lang="en-US" altLang="en-US" sz="2000" b="1" dirty="0" err="1">
                <a:solidFill>
                  <a:srgbClr val="000099"/>
                </a:solidFill>
                <a:latin typeface="+mn-lt"/>
                <a:cs typeface="Times New Roman" pitchFamily="18" charset="0"/>
              </a:rPr>
              <a:t>loài</a:t>
            </a:r>
            <a:r>
              <a:rPr lang="en-US" altLang="en-US" sz="2000" b="1" dirty="0">
                <a:solidFill>
                  <a:srgbClr val="000099"/>
                </a:solidFill>
                <a:latin typeface="+mn-lt"/>
                <a:cs typeface="Times New Roman" pitchFamily="18" charset="0"/>
              </a:rPr>
              <a:t> </a:t>
            </a:r>
            <a:r>
              <a:rPr lang="en-US" altLang="en-US" sz="2000" b="1" dirty="0" err="1">
                <a:solidFill>
                  <a:srgbClr val="000099"/>
                </a:solidFill>
                <a:latin typeface="+mn-lt"/>
                <a:cs typeface="Times New Roman" pitchFamily="18" charset="0"/>
              </a:rPr>
              <a:t>ng</a:t>
            </a:r>
            <a:r>
              <a:rPr lang="vi-VN" altLang="en-US" sz="2000" b="1" dirty="0">
                <a:solidFill>
                  <a:srgbClr val="000099"/>
                </a:solidFill>
                <a:latin typeface="+mn-lt"/>
                <a:cs typeface="Times New Roman" pitchFamily="18" charset="0"/>
              </a:rPr>
              <a:t>ư</a:t>
            </a:r>
            <a:r>
              <a:rPr lang="en-US" altLang="en-US" sz="2000" b="1" dirty="0" err="1">
                <a:solidFill>
                  <a:srgbClr val="000099"/>
                </a:solidFill>
                <a:latin typeface="+mn-lt"/>
                <a:cs typeface="Times New Roman" pitchFamily="18" charset="0"/>
              </a:rPr>
              <a:t>ời</a:t>
            </a:r>
            <a:r>
              <a:rPr lang="en-US" altLang="en-US" sz="2000" dirty="0">
                <a:solidFill>
                  <a:srgbClr val="000099"/>
                </a:solidFill>
                <a:latin typeface="+mn-lt"/>
                <a:cs typeface="Times New Roman" pitchFamily="18" charset="0"/>
              </a:rPr>
              <a:t>.</a:t>
            </a:r>
          </a:p>
        </p:txBody>
      </p:sp>
      <p:sp>
        <p:nvSpPr>
          <p:cNvPr id="7" name="Rectangle 6"/>
          <p:cNvSpPr/>
          <p:nvPr/>
        </p:nvSpPr>
        <p:spPr>
          <a:xfrm>
            <a:off x="4087998" y="2919680"/>
            <a:ext cx="4889004" cy="1323439"/>
          </a:xfrm>
          <a:prstGeom prst="rect">
            <a:avLst/>
          </a:prstGeom>
        </p:spPr>
        <p:txBody>
          <a:bodyPr wrap="square">
            <a:spAutoFit/>
          </a:bodyPr>
          <a:lstStyle/>
          <a:p>
            <a:pPr marL="285750" indent="-285750" algn="ctr">
              <a:buFont typeface="Wingdings" panose="05000000000000000000" pitchFamily="2" charset="2"/>
              <a:buChar char="§"/>
            </a:pPr>
            <a:r>
              <a:rPr lang="en-US" altLang="en-US" sz="2000" b="1" u="sng" dirty="0" err="1">
                <a:solidFill>
                  <a:srgbClr val="CC0066"/>
                </a:solidFill>
                <a:cs typeface="Times New Roman" pitchFamily="18" charset="0"/>
              </a:rPr>
              <a:t>Cống</a:t>
            </a:r>
            <a:r>
              <a:rPr lang="en-US" altLang="en-US" sz="2000" b="1" u="sng" dirty="0">
                <a:solidFill>
                  <a:srgbClr val="CC0066"/>
                </a:solidFill>
                <a:cs typeface="Times New Roman" pitchFamily="18" charset="0"/>
              </a:rPr>
              <a:t> </a:t>
            </a:r>
            <a:r>
              <a:rPr lang="en-US" altLang="en-US" sz="2000" b="1" u="sng" dirty="0" err="1">
                <a:solidFill>
                  <a:srgbClr val="CC0066"/>
                </a:solidFill>
                <a:cs typeface="Times New Roman" pitchFamily="18" charset="0"/>
              </a:rPr>
              <a:t>hiến</a:t>
            </a:r>
            <a:r>
              <a:rPr lang="en-US" altLang="en-US" sz="2000" b="1" u="sng" dirty="0">
                <a:solidFill>
                  <a:srgbClr val="CC0066"/>
                </a:solidFill>
                <a:cs typeface="Times New Roman" pitchFamily="18" charset="0"/>
              </a:rPr>
              <a:t> 2</a:t>
            </a:r>
            <a:r>
              <a:rPr lang="en-US" altLang="en-US" sz="2000" b="1" dirty="0">
                <a:solidFill>
                  <a:srgbClr val="CC0066"/>
                </a:solidFill>
                <a:cs typeface="Times New Roman" pitchFamily="18" charset="0"/>
              </a:rPr>
              <a:t>: </a:t>
            </a:r>
            <a:r>
              <a:rPr lang="en-US" altLang="en-US" sz="2000" dirty="0" err="1">
                <a:solidFill>
                  <a:srgbClr val="996600"/>
                </a:solidFill>
                <a:cs typeface="Times New Roman" pitchFamily="18" charset="0"/>
              </a:rPr>
              <a:t>Tìm</a:t>
            </a:r>
            <a:r>
              <a:rPr lang="en-US" altLang="en-US" sz="2000" dirty="0">
                <a:solidFill>
                  <a:srgbClr val="996600"/>
                </a:solidFill>
                <a:cs typeface="Times New Roman" pitchFamily="18" charset="0"/>
              </a:rPr>
              <a:t> </a:t>
            </a:r>
            <a:r>
              <a:rPr lang="en-US" altLang="en-US" sz="2000" dirty="0" err="1">
                <a:solidFill>
                  <a:srgbClr val="996600"/>
                </a:solidFill>
                <a:cs typeface="Times New Roman" pitchFamily="18" charset="0"/>
              </a:rPr>
              <a:t>ra</a:t>
            </a:r>
            <a:r>
              <a:rPr lang="en-US" altLang="en-US" sz="2000" dirty="0">
                <a:solidFill>
                  <a:srgbClr val="996600"/>
                </a:solidFill>
                <a:cs typeface="Times New Roman" pitchFamily="18" charset="0"/>
              </a:rPr>
              <a:t> </a:t>
            </a:r>
            <a:r>
              <a:rPr lang="en-US" altLang="en-US" sz="2000" b="1" u="sng" dirty="0" err="1">
                <a:solidFill>
                  <a:srgbClr val="008000"/>
                </a:solidFill>
                <a:cs typeface="Times New Roman" pitchFamily="18" charset="0"/>
              </a:rPr>
              <a:t>quy</a:t>
            </a:r>
            <a:r>
              <a:rPr lang="en-US" altLang="en-US" sz="2000" b="1" u="sng" dirty="0">
                <a:solidFill>
                  <a:srgbClr val="008000"/>
                </a:solidFill>
                <a:cs typeface="Times New Roman" pitchFamily="18" charset="0"/>
              </a:rPr>
              <a:t> </a:t>
            </a:r>
            <a:r>
              <a:rPr lang="en-US" altLang="en-US" sz="2000" b="1" u="sng" dirty="0" err="1">
                <a:solidFill>
                  <a:srgbClr val="008000"/>
                </a:solidFill>
                <a:cs typeface="Times New Roman" pitchFamily="18" charset="0"/>
              </a:rPr>
              <a:t>luật</a:t>
            </a:r>
            <a:r>
              <a:rPr lang="en-US" altLang="en-US" sz="2000" b="1" u="sng" dirty="0">
                <a:solidFill>
                  <a:srgbClr val="008000"/>
                </a:solidFill>
                <a:cs typeface="Times New Roman" pitchFamily="18" charset="0"/>
              </a:rPr>
              <a:t> </a:t>
            </a:r>
            <a:r>
              <a:rPr lang="en-US" altLang="en-US" sz="2000" b="1" u="sng" dirty="0" err="1">
                <a:solidFill>
                  <a:srgbClr val="008000"/>
                </a:solidFill>
                <a:cs typeface="Times New Roman" pitchFamily="18" charset="0"/>
              </a:rPr>
              <a:t>vận</a:t>
            </a:r>
            <a:r>
              <a:rPr lang="en-US" altLang="en-US" sz="2000" b="1" u="sng" dirty="0">
                <a:solidFill>
                  <a:srgbClr val="008000"/>
                </a:solidFill>
                <a:cs typeface="Times New Roman" pitchFamily="18" charset="0"/>
              </a:rPr>
              <a:t> </a:t>
            </a:r>
            <a:r>
              <a:rPr lang="vi-VN" altLang="en-US" sz="2000" b="1" u="sng" dirty="0">
                <a:solidFill>
                  <a:srgbClr val="008000"/>
                </a:solidFill>
                <a:cs typeface="Times New Roman" pitchFamily="18" charset="0"/>
              </a:rPr>
              <a:t>đ</a:t>
            </a:r>
            <a:r>
              <a:rPr lang="en-US" altLang="en-US" sz="2000" b="1" u="sng" dirty="0" err="1">
                <a:solidFill>
                  <a:srgbClr val="008000"/>
                </a:solidFill>
                <a:cs typeface="Times New Roman" pitchFamily="18" charset="0"/>
              </a:rPr>
              <a:t>ộng</a:t>
            </a:r>
            <a:r>
              <a:rPr lang="en-US" altLang="en-US" sz="2000" b="1" u="sng" dirty="0">
                <a:solidFill>
                  <a:srgbClr val="008000"/>
                </a:solidFill>
                <a:cs typeface="Times New Roman" pitchFamily="18" charset="0"/>
              </a:rPr>
              <a:t> </a:t>
            </a:r>
            <a:r>
              <a:rPr lang="en-US" altLang="en-US" sz="2000" b="1" u="sng" dirty="0" err="1">
                <a:solidFill>
                  <a:srgbClr val="008000"/>
                </a:solidFill>
                <a:cs typeface="Times New Roman" pitchFamily="18" charset="0"/>
              </a:rPr>
              <a:t>riêng</a:t>
            </a:r>
            <a:r>
              <a:rPr lang="en-US" altLang="en-US" sz="2000" b="1" u="sng" dirty="0">
                <a:solidFill>
                  <a:srgbClr val="008000"/>
                </a:solidFill>
                <a:cs typeface="Times New Roman" pitchFamily="18" charset="0"/>
              </a:rPr>
              <a:t> </a:t>
            </a:r>
            <a:r>
              <a:rPr lang="en-US" altLang="en-US" sz="2000" b="1" u="sng" dirty="0" err="1">
                <a:solidFill>
                  <a:srgbClr val="008000"/>
                </a:solidFill>
                <a:cs typeface="Times New Roman" pitchFamily="18" charset="0"/>
              </a:rPr>
              <a:t>của</a:t>
            </a:r>
            <a:r>
              <a:rPr lang="en-US" altLang="en-US" sz="2000" b="1" u="sng" dirty="0">
                <a:solidFill>
                  <a:srgbClr val="008000"/>
                </a:solidFill>
                <a:cs typeface="Times New Roman" pitchFamily="18" charset="0"/>
              </a:rPr>
              <a:t> </a:t>
            </a:r>
            <a:r>
              <a:rPr lang="en-US" altLang="en-US" sz="2000" b="1" u="sng" dirty="0" err="1">
                <a:solidFill>
                  <a:srgbClr val="008000"/>
                </a:solidFill>
                <a:cs typeface="Times New Roman" pitchFamily="18" charset="0"/>
              </a:rPr>
              <a:t>ph</a:t>
            </a:r>
            <a:r>
              <a:rPr lang="vi-VN" altLang="en-US" sz="2000" b="1" u="sng" dirty="0">
                <a:solidFill>
                  <a:srgbClr val="008000"/>
                </a:solidFill>
                <a:cs typeface="Times New Roman" pitchFamily="18" charset="0"/>
              </a:rPr>
              <a:t>ươ</a:t>
            </a:r>
            <a:r>
              <a:rPr lang="en-US" altLang="en-US" sz="2000" b="1" u="sng" dirty="0" err="1">
                <a:solidFill>
                  <a:srgbClr val="008000"/>
                </a:solidFill>
                <a:cs typeface="Times New Roman" pitchFamily="18" charset="0"/>
              </a:rPr>
              <a:t>ng</a:t>
            </a:r>
            <a:r>
              <a:rPr lang="en-US" altLang="en-US" sz="2000" b="1" u="sng" dirty="0">
                <a:solidFill>
                  <a:srgbClr val="008000"/>
                </a:solidFill>
                <a:cs typeface="Times New Roman" pitchFamily="18" charset="0"/>
              </a:rPr>
              <a:t> </a:t>
            </a:r>
            <a:r>
              <a:rPr lang="en-US" altLang="en-US" sz="2000" b="1" u="sng" dirty="0" err="1">
                <a:solidFill>
                  <a:srgbClr val="008000"/>
                </a:solidFill>
                <a:cs typeface="Times New Roman" pitchFamily="18" charset="0"/>
              </a:rPr>
              <a:t>thức</a:t>
            </a:r>
            <a:r>
              <a:rPr lang="en-US" altLang="en-US" sz="2000" b="1" u="sng" dirty="0">
                <a:solidFill>
                  <a:srgbClr val="008000"/>
                </a:solidFill>
                <a:cs typeface="Times New Roman" pitchFamily="18" charset="0"/>
              </a:rPr>
              <a:t> </a:t>
            </a:r>
            <a:r>
              <a:rPr lang="en-US" altLang="en-US" sz="2000" b="1" u="sng" dirty="0" err="1">
                <a:solidFill>
                  <a:srgbClr val="008000"/>
                </a:solidFill>
                <a:cs typeface="Times New Roman" pitchFamily="18" charset="0"/>
              </a:rPr>
              <a:t>sản</a:t>
            </a:r>
            <a:r>
              <a:rPr lang="en-US" altLang="en-US" sz="2000" b="1" u="sng" dirty="0">
                <a:solidFill>
                  <a:srgbClr val="008000"/>
                </a:solidFill>
                <a:cs typeface="Times New Roman" pitchFamily="18" charset="0"/>
              </a:rPr>
              <a:t> </a:t>
            </a:r>
            <a:r>
              <a:rPr lang="en-US" altLang="en-US" sz="2000" b="1" u="sng" dirty="0" err="1">
                <a:solidFill>
                  <a:srgbClr val="008000"/>
                </a:solidFill>
                <a:cs typeface="Times New Roman" pitchFamily="18" charset="0"/>
              </a:rPr>
              <a:t>xuất</a:t>
            </a:r>
            <a:r>
              <a:rPr lang="en-US" altLang="en-US" sz="2000" b="1" u="sng" dirty="0">
                <a:solidFill>
                  <a:srgbClr val="008000"/>
                </a:solidFill>
                <a:cs typeface="Times New Roman" pitchFamily="18" charset="0"/>
              </a:rPr>
              <a:t> TBCN </a:t>
            </a:r>
            <a:r>
              <a:rPr lang="en-US" altLang="en-US" sz="2000" dirty="0">
                <a:solidFill>
                  <a:srgbClr val="996600"/>
                </a:solidFill>
                <a:cs typeface="Times New Roman" pitchFamily="18" charset="0"/>
              </a:rPr>
              <a:t> </a:t>
            </a:r>
            <a:r>
              <a:rPr lang="en-US" altLang="en-US" sz="2000" dirty="0" err="1">
                <a:solidFill>
                  <a:srgbClr val="996600"/>
                </a:solidFill>
                <a:cs typeface="Times New Roman" pitchFamily="18" charset="0"/>
              </a:rPr>
              <a:t>và</a:t>
            </a:r>
            <a:r>
              <a:rPr lang="en-US" altLang="en-US" sz="2000" dirty="0">
                <a:solidFill>
                  <a:srgbClr val="996600"/>
                </a:solidFill>
                <a:cs typeface="Times New Roman" pitchFamily="18" charset="0"/>
              </a:rPr>
              <a:t> </a:t>
            </a:r>
            <a:r>
              <a:rPr lang="en-US" altLang="en-US" sz="2000" dirty="0" err="1">
                <a:solidFill>
                  <a:srgbClr val="996600"/>
                </a:solidFill>
                <a:cs typeface="Times New Roman" pitchFamily="18" charset="0"/>
              </a:rPr>
              <a:t>xã</a:t>
            </a:r>
            <a:r>
              <a:rPr lang="en-US" altLang="en-US" sz="2000" dirty="0">
                <a:solidFill>
                  <a:srgbClr val="996600"/>
                </a:solidFill>
                <a:cs typeface="Times New Roman" pitchFamily="18" charset="0"/>
              </a:rPr>
              <a:t> </a:t>
            </a:r>
            <a:r>
              <a:rPr lang="en-US" altLang="en-US" sz="2000" dirty="0" err="1">
                <a:solidFill>
                  <a:srgbClr val="996600"/>
                </a:solidFill>
                <a:cs typeface="Times New Roman" pitchFamily="18" charset="0"/>
              </a:rPr>
              <a:t>hội</a:t>
            </a:r>
            <a:r>
              <a:rPr lang="en-US" altLang="en-US" sz="2000" dirty="0">
                <a:solidFill>
                  <a:srgbClr val="996600"/>
                </a:solidFill>
                <a:cs typeface="Times New Roman" pitchFamily="18" charset="0"/>
              </a:rPr>
              <a:t> t</a:t>
            </a:r>
            <a:r>
              <a:rPr lang="vi-VN" altLang="en-US" sz="2000" dirty="0">
                <a:solidFill>
                  <a:srgbClr val="996600"/>
                </a:solidFill>
                <a:cs typeface="Times New Roman" pitchFamily="18" charset="0"/>
              </a:rPr>
              <a:t>ư</a:t>
            </a:r>
            <a:r>
              <a:rPr lang="en-US" altLang="en-US" sz="2000" dirty="0">
                <a:solidFill>
                  <a:srgbClr val="996600"/>
                </a:solidFill>
                <a:cs typeface="Times New Roman" pitchFamily="18" charset="0"/>
              </a:rPr>
              <a:t> </a:t>
            </a:r>
            <a:r>
              <a:rPr lang="en-US" altLang="en-US" sz="2000" dirty="0" err="1">
                <a:solidFill>
                  <a:srgbClr val="996600"/>
                </a:solidFill>
                <a:cs typeface="Times New Roman" pitchFamily="18" charset="0"/>
              </a:rPr>
              <a:t>sản</a:t>
            </a:r>
            <a:r>
              <a:rPr lang="en-US" altLang="en-US" sz="2000" dirty="0">
                <a:solidFill>
                  <a:srgbClr val="996600"/>
                </a:solidFill>
                <a:cs typeface="Times New Roman" pitchFamily="18" charset="0"/>
              </a:rPr>
              <a:t> do </a:t>
            </a:r>
            <a:r>
              <a:rPr lang="en-US" altLang="en-US" sz="2000" dirty="0" err="1">
                <a:solidFill>
                  <a:srgbClr val="996600"/>
                </a:solidFill>
                <a:cs typeface="Times New Roman" pitchFamily="18" charset="0"/>
              </a:rPr>
              <a:t>ph</a:t>
            </a:r>
            <a:r>
              <a:rPr lang="vi-VN" altLang="en-US" sz="2000" dirty="0">
                <a:solidFill>
                  <a:srgbClr val="996600"/>
                </a:solidFill>
                <a:cs typeface="Times New Roman" pitchFamily="18" charset="0"/>
              </a:rPr>
              <a:t>ươ</a:t>
            </a:r>
            <a:r>
              <a:rPr lang="en-US" altLang="en-US" sz="2000" dirty="0" err="1">
                <a:solidFill>
                  <a:srgbClr val="996600"/>
                </a:solidFill>
                <a:cs typeface="Times New Roman" pitchFamily="18" charset="0"/>
              </a:rPr>
              <a:t>ng</a:t>
            </a:r>
            <a:r>
              <a:rPr lang="en-US" altLang="en-US" sz="2000" dirty="0">
                <a:solidFill>
                  <a:srgbClr val="996600"/>
                </a:solidFill>
                <a:cs typeface="Times New Roman" pitchFamily="18" charset="0"/>
              </a:rPr>
              <a:t> </a:t>
            </a:r>
            <a:r>
              <a:rPr lang="en-US" altLang="en-US" sz="2000" dirty="0" err="1">
                <a:solidFill>
                  <a:srgbClr val="996600"/>
                </a:solidFill>
                <a:cs typeface="Times New Roman" pitchFamily="18" charset="0"/>
              </a:rPr>
              <a:t>thức</a:t>
            </a:r>
            <a:r>
              <a:rPr lang="en-US" altLang="en-US" sz="2000" dirty="0">
                <a:solidFill>
                  <a:srgbClr val="996600"/>
                </a:solidFill>
                <a:cs typeface="Times New Roman" pitchFamily="18" charset="0"/>
              </a:rPr>
              <a:t> </a:t>
            </a:r>
            <a:r>
              <a:rPr lang="vi-VN" altLang="en-US" sz="2000" dirty="0">
                <a:solidFill>
                  <a:srgbClr val="996600"/>
                </a:solidFill>
                <a:cs typeface="Times New Roman" pitchFamily="18" charset="0"/>
              </a:rPr>
              <a:t>đ</a:t>
            </a:r>
            <a:r>
              <a:rPr lang="en-US" altLang="en-US" sz="2000" dirty="0">
                <a:solidFill>
                  <a:srgbClr val="996600"/>
                </a:solidFill>
                <a:cs typeface="Times New Roman" pitchFamily="18" charset="0"/>
              </a:rPr>
              <a:t>ó </a:t>
            </a:r>
            <a:r>
              <a:rPr lang="vi-VN" altLang="en-US" sz="2000" dirty="0">
                <a:solidFill>
                  <a:srgbClr val="996600"/>
                </a:solidFill>
                <a:cs typeface="Times New Roman" pitchFamily="18" charset="0"/>
              </a:rPr>
              <a:t>đ</a:t>
            </a:r>
            <a:r>
              <a:rPr lang="en-US" altLang="en-US" sz="2000" dirty="0">
                <a:solidFill>
                  <a:srgbClr val="996600"/>
                </a:solidFill>
                <a:cs typeface="Times New Roman" pitchFamily="18" charset="0"/>
              </a:rPr>
              <a:t>ẻ </a:t>
            </a:r>
            <a:r>
              <a:rPr lang="en-US" altLang="en-US" sz="2000" dirty="0" err="1">
                <a:solidFill>
                  <a:srgbClr val="996600"/>
                </a:solidFill>
                <a:cs typeface="Times New Roman" pitchFamily="18" charset="0"/>
              </a:rPr>
              <a:t>ra.</a:t>
            </a:r>
            <a:endParaRPr lang="en-US" sz="2000" dirty="0">
              <a:solidFill>
                <a:srgbClr val="996600"/>
              </a:solidFill>
            </a:endParaRPr>
          </a:p>
        </p:txBody>
      </p:sp>
      <p:sp>
        <p:nvSpPr>
          <p:cNvPr id="8" name="Rectangle 7"/>
          <p:cNvSpPr/>
          <p:nvPr/>
        </p:nvSpPr>
        <p:spPr>
          <a:xfrm>
            <a:off x="4231430" y="4932143"/>
            <a:ext cx="6283051" cy="1015663"/>
          </a:xfrm>
          <a:prstGeom prst="rect">
            <a:avLst/>
          </a:prstGeom>
        </p:spPr>
        <p:txBody>
          <a:bodyPr wrap="square">
            <a:spAutoFit/>
          </a:bodyPr>
          <a:lstStyle/>
          <a:p>
            <a:pPr marL="457200" indent="-457200" algn="ctr">
              <a:buFont typeface="Wingdings" panose="05000000000000000000" pitchFamily="2" charset="2"/>
              <a:buChar char="§"/>
            </a:pPr>
            <a:r>
              <a:rPr lang="en-US" altLang="en-US" sz="2000" b="1" dirty="0" err="1">
                <a:solidFill>
                  <a:srgbClr val="CC0066"/>
                </a:solidFill>
                <a:cs typeface="Times New Roman" pitchFamily="18" charset="0"/>
              </a:rPr>
              <a:t>Cống</a:t>
            </a:r>
            <a:r>
              <a:rPr lang="en-US" altLang="en-US" sz="2000" b="1" dirty="0">
                <a:solidFill>
                  <a:srgbClr val="CC0066"/>
                </a:solidFill>
                <a:cs typeface="Times New Roman" pitchFamily="18" charset="0"/>
              </a:rPr>
              <a:t> </a:t>
            </a:r>
            <a:r>
              <a:rPr lang="en-US" altLang="en-US" sz="2000" b="1" dirty="0" err="1">
                <a:solidFill>
                  <a:srgbClr val="CC0066"/>
                </a:solidFill>
                <a:cs typeface="Times New Roman" pitchFamily="18" charset="0"/>
              </a:rPr>
              <a:t>hiến</a:t>
            </a:r>
            <a:r>
              <a:rPr lang="en-US" altLang="en-US" sz="2000" b="1" dirty="0">
                <a:solidFill>
                  <a:srgbClr val="CC0066"/>
                </a:solidFill>
                <a:cs typeface="Times New Roman" pitchFamily="18" charset="0"/>
              </a:rPr>
              <a:t> 3</a:t>
            </a:r>
            <a:r>
              <a:rPr lang="en-US" altLang="en-US" sz="2000" b="1" dirty="0">
                <a:solidFill>
                  <a:srgbClr val="C00000"/>
                </a:solidFill>
                <a:cs typeface="Times New Roman" pitchFamily="18" charset="0"/>
              </a:rPr>
              <a:t>:</a:t>
            </a:r>
            <a:r>
              <a:rPr lang="en-US" altLang="en-US" sz="2000" dirty="0">
                <a:solidFill>
                  <a:srgbClr val="006600"/>
                </a:solidFill>
                <a:cs typeface="Times New Roman" pitchFamily="18" charset="0"/>
              </a:rPr>
              <a:t> </a:t>
            </a:r>
            <a:r>
              <a:rPr lang="en-US" altLang="en-US" sz="2000" dirty="0" err="1">
                <a:solidFill>
                  <a:srgbClr val="006600"/>
                </a:solidFill>
                <a:cs typeface="Times New Roman" pitchFamily="18" charset="0"/>
              </a:rPr>
              <a:t>Kết</a:t>
            </a:r>
            <a:r>
              <a:rPr lang="en-US" altLang="en-US" sz="2000" dirty="0">
                <a:solidFill>
                  <a:srgbClr val="006600"/>
                </a:solidFill>
                <a:cs typeface="Times New Roman" pitchFamily="18" charset="0"/>
              </a:rPr>
              <a:t> </a:t>
            </a:r>
            <a:r>
              <a:rPr lang="en-US" altLang="en-US" sz="2000" dirty="0" err="1">
                <a:solidFill>
                  <a:srgbClr val="006600"/>
                </a:solidFill>
                <a:cs typeface="Times New Roman" pitchFamily="18" charset="0"/>
              </a:rPr>
              <a:t>hợp</a:t>
            </a:r>
            <a:r>
              <a:rPr lang="en-US" altLang="en-US" sz="2000" dirty="0">
                <a:solidFill>
                  <a:srgbClr val="006600"/>
                </a:solidFill>
                <a:cs typeface="Times New Roman" pitchFamily="18" charset="0"/>
              </a:rPr>
              <a:t> </a:t>
            </a:r>
            <a:r>
              <a:rPr lang="en-US" altLang="en-US" sz="2000" dirty="0" err="1">
                <a:solidFill>
                  <a:srgbClr val="006600"/>
                </a:solidFill>
                <a:cs typeface="Times New Roman" pitchFamily="18" charset="0"/>
              </a:rPr>
              <a:t>giữa</a:t>
            </a:r>
            <a:r>
              <a:rPr lang="en-US" altLang="en-US" sz="2000" dirty="0">
                <a:solidFill>
                  <a:srgbClr val="006600"/>
                </a:solidFill>
                <a:cs typeface="Times New Roman" pitchFamily="18" charset="0"/>
              </a:rPr>
              <a:t> </a:t>
            </a:r>
            <a:r>
              <a:rPr lang="en-US" altLang="en-US" sz="2000" dirty="0" err="1">
                <a:solidFill>
                  <a:srgbClr val="006600"/>
                </a:solidFill>
                <a:cs typeface="Times New Roman" pitchFamily="18" charset="0"/>
              </a:rPr>
              <a:t>lý</a:t>
            </a:r>
            <a:r>
              <a:rPr lang="en-US" altLang="en-US" sz="2000" dirty="0">
                <a:solidFill>
                  <a:srgbClr val="006600"/>
                </a:solidFill>
                <a:cs typeface="Times New Roman" pitchFamily="18" charset="0"/>
              </a:rPr>
              <a:t> </a:t>
            </a:r>
            <a:r>
              <a:rPr lang="en-US" altLang="en-US" sz="2000" dirty="0" err="1">
                <a:solidFill>
                  <a:srgbClr val="006600"/>
                </a:solidFill>
                <a:cs typeface="Times New Roman" pitchFamily="18" charset="0"/>
              </a:rPr>
              <a:t>luận</a:t>
            </a:r>
            <a:r>
              <a:rPr lang="en-US" altLang="en-US" sz="2000" dirty="0">
                <a:solidFill>
                  <a:srgbClr val="006600"/>
                </a:solidFill>
                <a:cs typeface="Times New Roman" pitchFamily="18" charset="0"/>
              </a:rPr>
              <a:t> </a:t>
            </a:r>
            <a:r>
              <a:rPr lang="en-US" altLang="en-US" sz="2000" dirty="0" err="1">
                <a:solidFill>
                  <a:srgbClr val="006600"/>
                </a:solidFill>
                <a:cs typeface="Times New Roman" pitchFamily="18" charset="0"/>
              </a:rPr>
              <a:t>và</a:t>
            </a:r>
            <a:r>
              <a:rPr lang="en-US" altLang="en-US" sz="2000" dirty="0">
                <a:solidFill>
                  <a:srgbClr val="006600"/>
                </a:solidFill>
                <a:cs typeface="Times New Roman" pitchFamily="18" charset="0"/>
              </a:rPr>
              <a:t> </a:t>
            </a:r>
            <a:r>
              <a:rPr lang="en-US" altLang="en-US" sz="2000" dirty="0" err="1">
                <a:solidFill>
                  <a:srgbClr val="006600"/>
                </a:solidFill>
                <a:cs typeface="Times New Roman" pitchFamily="18" charset="0"/>
              </a:rPr>
              <a:t>thực</a:t>
            </a:r>
            <a:r>
              <a:rPr lang="en-US" altLang="en-US" sz="2000" dirty="0">
                <a:solidFill>
                  <a:srgbClr val="006600"/>
                </a:solidFill>
                <a:cs typeface="Times New Roman" pitchFamily="18" charset="0"/>
              </a:rPr>
              <a:t> </a:t>
            </a:r>
            <a:r>
              <a:rPr lang="en-US" altLang="en-US" sz="2000" dirty="0" err="1">
                <a:solidFill>
                  <a:srgbClr val="006600"/>
                </a:solidFill>
                <a:cs typeface="Times New Roman" pitchFamily="18" charset="0"/>
              </a:rPr>
              <a:t>tiễn</a:t>
            </a:r>
            <a:r>
              <a:rPr lang="en-US" altLang="en-US" sz="2000" dirty="0">
                <a:solidFill>
                  <a:srgbClr val="006600"/>
                </a:solidFill>
                <a:cs typeface="Times New Roman" pitchFamily="18" charset="0"/>
              </a:rPr>
              <a:t>, </a:t>
            </a:r>
            <a:r>
              <a:rPr lang="en-US" altLang="en-US" sz="2000" b="1" u="sng" dirty="0" err="1">
                <a:solidFill>
                  <a:srgbClr val="7030A0"/>
                </a:solidFill>
                <a:cs typeface="Times New Roman" pitchFamily="18" charset="0"/>
              </a:rPr>
              <a:t>biến</a:t>
            </a:r>
            <a:r>
              <a:rPr lang="en-US" altLang="en-US" sz="2000" b="1" u="sng" dirty="0">
                <a:solidFill>
                  <a:srgbClr val="7030A0"/>
                </a:solidFill>
                <a:cs typeface="Times New Roman" pitchFamily="18" charset="0"/>
              </a:rPr>
              <a:t> </a:t>
            </a:r>
            <a:r>
              <a:rPr lang="en-US" altLang="en-US" sz="2000" b="1" u="sng" dirty="0" err="1">
                <a:solidFill>
                  <a:srgbClr val="7030A0"/>
                </a:solidFill>
                <a:cs typeface="Times New Roman" pitchFamily="18" charset="0"/>
              </a:rPr>
              <a:t>lý</a:t>
            </a:r>
            <a:r>
              <a:rPr lang="en-US" altLang="en-US" sz="2000" b="1" u="sng" dirty="0">
                <a:solidFill>
                  <a:srgbClr val="7030A0"/>
                </a:solidFill>
                <a:cs typeface="Times New Roman" pitchFamily="18" charset="0"/>
              </a:rPr>
              <a:t> </a:t>
            </a:r>
            <a:r>
              <a:rPr lang="en-US" altLang="en-US" sz="2000" b="1" u="sng" dirty="0" err="1">
                <a:solidFill>
                  <a:srgbClr val="7030A0"/>
                </a:solidFill>
                <a:cs typeface="Times New Roman" pitchFamily="18" charset="0"/>
              </a:rPr>
              <a:t>thuyết</a:t>
            </a:r>
            <a:r>
              <a:rPr lang="en-US" altLang="en-US" sz="2000" b="1" u="sng" dirty="0">
                <a:solidFill>
                  <a:srgbClr val="7030A0"/>
                </a:solidFill>
                <a:cs typeface="Times New Roman" pitchFamily="18" charset="0"/>
              </a:rPr>
              <a:t> </a:t>
            </a:r>
            <a:r>
              <a:rPr lang="en-US" altLang="en-US" sz="2000" b="1" u="sng" dirty="0" err="1">
                <a:solidFill>
                  <a:srgbClr val="7030A0"/>
                </a:solidFill>
                <a:cs typeface="Times New Roman" pitchFamily="18" charset="0"/>
              </a:rPr>
              <a:t>cách</a:t>
            </a:r>
            <a:r>
              <a:rPr lang="en-US" altLang="en-US" sz="2000" b="1" u="sng" dirty="0">
                <a:solidFill>
                  <a:srgbClr val="7030A0"/>
                </a:solidFill>
                <a:cs typeface="Times New Roman" pitchFamily="18" charset="0"/>
              </a:rPr>
              <a:t> </a:t>
            </a:r>
            <a:r>
              <a:rPr lang="en-US" altLang="en-US" sz="2000" b="1" u="sng" dirty="0" err="1">
                <a:solidFill>
                  <a:srgbClr val="7030A0"/>
                </a:solidFill>
                <a:cs typeface="Times New Roman" pitchFamily="18" charset="0"/>
              </a:rPr>
              <a:t>mạng</a:t>
            </a:r>
            <a:r>
              <a:rPr lang="en-US" altLang="en-US" sz="2000" b="1" u="sng" dirty="0">
                <a:solidFill>
                  <a:srgbClr val="7030A0"/>
                </a:solidFill>
                <a:cs typeface="Times New Roman" pitchFamily="18" charset="0"/>
              </a:rPr>
              <a:t> </a:t>
            </a:r>
            <a:r>
              <a:rPr lang="en-US" altLang="en-US" sz="2000" b="1" u="sng" dirty="0" err="1">
                <a:solidFill>
                  <a:srgbClr val="7030A0"/>
                </a:solidFill>
                <a:cs typeface="Times New Roman" pitchFamily="18" charset="0"/>
              </a:rPr>
              <a:t>thành</a:t>
            </a:r>
            <a:r>
              <a:rPr lang="en-US" altLang="en-US" sz="2000" b="1" u="sng" dirty="0">
                <a:solidFill>
                  <a:srgbClr val="7030A0"/>
                </a:solidFill>
                <a:cs typeface="Times New Roman" pitchFamily="18" charset="0"/>
              </a:rPr>
              <a:t> </a:t>
            </a:r>
            <a:r>
              <a:rPr lang="en-US" altLang="en-US" sz="2000" b="1" u="sng" dirty="0" err="1">
                <a:solidFill>
                  <a:srgbClr val="7030A0"/>
                </a:solidFill>
                <a:cs typeface="Times New Roman" pitchFamily="18" charset="0"/>
              </a:rPr>
              <a:t>hoạt</a:t>
            </a:r>
            <a:r>
              <a:rPr lang="en-US" altLang="en-US" sz="2000" b="1" u="sng" dirty="0">
                <a:solidFill>
                  <a:srgbClr val="7030A0"/>
                </a:solidFill>
                <a:cs typeface="Times New Roman" pitchFamily="18" charset="0"/>
              </a:rPr>
              <a:t> </a:t>
            </a:r>
            <a:r>
              <a:rPr lang="vi-VN" altLang="en-US" sz="2000" b="1" u="sng" dirty="0">
                <a:solidFill>
                  <a:srgbClr val="7030A0"/>
                </a:solidFill>
                <a:cs typeface="Times New Roman" pitchFamily="18" charset="0"/>
              </a:rPr>
              <a:t>đ</a:t>
            </a:r>
            <a:r>
              <a:rPr lang="en-US" altLang="en-US" sz="2000" b="1" u="sng" dirty="0" err="1">
                <a:solidFill>
                  <a:srgbClr val="7030A0"/>
                </a:solidFill>
                <a:cs typeface="Times New Roman" pitchFamily="18" charset="0"/>
              </a:rPr>
              <a:t>ộng</a:t>
            </a:r>
            <a:r>
              <a:rPr lang="en-US" altLang="en-US" sz="2000" b="1" u="sng" dirty="0">
                <a:solidFill>
                  <a:srgbClr val="7030A0"/>
                </a:solidFill>
                <a:cs typeface="Times New Roman" pitchFamily="18" charset="0"/>
              </a:rPr>
              <a:t> </a:t>
            </a:r>
            <a:r>
              <a:rPr lang="en-US" altLang="en-US" sz="2000" b="1" u="sng" dirty="0" err="1">
                <a:solidFill>
                  <a:srgbClr val="7030A0"/>
                </a:solidFill>
                <a:cs typeface="Times New Roman" pitchFamily="18" charset="0"/>
              </a:rPr>
              <a:t>cách</a:t>
            </a:r>
            <a:r>
              <a:rPr lang="en-US" altLang="en-US" sz="2000" b="1" u="sng" dirty="0">
                <a:solidFill>
                  <a:srgbClr val="7030A0"/>
                </a:solidFill>
                <a:cs typeface="Times New Roman" pitchFamily="18" charset="0"/>
              </a:rPr>
              <a:t> </a:t>
            </a:r>
            <a:r>
              <a:rPr lang="en-US" altLang="en-US" sz="2000" b="1" u="sng" dirty="0" err="1">
                <a:solidFill>
                  <a:srgbClr val="7030A0"/>
                </a:solidFill>
                <a:cs typeface="Times New Roman" pitchFamily="18" charset="0"/>
              </a:rPr>
              <a:t>mạng</a:t>
            </a:r>
            <a:r>
              <a:rPr lang="en-US" altLang="en-US" sz="2000" dirty="0">
                <a:solidFill>
                  <a:srgbClr val="006600"/>
                </a:solidFill>
                <a:cs typeface="Times New Roman" pitchFamily="18" charset="0"/>
              </a:rPr>
              <a:t>.</a:t>
            </a:r>
            <a:endParaRPr lang="en-US" sz="2000" dirty="0">
              <a:solidFill>
                <a:srgbClr val="006600"/>
              </a:solidFill>
            </a:endParaRPr>
          </a:p>
        </p:txBody>
      </p:sp>
      <p:pic>
        <p:nvPicPr>
          <p:cNvPr id="9" name="Picture 2" descr="images575553_marx[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0891" y="1442204"/>
            <a:ext cx="3426148"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61737" y="6060147"/>
            <a:ext cx="6181725" cy="752475"/>
          </a:xfrm>
          <a:prstGeom prst="rect">
            <a:avLst/>
          </a:prstGeom>
        </p:spPr>
      </p:pic>
    </p:spTree>
    <p:extLst>
      <p:ext uri="{BB962C8B-B14F-4D97-AF65-F5344CB8AC3E}">
        <p14:creationId xmlns:p14="http://schemas.microsoft.com/office/powerpoint/2010/main" val="174660537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2" descr="Rainbow Lines Light Business PowerPoint template - PresentationPro">
            <a:extLst>
              <a:ext uri="{FF2B5EF4-FFF2-40B4-BE49-F238E27FC236}">
                <a16:creationId xmlns="" xmlns:a16="http://schemas.microsoft.com/office/drawing/2014/main" id="{BB93042A-9D52-4E45-818D-87990C6CC4B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517289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6709114" y="399495"/>
            <a:ext cx="3924124" cy="523220"/>
          </a:xfrm>
          <a:prstGeom prst="rect">
            <a:avLst/>
          </a:prstGeom>
          <a:solidFill>
            <a:schemeClr val="bg1"/>
          </a:solidFill>
        </p:spPr>
        <p:txBody>
          <a:bodyPr wrap="square">
            <a:spAutoFit/>
          </a:bodyPr>
          <a:lstStyle/>
          <a:p>
            <a:pPr algn="ctr"/>
            <a:r>
              <a:rPr lang="en-US" altLang="en-US" sz="2800" b="1" dirty="0" err="1">
                <a:solidFill>
                  <a:srgbClr val="FF0066"/>
                </a:solidFill>
                <a:cs typeface="Times New Roman" pitchFamily="18" charset="0"/>
              </a:rPr>
              <a:t>Phri-đích</a:t>
            </a:r>
            <a:r>
              <a:rPr lang="en-US" altLang="en-US" sz="2800" b="1" dirty="0">
                <a:solidFill>
                  <a:srgbClr val="FF0066"/>
                </a:solidFill>
                <a:cs typeface="Times New Roman" pitchFamily="18" charset="0"/>
              </a:rPr>
              <a:t> </a:t>
            </a:r>
            <a:r>
              <a:rPr lang="en-US" altLang="en-US" sz="2800" b="1" dirty="0" err="1">
                <a:solidFill>
                  <a:srgbClr val="FF0066"/>
                </a:solidFill>
                <a:cs typeface="Times New Roman" pitchFamily="18" charset="0"/>
              </a:rPr>
              <a:t>Ăng</a:t>
            </a:r>
            <a:r>
              <a:rPr lang="en-US" altLang="en-US" sz="2800" b="1" dirty="0">
                <a:solidFill>
                  <a:srgbClr val="FF0066"/>
                </a:solidFill>
                <a:cs typeface="Times New Roman" pitchFamily="18" charset="0"/>
              </a:rPr>
              <a:t> </a:t>
            </a:r>
            <a:r>
              <a:rPr lang="en-US" altLang="en-US" sz="2800" b="1" dirty="0" err="1">
                <a:solidFill>
                  <a:srgbClr val="FF0066"/>
                </a:solidFill>
                <a:cs typeface="Times New Roman" pitchFamily="18" charset="0"/>
              </a:rPr>
              <a:t>ghen</a:t>
            </a:r>
            <a:r>
              <a:rPr lang="en-US" altLang="en-US" sz="2800" b="1" dirty="0">
                <a:solidFill>
                  <a:srgbClr val="FF0066"/>
                </a:solidFill>
                <a:cs typeface="Times New Roman" pitchFamily="18" charset="0"/>
              </a:rPr>
              <a:t> </a:t>
            </a:r>
          </a:p>
        </p:txBody>
      </p:sp>
      <p:pic>
        <p:nvPicPr>
          <p:cNvPr id="4" name="Picture 4" descr="F Ang - ghen (Friedrich Engel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927463" y="661105"/>
            <a:ext cx="3914992" cy="4511786"/>
          </a:xfrm>
          <a:prstGeom prst="rect">
            <a:avLst/>
          </a:prstGeom>
          <a:noFill/>
          <a:ln/>
        </p:spPr>
      </p:pic>
      <p:sp>
        <p:nvSpPr>
          <p:cNvPr id="5" name="Rectangle 6"/>
          <p:cNvSpPr>
            <a:spLocks noChangeArrowheads="1"/>
          </p:cNvSpPr>
          <p:nvPr/>
        </p:nvSpPr>
        <p:spPr bwMode="auto">
          <a:xfrm>
            <a:off x="1358041" y="5328972"/>
            <a:ext cx="2686248" cy="609600"/>
          </a:xfrm>
          <a:prstGeom prst="rect">
            <a:avLst/>
          </a:prstGeom>
          <a:solidFill>
            <a:schemeClr val="bg1"/>
          </a:solidFill>
          <a:ln w="9525" cmpd="sng">
            <a:solidFill>
              <a:schemeClr val="bg1"/>
            </a:solidFill>
            <a:miter lim="800000"/>
            <a:headEnd/>
            <a:tailEnd/>
          </a:ln>
        </p:spPr>
        <p:txBody>
          <a:bodyPr wrap="none" anchor="ct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a:r>
              <a:rPr lang="en-US" altLang="en-US" dirty="0" err="1">
                <a:latin typeface="+mn-lt"/>
                <a:cs typeface="Times New Roman" pitchFamily="18" charset="0"/>
              </a:rPr>
              <a:t>Phri-đích</a:t>
            </a:r>
            <a:r>
              <a:rPr lang="en-US" altLang="en-US" dirty="0">
                <a:latin typeface="+mn-lt"/>
                <a:cs typeface="Times New Roman" pitchFamily="18" charset="0"/>
              </a:rPr>
              <a:t> </a:t>
            </a:r>
            <a:r>
              <a:rPr lang="en-US" altLang="en-US" dirty="0" err="1">
                <a:latin typeface="+mn-lt"/>
                <a:cs typeface="Times New Roman" pitchFamily="18" charset="0"/>
              </a:rPr>
              <a:t>Ăng</a:t>
            </a:r>
            <a:r>
              <a:rPr lang="en-US" altLang="en-US" dirty="0">
                <a:latin typeface="+mn-lt"/>
                <a:cs typeface="Times New Roman" pitchFamily="18" charset="0"/>
              </a:rPr>
              <a:t> </a:t>
            </a:r>
            <a:r>
              <a:rPr lang="en-US" altLang="en-US" dirty="0" err="1">
                <a:latin typeface="+mn-lt"/>
                <a:cs typeface="Times New Roman" pitchFamily="18" charset="0"/>
              </a:rPr>
              <a:t>ghen</a:t>
            </a:r>
            <a:endParaRPr lang="en-US" altLang="en-US" dirty="0">
              <a:latin typeface="+mn-lt"/>
              <a:cs typeface="Times New Roman" pitchFamily="18" charset="0"/>
            </a:endParaRPr>
          </a:p>
          <a:p>
            <a:pPr algn="ctr"/>
            <a:r>
              <a:rPr lang="en-US" altLang="en-US" dirty="0">
                <a:latin typeface="+mn-lt"/>
                <a:cs typeface="Times New Roman" pitchFamily="18" charset="0"/>
              </a:rPr>
              <a:t> (28/11/1820 – 5/8/1895)</a:t>
            </a:r>
          </a:p>
        </p:txBody>
      </p:sp>
      <p:sp>
        <p:nvSpPr>
          <p:cNvPr id="6" name="Rectangle 3"/>
          <p:cNvSpPr txBox="1">
            <a:spLocks noChangeArrowheads="1"/>
          </p:cNvSpPr>
          <p:nvPr/>
        </p:nvSpPr>
        <p:spPr>
          <a:xfrm>
            <a:off x="5467730" y="1068812"/>
            <a:ext cx="6104703" cy="410407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68300" algn="l" rtl="0">
              <a:lnSpc>
                <a:spcPct val="100000"/>
              </a:lnSpc>
              <a:spcBef>
                <a:spcPts val="60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1pPr>
            <a:lvl2pPr marL="914400" marR="0" lvl="1"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2pPr>
            <a:lvl3pPr marL="1371600" marR="0" lvl="2"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3pPr>
            <a:lvl4pPr marL="1828800" marR="0" lvl="3"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4pPr>
            <a:lvl5pPr marL="2286000" marR="0" lvl="4"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5pPr>
            <a:lvl6pPr marL="2743200" marR="0" lvl="5"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6pPr>
            <a:lvl7pPr marL="3200400" marR="0" lvl="6"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7pPr>
            <a:lvl8pPr marL="3657600" marR="0" lvl="7"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8pPr>
            <a:lvl9pPr marL="4114800" marR="0" lvl="8" indent="-368300" algn="l" rtl="0">
              <a:lnSpc>
                <a:spcPct val="100000"/>
              </a:lnSpc>
              <a:spcBef>
                <a:spcPts val="0"/>
              </a:spcBef>
              <a:spcAft>
                <a:spcPts val="0"/>
              </a:spcAft>
              <a:buClr>
                <a:schemeClr val="dk2"/>
              </a:buClr>
              <a:buSzPts val="2200"/>
              <a:buFont typeface="Muli"/>
              <a:buChar char="‐"/>
              <a:defRPr sz="2200" b="0" i="0" u="none" strike="noStrike" cap="none">
                <a:solidFill>
                  <a:schemeClr val="dk2"/>
                </a:solidFill>
                <a:latin typeface="Muli"/>
                <a:ea typeface="Muli"/>
                <a:cs typeface="Muli"/>
                <a:sym typeface="Muli"/>
              </a:defRPr>
            </a:lvl9pPr>
          </a:lstStyle>
          <a:p>
            <a:pPr algn="just" defTabSz="914400">
              <a:lnSpc>
                <a:spcPct val="90000"/>
              </a:lnSpc>
              <a:buFont typeface="Wingdings" panose="05000000000000000000" pitchFamily="2" charset="2"/>
              <a:buChar char="§"/>
            </a:pPr>
            <a:r>
              <a:rPr lang="en-US" altLang="en-US" kern="0" dirty="0" err="1">
                <a:solidFill>
                  <a:srgbClr val="000099"/>
                </a:solidFill>
                <a:cs typeface="Times New Roman" pitchFamily="18" charset="0"/>
              </a:rPr>
              <a:t>Là</a:t>
            </a:r>
            <a:r>
              <a:rPr lang="en-US" altLang="en-US" kern="0" dirty="0">
                <a:solidFill>
                  <a:srgbClr val="000099"/>
                </a:solidFill>
                <a:cs typeface="Times New Roman" pitchFamily="18" charset="0"/>
              </a:rPr>
              <a:t> </a:t>
            </a:r>
            <a:r>
              <a:rPr lang="en-US" altLang="en-US" b="1" kern="0" dirty="0" err="1">
                <a:solidFill>
                  <a:srgbClr val="D60093"/>
                </a:solidFill>
                <a:cs typeface="Times New Roman" pitchFamily="18" charset="0"/>
              </a:rPr>
              <a:t>nhà</a:t>
            </a:r>
            <a:r>
              <a:rPr lang="en-US" altLang="en-US" b="1" kern="0" dirty="0">
                <a:solidFill>
                  <a:srgbClr val="D60093"/>
                </a:solidFill>
                <a:cs typeface="Times New Roman" pitchFamily="18" charset="0"/>
              </a:rPr>
              <a:t> </a:t>
            </a:r>
            <a:r>
              <a:rPr lang="en-US" altLang="en-US" b="1" kern="0" dirty="0" err="1">
                <a:solidFill>
                  <a:srgbClr val="D60093"/>
                </a:solidFill>
                <a:cs typeface="Times New Roman" pitchFamily="18" charset="0"/>
              </a:rPr>
              <a:t>triết</a:t>
            </a:r>
            <a:r>
              <a:rPr lang="en-US" altLang="en-US" b="1" kern="0" dirty="0">
                <a:solidFill>
                  <a:srgbClr val="D60093"/>
                </a:solidFill>
                <a:cs typeface="Times New Roman" pitchFamily="18" charset="0"/>
              </a:rPr>
              <a:t> </a:t>
            </a:r>
            <a:r>
              <a:rPr lang="en-US" altLang="en-US" b="1" kern="0" dirty="0" err="1">
                <a:solidFill>
                  <a:srgbClr val="D60093"/>
                </a:solidFill>
                <a:cs typeface="Times New Roman" pitchFamily="18" charset="0"/>
              </a:rPr>
              <a:t>học</a:t>
            </a:r>
            <a:r>
              <a:rPr lang="en-US" altLang="en-US" b="1" kern="0" dirty="0">
                <a:solidFill>
                  <a:srgbClr val="D60093"/>
                </a:solidFill>
                <a:cs typeface="Times New Roman" pitchFamily="18" charset="0"/>
              </a:rPr>
              <a:t>, </a:t>
            </a:r>
            <a:r>
              <a:rPr lang="en-US" altLang="en-US" b="1" kern="0" dirty="0" err="1">
                <a:solidFill>
                  <a:srgbClr val="D60093"/>
                </a:solidFill>
                <a:cs typeface="Times New Roman" pitchFamily="18" charset="0"/>
              </a:rPr>
              <a:t>lí</a:t>
            </a:r>
            <a:r>
              <a:rPr lang="en-US" altLang="en-US" b="1" kern="0" dirty="0">
                <a:solidFill>
                  <a:srgbClr val="D60093"/>
                </a:solidFill>
                <a:cs typeface="Times New Roman" pitchFamily="18" charset="0"/>
              </a:rPr>
              <a:t> </a:t>
            </a:r>
            <a:r>
              <a:rPr lang="en-US" altLang="en-US" b="1" kern="0" dirty="0" err="1">
                <a:solidFill>
                  <a:srgbClr val="D60093"/>
                </a:solidFill>
                <a:cs typeface="Times New Roman" pitchFamily="18" charset="0"/>
              </a:rPr>
              <a:t>luận</a:t>
            </a:r>
            <a:r>
              <a:rPr lang="en-US" altLang="en-US" b="1" kern="0" dirty="0">
                <a:solidFill>
                  <a:srgbClr val="D60093"/>
                </a:solidFill>
                <a:cs typeface="Times New Roman" pitchFamily="18" charset="0"/>
              </a:rPr>
              <a:t> </a:t>
            </a:r>
            <a:r>
              <a:rPr lang="en-US" altLang="en-US" b="1" kern="0" dirty="0" err="1">
                <a:solidFill>
                  <a:srgbClr val="D60093"/>
                </a:solidFill>
                <a:cs typeface="Times New Roman" pitchFamily="18" charset="0"/>
              </a:rPr>
              <a:t>chính</a:t>
            </a:r>
            <a:r>
              <a:rPr lang="en-US" altLang="en-US" b="1" kern="0" dirty="0">
                <a:solidFill>
                  <a:srgbClr val="D60093"/>
                </a:solidFill>
                <a:cs typeface="Times New Roman" pitchFamily="18" charset="0"/>
              </a:rPr>
              <a:t> </a:t>
            </a:r>
            <a:r>
              <a:rPr lang="en-US" altLang="en-US" b="1" kern="0" dirty="0" err="1">
                <a:solidFill>
                  <a:srgbClr val="D60093"/>
                </a:solidFill>
                <a:cs typeface="Times New Roman" pitchFamily="18" charset="0"/>
              </a:rPr>
              <a:t>trị</a:t>
            </a:r>
            <a:r>
              <a:rPr lang="en-US" altLang="en-US" b="1" kern="0" dirty="0">
                <a:solidFill>
                  <a:srgbClr val="D60093"/>
                </a:solidFill>
                <a:cs typeface="Times New Roman" pitchFamily="18" charset="0"/>
              </a:rPr>
              <a:t> </a:t>
            </a:r>
            <a:r>
              <a:rPr lang="en-US" altLang="en-US" kern="0" dirty="0" err="1">
                <a:solidFill>
                  <a:srgbClr val="000099"/>
                </a:solidFill>
                <a:cs typeface="Times New Roman" pitchFamily="18" charset="0"/>
              </a:rPr>
              <a:t>xuất</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sắc</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người</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Đức</a:t>
            </a:r>
            <a:r>
              <a:rPr lang="en-US" altLang="en-US" kern="0" dirty="0">
                <a:solidFill>
                  <a:srgbClr val="000099"/>
                </a:solidFill>
                <a:cs typeface="Times New Roman" pitchFamily="18" charset="0"/>
              </a:rPr>
              <a:t>.</a:t>
            </a:r>
          </a:p>
          <a:p>
            <a:pPr marL="88900" indent="0" algn="just" defTabSz="914400">
              <a:lnSpc>
                <a:spcPct val="90000"/>
              </a:lnSpc>
              <a:buNone/>
            </a:pPr>
            <a:endParaRPr lang="en-US" altLang="en-US" kern="0" dirty="0">
              <a:solidFill>
                <a:srgbClr val="000099"/>
              </a:solidFill>
              <a:cs typeface="Times New Roman" pitchFamily="18" charset="0"/>
            </a:endParaRPr>
          </a:p>
          <a:p>
            <a:pPr algn="just" defTabSz="914400">
              <a:lnSpc>
                <a:spcPct val="90000"/>
              </a:lnSpc>
              <a:buFont typeface="Wingdings" panose="05000000000000000000" pitchFamily="2" charset="2"/>
              <a:buChar char="§"/>
            </a:pPr>
            <a:r>
              <a:rPr lang="en-US" altLang="en-US" kern="0" dirty="0" err="1">
                <a:solidFill>
                  <a:srgbClr val="000099"/>
                </a:solidFill>
                <a:cs typeface="Times New Roman" pitchFamily="18" charset="0"/>
              </a:rPr>
              <a:t>Là</a:t>
            </a:r>
            <a:r>
              <a:rPr lang="en-US" altLang="en-US" kern="0" dirty="0">
                <a:solidFill>
                  <a:srgbClr val="000099"/>
                </a:solidFill>
                <a:cs typeface="Times New Roman" pitchFamily="18" charset="0"/>
              </a:rPr>
              <a:t> </a:t>
            </a:r>
            <a:r>
              <a:rPr lang="en-US" altLang="en-US" b="1" kern="0" dirty="0" err="1">
                <a:solidFill>
                  <a:srgbClr val="C00000"/>
                </a:solidFill>
                <a:cs typeface="Times New Roman" pitchFamily="18" charset="0"/>
              </a:rPr>
              <a:t>nhà</a:t>
            </a:r>
            <a:r>
              <a:rPr lang="en-US" altLang="en-US" b="1" kern="0" dirty="0">
                <a:solidFill>
                  <a:srgbClr val="C00000"/>
                </a:solidFill>
                <a:cs typeface="Times New Roman" pitchFamily="18" charset="0"/>
              </a:rPr>
              <a:t> </a:t>
            </a:r>
            <a:r>
              <a:rPr lang="en-US" altLang="en-US" b="1" kern="0" dirty="0" err="1">
                <a:solidFill>
                  <a:srgbClr val="C00000"/>
                </a:solidFill>
                <a:cs typeface="Times New Roman" pitchFamily="18" charset="0"/>
              </a:rPr>
              <a:t>hoạt</a:t>
            </a:r>
            <a:r>
              <a:rPr lang="en-US" altLang="en-US" b="1" kern="0" dirty="0">
                <a:solidFill>
                  <a:srgbClr val="C00000"/>
                </a:solidFill>
                <a:cs typeface="Times New Roman" pitchFamily="18" charset="0"/>
              </a:rPr>
              <a:t> </a:t>
            </a:r>
            <a:r>
              <a:rPr lang="en-US" altLang="en-US" b="1" kern="0" dirty="0" err="1">
                <a:solidFill>
                  <a:srgbClr val="C00000"/>
                </a:solidFill>
                <a:cs typeface="Times New Roman" pitchFamily="18" charset="0"/>
              </a:rPr>
              <a:t>động</a:t>
            </a:r>
            <a:r>
              <a:rPr lang="en-US" altLang="en-US" b="1" kern="0" dirty="0">
                <a:solidFill>
                  <a:srgbClr val="C00000"/>
                </a:solidFill>
                <a:cs typeface="Times New Roman" pitchFamily="18" charset="0"/>
              </a:rPr>
              <a:t> </a:t>
            </a:r>
            <a:r>
              <a:rPr lang="en-US" altLang="en-US" b="1" kern="0" dirty="0" err="1">
                <a:solidFill>
                  <a:srgbClr val="C00000"/>
                </a:solidFill>
                <a:cs typeface="Times New Roman" pitchFamily="18" charset="0"/>
              </a:rPr>
              <a:t>cách</a:t>
            </a:r>
            <a:r>
              <a:rPr lang="en-US" altLang="en-US" b="1" kern="0" dirty="0">
                <a:solidFill>
                  <a:srgbClr val="C00000"/>
                </a:solidFill>
                <a:cs typeface="Times New Roman" pitchFamily="18" charset="0"/>
              </a:rPr>
              <a:t> </a:t>
            </a:r>
            <a:r>
              <a:rPr lang="en-US" altLang="en-US" b="1" kern="0" dirty="0" err="1">
                <a:solidFill>
                  <a:srgbClr val="C00000"/>
                </a:solidFill>
                <a:cs typeface="Times New Roman" pitchFamily="18" charset="0"/>
              </a:rPr>
              <a:t>mạng</a:t>
            </a:r>
            <a:r>
              <a:rPr lang="en-US" altLang="en-US" b="1" kern="0" dirty="0">
                <a:solidFill>
                  <a:srgbClr val="C00000"/>
                </a:solidFill>
                <a:cs typeface="Times New Roman" pitchFamily="18" charset="0"/>
              </a:rPr>
              <a:t> </a:t>
            </a:r>
            <a:r>
              <a:rPr lang="en-US" altLang="en-US" kern="0" dirty="0" err="1">
                <a:solidFill>
                  <a:srgbClr val="000099"/>
                </a:solidFill>
                <a:cs typeface="Times New Roman" pitchFamily="18" charset="0"/>
              </a:rPr>
              <a:t>nổi</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tiếng</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của</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phong</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trào</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công</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nhân</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thế</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giới</a:t>
            </a:r>
            <a:r>
              <a:rPr lang="en-US" altLang="en-US" kern="0" dirty="0">
                <a:solidFill>
                  <a:srgbClr val="000099"/>
                </a:solidFill>
                <a:cs typeface="Times New Roman" pitchFamily="18" charset="0"/>
              </a:rPr>
              <a:t>.</a:t>
            </a:r>
          </a:p>
          <a:p>
            <a:pPr algn="just" defTabSz="914400">
              <a:lnSpc>
                <a:spcPct val="90000"/>
              </a:lnSpc>
              <a:buFont typeface="Wingdings" panose="05000000000000000000" pitchFamily="2" charset="2"/>
              <a:buChar char="§"/>
            </a:pPr>
            <a:endParaRPr lang="en-US" altLang="en-US" kern="0" dirty="0">
              <a:solidFill>
                <a:srgbClr val="000099"/>
              </a:solidFill>
              <a:cs typeface="Times New Roman" pitchFamily="18" charset="0"/>
            </a:endParaRPr>
          </a:p>
          <a:p>
            <a:pPr algn="just" defTabSz="914400">
              <a:lnSpc>
                <a:spcPct val="90000"/>
              </a:lnSpc>
              <a:buFont typeface="Wingdings" panose="05000000000000000000" pitchFamily="2" charset="2"/>
              <a:buChar char="§"/>
            </a:pP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Là</a:t>
            </a:r>
            <a:r>
              <a:rPr lang="en-US" altLang="en-US" kern="0" dirty="0">
                <a:solidFill>
                  <a:srgbClr val="000099"/>
                </a:solidFill>
                <a:cs typeface="Times New Roman" pitchFamily="18" charset="0"/>
              </a:rPr>
              <a:t> </a:t>
            </a:r>
            <a:r>
              <a:rPr lang="en-US" altLang="en-US" b="1" kern="0" dirty="0" err="1">
                <a:solidFill>
                  <a:srgbClr val="7030A0"/>
                </a:solidFill>
                <a:cs typeface="Times New Roman" pitchFamily="18" charset="0"/>
              </a:rPr>
              <a:t>bạn</a:t>
            </a:r>
            <a:r>
              <a:rPr lang="en-US" altLang="en-US" b="1" kern="0" dirty="0">
                <a:solidFill>
                  <a:srgbClr val="7030A0"/>
                </a:solidFill>
                <a:cs typeface="Times New Roman" pitchFamily="18" charset="0"/>
              </a:rPr>
              <a:t> </a:t>
            </a:r>
            <a:r>
              <a:rPr lang="en-US" altLang="en-US" b="1" kern="0" dirty="0" err="1">
                <a:solidFill>
                  <a:srgbClr val="7030A0"/>
                </a:solidFill>
                <a:cs typeface="Times New Roman" pitchFamily="18" charset="0"/>
              </a:rPr>
              <a:t>thân</a:t>
            </a:r>
            <a:r>
              <a:rPr lang="en-US" altLang="en-US" b="1" kern="0" dirty="0">
                <a:solidFill>
                  <a:srgbClr val="7030A0"/>
                </a:solidFill>
                <a:cs typeface="Times New Roman" pitchFamily="18" charset="0"/>
              </a:rPr>
              <a:t> </a:t>
            </a:r>
            <a:r>
              <a:rPr lang="en-US" altLang="en-US" kern="0" dirty="0" err="1">
                <a:solidFill>
                  <a:srgbClr val="000099"/>
                </a:solidFill>
                <a:cs typeface="Times New Roman" pitchFamily="18" charset="0"/>
              </a:rPr>
              <a:t>của</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Mác</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cùng</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Mác</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soạn</a:t>
            </a:r>
            <a:r>
              <a:rPr lang="en-US" altLang="en-US" kern="0" dirty="0">
                <a:solidFill>
                  <a:srgbClr val="000099"/>
                </a:solidFill>
                <a:cs typeface="Times New Roman" pitchFamily="18" charset="0"/>
              </a:rPr>
              <a:t> </a:t>
            </a:r>
            <a:r>
              <a:rPr lang="en-US" altLang="en-US" kern="0" dirty="0" err="1">
                <a:solidFill>
                  <a:srgbClr val="000099"/>
                </a:solidFill>
                <a:cs typeface="Times New Roman" pitchFamily="18" charset="0"/>
              </a:rPr>
              <a:t>thảo</a:t>
            </a:r>
            <a:r>
              <a:rPr lang="en-US" altLang="en-US" kern="0" dirty="0">
                <a:solidFill>
                  <a:srgbClr val="000099"/>
                </a:solidFill>
                <a:cs typeface="Times New Roman" pitchFamily="18" charset="0"/>
              </a:rPr>
              <a:t> </a:t>
            </a:r>
            <a:r>
              <a:rPr lang="en-US" altLang="en-US" b="1" kern="0" dirty="0">
                <a:solidFill>
                  <a:srgbClr val="008000"/>
                </a:solidFill>
                <a:cs typeface="Times New Roman" pitchFamily="18" charset="0"/>
              </a:rPr>
              <a:t>“</a:t>
            </a:r>
            <a:r>
              <a:rPr lang="en-US" altLang="en-US" b="1" kern="0" dirty="0" err="1">
                <a:solidFill>
                  <a:srgbClr val="008000"/>
                </a:solidFill>
                <a:cs typeface="Times New Roman" pitchFamily="18" charset="0"/>
              </a:rPr>
              <a:t>Tuyên</a:t>
            </a:r>
            <a:r>
              <a:rPr lang="en-US" altLang="en-US" b="1" kern="0" dirty="0">
                <a:solidFill>
                  <a:srgbClr val="008000"/>
                </a:solidFill>
                <a:cs typeface="Times New Roman" pitchFamily="18" charset="0"/>
              </a:rPr>
              <a:t> </a:t>
            </a:r>
            <a:r>
              <a:rPr lang="en-US" altLang="en-US" b="1" kern="0" dirty="0" err="1">
                <a:solidFill>
                  <a:srgbClr val="008000"/>
                </a:solidFill>
                <a:cs typeface="Times New Roman" pitchFamily="18" charset="0"/>
              </a:rPr>
              <a:t>ngôn</a:t>
            </a:r>
            <a:r>
              <a:rPr lang="en-US" altLang="en-US" b="1" kern="0" dirty="0">
                <a:solidFill>
                  <a:srgbClr val="008000"/>
                </a:solidFill>
                <a:cs typeface="Times New Roman" pitchFamily="18" charset="0"/>
              </a:rPr>
              <a:t> </a:t>
            </a:r>
            <a:r>
              <a:rPr lang="en-US" altLang="en-US" b="1" kern="0" dirty="0" err="1">
                <a:solidFill>
                  <a:srgbClr val="008000"/>
                </a:solidFill>
                <a:cs typeface="Times New Roman" pitchFamily="18" charset="0"/>
              </a:rPr>
              <a:t>Đảng</a:t>
            </a:r>
            <a:r>
              <a:rPr lang="en-US" altLang="en-US" b="1" kern="0" dirty="0">
                <a:solidFill>
                  <a:srgbClr val="008000"/>
                </a:solidFill>
                <a:cs typeface="Times New Roman" pitchFamily="18" charset="0"/>
              </a:rPr>
              <a:t> </a:t>
            </a:r>
            <a:r>
              <a:rPr lang="en-US" altLang="en-US" b="1" kern="0" dirty="0" err="1">
                <a:solidFill>
                  <a:srgbClr val="008000"/>
                </a:solidFill>
                <a:cs typeface="Times New Roman" pitchFamily="18" charset="0"/>
              </a:rPr>
              <a:t>cộng</a:t>
            </a:r>
            <a:r>
              <a:rPr lang="en-US" altLang="en-US" b="1" kern="0" dirty="0">
                <a:solidFill>
                  <a:srgbClr val="008000"/>
                </a:solidFill>
                <a:cs typeface="Times New Roman" pitchFamily="18" charset="0"/>
              </a:rPr>
              <a:t> </a:t>
            </a:r>
            <a:r>
              <a:rPr lang="en-US" altLang="en-US" b="1" kern="0" dirty="0" err="1">
                <a:solidFill>
                  <a:srgbClr val="008000"/>
                </a:solidFill>
                <a:cs typeface="Times New Roman" pitchFamily="18" charset="0"/>
              </a:rPr>
              <a:t>sản</a:t>
            </a:r>
            <a:r>
              <a:rPr lang="en-US" altLang="en-US" b="1" kern="0" dirty="0">
                <a:solidFill>
                  <a:srgbClr val="008000"/>
                </a:solidFill>
                <a:cs typeface="Times New Roman" pitchFamily="18" charset="0"/>
              </a:rPr>
              <a:t>”.</a:t>
            </a:r>
          </a:p>
        </p:txBody>
      </p:sp>
      <p:sp>
        <p:nvSpPr>
          <p:cNvPr id="7" name="Rectangle 6"/>
          <p:cNvSpPr/>
          <p:nvPr/>
        </p:nvSpPr>
        <p:spPr>
          <a:xfrm>
            <a:off x="5565965" y="4347976"/>
            <a:ext cx="6006468" cy="1107996"/>
          </a:xfrm>
          <a:prstGeom prst="rect">
            <a:avLst/>
          </a:prstGeom>
        </p:spPr>
        <p:txBody>
          <a:bodyPr wrap="square">
            <a:spAutoFit/>
          </a:bodyPr>
          <a:lstStyle/>
          <a:p>
            <a:pPr marL="285750" indent="-285750" algn="just">
              <a:buFont typeface="Wingdings" panose="05000000000000000000" pitchFamily="2" charset="2"/>
              <a:buChar char="§"/>
            </a:pPr>
            <a:r>
              <a:rPr lang="vi-VN" sz="2200" b="1" dirty="0">
                <a:solidFill>
                  <a:srgbClr val="000000"/>
                </a:solidFill>
              </a:rPr>
              <a:t>Phriđơrich Ăngghen</a:t>
            </a:r>
            <a:r>
              <a:rPr lang="vi-VN" sz="2200" b="1" i="1" dirty="0">
                <a:solidFill>
                  <a:srgbClr val="333333"/>
                </a:solidFill>
              </a:rPr>
              <a:t> </a:t>
            </a:r>
            <a:r>
              <a:rPr lang="vi-VN" sz="2200" dirty="0">
                <a:solidFill>
                  <a:srgbClr val="000000"/>
                </a:solidFill>
              </a:rPr>
              <a:t>mất ngày</a:t>
            </a:r>
            <a:r>
              <a:rPr lang="vi-VN" sz="2200" b="1" dirty="0">
                <a:solidFill>
                  <a:srgbClr val="000000"/>
                </a:solidFill>
              </a:rPr>
              <a:t> </a:t>
            </a:r>
            <a:r>
              <a:rPr lang="vi-VN" sz="2200" dirty="0">
                <a:solidFill>
                  <a:srgbClr val="000000"/>
                </a:solidFill>
              </a:rPr>
              <a:t>05 tháng 8 năm 1895 tại làng Yoking gần thủ đô L</a:t>
            </a:r>
            <a:r>
              <a:rPr lang="en-US" sz="2200" dirty="0" err="1">
                <a:solidFill>
                  <a:srgbClr val="000000"/>
                </a:solidFill>
              </a:rPr>
              <a:t>uân</a:t>
            </a:r>
            <a:r>
              <a:rPr lang="en-US" sz="2200" dirty="0">
                <a:solidFill>
                  <a:srgbClr val="000000"/>
                </a:solidFill>
              </a:rPr>
              <a:t> </a:t>
            </a:r>
            <a:r>
              <a:rPr lang="en-US" sz="2200" dirty="0" err="1">
                <a:solidFill>
                  <a:srgbClr val="000000"/>
                </a:solidFill>
              </a:rPr>
              <a:t>Đôn</a:t>
            </a:r>
            <a:r>
              <a:rPr lang="en-US" sz="2200" dirty="0">
                <a:solidFill>
                  <a:srgbClr val="000000"/>
                </a:solidFill>
              </a:rPr>
              <a:t>.</a:t>
            </a:r>
            <a:endParaRPr lang="en-US" sz="2200" dirty="0"/>
          </a:p>
        </p:txBody>
      </p:sp>
    </p:spTree>
    <p:extLst>
      <p:ext uri="{BB962C8B-B14F-4D97-AF65-F5344CB8AC3E}">
        <p14:creationId xmlns:p14="http://schemas.microsoft.com/office/powerpoint/2010/main" val="100913010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3"/>
          <p:cNvSpPr>
            <a:spLocks noChangeArrowheads="1"/>
          </p:cNvSpPr>
          <p:nvPr/>
        </p:nvSpPr>
        <p:spPr bwMode="auto">
          <a:xfrm>
            <a:off x="2895601" y="152401"/>
            <a:ext cx="6589713" cy="523875"/>
          </a:xfrm>
          <a:prstGeom prst="rect">
            <a:avLst/>
          </a:prstGeom>
          <a:noFill/>
          <a:ln w="76200" cmpd="sng">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eaLnBrk="1" hangingPunct="1"/>
            <a:r>
              <a:rPr lang="en-US" altLang="en-US" sz="2800">
                <a:solidFill>
                  <a:srgbClr val="3333FF"/>
                </a:solidFill>
                <a:cs typeface="Times New Roman" pitchFamily="18" charset="0"/>
              </a:rPr>
              <a:t>TÌNH BẠN GIỮA MÁC VÀ ĂNG GHEN</a:t>
            </a:r>
          </a:p>
        </p:txBody>
      </p:sp>
      <p:pic>
        <p:nvPicPr>
          <p:cNvPr id="8"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48000" y="762000"/>
            <a:ext cx="62484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9" descr="200197557-0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0" y="1066800"/>
            <a:ext cx="6654800" cy="4762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0" descr="BudamarxengStatue of Marx and Engels in the Statue Park, Budapes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76600" y="990600"/>
            <a:ext cx="6781800" cy="495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1" descr="gf"/>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52800" y="1143000"/>
            <a:ext cx="6248400" cy="480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2" descr="Cac_Mac_va_Ang-ghe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79576" y="990600"/>
            <a:ext cx="7778824" cy="495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128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800" decel="100000"/>
                                        <p:tgtEl>
                                          <p:spTgt spid="7"/>
                                        </p:tgtEl>
                                      </p:cBhvr>
                                    </p:animEffect>
                                    <p:anim calcmode="lin" valueType="num">
                                      <p:cBhvr>
                                        <p:cTn id="8" dur="800" decel="100000" fill="hold"/>
                                        <p:tgtEl>
                                          <p:spTgt spid="7"/>
                                        </p:tgtEl>
                                        <p:attrNameLst>
                                          <p:attrName>style.rotation</p:attrName>
                                        </p:attrNameLst>
                                      </p:cBhvr>
                                      <p:tavLst>
                                        <p:tav tm="0">
                                          <p:val>
                                            <p:fltVal val="-90"/>
                                          </p:val>
                                        </p:tav>
                                        <p:tav tm="100000">
                                          <p:val>
                                            <p:fltVal val="0"/>
                                          </p:val>
                                        </p:tav>
                                      </p:tavLst>
                                    </p:anim>
                                    <p:anim calcmode="lin" valueType="num">
                                      <p:cBhvr>
                                        <p:cTn id="9" dur="800" decel="100000" fill="hold"/>
                                        <p:tgtEl>
                                          <p:spTgt spid="7"/>
                                        </p:tgtEl>
                                        <p:attrNameLst>
                                          <p:attrName>ppt_x</p:attrName>
                                        </p:attrNameLst>
                                      </p:cBhvr>
                                      <p:tavLst>
                                        <p:tav tm="0">
                                          <p:val>
                                            <p:strVal val="#ppt_x+0.4"/>
                                          </p:val>
                                        </p:tav>
                                        <p:tav tm="100000">
                                          <p:val>
                                            <p:strVal val="#ppt_x-0.05"/>
                                          </p:val>
                                        </p:tav>
                                      </p:tavLst>
                                    </p:anim>
                                    <p:anim calcmode="lin" valueType="num">
                                      <p:cBhvr>
                                        <p:cTn id="10" dur="800" decel="100000" fill="hold"/>
                                        <p:tgtEl>
                                          <p:spTgt spid="7"/>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7"/>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7"/>
                                        </p:tgtEl>
                                        <p:attrNameLst>
                                          <p:attrName>ppt_y</p:attrName>
                                        </p:attrNameLst>
                                      </p:cBhvr>
                                      <p:tavLst>
                                        <p:tav tm="0">
                                          <p:val>
                                            <p:strVal val="#ppt_y+0.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1000" fill="hold"/>
                                        <p:tgtEl>
                                          <p:spTgt spid="8"/>
                                        </p:tgtEl>
                                        <p:attrNameLst>
                                          <p:attrName>ppt_x</p:attrName>
                                        </p:attrNameLst>
                                      </p:cBhvr>
                                      <p:tavLst>
                                        <p:tav tm="0">
                                          <p:val>
                                            <p:strVal val="#ppt_x"/>
                                          </p:val>
                                        </p:tav>
                                        <p:tav tm="100000">
                                          <p:val>
                                            <p:strVal val="#ppt_x"/>
                                          </p:val>
                                        </p:tav>
                                      </p:tavLst>
                                    </p:anim>
                                    <p:anim calcmode="lin" valueType="num">
                                      <p:cBhvr additive="base">
                                        <p:cTn id="18"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500" fill="hold"/>
                                        <p:tgtEl>
                                          <p:spTgt spid="9"/>
                                        </p:tgtEl>
                                        <p:attrNameLst>
                                          <p:attrName>ppt_x</p:attrName>
                                        </p:attrNameLst>
                                      </p:cBhvr>
                                      <p:tavLst>
                                        <p:tav tm="0">
                                          <p:val>
                                            <p:strVal val="#ppt_x"/>
                                          </p:val>
                                        </p:tav>
                                        <p:tav tm="100000">
                                          <p:val>
                                            <p:strVal val="#ppt_x"/>
                                          </p:val>
                                        </p:tav>
                                      </p:tavLst>
                                    </p:anim>
                                    <p:anim calcmode="lin" valueType="num">
                                      <p:cBhvr additive="base">
                                        <p:cTn id="2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9" presetClass="entr" presetSubtype="1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0" fill="hold"/>
                                        <p:tgtEl>
                                          <p:spTgt spid="10"/>
                                        </p:tgtEl>
                                        <p:attrNameLst>
                                          <p:attrName>ppt_w</p:attrName>
                                        </p:attrNameLst>
                                      </p:cBhvr>
                                      <p:tavLst>
                                        <p:tav tm="0" fmla="#ppt_w*sin(2.5*pi*$)">
                                          <p:val>
                                            <p:fltVal val="0"/>
                                          </p:val>
                                        </p:tav>
                                        <p:tav tm="100000">
                                          <p:val>
                                            <p:fltVal val="1"/>
                                          </p:val>
                                        </p:tav>
                                      </p:tavLst>
                                    </p:anim>
                                    <p:anim calcmode="lin" valueType="num">
                                      <p:cBhvr>
                                        <p:cTn id="30" dur="5000" fill="hold"/>
                                        <p:tgtEl>
                                          <p:spTgt spid="10"/>
                                        </p:tgtEl>
                                        <p:attrNameLst>
                                          <p:attrName>ppt_h</p:attrName>
                                        </p:attrNameLst>
                                      </p:cBhvr>
                                      <p:tavLst>
                                        <p:tav tm="0">
                                          <p:val>
                                            <p:strVal val="#ppt_h"/>
                                          </p:val>
                                        </p:tav>
                                        <p:tav tm="100000">
                                          <p:val>
                                            <p:strVal val="#ppt_h"/>
                                          </p:val>
                                        </p:tav>
                                      </p:tavLst>
                                    </p:anim>
                                  </p:childTnLst>
                                </p:cTn>
                              </p:par>
                            </p:childTnLst>
                          </p:cTn>
                        </p:par>
                      </p:childTnLst>
                    </p:cTn>
                  </p:par>
                  <p:par>
                    <p:cTn id="31" fill="hold">
                      <p:stCondLst>
                        <p:cond delay="indefinite"/>
                      </p:stCondLst>
                      <p:childTnLst>
                        <p:par>
                          <p:cTn id="32" fill="hold">
                            <p:stCondLst>
                              <p:cond delay="0"/>
                            </p:stCondLst>
                            <p:childTnLst>
                              <p:par>
                                <p:cTn id="33" presetID="21" presetClass="entr" presetSubtype="4"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wheel(4)">
                                      <p:cBhvr>
                                        <p:cTn id="35" dur="20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21" presetClass="entr" presetSubtype="4" fill="hold"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wheel(4)">
                                      <p:cBhvr>
                                        <p:cTn id="40"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6" name="Picture 2" descr="Flower Border stock vector. Illustration of isolated - 44776925">
            <a:extLst>
              <a:ext uri="{FF2B5EF4-FFF2-40B4-BE49-F238E27FC236}">
                <a16:creationId xmlns="" xmlns:a16="http://schemas.microsoft.com/office/drawing/2014/main" id="{EEF90D29-A7CD-4CDE-8960-EDD2AA53F34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846637"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5106539" y="260648"/>
            <a:ext cx="1647310" cy="523220"/>
          </a:xfrm>
          <a:prstGeom prst="rect">
            <a:avLst/>
          </a:prstGeom>
        </p:spPr>
        <p:txBody>
          <a:bodyPr wrap="none">
            <a:spAutoFit/>
          </a:bodyPr>
          <a:lstStyle/>
          <a:p>
            <a:pPr algn="ctr" eaLnBrk="1" hangingPunct="1"/>
            <a:r>
              <a:rPr lang="vi-VN" altLang="en-US" sz="2800" b="1" dirty="0">
                <a:solidFill>
                  <a:srgbClr val="FF0000"/>
                </a:solidFill>
              </a:rPr>
              <a:t>V.I.Lênin</a:t>
            </a:r>
            <a:endParaRPr lang="en-US" altLang="en-US" sz="2800" b="1" dirty="0">
              <a:solidFill>
                <a:srgbClr val="FF0000"/>
              </a:solidFill>
            </a:endParaRPr>
          </a:p>
        </p:txBody>
      </p:sp>
      <p:pic>
        <p:nvPicPr>
          <p:cNvPr id="4" name="Picture 8" descr="lenin-photo30"/>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8178800" y="1124744"/>
            <a:ext cx="3618248" cy="4175919"/>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5" name="Text Box 11"/>
          <p:cNvSpPr txBox="1">
            <a:spLocks noChangeArrowheads="1"/>
          </p:cNvSpPr>
          <p:nvPr/>
        </p:nvSpPr>
        <p:spPr bwMode="auto">
          <a:xfrm>
            <a:off x="8178800" y="5422871"/>
            <a:ext cx="3618247" cy="707886"/>
          </a:xfrm>
          <a:prstGeom prst="rect">
            <a:avLst/>
          </a:prstGeom>
          <a:solidFill>
            <a:schemeClr val="bg1"/>
          </a:solidFill>
          <a:ln>
            <a:noFill/>
          </a:ln>
          <a:effec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pPr>
            <a:r>
              <a:rPr lang="vi-VN" altLang="en-US" sz="2000" b="1" dirty="0">
                <a:latin typeface="+mn-lt"/>
              </a:rPr>
              <a:t>V.I. Lênin</a:t>
            </a:r>
            <a:endParaRPr lang="en-US" altLang="en-US" sz="2000" b="1" dirty="0">
              <a:latin typeface="+mn-lt"/>
            </a:endParaRPr>
          </a:p>
          <a:p>
            <a:pPr algn="ctr" eaLnBrk="1" hangingPunct="1">
              <a:spcBef>
                <a:spcPct val="0"/>
              </a:spcBef>
              <a:buFontTx/>
              <a:buNone/>
            </a:pPr>
            <a:r>
              <a:rPr lang="de-DE" altLang="en-US" sz="2000" dirty="0">
                <a:latin typeface="+mn-lt"/>
              </a:rPr>
              <a:t>(22/4/1870 - 21/l/1924)</a:t>
            </a:r>
            <a:endParaRPr lang="vi-VN" altLang="en-US" sz="2000" dirty="0">
              <a:latin typeface="+mn-lt"/>
            </a:endParaRPr>
          </a:p>
        </p:txBody>
      </p:sp>
      <p:sp>
        <p:nvSpPr>
          <p:cNvPr id="6" name="Rectangle 5"/>
          <p:cNvSpPr/>
          <p:nvPr/>
        </p:nvSpPr>
        <p:spPr>
          <a:xfrm>
            <a:off x="952500" y="1124744"/>
            <a:ext cx="6692900" cy="1015663"/>
          </a:xfrm>
          <a:prstGeom prst="rect">
            <a:avLst/>
          </a:prstGeom>
          <a:solidFill>
            <a:schemeClr val="bg1"/>
          </a:solidFill>
        </p:spPr>
        <p:txBody>
          <a:bodyPr wrap="square">
            <a:spAutoFit/>
          </a:bodyPr>
          <a:lstStyle/>
          <a:p>
            <a:pPr marL="342900" indent="-342900" algn="ctr">
              <a:buFont typeface="Wingdings" panose="05000000000000000000" pitchFamily="2" charset="2"/>
              <a:buChar char="Ø"/>
            </a:pPr>
            <a:r>
              <a:rPr lang="en-US" sz="2000" dirty="0">
                <a:solidFill>
                  <a:srgbClr val="0033CC"/>
                </a:solidFill>
              </a:rPr>
              <a:t>L</a:t>
            </a:r>
            <a:r>
              <a:rPr lang="vi-VN" sz="2000" dirty="0">
                <a:solidFill>
                  <a:srgbClr val="0033CC"/>
                </a:solidFill>
              </a:rPr>
              <a:t>ãnh tụ của phong trào </a:t>
            </a:r>
            <a:r>
              <a:rPr lang="vi-VN" sz="2000" dirty="0">
                <a:solidFill>
                  <a:srgbClr val="0033CC"/>
                </a:solidFill>
                <a:hlinkClick r:id="rId4" tooltip="Cách mạng vô sản"/>
              </a:rPr>
              <a:t>cách mạng vô sản</a:t>
            </a:r>
            <a:r>
              <a:rPr lang="vi-VN" sz="2000" dirty="0">
                <a:solidFill>
                  <a:srgbClr val="0033CC"/>
                </a:solidFill>
              </a:rPr>
              <a:t> </a:t>
            </a:r>
            <a:r>
              <a:rPr lang="vi-VN" sz="2000" dirty="0">
                <a:solidFill>
                  <a:srgbClr val="0033CC"/>
                </a:solidFill>
                <a:hlinkClick r:id="rId5" tooltip="Nga"/>
              </a:rPr>
              <a:t>Nga</a:t>
            </a:r>
            <a:r>
              <a:rPr lang="vi-VN" sz="2000" dirty="0">
                <a:solidFill>
                  <a:srgbClr val="0033CC"/>
                </a:solidFill>
              </a:rPr>
              <a:t>, người phát triển học thuyết của </a:t>
            </a:r>
            <a:r>
              <a:rPr lang="vi-VN" sz="2000" dirty="0">
                <a:solidFill>
                  <a:srgbClr val="0033CC"/>
                </a:solidFill>
                <a:hlinkClick r:id="rId6" tooltip="Karl Marx"/>
              </a:rPr>
              <a:t>Karl Marx</a:t>
            </a:r>
            <a:r>
              <a:rPr lang="vi-VN" sz="2000" dirty="0">
                <a:solidFill>
                  <a:srgbClr val="0033CC"/>
                </a:solidFill>
              </a:rPr>
              <a:t> và </a:t>
            </a:r>
            <a:r>
              <a:rPr lang="vi-VN" sz="2000" u="sng" dirty="0">
                <a:solidFill>
                  <a:srgbClr val="0033CC"/>
                </a:solidFill>
                <a:hlinkClick r:id="rId7"/>
              </a:rPr>
              <a:t>Friedrich Engels</a:t>
            </a:r>
            <a:endParaRPr lang="en-US" sz="2000" dirty="0">
              <a:solidFill>
                <a:srgbClr val="0033CC"/>
              </a:solidFill>
            </a:endParaRPr>
          </a:p>
        </p:txBody>
      </p:sp>
      <p:sp>
        <p:nvSpPr>
          <p:cNvPr id="7" name="Rectangle 6"/>
          <p:cNvSpPr/>
          <p:nvPr/>
        </p:nvSpPr>
        <p:spPr>
          <a:xfrm>
            <a:off x="1257300" y="2704871"/>
            <a:ext cx="6388100" cy="1015663"/>
          </a:xfrm>
          <a:prstGeom prst="rect">
            <a:avLst/>
          </a:prstGeom>
          <a:solidFill>
            <a:schemeClr val="bg1"/>
          </a:solidFill>
        </p:spPr>
        <p:txBody>
          <a:bodyPr wrap="square">
            <a:spAutoFit/>
          </a:bodyPr>
          <a:lstStyle/>
          <a:p>
            <a:pPr marL="285750" indent="-285750" algn="ctr">
              <a:buFont typeface="Wingdings" panose="05000000000000000000" pitchFamily="2" charset="2"/>
              <a:buChar char="Ø"/>
            </a:pPr>
            <a:r>
              <a:rPr lang="vi-VN" sz="2000" dirty="0">
                <a:solidFill>
                  <a:srgbClr val="C00000"/>
                </a:solidFill>
              </a:rPr>
              <a:t> </a:t>
            </a:r>
            <a:r>
              <a:rPr lang="en-US" sz="2000" dirty="0">
                <a:solidFill>
                  <a:srgbClr val="C00000"/>
                </a:solidFill>
              </a:rPr>
              <a:t>L</a:t>
            </a:r>
            <a:r>
              <a:rPr lang="vi-VN" sz="2000" dirty="0">
                <a:solidFill>
                  <a:srgbClr val="C00000"/>
                </a:solidFill>
              </a:rPr>
              <a:t>à người đứng đầu chính phủ của </a:t>
            </a:r>
            <a:r>
              <a:rPr lang="vi-VN" sz="2000" dirty="0">
                <a:solidFill>
                  <a:srgbClr val="C00000"/>
                </a:solidFill>
                <a:hlinkClick r:id="rId8" tooltip="Cộng hòa Xã hội chủ nghĩa Xô viết Liên bang Nga"/>
              </a:rPr>
              <a:t>Cộng hòa X</a:t>
            </a:r>
            <a:r>
              <a:rPr lang="en-US" sz="2000" dirty="0">
                <a:solidFill>
                  <a:srgbClr val="C00000"/>
                </a:solidFill>
                <a:hlinkClick r:id="rId8" tooltip="Cộng hòa Xã hội chủ nghĩa Xô viết Liên bang Nga"/>
              </a:rPr>
              <a:t>HCN</a:t>
            </a:r>
            <a:r>
              <a:rPr lang="vi-VN" sz="2000" dirty="0">
                <a:solidFill>
                  <a:srgbClr val="C00000"/>
                </a:solidFill>
                <a:hlinkClick r:id="rId8" tooltip="Cộng hòa Xã hội chủ nghĩa Xô viết Liên bang Nga"/>
              </a:rPr>
              <a:t> Xô viết Liên bang Nga</a:t>
            </a:r>
            <a:r>
              <a:rPr lang="vi-VN" sz="2000" dirty="0">
                <a:solidFill>
                  <a:srgbClr val="C00000"/>
                </a:solidFill>
              </a:rPr>
              <a:t> từ năm 1917 đến năm </a:t>
            </a:r>
            <a:r>
              <a:rPr lang="vi-VN" sz="2000" dirty="0" smtClean="0">
                <a:solidFill>
                  <a:srgbClr val="C00000"/>
                </a:solidFill>
              </a:rPr>
              <a:t>192</a:t>
            </a:r>
            <a:r>
              <a:rPr lang="en-US" sz="2000" dirty="0" smtClean="0">
                <a:solidFill>
                  <a:srgbClr val="C00000"/>
                </a:solidFill>
              </a:rPr>
              <a:t>2 </a:t>
            </a:r>
            <a:r>
              <a:rPr lang="vi-VN" sz="2000" dirty="0" smtClean="0">
                <a:solidFill>
                  <a:srgbClr val="C00000"/>
                </a:solidFill>
              </a:rPr>
              <a:t>và </a:t>
            </a:r>
            <a:r>
              <a:rPr lang="vi-VN" sz="2000" dirty="0">
                <a:solidFill>
                  <a:srgbClr val="C00000"/>
                </a:solidFill>
              </a:rPr>
              <a:t>của </a:t>
            </a:r>
            <a:r>
              <a:rPr lang="vi-VN" sz="2000" dirty="0">
                <a:solidFill>
                  <a:srgbClr val="C00000"/>
                </a:solidFill>
                <a:hlinkClick r:id="rId9" tooltip="Liên Xô"/>
              </a:rPr>
              <a:t>Liên Xô</a:t>
            </a:r>
            <a:r>
              <a:rPr lang="vi-VN" sz="2000" dirty="0">
                <a:solidFill>
                  <a:srgbClr val="C00000"/>
                </a:solidFill>
              </a:rPr>
              <a:t> từ năm 1922 đến năm 1924.</a:t>
            </a:r>
            <a:endParaRPr lang="en-US" sz="2000" dirty="0">
              <a:solidFill>
                <a:srgbClr val="C00000"/>
              </a:solidFill>
            </a:endParaRPr>
          </a:p>
        </p:txBody>
      </p:sp>
      <p:sp>
        <p:nvSpPr>
          <p:cNvPr id="8" name="Rectangle 7"/>
          <p:cNvSpPr/>
          <p:nvPr/>
        </p:nvSpPr>
        <p:spPr>
          <a:xfrm>
            <a:off x="1925027" y="4251383"/>
            <a:ext cx="5720373" cy="1015663"/>
          </a:xfrm>
          <a:prstGeom prst="rect">
            <a:avLst/>
          </a:prstGeom>
          <a:solidFill>
            <a:schemeClr val="bg1"/>
          </a:solidFill>
        </p:spPr>
        <p:txBody>
          <a:bodyPr wrap="square">
            <a:spAutoFit/>
          </a:bodyPr>
          <a:lstStyle/>
          <a:p>
            <a:pPr marL="285750" indent="-285750" algn="ctr">
              <a:buFont typeface="Wingdings" panose="05000000000000000000" pitchFamily="2" charset="2"/>
              <a:buChar char="Ø"/>
            </a:pPr>
            <a:r>
              <a:rPr lang="vi-VN" sz="2000" dirty="0">
                <a:solidFill>
                  <a:srgbClr val="008000"/>
                </a:solidFill>
              </a:rPr>
              <a:t> Ông được </a:t>
            </a:r>
            <a:r>
              <a:rPr lang="vi-VN" sz="2000" dirty="0">
                <a:solidFill>
                  <a:srgbClr val="008000"/>
                </a:solidFill>
                <a:hlinkClick r:id="rId10" tooltip="Time (tạp chí)"/>
              </a:rPr>
              <a:t>tạp chí Time</a:t>
            </a:r>
            <a:r>
              <a:rPr lang="vi-VN" sz="2000" dirty="0">
                <a:solidFill>
                  <a:srgbClr val="008000"/>
                </a:solidFill>
              </a:rPr>
              <a:t> đánh giá là một trong 100 nhân vật có ảnh hưởng nhất đến lịch sử thế giới trong thế kỷ 20</a:t>
            </a:r>
            <a:endParaRPr lang="en-US" sz="2000" dirty="0">
              <a:solidFill>
                <a:srgbClr val="008000"/>
              </a:solidFill>
            </a:endParaRPr>
          </a:p>
        </p:txBody>
      </p:sp>
    </p:spTree>
    <p:extLst>
      <p:ext uri="{BB962C8B-B14F-4D97-AF65-F5344CB8AC3E}">
        <p14:creationId xmlns:p14="http://schemas.microsoft.com/office/powerpoint/2010/main" val="188717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flower border line design - Clip Art Library">
            <a:extLst>
              <a:ext uri="{FF2B5EF4-FFF2-40B4-BE49-F238E27FC236}">
                <a16:creationId xmlns="" xmlns:a16="http://schemas.microsoft.com/office/drawing/2014/main" id="{E2C7BA45-F87D-4CCF-97BF-1471BB66A7F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23902" y="1203490"/>
            <a:ext cx="4468098" cy="565451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4"/>
          <p:cNvSpPr>
            <a:spLocks noChangeArrowheads="1"/>
          </p:cNvSpPr>
          <p:nvPr/>
        </p:nvSpPr>
        <p:spPr bwMode="auto">
          <a:xfrm>
            <a:off x="458788" y="453440"/>
            <a:ext cx="4724400" cy="485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lnSpc>
                <a:spcPct val="80000"/>
              </a:lnSpc>
              <a:buFontTx/>
              <a:buNone/>
            </a:pPr>
            <a:r>
              <a:rPr lang="en-US" altLang="en-US" b="1" dirty="0">
                <a:solidFill>
                  <a:srgbClr val="006600"/>
                </a:solidFill>
                <a:latin typeface="Times New Roman" pitchFamily="18" charset="0"/>
              </a:rPr>
              <a:t>GIỚI THIỆU MÔN HỌC </a:t>
            </a:r>
          </a:p>
        </p:txBody>
      </p:sp>
      <p:grpSp>
        <p:nvGrpSpPr>
          <p:cNvPr id="4" name="Group 21"/>
          <p:cNvGrpSpPr>
            <a:grpSpLocks/>
          </p:cNvGrpSpPr>
          <p:nvPr/>
        </p:nvGrpSpPr>
        <p:grpSpPr bwMode="auto">
          <a:xfrm>
            <a:off x="0" y="1071352"/>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6"/>
          <p:cNvSpPr>
            <a:spLocks noChangeArrowheads="1"/>
          </p:cNvSpPr>
          <p:nvPr/>
        </p:nvSpPr>
        <p:spPr bwMode="auto">
          <a:xfrm>
            <a:off x="816590" y="1487510"/>
            <a:ext cx="581281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 typeface="Wingdings" pitchFamily="2" charset="2"/>
              <a:buChar char="Ø"/>
            </a:pPr>
            <a:r>
              <a:rPr lang="en-US" altLang="en-US" sz="2800" b="1" dirty="0" err="1">
                <a:solidFill>
                  <a:srgbClr val="000099"/>
                </a:solidFill>
                <a:latin typeface="Verdana" pitchFamily="34" charset="0"/>
              </a:rPr>
              <a:t>Thời</a:t>
            </a:r>
            <a:r>
              <a:rPr lang="en-US" altLang="en-US" sz="2800" b="1" dirty="0">
                <a:solidFill>
                  <a:srgbClr val="000099"/>
                </a:solidFill>
                <a:latin typeface="Verdana" pitchFamily="34" charset="0"/>
              </a:rPr>
              <a:t> </a:t>
            </a:r>
            <a:r>
              <a:rPr lang="en-US" altLang="en-US" sz="2800" b="1" dirty="0" err="1">
                <a:solidFill>
                  <a:srgbClr val="000099"/>
                </a:solidFill>
                <a:latin typeface="Verdana" pitchFamily="34" charset="0"/>
              </a:rPr>
              <a:t>lượng</a:t>
            </a:r>
            <a:r>
              <a:rPr lang="en-US" altLang="en-US" sz="2800" b="1" dirty="0">
                <a:solidFill>
                  <a:srgbClr val="000099"/>
                </a:solidFill>
                <a:latin typeface="Verdana" pitchFamily="34" charset="0"/>
              </a:rPr>
              <a:t>: </a:t>
            </a:r>
            <a:r>
              <a:rPr lang="en-US" altLang="en-US" sz="2800" b="1" dirty="0">
                <a:solidFill>
                  <a:srgbClr val="FF0000"/>
                </a:solidFill>
              </a:rPr>
              <a:t>3 </a:t>
            </a:r>
            <a:r>
              <a:rPr lang="en-US" altLang="en-US" sz="2800" b="1" dirty="0" err="1">
                <a:solidFill>
                  <a:srgbClr val="FF0000"/>
                </a:solidFill>
              </a:rPr>
              <a:t>tín</a:t>
            </a:r>
            <a:r>
              <a:rPr lang="en-US" altLang="en-US" sz="2800" b="1" dirty="0">
                <a:solidFill>
                  <a:srgbClr val="FF0000"/>
                </a:solidFill>
              </a:rPr>
              <a:t> </a:t>
            </a:r>
            <a:r>
              <a:rPr lang="en-US" altLang="en-US" sz="2800" b="1" dirty="0" err="1">
                <a:solidFill>
                  <a:srgbClr val="FF0000"/>
                </a:solidFill>
              </a:rPr>
              <a:t>chỉ</a:t>
            </a:r>
            <a:r>
              <a:rPr lang="en-US" altLang="en-US" sz="2800" b="1" dirty="0">
                <a:solidFill>
                  <a:srgbClr val="FF0000"/>
                </a:solidFill>
              </a:rPr>
              <a:t> </a:t>
            </a:r>
            <a:r>
              <a:rPr lang="en-US" altLang="en-US" sz="2800" dirty="0">
                <a:solidFill>
                  <a:srgbClr val="000099"/>
                </a:solidFill>
              </a:rPr>
              <a:t>(45 </a:t>
            </a:r>
            <a:r>
              <a:rPr lang="en-US" altLang="en-US" sz="2800" dirty="0" err="1">
                <a:solidFill>
                  <a:srgbClr val="000099"/>
                </a:solidFill>
              </a:rPr>
              <a:t>tiết</a:t>
            </a:r>
            <a:r>
              <a:rPr lang="en-US" altLang="en-US" sz="2800" dirty="0">
                <a:solidFill>
                  <a:srgbClr val="000099"/>
                </a:solidFill>
                <a:latin typeface="Verdana" pitchFamily="34" charset="0"/>
              </a:rPr>
              <a:t>) </a:t>
            </a:r>
          </a:p>
        </p:txBody>
      </p:sp>
      <p:sp>
        <p:nvSpPr>
          <p:cNvPr id="8" name="Rectangle 7"/>
          <p:cNvSpPr>
            <a:spLocks noChangeArrowheads="1"/>
          </p:cNvSpPr>
          <p:nvPr/>
        </p:nvSpPr>
        <p:spPr bwMode="auto">
          <a:xfrm>
            <a:off x="2922588" y="2188586"/>
            <a:ext cx="480131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2000" dirty="0">
                <a:solidFill>
                  <a:srgbClr val="000099"/>
                </a:solidFill>
                <a:latin typeface="Verdana" pitchFamily="34" charset="0"/>
              </a:rPr>
              <a:t>- </a:t>
            </a:r>
            <a:r>
              <a:rPr lang="en-US" altLang="en-US" sz="2800" dirty="0" err="1">
                <a:solidFill>
                  <a:srgbClr val="000099"/>
                </a:solidFill>
                <a:latin typeface="Verdana" pitchFamily="34" charset="0"/>
              </a:rPr>
              <a:t>Nghe</a:t>
            </a:r>
            <a:r>
              <a:rPr lang="en-US" altLang="en-US" sz="2800" dirty="0">
                <a:solidFill>
                  <a:srgbClr val="000099"/>
                </a:solidFill>
                <a:latin typeface="Verdana" pitchFamily="34" charset="0"/>
              </a:rPr>
              <a:t> </a:t>
            </a:r>
            <a:r>
              <a:rPr lang="en-US" altLang="en-US" sz="2800" dirty="0" err="1">
                <a:solidFill>
                  <a:srgbClr val="000099"/>
                </a:solidFill>
                <a:latin typeface="Verdana" pitchFamily="34" charset="0"/>
              </a:rPr>
              <a:t>giảng</a:t>
            </a:r>
            <a:r>
              <a:rPr lang="en-US" altLang="en-US" sz="2800" dirty="0">
                <a:solidFill>
                  <a:srgbClr val="000099"/>
                </a:solidFill>
                <a:latin typeface="Verdana" pitchFamily="34" charset="0"/>
              </a:rPr>
              <a:t>  </a:t>
            </a:r>
            <a:r>
              <a:rPr lang="en-US" altLang="en-US" sz="2000" dirty="0">
                <a:solidFill>
                  <a:srgbClr val="000099"/>
                </a:solidFill>
                <a:latin typeface="Verdana" pitchFamily="34" charset="0"/>
              </a:rPr>
              <a:t>			</a:t>
            </a:r>
          </a:p>
        </p:txBody>
      </p:sp>
      <p:sp>
        <p:nvSpPr>
          <p:cNvPr id="9" name="Rectangle 8"/>
          <p:cNvSpPr>
            <a:spLocks noChangeArrowheads="1"/>
          </p:cNvSpPr>
          <p:nvPr/>
        </p:nvSpPr>
        <p:spPr bwMode="auto">
          <a:xfrm>
            <a:off x="3505201" y="2753370"/>
            <a:ext cx="648126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defRPr/>
            </a:pPr>
            <a:r>
              <a:rPr lang="en-US" altLang="en-US" sz="2800" dirty="0">
                <a:solidFill>
                  <a:srgbClr val="000099"/>
                </a:solidFill>
                <a:latin typeface="Verdana" pitchFamily="34" charset="0"/>
              </a:rPr>
              <a:t>- </a:t>
            </a:r>
            <a:r>
              <a:rPr lang="en-US" altLang="en-US" sz="2800" dirty="0" err="1">
                <a:solidFill>
                  <a:srgbClr val="000099"/>
                </a:solidFill>
                <a:latin typeface="Verdana" pitchFamily="34" charset="0"/>
              </a:rPr>
              <a:t>Thuyết</a:t>
            </a:r>
            <a:r>
              <a:rPr lang="en-US" altLang="en-US" sz="2800" dirty="0">
                <a:solidFill>
                  <a:srgbClr val="000099"/>
                </a:solidFill>
                <a:latin typeface="Verdana" pitchFamily="34" charset="0"/>
              </a:rPr>
              <a:t> </a:t>
            </a:r>
            <a:r>
              <a:rPr lang="en-US" altLang="en-US" sz="2800" dirty="0" err="1">
                <a:solidFill>
                  <a:srgbClr val="000099"/>
                </a:solidFill>
                <a:latin typeface="Verdana" pitchFamily="34" charset="0"/>
              </a:rPr>
              <a:t>trình</a:t>
            </a:r>
            <a:r>
              <a:rPr lang="en-US" altLang="en-US" sz="2800" dirty="0">
                <a:solidFill>
                  <a:srgbClr val="000099"/>
                </a:solidFill>
                <a:latin typeface="Verdana" pitchFamily="34" charset="0"/>
              </a:rPr>
              <a:t>, </a:t>
            </a:r>
            <a:r>
              <a:rPr lang="en-US" altLang="en-US" sz="2800" dirty="0" err="1">
                <a:solidFill>
                  <a:srgbClr val="000099"/>
                </a:solidFill>
                <a:latin typeface="Verdana" pitchFamily="34" charset="0"/>
              </a:rPr>
              <a:t>thảo</a:t>
            </a:r>
            <a:r>
              <a:rPr lang="en-US" altLang="en-US" sz="2800" dirty="0">
                <a:solidFill>
                  <a:srgbClr val="000099"/>
                </a:solidFill>
                <a:latin typeface="Verdana" pitchFamily="34" charset="0"/>
              </a:rPr>
              <a:t> </a:t>
            </a:r>
            <a:r>
              <a:rPr lang="en-US" altLang="en-US" sz="2800" dirty="0" err="1">
                <a:solidFill>
                  <a:srgbClr val="000099"/>
                </a:solidFill>
                <a:latin typeface="Verdana" pitchFamily="34" charset="0"/>
              </a:rPr>
              <a:t>luận</a:t>
            </a:r>
            <a:r>
              <a:rPr lang="en-US" altLang="en-US" sz="2800" dirty="0">
                <a:solidFill>
                  <a:srgbClr val="000099"/>
                </a:solidFill>
                <a:latin typeface="Verdana" pitchFamily="34" charset="0"/>
              </a:rPr>
              <a:t>, </a:t>
            </a:r>
            <a:r>
              <a:rPr lang="en-US" altLang="en-US" sz="2800" dirty="0" err="1">
                <a:solidFill>
                  <a:srgbClr val="000099"/>
                </a:solidFill>
                <a:latin typeface="Verdana" pitchFamily="34" charset="0"/>
              </a:rPr>
              <a:t>tiểu</a:t>
            </a:r>
            <a:r>
              <a:rPr lang="en-US" altLang="en-US" sz="2800" dirty="0">
                <a:solidFill>
                  <a:srgbClr val="000099"/>
                </a:solidFill>
                <a:latin typeface="Verdana" pitchFamily="34" charset="0"/>
              </a:rPr>
              <a:t> </a:t>
            </a:r>
            <a:r>
              <a:rPr lang="en-US" altLang="en-US" sz="2800" dirty="0" err="1">
                <a:solidFill>
                  <a:srgbClr val="000099"/>
                </a:solidFill>
                <a:latin typeface="Verdana" pitchFamily="34" charset="0"/>
              </a:rPr>
              <a:t>luận</a:t>
            </a:r>
            <a:endParaRPr lang="en-US" altLang="en-US" sz="2800" dirty="0">
              <a:solidFill>
                <a:srgbClr val="000099"/>
              </a:solidFill>
              <a:latin typeface="Verdana" pitchFamily="34" charset="0"/>
            </a:endParaRPr>
          </a:p>
        </p:txBody>
      </p:sp>
      <p:sp>
        <p:nvSpPr>
          <p:cNvPr id="10" name="Rectangle 9"/>
          <p:cNvSpPr>
            <a:spLocks noChangeArrowheads="1"/>
          </p:cNvSpPr>
          <p:nvPr/>
        </p:nvSpPr>
        <p:spPr bwMode="auto">
          <a:xfrm>
            <a:off x="4127500" y="3328655"/>
            <a:ext cx="60706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1800" dirty="0">
                <a:solidFill>
                  <a:srgbClr val="000099"/>
                </a:solidFill>
                <a:latin typeface="Verdana" pitchFamily="34" charset="0"/>
              </a:rPr>
              <a:t> </a:t>
            </a:r>
            <a:r>
              <a:rPr lang="en-US" altLang="en-US" sz="2800" dirty="0">
                <a:solidFill>
                  <a:srgbClr val="000099"/>
                </a:solidFill>
                <a:latin typeface="Verdana" pitchFamily="34" charset="0"/>
              </a:rPr>
              <a:t>- </a:t>
            </a:r>
            <a:r>
              <a:rPr lang="en-US" altLang="en-US" sz="2800" dirty="0" err="1">
                <a:solidFill>
                  <a:srgbClr val="000099"/>
                </a:solidFill>
                <a:latin typeface="Verdana" pitchFamily="34" charset="0"/>
              </a:rPr>
              <a:t>Kiểm</a:t>
            </a:r>
            <a:r>
              <a:rPr lang="en-US" altLang="en-US" sz="2800" dirty="0">
                <a:solidFill>
                  <a:srgbClr val="000099"/>
                </a:solidFill>
                <a:latin typeface="Verdana" pitchFamily="34" charset="0"/>
              </a:rPr>
              <a:t> </a:t>
            </a:r>
            <a:r>
              <a:rPr lang="en-US" altLang="en-US" sz="2800" dirty="0" err="1">
                <a:solidFill>
                  <a:srgbClr val="000099"/>
                </a:solidFill>
                <a:latin typeface="Verdana" pitchFamily="34" charset="0"/>
              </a:rPr>
              <a:t>tra</a:t>
            </a:r>
            <a:r>
              <a:rPr lang="en-US" altLang="en-US" sz="2800" dirty="0">
                <a:solidFill>
                  <a:srgbClr val="000099"/>
                </a:solidFill>
                <a:latin typeface="Verdana" pitchFamily="34" charset="0"/>
              </a:rPr>
              <a:t>                  </a:t>
            </a:r>
          </a:p>
        </p:txBody>
      </p:sp>
      <p:sp>
        <p:nvSpPr>
          <p:cNvPr id="11" name="Rectangle 10"/>
          <p:cNvSpPr>
            <a:spLocks noChangeArrowheads="1"/>
          </p:cNvSpPr>
          <p:nvPr/>
        </p:nvSpPr>
        <p:spPr bwMode="auto">
          <a:xfrm>
            <a:off x="850620" y="4261686"/>
            <a:ext cx="934748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spcBef>
                <a:spcPct val="0"/>
              </a:spcBef>
              <a:buFont typeface="Wingdings" pitchFamily="2" charset="2"/>
              <a:buChar char="Ø"/>
            </a:pPr>
            <a:r>
              <a:rPr lang="en-US" altLang="en-US" sz="2800" b="1" dirty="0" err="1">
                <a:solidFill>
                  <a:srgbClr val="000099"/>
                </a:solidFill>
                <a:latin typeface="+mj-lt"/>
              </a:rPr>
              <a:t>Trình</a:t>
            </a:r>
            <a:r>
              <a:rPr lang="en-US" altLang="en-US" sz="2800" b="1" dirty="0">
                <a:solidFill>
                  <a:srgbClr val="000099"/>
                </a:solidFill>
                <a:latin typeface="+mj-lt"/>
              </a:rPr>
              <a:t> </a:t>
            </a:r>
            <a:r>
              <a:rPr lang="en-US" altLang="en-US" sz="2800" b="1" dirty="0" err="1">
                <a:solidFill>
                  <a:srgbClr val="000099"/>
                </a:solidFill>
                <a:latin typeface="+mj-lt"/>
              </a:rPr>
              <a:t>độ</a:t>
            </a:r>
            <a:r>
              <a:rPr lang="en-US" altLang="en-US" sz="2800" b="1" dirty="0">
                <a:solidFill>
                  <a:srgbClr val="000099"/>
                </a:solidFill>
                <a:latin typeface="+mj-lt"/>
              </a:rPr>
              <a:t>: </a:t>
            </a:r>
            <a:r>
              <a:rPr lang="en-US" altLang="en-US" sz="2800" dirty="0" err="1">
                <a:solidFill>
                  <a:srgbClr val="000099"/>
                </a:solidFill>
                <a:latin typeface="+mj-lt"/>
              </a:rPr>
              <a:t>Dùng</a:t>
            </a:r>
            <a:r>
              <a:rPr lang="en-US" altLang="en-US" sz="2800" dirty="0">
                <a:solidFill>
                  <a:srgbClr val="000099"/>
                </a:solidFill>
                <a:latin typeface="+mj-lt"/>
              </a:rPr>
              <a:t> </a:t>
            </a:r>
            <a:r>
              <a:rPr lang="en-US" altLang="en-US" sz="2800" dirty="0" err="1">
                <a:solidFill>
                  <a:srgbClr val="000099"/>
                </a:solidFill>
                <a:latin typeface="+mj-lt"/>
              </a:rPr>
              <a:t>cho</a:t>
            </a:r>
            <a:r>
              <a:rPr lang="en-US" altLang="en-US" sz="2800" dirty="0">
                <a:solidFill>
                  <a:srgbClr val="000099"/>
                </a:solidFill>
                <a:latin typeface="+mj-lt"/>
              </a:rPr>
              <a:t> </a:t>
            </a:r>
            <a:r>
              <a:rPr lang="en-US" altLang="en-US" sz="2800" dirty="0" err="1">
                <a:solidFill>
                  <a:srgbClr val="000099"/>
                </a:solidFill>
                <a:latin typeface="+mj-lt"/>
              </a:rPr>
              <a:t>sinh</a:t>
            </a:r>
            <a:r>
              <a:rPr lang="en-US" altLang="en-US" sz="2800" dirty="0">
                <a:solidFill>
                  <a:srgbClr val="000099"/>
                </a:solidFill>
                <a:latin typeface="+mj-lt"/>
              </a:rPr>
              <a:t> </a:t>
            </a:r>
            <a:r>
              <a:rPr lang="en-US" altLang="en-US" sz="2800" dirty="0" err="1">
                <a:solidFill>
                  <a:srgbClr val="000099"/>
                </a:solidFill>
                <a:latin typeface="+mj-lt"/>
              </a:rPr>
              <a:t>viên</a:t>
            </a:r>
            <a:r>
              <a:rPr lang="en-US" altLang="en-US" sz="2800" dirty="0">
                <a:solidFill>
                  <a:srgbClr val="000099"/>
                </a:solidFill>
                <a:latin typeface="+mj-lt"/>
              </a:rPr>
              <a:t> </a:t>
            </a:r>
            <a:r>
              <a:rPr lang="en-US" altLang="en-US" sz="2800" dirty="0" err="1">
                <a:solidFill>
                  <a:srgbClr val="000099"/>
                </a:solidFill>
                <a:latin typeface="+mj-lt"/>
              </a:rPr>
              <a:t>không</a:t>
            </a:r>
            <a:r>
              <a:rPr lang="en-US" altLang="en-US" sz="2800" dirty="0">
                <a:solidFill>
                  <a:srgbClr val="000099"/>
                </a:solidFill>
                <a:latin typeface="+mj-lt"/>
              </a:rPr>
              <a:t> </a:t>
            </a:r>
            <a:r>
              <a:rPr lang="en-US" altLang="en-US" sz="2800" dirty="0" err="1">
                <a:solidFill>
                  <a:srgbClr val="000099"/>
                </a:solidFill>
                <a:latin typeface="+mj-lt"/>
              </a:rPr>
              <a:t>chuyên</a:t>
            </a:r>
            <a:r>
              <a:rPr lang="en-US" altLang="en-US" sz="2800" dirty="0">
                <a:solidFill>
                  <a:srgbClr val="000099"/>
                </a:solidFill>
                <a:latin typeface="+mj-lt"/>
              </a:rPr>
              <a:t> </a:t>
            </a:r>
            <a:r>
              <a:rPr lang="en-US" altLang="en-US" sz="2800" dirty="0" err="1">
                <a:solidFill>
                  <a:srgbClr val="000099"/>
                </a:solidFill>
                <a:latin typeface="+mj-lt"/>
              </a:rPr>
              <a:t>ngành</a:t>
            </a:r>
            <a:r>
              <a:rPr lang="en-US" altLang="en-US" sz="2800" dirty="0">
                <a:solidFill>
                  <a:srgbClr val="000099"/>
                </a:solidFill>
                <a:latin typeface="+mj-lt"/>
              </a:rPr>
              <a:t> </a:t>
            </a:r>
            <a:r>
              <a:rPr lang="en-US" altLang="en-US" sz="2800" dirty="0" err="1">
                <a:solidFill>
                  <a:srgbClr val="000099"/>
                </a:solidFill>
                <a:latin typeface="+mj-lt"/>
              </a:rPr>
              <a:t>Mác</a:t>
            </a:r>
            <a:r>
              <a:rPr lang="en-US" altLang="en-US" sz="2800" dirty="0">
                <a:solidFill>
                  <a:srgbClr val="000099"/>
                </a:solidFill>
                <a:latin typeface="+mj-lt"/>
              </a:rPr>
              <a:t> - </a:t>
            </a:r>
            <a:r>
              <a:rPr lang="en-US" altLang="en-US" sz="2800" dirty="0" err="1">
                <a:solidFill>
                  <a:srgbClr val="000099"/>
                </a:solidFill>
                <a:latin typeface="+mj-lt"/>
              </a:rPr>
              <a:t>Lênin</a:t>
            </a:r>
            <a:r>
              <a:rPr lang="en-US" altLang="en-US" sz="2800" dirty="0">
                <a:solidFill>
                  <a:srgbClr val="000099"/>
                </a:solidFill>
                <a:latin typeface="+mj-lt"/>
              </a:rPr>
              <a:t>, </a:t>
            </a:r>
            <a:r>
              <a:rPr lang="en-US" altLang="en-US" sz="2800" dirty="0" err="1">
                <a:solidFill>
                  <a:srgbClr val="000099"/>
                </a:solidFill>
                <a:latin typeface="+mj-lt"/>
              </a:rPr>
              <a:t>tư</a:t>
            </a:r>
            <a:r>
              <a:rPr lang="en-US" altLang="en-US" sz="2800" dirty="0">
                <a:solidFill>
                  <a:srgbClr val="000099"/>
                </a:solidFill>
                <a:latin typeface="+mj-lt"/>
              </a:rPr>
              <a:t> </a:t>
            </a:r>
            <a:r>
              <a:rPr lang="en-US" altLang="en-US" sz="2800" dirty="0" err="1">
                <a:solidFill>
                  <a:srgbClr val="000099"/>
                </a:solidFill>
                <a:latin typeface="+mj-lt"/>
              </a:rPr>
              <a:t>tưởng</a:t>
            </a:r>
            <a:r>
              <a:rPr lang="en-US" altLang="en-US" sz="2800" dirty="0">
                <a:solidFill>
                  <a:srgbClr val="000099"/>
                </a:solidFill>
                <a:latin typeface="+mj-lt"/>
              </a:rPr>
              <a:t> </a:t>
            </a:r>
            <a:r>
              <a:rPr lang="en-US" altLang="en-US" sz="2800" dirty="0" err="1">
                <a:solidFill>
                  <a:srgbClr val="000099"/>
                </a:solidFill>
                <a:latin typeface="+mj-lt"/>
              </a:rPr>
              <a:t>Hồ</a:t>
            </a:r>
            <a:r>
              <a:rPr lang="en-US" altLang="en-US" sz="2800" dirty="0">
                <a:solidFill>
                  <a:srgbClr val="000099"/>
                </a:solidFill>
                <a:latin typeface="+mj-lt"/>
              </a:rPr>
              <a:t> </a:t>
            </a:r>
            <a:r>
              <a:rPr lang="en-US" altLang="en-US" sz="2800" dirty="0" err="1">
                <a:solidFill>
                  <a:srgbClr val="000099"/>
                </a:solidFill>
                <a:latin typeface="+mj-lt"/>
              </a:rPr>
              <a:t>Chí</a:t>
            </a:r>
            <a:r>
              <a:rPr lang="en-US" altLang="en-US" sz="2800" dirty="0">
                <a:solidFill>
                  <a:srgbClr val="000099"/>
                </a:solidFill>
                <a:latin typeface="+mj-lt"/>
              </a:rPr>
              <a:t> Minh </a:t>
            </a:r>
            <a:r>
              <a:rPr lang="en-US" altLang="en-US" sz="2800" dirty="0" err="1">
                <a:solidFill>
                  <a:srgbClr val="000099"/>
                </a:solidFill>
                <a:latin typeface="+mj-lt"/>
              </a:rPr>
              <a:t>trình</a:t>
            </a:r>
            <a:r>
              <a:rPr lang="en-US" altLang="en-US" sz="2800" dirty="0">
                <a:solidFill>
                  <a:srgbClr val="000099"/>
                </a:solidFill>
                <a:latin typeface="+mj-lt"/>
              </a:rPr>
              <a:t> </a:t>
            </a:r>
            <a:r>
              <a:rPr lang="en-US" altLang="en-US" sz="2800" dirty="0" err="1">
                <a:solidFill>
                  <a:srgbClr val="000099"/>
                </a:solidFill>
                <a:latin typeface="+mj-lt"/>
              </a:rPr>
              <a:t>độ</a:t>
            </a:r>
            <a:r>
              <a:rPr lang="en-US" altLang="en-US" sz="2800" dirty="0">
                <a:solidFill>
                  <a:srgbClr val="000099"/>
                </a:solidFill>
                <a:latin typeface="+mj-lt"/>
              </a:rPr>
              <a:t> </a:t>
            </a:r>
            <a:r>
              <a:rPr lang="en-US" altLang="en-US" sz="2800" dirty="0" err="1">
                <a:solidFill>
                  <a:srgbClr val="000099"/>
                </a:solidFill>
                <a:latin typeface="+mj-lt"/>
              </a:rPr>
              <a:t>Đại</a:t>
            </a:r>
            <a:r>
              <a:rPr lang="en-US" altLang="en-US" sz="2800" dirty="0">
                <a:solidFill>
                  <a:srgbClr val="000099"/>
                </a:solidFill>
                <a:latin typeface="+mj-lt"/>
              </a:rPr>
              <a:t> </a:t>
            </a:r>
            <a:r>
              <a:rPr lang="en-US" altLang="en-US" sz="2800" dirty="0" err="1">
                <a:solidFill>
                  <a:srgbClr val="000099"/>
                </a:solidFill>
                <a:latin typeface="+mj-lt"/>
              </a:rPr>
              <a:t>học</a:t>
            </a:r>
            <a:r>
              <a:rPr lang="en-US" altLang="en-US" sz="2800" dirty="0">
                <a:solidFill>
                  <a:srgbClr val="000099"/>
                </a:solidFill>
                <a:latin typeface="+mj-lt"/>
              </a:rPr>
              <a:t>.</a:t>
            </a:r>
          </a:p>
        </p:txBody>
      </p:sp>
    </p:spTree>
    <p:extLst>
      <p:ext uri="{BB962C8B-B14F-4D97-AF65-F5344CB8AC3E}">
        <p14:creationId xmlns:p14="http://schemas.microsoft.com/office/powerpoint/2010/main" val="2236216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1000"/>
                                        <p:tgtEl>
                                          <p:spTgt spid="8"/>
                                        </p:tgtEl>
                                      </p:cBhvr>
                                    </p:animEffect>
                                    <p:anim calcmode="lin" valueType="num">
                                      <p:cBhvr>
                                        <p:cTn id="23" dur="1000" fill="hold"/>
                                        <p:tgtEl>
                                          <p:spTgt spid="8"/>
                                        </p:tgtEl>
                                        <p:attrNameLst>
                                          <p:attrName>ppt_x</p:attrName>
                                        </p:attrNameLst>
                                      </p:cBhvr>
                                      <p:tavLst>
                                        <p:tav tm="0">
                                          <p:val>
                                            <p:strVal val="#ppt_x"/>
                                          </p:val>
                                        </p:tav>
                                        <p:tav tm="100000">
                                          <p:val>
                                            <p:strVal val="#ppt_x"/>
                                          </p:val>
                                        </p:tav>
                                      </p:tavLst>
                                    </p:anim>
                                    <p:anim calcmode="lin" valueType="num">
                                      <p:cBhvr>
                                        <p:cTn id="2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fade">
                                      <p:cBhvr>
                                        <p:cTn id="29" dur="1000"/>
                                        <p:tgtEl>
                                          <p:spTgt spid="9"/>
                                        </p:tgtEl>
                                      </p:cBhvr>
                                    </p:animEffect>
                                    <p:anim calcmode="lin" valueType="num">
                                      <p:cBhvr>
                                        <p:cTn id="30" dur="1000" fill="hold"/>
                                        <p:tgtEl>
                                          <p:spTgt spid="9"/>
                                        </p:tgtEl>
                                        <p:attrNameLst>
                                          <p:attrName>ppt_x</p:attrName>
                                        </p:attrNameLst>
                                      </p:cBhvr>
                                      <p:tavLst>
                                        <p:tav tm="0">
                                          <p:val>
                                            <p:strVal val="#ppt_x"/>
                                          </p:val>
                                        </p:tav>
                                        <p:tav tm="100000">
                                          <p:val>
                                            <p:strVal val="#ppt_x"/>
                                          </p:val>
                                        </p:tav>
                                      </p:tavLst>
                                    </p:anim>
                                    <p:anim calcmode="lin" valueType="num">
                                      <p:cBhvr>
                                        <p:cTn id="31"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1000"/>
                                        <p:tgtEl>
                                          <p:spTgt spid="11"/>
                                        </p:tgtEl>
                                      </p:cBhvr>
                                    </p:animEffect>
                                    <p:anim calcmode="lin" valueType="num">
                                      <p:cBhvr>
                                        <p:cTn id="44" dur="1000" fill="hold"/>
                                        <p:tgtEl>
                                          <p:spTgt spid="11"/>
                                        </p:tgtEl>
                                        <p:attrNameLst>
                                          <p:attrName>ppt_x</p:attrName>
                                        </p:attrNameLst>
                                      </p:cBhvr>
                                      <p:tavLst>
                                        <p:tav tm="0">
                                          <p:val>
                                            <p:strVal val="#ppt_x"/>
                                          </p:val>
                                        </p:tav>
                                        <p:tav tm="100000">
                                          <p:val>
                                            <p:strVal val="#ppt_x"/>
                                          </p:val>
                                        </p:tav>
                                      </p:tavLst>
                                    </p:anim>
                                    <p:anim calcmode="lin" valueType="num">
                                      <p:cBhvr>
                                        <p:cTn id="4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p:bldP spid="8" grpId="0"/>
      <p:bldP spid="9" grpId="0"/>
      <p:bldP spid="10" grpId="0"/>
      <p:bldP spid="11"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8" name="Picture 2" descr="Virtual Classroom Kit Google Slides &amp;amp; PowerPoint template">
            <a:extLst>
              <a:ext uri="{FF2B5EF4-FFF2-40B4-BE49-F238E27FC236}">
                <a16:creationId xmlns="" xmlns:a16="http://schemas.microsoft.com/office/drawing/2014/main" id="{612D4F85-E9D8-408E-BAC1-8273D67C8E1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336124" y="1190123"/>
            <a:ext cx="11332135"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5" name="Line 8"/>
            <p:cNvSpPr>
              <a:spLocks noChangeShapeType="1"/>
            </p:cNvSpPr>
            <p:nvPr/>
          </p:nvSpPr>
          <p:spPr bwMode="auto">
            <a:xfrm>
              <a:off x="240" y="543"/>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sp>
        <p:nvSpPr>
          <p:cNvPr id="6" name="Rectangle 5"/>
          <p:cNvSpPr>
            <a:spLocks noChangeArrowheads="1"/>
          </p:cNvSpPr>
          <p:nvPr/>
        </p:nvSpPr>
        <p:spPr bwMode="auto">
          <a:xfrm>
            <a:off x="2613764" y="399108"/>
            <a:ext cx="63911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2800" b="1" dirty="0">
                <a:solidFill>
                  <a:srgbClr val="000000"/>
                </a:solidFill>
                <a:latin typeface="Times New Roman" pitchFamily="18" charset="0"/>
              </a:rPr>
              <a:t>TÀI LIỆU HỌC TẬP, THAM KHẢO</a:t>
            </a:r>
          </a:p>
        </p:txBody>
      </p:sp>
      <p:sp>
        <p:nvSpPr>
          <p:cNvPr id="7" name="Rectangle 4"/>
          <p:cNvSpPr>
            <a:spLocks noChangeArrowheads="1"/>
          </p:cNvSpPr>
          <p:nvPr/>
        </p:nvSpPr>
        <p:spPr bwMode="auto">
          <a:xfrm>
            <a:off x="2089150" y="1549250"/>
            <a:ext cx="80518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342900" indent="-342900" eaLnBrk="1" hangingPunct="1">
              <a:spcBef>
                <a:spcPct val="0"/>
              </a:spcBef>
              <a:buFontTx/>
              <a:buChar char="-"/>
            </a:pPr>
            <a:r>
              <a:rPr lang="en-US" altLang="en-US" sz="2400" dirty="0" err="1">
                <a:solidFill>
                  <a:srgbClr val="000099"/>
                </a:solidFill>
              </a:rPr>
              <a:t>Chương</a:t>
            </a:r>
            <a:r>
              <a:rPr lang="en-US" altLang="en-US" sz="2400" dirty="0">
                <a:solidFill>
                  <a:srgbClr val="000099"/>
                </a:solidFill>
              </a:rPr>
              <a:t> </a:t>
            </a:r>
            <a:r>
              <a:rPr lang="en-US" altLang="en-US" sz="2400" dirty="0" err="1">
                <a:solidFill>
                  <a:srgbClr val="000099"/>
                </a:solidFill>
              </a:rPr>
              <a:t>trình</a:t>
            </a:r>
            <a:r>
              <a:rPr lang="en-US" altLang="en-US" sz="2400" dirty="0">
                <a:solidFill>
                  <a:srgbClr val="000099"/>
                </a:solidFill>
              </a:rPr>
              <a:t> </a:t>
            </a:r>
            <a:r>
              <a:rPr lang="en-US" altLang="en-US" sz="2400" dirty="0" err="1">
                <a:solidFill>
                  <a:srgbClr val="000099"/>
                </a:solidFill>
              </a:rPr>
              <a:t>môn</a:t>
            </a:r>
            <a:r>
              <a:rPr lang="en-US" altLang="en-US" sz="2400" dirty="0">
                <a:solidFill>
                  <a:srgbClr val="000099"/>
                </a:solidFill>
              </a:rPr>
              <a:t> </a:t>
            </a:r>
            <a:r>
              <a:rPr lang="en-US" altLang="en-US" sz="2400" dirty="0" err="1">
                <a:solidFill>
                  <a:srgbClr val="000099"/>
                </a:solidFill>
              </a:rPr>
              <a:t>học</a:t>
            </a:r>
            <a:r>
              <a:rPr lang="en-US" altLang="en-US" sz="2400" dirty="0">
                <a:solidFill>
                  <a:srgbClr val="000099"/>
                </a:solidFill>
              </a:rPr>
              <a:t> </a:t>
            </a:r>
            <a:r>
              <a:rPr lang="en-US" altLang="en-US" sz="2400" dirty="0" err="1">
                <a:solidFill>
                  <a:srgbClr val="000099"/>
                </a:solidFill>
              </a:rPr>
              <a:t>Triết</a:t>
            </a:r>
            <a:r>
              <a:rPr lang="en-US" altLang="en-US" sz="2400" dirty="0">
                <a:solidFill>
                  <a:srgbClr val="000099"/>
                </a:solidFill>
              </a:rPr>
              <a:t> </a:t>
            </a:r>
            <a:r>
              <a:rPr lang="en-US" altLang="en-US" sz="2400" dirty="0" err="1">
                <a:solidFill>
                  <a:srgbClr val="000099"/>
                </a:solidFill>
              </a:rPr>
              <a:t>học</a:t>
            </a:r>
            <a:r>
              <a:rPr lang="en-US" altLang="en-US" sz="2400" dirty="0">
                <a:solidFill>
                  <a:srgbClr val="000099"/>
                </a:solidFill>
              </a:rPr>
              <a:t> </a:t>
            </a:r>
            <a:r>
              <a:rPr lang="en-US" altLang="en-US" sz="2400" dirty="0" err="1">
                <a:solidFill>
                  <a:srgbClr val="000099"/>
                </a:solidFill>
              </a:rPr>
              <a:t>Mác</a:t>
            </a:r>
            <a:r>
              <a:rPr lang="en-US" altLang="en-US" sz="2400" dirty="0">
                <a:solidFill>
                  <a:srgbClr val="000099"/>
                </a:solidFill>
              </a:rPr>
              <a:t> - </a:t>
            </a:r>
            <a:r>
              <a:rPr lang="en-US" altLang="en-US" sz="2400" dirty="0" err="1">
                <a:solidFill>
                  <a:srgbClr val="000099"/>
                </a:solidFill>
              </a:rPr>
              <a:t>Lênin</a:t>
            </a:r>
            <a:r>
              <a:rPr lang="en-US" altLang="en-US" sz="2400" dirty="0">
                <a:solidFill>
                  <a:srgbClr val="000099"/>
                </a:solidFill>
              </a:rPr>
              <a:t> do </a:t>
            </a:r>
            <a:r>
              <a:rPr lang="en-US" altLang="en-US" sz="2400" dirty="0" err="1">
                <a:solidFill>
                  <a:srgbClr val="000099"/>
                </a:solidFill>
              </a:rPr>
              <a:t>Bộ</a:t>
            </a:r>
            <a:r>
              <a:rPr lang="en-US" altLang="en-US" sz="2400" dirty="0">
                <a:solidFill>
                  <a:srgbClr val="000099"/>
                </a:solidFill>
              </a:rPr>
              <a:t> </a:t>
            </a:r>
            <a:r>
              <a:rPr lang="en-US" altLang="en-US" sz="2400" dirty="0" err="1">
                <a:solidFill>
                  <a:srgbClr val="000099"/>
                </a:solidFill>
              </a:rPr>
              <a:t>Giáo</a:t>
            </a:r>
            <a:r>
              <a:rPr lang="en-US" altLang="en-US" sz="2400" dirty="0">
                <a:solidFill>
                  <a:srgbClr val="000099"/>
                </a:solidFill>
              </a:rPr>
              <a:t> </a:t>
            </a:r>
            <a:r>
              <a:rPr lang="en-US" altLang="en-US" sz="2400" dirty="0" err="1">
                <a:solidFill>
                  <a:srgbClr val="000099"/>
                </a:solidFill>
              </a:rPr>
              <a:t>dục</a:t>
            </a:r>
            <a:r>
              <a:rPr lang="en-US" altLang="en-US" sz="2400" dirty="0">
                <a:solidFill>
                  <a:srgbClr val="000099"/>
                </a:solidFill>
              </a:rPr>
              <a:t> </a:t>
            </a:r>
            <a:r>
              <a:rPr lang="en-US" altLang="en-US" sz="2400" dirty="0" err="1">
                <a:solidFill>
                  <a:srgbClr val="000099"/>
                </a:solidFill>
              </a:rPr>
              <a:t>và</a:t>
            </a:r>
            <a:r>
              <a:rPr lang="en-US" altLang="en-US" sz="2400" dirty="0">
                <a:solidFill>
                  <a:srgbClr val="000099"/>
                </a:solidFill>
              </a:rPr>
              <a:t> </a:t>
            </a:r>
            <a:r>
              <a:rPr lang="en-US" altLang="en-US" sz="2400" dirty="0" err="1">
                <a:solidFill>
                  <a:srgbClr val="000099"/>
                </a:solidFill>
              </a:rPr>
              <a:t>Đào</a:t>
            </a:r>
            <a:r>
              <a:rPr lang="en-US" altLang="en-US" sz="2400" dirty="0">
                <a:solidFill>
                  <a:srgbClr val="000099"/>
                </a:solidFill>
              </a:rPr>
              <a:t> </a:t>
            </a:r>
            <a:r>
              <a:rPr lang="en-US" altLang="en-US" sz="2400" dirty="0" err="1">
                <a:solidFill>
                  <a:srgbClr val="000099"/>
                </a:solidFill>
              </a:rPr>
              <a:t>tạo</a:t>
            </a:r>
            <a:r>
              <a:rPr lang="en-US" altLang="en-US" sz="2400" dirty="0">
                <a:solidFill>
                  <a:srgbClr val="000099"/>
                </a:solidFill>
              </a:rPr>
              <a:t> ban </a:t>
            </a:r>
            <a:r>
              <a:rPr lang="en-US" altLang="en-US" sz="2400" dirty="0" err="1">
                <a:solidFill>
                  <a:srgbClr val="000099"/>
                </a:solidFill>
              </a:rPr>
              <a:t>hành</a:t>
            </a:r>
            <a:r>
              <a:rPr lang="en-US" altLang="en-US" sz="2400" dirty="0">
                <a:solidFill>
                  <a:srgbClr val="000099"/>
                </a:solidFill>
              </a:rPr>
              <a:t>.</a:t>
            </a:r>
            <a:r>
              <a:rPr lang="en-US" altLang="en-US" sz="2400" b="1" dirty="0">
                <a:solidFill>
                  <a:srgbClr val="000066"/>
                </a:solidFill>
              </a:rPr>
              <a:t>	</a:t>
            </a:r>
            <a:endParaRPr lang="en-US" altLang="en-US" sz="2400" dirty="0">
              <a:solidFill>
                <a:srgbClr val="000066"/>
              </a:solidFill>
            </a:endParaRPr>
          </a:p>
        </p:txBody>
      </p:sp>
      <p:sp>
        <p:nvSpPr>
          <p:cNvPr id="8" name="Rectangle 6"/>
          <p:cNvSpPr>
            <a:spLocks noChangeArrowheads="1"/>
          </p:cNvSpPr>
          <p:nvPr/>
        </p:nvSpPr>
        <p:spPr bwMode="auto">
          <a:xfrm>
            <a:off x="2032000" y="2575320"/>
            <a:ext cx="8051800" cy="1200329"/>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nchor="ctr">
            <a:spAutoFit/>
          </a:bodyP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400" dirty="0">
                <a:solidFill>
                  <a:srgbClr val="000066"/>
                </a:solidFill>
                <a:latin typeface="Arial" pitchFamily="34" charset="0"/>
                <a:cs typeface="Times New Roman" pitchFamily="18" charset="0"/>
              </a:rPr>
              <a:t>- </a:t>
            </a:r>
            <a:r>
              <a:rPr lang="en-US" altLang="en-US" sz="2400" b="1" dirty="0" err="1">
                <a:solidFill>
                  <a:srgbClr val="FF0000"/>
                </a:solidFill>
                <a:latin typeface="Arial" pitchFamily="34" charset="0"/>
                <a:cs typeface="Times New Roman" pitchFamily="18" charset="0"/>
              </a:rPr>
              <a:t>Giáo</a:t>
            </a:r>
            <a:r>
              <a:rPr lang="en-US" altLang="en-US" sz="2400" b="1" dirty="0">
                <a:solidFill>
                  <a:srgbClr val="FF0000"/>
                </a:solidFill>
                <a:latin typeface="Arial" pitchFamily="34" charset="0"/>
                <a:cs typeface="Times New Roman" pitchFamily="18" charset="0"/>
              </a:rPr>
              <a:t> </a:t>
            </a:r>
            <a:r>
              <a:rPr lang="en-US" altLang="en-US" sz="2400" b="1" dirty="0" err="1">
                <a:solidFill>
                  <a:srgbClr val="FF0000"/>
                </a:solidFill>
                <a:latin typeface="Arial" pitchFamily="34" charset="0"/>
                <a:cs typeface="Times New Roman" pitchFamily="18" charset="0"/>
              </a:rPr>
              <a:t>trình</a:t>
            </a:r>
            <a:r>
              <a:rPr lang="en-US" altLang="en-US" sz="2400" b="1" dirty="0">
                <a:solidFill>
                  <a:srgbClr val="FF0000"/>
                </a:solidFill>
                <a:latin typeface="Arial" pitchFamily="34" charset="0"/>
                <a:cs typeface="Times New Roman" pitchFamily="18" charset="0"/>
              </a:rPr>
              <a:t> </a:t>
            </a:r>
            <a:r>
              <a:rPr lang="en-US" altLang="en-US" sz="2400" b="1" dirty="0" err="1">
                <a:solidFill>
                  <a:srgbClr val="FF0000"/>
                </a:solidFill>
                <a:latin typeface="Arial" pitchFamily="34" charset="0"/>
                <a:cs typeface="Times New Roman" pitchFamily="18" charset="0"/>
              </a:rPr>
              <a:t>Triết</a:t>
            </a:r>
            <a:r>
              <a:rPr lang="en-US" altLang="en-US" sz="2400" b="1" dirty="0">
                <a:solidFill>
                  <a:srgbClr val="FF0000"/>
                </a:solidFill>
                <a:latin typeface="Arial" pitchFamily="34" charset="0"/>
                <a:cs typeface="Times New Roman" pitchFamily="18" charset="0"/>
              </a:rPr>
              <a:t> </a:t>
            </a:r>
            <a:r>
              <a:rPr lang="en-US" altLang="en-US" sz="2400" b="1" dirty="0" err="1">
                <a:solidFill>
                  <a:srgbClr val="FF0000"/>
                </a:solidFill>
                <a:latin typeface="Arial" pitchFamily="34" charset="0"/>
                <a:cs typeface="Times New Roman" pitchFamily="18" charset="0"/>
              </a:rPr>
              <a:t>học</a:t>
            </a:r>
            <a:r>
              <a:rPr lang="en-US" altLang="en-US" sz="2400" b="1" dirty="0">
                <a:solidFill>
                  <a:srgbClr val="FF0000"/>
                </a:solidFill>
                <a:latin typeface="Arial" pitchFamily="34" charset="0"/>
                <a:cs typeface="Times New Roman" pitchFamily="18" charset="0"/>
              </a:rPr>
              <a:t> </a:t>
            </a:r>
            <a:r>
              <a:rPr lang="en-US" altLang="en-US" sz="2400" b="1" dirty="0" err="1">
                <a:solidFill>
                  <a:srgbClr val="FF0000"/>
                </a:solidFill>
                <a:latin typeface="Arial" pitchFamily="34" charset="0"/>
                <a:cs typeface="Times New Roman" pitchFamily="18" charset="0"/>
              </a:rPr>
              <a:t>Mác</a:t>
            </a:r>
            <a:r>
              <a:rPr lang="en-US" altLang="en-US" sz="2400" b="1" dirty="0">
                <a:solidFill>
                  <a:srgbClr val="FF0000"/>
                </a:solidFill>
                <a:latin typeface="Arial" pitchFamily="34" charset="0"/>
                <a:cs typeface="Times New Roman" pitchFamily="18" charset="0"/>
              </a:rPr>
              <a:t> - </a:t>
            </a:r>
            <a:r>
              <a:rPr lang="en-US" altLang="en-US" sz="2400" b="1" dirty="0" err="1">
                <a:solidFill>
                  <a:srgbClr val="FF0000"/>
                </a:solidFill>
                <a:latin typeface="Arial" pitchFamily="34" charset="0"/>
                <a:cs typeface="Times New Roman" pitchFamily="18" charset="0"/>
              </a:rPr>
              <a:t>Lênin</a:t>
            </a:r>
            <a:r>
              <a:rPr lang="en-US" altLang="en-US" sz="2400" b="1" dirty="0">
                <a:solidFill>
                  <a:srgbClr val="FF0000"/>
                </a:solidFill>
                <a:latin typeface="Arial" pitchFamily="34" charset="0"/>
                <a:cs typeface="Times New Roman" pitchFamily="18" charset="0"/>
              </a:rPr>
              <a:t> </a:t>
            </a:r>
            <a:r>
              <a:rPr lang="en-US" altLang="en-US" sz="2400" dirty="0">
                <a:solidFill>
                  <a:srgbClr val="000066"/>
                </a:solidFill>
                <a:latin typeface="+mj-lt"/>
                <a:cs typeface="Times New Roman" pitchFamily="18" charset="0"/>
              </a:rPr>
              <a:t>do </a:t>
            </a:r>
            <a:r>
              <a:rPr lang="en-US" altLang="en-US" sz="2400" dirty="0" err="1">
                <a:solidFill>
                  <a:srgbClr val="000066"/>
                </a:solidFill>
                <a:latin typeface="+mj-lt"/>
                <a:cs typeface="Times New Roman" pitchFamily="18" charset="0"/>
              </a:rPr>
              <a:t>Bộ</a:t>
            </a:r>
            <a:r>
              <a:rPr lang="en-US" altLang="en-US" sz="2400" dirty="0">
                <a:solidFill>
                  <a:srgbClr val="000066"/>
                </a:solidFill>
                <a:latin typeface="+mj-lt"/>
                <a:cs typeface="Times New Roman" pitchFamily="18" charset="0"/>
              </a:rPr>
              <a:t> </a:t>
            </a:r>
            <a:r>
              <a:rPr lang="en-US" altLang="en-US" sz="2400" dirty="0" err="1">
                <a:solidFill>
                  <a:srgbClr val="000066"/>
                </a:solidFill>
                <a:latin typeface="+mn-lt"/>
              </a:rPr>
              <a:t>Giáo</a:t>
            </a:r>
            <a:r>
              <a:rPr lang="en-US" altLang="en-US" sz="2400" dirty="0">
                <a:solidFill>
                  <a:srgbClr val="000066"/>
                </a:solidFill>
                <a:latin typeface="+mn-lt"/>
              </a:rPr>
              <a:t> </a:t>
            </a:r>
            <a:r>
              <a:rPr lang="en-US" altLang="en-US" sz="2400" dirty="0" err="1">
                <a:solidFill>
                  <a:srgbClr val="000066"/>
                </a:solidFill>
                <a:latin typeface="+mn-lt"/>
              </a:rPr>
              <a:t>dục</a:t>
            </a:r>
            <a:r>
              <a:rPr lang="en-US" altLang="en-US" sz="2400" dirty="0">
                <a:solidFill>
                  <a:srgbClr val="000066"/>
                </a:solidFill>
                <a:latin typeface="+mn-lt"/>
              </a:rPr>
              <a:t> </a:t>
            </a:r>
            <a:r>
              <a:rPr lang="en-US" altLang="en-US" sz="2400" dirty="0" err="1">
                <a:solidFill>
                  <a:srgbClr val="000066"/>
                </a:solidFill>
                <a:latin typeface="+mn-lt"/>
              </a:rPr>
              <a:t>và</a:t>
            </a:r>
            <a:r>
              <a:rPr lang="en-US" altLang="en-US" sz="2400" dirty="0">
                <a:solidFill>
                  <a:srgbClr val="000066"/>
                </a:solidFill>
                <a:latin typeface="+mn-lt"/>
              </a:rPr>
              <a:t> </a:t>
            </a:r>
            <a:r>
              <a:rPr lang="en-US" altLang="en-US" sz="2400" dirty="0" err="1">
                <a:solidFill>
                  <a:srgbClr val="000066"/>
                </a:solidFill>
                <a:latin typeface="+mn-lt"/>
              </a:rPr>
              <a:t>Đào</a:t>
            </a:r>
            <a:r>
              <a:rPr lang="en-US" altLang="en-US" sz="2400" dirty="0">
                <a:solidFill>
                  <a:srgbClr val="000066"/>
                </a:solidFill>
                <a:latin typeface="+mn-lt"/>
              </a:rPr>
              <a:t> </a:t>
            </a:r>
            <a:r>
              <a:rPr lang="en-US" altLang="en-US" sz="2400" dirty="0" err="1">
                <a:solidFill>
                  <a:srgbClr val="000066"/>
                </a:solidFill>
                <a:latin typeface="+mn-lt"/>
              </a:rPr>
              <a:t>tạo</a:t>
            </a:r>
            <a:r>
              <a:rPr lang="en-US" altLang="en-US" sz="2400" dirty="0">
                <a:solidFill>
                  <a:srgbClr val="000066"/>
                </a:solidFill>
                <a:latin typeface="+mn-lt"/>
              </a:rPr>
              <a:t> </a:t>
            </a:r>
            <a:r>
              <a:rPr lang="en-US" altLang="en-US" sz="2400" dirty="0" err="1">
                <a:solidFill>
                  <a:srgbClr val="000066"/>
                </a:solidFill>
                <a:latin typeface="+mn-lt"/>
                <a:cs typeface="Times New Roman" pitchFamily="18" charset="0"/>
              </a:rPr>
              <a:t>chỉ</a:t>
            </a:r>
            <a:r>
              <a:rPr lang="en-US" altLang="en-US" sz="2400" dirty="0">
                <a:solidFill>
                  <a:srgbClr val="000066"/>
                </a:solidFill>
                <a:latin typeface="+mn-lt"/>
                <a:cs typeface="Times New Roman" pitchFamily="18" charset="0"/>
              </a:rPr>
              <a:t> </a:t>
            </a:r>
            <a:r>
              <a:rPr lang="en-US" altLang="en-US" sz="2400" dirty="0" err="1">
                <a:solidFill>
                  <a:srgbClr val="000066"/>
                </a:solidFill>
                <a:latin typeface="+mn-lt"/>
                <a:cs typeface="Times New Roman" pitchFamily="18" charset="0"/>
              </a:rPr>
              <a:t>đạo</a:t>
            </a:r>
            <a:r>
              <a:rPr lang="en-US" altLang="en-US" sz="2400" dirty="0">
                <a:solidFill>
                  <a:srgbClr val="000066"/>
                </a:solidFill>
                <a:latin typeface="+mn-lt"/>
                <a:cs typeface="Times New Roman" pitchFamily="18" charset="0"/>
              </a:rPr>
              <a:t> </a:t>
            </a:r>
            <a:r>
              <a:rPr lang="en-US" altLang="en-US" sz="2400" dirty="0" err="1">
                <a:solidFill>
                  <a:srgbClr val="000066"/>
                </a:solidFill>
                <a:latin typeface="+mn-lt"/>
                <a:cs typeface="Times New Roman" pitchFamily="18" charset="0"/>
              </a:rPr>
              <a:t>biên</a:t>
            </a:r>
            <a:r>
              <a:rPr lang="en-US" altLang="en-US" sz="2400" dirty="0">
                <a:solidFill>
                  <a:srgbClr val="000066"/>
                </a:solidFill>
                <a:latin typeface="+mn-lt"/>
                <a:cs typeface="Times New Roman" pitchFamily="18" charset="0"/>
              </a:rPr>
              <a:t> </a:t>
            </a:r>
            <a:r>
              <a:rPr lang="en-US" altLang="en-US" sz="2400" dirty="0" err="1">
                <a:solidFill>
                  <a:srgbClr val="000066"/>
                </a:solidFill>
                <a:latin typeface="+mn-lt"/>
                <a:cs typeface="Times New Roman" pitchFamily="18" charset="0"/>
              </a:rPr>
              <a:t>soạn</a:t>
            </a:r>
            <a:r>
              <a:rPr lang="en-US" altLang="en-US" sz="2400" dirty="0">
                <a:solidFill>
                  <a:srgbClr val="000066"/>
                </a:solidFill>
                <a:latin typeface="Arial" pitchFamily="34" charset="0"/>
                <a:cs typeface="Times New Roman" pitchFamily="18" charset="0"/>
              </a:rPr>
              <a:t>, </a:t>
            </a:r>
            <a:r>
              <a:rPr lang="en-US" altLang="en-US" sz="2400" dirty="0" err="1">
                <a:solidFill>
                  <a:srgbClr val="000066"/>
                </a:solidFill>
                <a:latin typeface="Arial" pitchFamily="34" charset="0"/>
                <a:cs typeface="Times New Roman" pitchFamily="18" charset="0"/>
              </a:rPr>
              <a:t>Nhà</a:t>
            </a:r>
            <a:r>
              <a:rPr lang="en-US" altLang="en-US" sz="2400" dirty="0">
                <a:solidFill>
                  <a:srgbClr val="000066"/>
                </a:solidFill>
                <a:latin typeface="Arial" pitchFamily="34" charset="0"/>
                <a:cs typeface="Times New Roman" pitchFamily="18" charset="0"/>
              </a:rPr>
              <a:t> </a:t>
            </a:r>
            <a:r>
              <a:rPr lang="en-US" altLang="en-US" sz="2400" dirty="0" err="1">
                <a:solidFill>
                  <a:srgbClr val="000066"/>
                </a:solidFill>
                <a:latin typeface="Arial" pitchFamily="34" charset="0"/>
                <a:cs typeface="Times New Roman" pitchFamily="18" charset="0"/>
              </a:rPr>
              <a:t>xuất</a:t>
            </a:r>
            <a:r>
              <a:rPr lang="en-US" altLang="en-US" sz="2400" dirty="0">
                <a:solidFill>
                  <a:srgbClr val="000066"/>
                </a:solidFill>
                <a:latin typeface="Arial" pitchFamily="34" charset="0"/>
                <a:cs typeface="Times New Roman" pitchFamily="18" charset="0"/>
              </a:rPr>
              <a:t> </a:t>
            </a:r>
            <a:r>
              <a:rPr lang="en-US" altLang="en-US" sz="2400" dirty="0" err="1">
                <a:solidFill>
                  <a:srgbClr val="000066"/>
                </a:solidFill>
                <a:latin typeface="Arial" pitchFamily="34" charset="0"/>
                <a:cs typeface="Times New Roman" pitchFamily="18" charset="0"/>
              </a:rPr>
              <a:t>bản</a:t>
            </a:r>
            <a:r>
              <a:rPr lang="en-US" altLang="en-US" sz="2400" dirty="0">
                <a:solidFill>
                  <a:srgbClr val="000066"/>
                </a:solidFill>
                <a:latin typeface="Arial" pitchFamily="34" charset="0"/>
                <a:cs typeface="Times New Roman" pitchFamily="18" charset="0"/>
              </a:rPr>
              <a:t> CTQG, </a:t>
            </a:r>
            <a:r>
              <a:rPr lang="en-US" altLang="en-US" sz="2400" dirty="0" err="1">
                <a:solidFill>
                  <a:srgbClr val="000066"/>
                </a:solidFill>
                <a:latin typeface="Arial" pitchFamily="34" charset="0"/>
                <a:cs typeface="Times New Roman" pitchFamily="18" charset="0"/>
              </a:rPr>
              <a:t>xuất</a:t>
            </a:r>
            <a:r>
              <a:rPr lang="en-US" altLang="en-US" sz="2400" dirty="0">
                <a:solidFill>
                  <a:srgbClr val="000066"/>
                </a:solidFill>
                <a:latin typeface="Arial" pitchFamily="34" charset="0"/>
                <a:cs typeface="Times New Roman" pitchFamily="18" charset="0"/>
              </a:rPr>
              <a:t> </a:t>
            </a:r>
            <a:r>
              <a:rPr lang="en-US" altLang="en-US" sz="2400" dirty="0" err="1">
                <a:solidFill>
                  <a:srgbClr val="000066"/>
                </a:solidFill>
                <a:latin typeface="Arial" pitchFamily="34" charset="0"/>
                <a:cs typeface="Times New Roman" pitchFamily="18" charset="0"/>
              </a:rPr>
              <a:t>bản</a:t>
            </a:r>
            <a:r>
              <a:rPr lang="en-US" altLang="en-US" sz="2400" dirty="0">
                <a:solidFill>
                  <a:srgbClr val="000066"/>
                </a:solidFill>
                <a:latin typeface="Arial" pitchFamily="34" charset="0"/>
                <a:cs typeface="Times New Roman" pitchFamily="18" charset="0"/>
              </a:rPr>
              <a:t> 2021.</a:t>
            </a:r>
            <a:endParaRPr lang="en-US" altLang="en-US" sz="2400" dirty="0">
              <a:solidFill>
                <a:srgbClr val="000066"/>
              </a:solidFill>
              <a:latin typeface="Arial" pitchFamily="34" charset="0"/>
            </a:endParaRPr>
          </a:p>
        </p:txBody>
      </p:sp>
      <p:sp>
        <p:nvSpPr>
          <p:cNvPr id="9" name="Rectangle 4"/>
          <p:cNvSpPr>
            <a:spLocks noChangeArrowheads="1"/>
          </p:cNvSpPr>
          <p:nvPr/>
        </p:nvSpPr>
        <p:spPr bwMode="auto">
          <a:xfrm>
            <a:off x="2032000" y="3895590"/>
            <a:ext cx="81661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marL="342900" indent="-342900" algn="ctr" eaLnBrk="1" hangingPunct="1">
              <a:spcBef>
                <a:spcPct val="0"/>
              </a:spcBef>
              <a:buFontTx/>
              <a:buChar char="-"/>
            </a:pPr>
            <a:r>
              <a:rPr lang="vi-VN" altLang="en-US" sz="2400" b="1" dirty="0">
                <a:solidFill>
                  <a:srgbClr val="FF0000"/>
                </a:solidFill>
              </a:rPr>
              <a:t>Tài liệu </a:t>
            </a:r>
            <a:r>
              <a:rPr lang="en-US" altLang="en-US" sz="2400" b="1" dirty="0" err="1">
                <a:solidFill>
                  <a:srgbClr val="FF0000"/>
                </a:solidFill>
              </a:rPr>
              <a:t>học</a:t>
            </a:r>
            <a:r>
              <a:rPr lang="vi-VN" altLang="en-US" sz="2400" b="1" dirty="0">
                <a:solidFill>
                  <a:srgbClr val="FF0000"/>
                </a:solidFill>
              </a:rPr>
              <a:t> tập</a:t>
            </a:r>
            <a:r>
              <a:rPr lang="en-US" altLang="en-US" sz="2400" b="1" dirty="0">
                <a:solidFill>
                  <a:srgbClr val="FF0000"/>
                </a:solidFill>
              </a:rPr>
              <a:t> </a:t>
            </a:r>
            <a:r>
              <a:rPr lang="en-US" altLang="en-US" sz="2400" b="1" dirty="0" err="1">
                <a:solidFill>
                  <a:srgbClr val="FF0000"/>
                </a:solidFill>
              </a:rPr>
              <a:t>Triết</a:t>
            </a:r>
            <a:r>
              <a:rPr lang="en-US" altLang="en-US" sz="2400" b="1" dirty="0">
                <a:solidFill>
                  <a:srgbClr val="FF0000"/>
                </a:solidFill>
              </a:rPr>
              <a:t> </a:t>
            </a:r>
            <a:r>
              <a:rPr lang="en-US" altLang="en-US" sz="2400" b="1" dirty="0" err="1">
                <a:solidFill>
                  <a:srgbClr val="FF0000"/>
                </a:solidFill>
              </a:rPr>
              <a:t>học</a:t>
            </a:r>
            <a:r>
              <a:rPr lang="en-US" altLang="en-US" sz="2400" b="1" dirty="0">
                <a:solidFill>
                  <a:srgbClr val="FF0000"/>
                </a:solidFill>
              </a:rPr>
              <a:t> </a:t>
            </a:r>
            <a:r>
              <a:rPr lang="en-US" altLang="en-US" sz="2400" b="1" dirty="0" err="1">
                <a:solidFill>
                  <a:srgbClr val="FF0000"/>
                </a:solidFill>
              </a:rPr>
              <a:t>Mác</a:t>
            </a:r>
            <a:r>
              <a:rPr lang="en-US" altLang="en-US" sz="2400" b="1" dirty="0">
                <a:solidFill>
                  <a:srgbClr val="FF0000"/>
                </a:solidFill>
              </a:rPr>
              <a:t> - </a:t>
            </a:r>
            <a:r>
              <a:rPr lang="en-US" altLang="en-US" sz="2400" b="1" dirty="0" err="1">
                <a:solidFill>
                  <a:srgbClr val="FF0000"/>
                </a:solidFill>
              </a:rPr>
              <a:t>Lênin</a:t>
            </a:r>
            <a:r>
              <a:rPr lang="en-US" altLang="en-US" sz="2400" b="1" dirty="0">
                <a:solidFill>
                  <a:srgbClr val="FF0000"/>
                </a:solidFill>
              </a:rPr>
              <a:t> </a:t>
            </a:r>
            <a:r>
              <a:rPr lang="en-US" altLang="en-US" sz="2400" dirty="0">
                <a:solidFill>
                  <a:srgbClr val="000099"/>
                </a:solidFill>
              </a:rPr>
              <a:t>do </a:t>
            </a:r>
            <a:r>
              <a:rPr lang="vi-VN" altLang="en-US" sz="2400" dirty="0">
                <a:solidFill>
                  <a:srgbClr val="000099"/>
                </a:solidFill>
              </a:rPr>
              <a:t>Nhóm tác giả </a:t>
            </a:r>
            <a:r>
              <a:rPr lang="vi-VN" altLang="en-US" sz="2400">
                <a:solidFill>
                  <a:srgbClr val="000099"/>
                </a:solidFill>
              </a:rPr>
              <a:t>Khoa Chính </a:t>
            </a:r>
            <a:r>
              <a:rPr lang="vi-VN" altLang="en-US" sz="2400" dirty="0">
                <a:solidFill>
                  <a:srgbClr val="000099"/>
                </a:solidFill>
              </a:rPr>
              <a:t>trị - Luật trường ĐHCNTP Tp.HCM biên soạn.</a:t>
            </a:r>
            <a:r>
              <a:rPr lang="en-US" altLang="en-US" sz="2400" b="1" dirty="0">
                <a:solidFill>
                  <a:srgbClr val="000066"/>
                </a:solidFill>
              </a:rPr>
              <a:t>	</a:t>
            </a:r>
            <a:endParaRPr lang="en-US" altLang="en-US" sz="2400" dirty="0">
              <a:solidFill>
                <a:srgbClr val="000066"/>
              </a:solidFill>
            </a:endParaRPr>
          </a:p>
        </p:txBody>
      </p:sp>
      <p:sp>
        <p:nvSpPr>
          <p:cNvPr id="10" name="Rectangle 9"/>
          <p:cNvSpPr>
            <a:spLocks noChangeArrowheads="1"/>
          </p:cNvSpPr>
          <p:nvPr/>
        </p:nvSpPr>
        <p:spPr bwMode="auto">
          <a:xfrm>
            <a:off x="1752600" y="5235941"/>
            <a:ext cx="8242301" cy="830997"/>
          </a:xfrm>
          <a:prstGeom prst="rect">
            <a:avLst/>
          </a:prstGeom>
          <a:noFill/>
          <a:ln>
            <a:noFill/>
          </a:ln>
          <a:effectLst>
            <a:prstShdw prst="shdw17" dist="17961" dir="2700000">
              <a:schemeClr val="accent1">
                <a:gamma/>
                <a:shade val="60000"/>
                <a:invGamma/>
              </a:schemeClr>
            </a:prst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nchor="ctr">
            <a:spAutoFit/>
          </a:bodyPr>
          <a:lstStyle>
            <a:lvl1pPr indent="457200"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marL="342900" indent="-342900" algn="just" eaLnBrk="1" hangingPunct="1">
              <a:buFontTx/>
              <a:buChar char="-"/>
              <a:defRPr/>
            </a:pPr>
            <a:r>
              <a:rPr lang="en-US" altLang="en-US" sz="2400" dirty="0" err="1">
                <a:solidFill>
                  <a:srgbClr val="000066"/>
                </a:solidFill>
                <a:latin typeface="Arial" pitchFamily="34" charset="0"/>
                <a:cs typeface="Times New Roman" pitchFamily="18" charset="0"/>
              </a:rPr>
              <a:t>Các</a:t>
            </a:r>
            <a:r>
              <a:rPr lang="en-US" altLang="en-US" sz="2400" dirty="0">
                <a:solidFill>
                  <a:srgbClr val="000066"/>
                </a:solidFill>
                <a:latin typeface="Arial" pitchFamily="34" charset="0"/>
                <a:cs typeface="Times New Roman" pitchFamily="18" charset="0"/>
              </a:rPr>
              <a:t> </a:t>
            </a:r>
            <a:r>
              <a:rPr lang="en-US" altLang="en-US" sz="2400" dirty="0" err="1">
                <a:solidFill>
                  <a:srgbClr val="000066"/>
                </a:solidFill>
                <a:latin typeface="Arial" pitchFamily="34" charset="0"/>
                <a:cs typeface="Times New Roman" pitchFamily="18" charset="0"/>
              </a:rPr>
              <a:t>tài</a:t>
            </a:r>
            <a:r>
              <a:rPr lang="en-US" altLang="en-US" sz="2400" dirty="0">
                <a:solidFill>
                  <a:srgbClr val="000066"/>
                </a:solidFill>
                <a:latin typeface="Arial" pitchFamily="34" charset="0"/>
                <a:cs typeface="Times New Roman" pitchFamily="18" charset="0"/>
              </a:rPr>
              <a:t> </a:t>
            </a:r>
            <a:r>
              <a:rPr lang="en-US" altLang="en-US" sz="2400" dirty="0" err="1">
                <a:solidFill>
                  <a:srgbClr val="000066"/>
                </a:solidFill>
                <a:latin typeface="Arial" pitchFamily="34" charset="0"/>
                <a:cs typeface="Times New Roman" pitchFamily="18" charset="0"/>
              </a:rPr>
              <a:t>liệu</a:t>
            </a:r>
            <a:r>
              <a:rPr lang="en-US" altLang="en-US" sz="2400" dirty="0">
                <a:solidFill>
                  <a:srgbClr val="000066"/>
                </a:solidFill>
                <a:latin typeface="Arial" pitchFamily="34" charset="0"/>
                <a:cs typeface="Times New Roman" pitchFamily="18" charset="0"/>
              </a:rPr>
              <a:t> </a:t>
            </a:r>
            <a:r>
              <a:rPr lang="en-US" altLang="en-US" sz="2400" dirty="0" err="1">
                <a:solidFill>
                  <a:srgbClr val="000066"/>
                </a:solidFill>
                <a:latin typeface="Arial" pitchFamily="34" charset="0"/>
                <a:cs typeface="Times New Roman" pitchFamily="18" charset="0"/>
              </a:rPr>
              <a:t>tham</a:t>
            </a:r>
            <a:r>
              <a:rPr lang="en-US" altLang="en-US" sz="2400" dirty="0">
                <a:solidFill>
                  <a:srgbClr val="000066"/>
                </a:solidFill>
                <a:latin typeface="Arial" pitchFamily="34" charset="0"/>
                <a:cs typeface="Times New Roman" pitchFamily="18" charset="0"/>
              </a:rPr>
              <a:t> </a:t>
            </a:r>
            <a:r>
              <a:rPr lang="en-US" altLang="en-US" sz="2400" dirty="0" err="1">
                <a:solidFill>
                  <a:srgbClr val="000066"/>
                </a:solidFill>
                <a:latin typeface="Arial" pitchFamily="34" charset="0"/>
                <a:cs typeface="Times New Roman" pitchFamily="18" charset="0"/>
              </a:rPr>
              <a:t>khảo</a:t>
            </a:r>
            <a:endParaRPr lang="en-US" altLang="en-US" sz="2400" dirty="0">
              <a:solidFill>
                <a:srgbClr val="000066"/>
              </a:solidFill>
              <a:latin typeface="Arial" pitchFamily="34" charset="0"/>
              <a:cs typeface="Times New Roman" pitchFamily="18" charset="0"/>
            </a:endParaRPr>
          </a:p>
          <a:p>
            <a:pPr indent="0" algn="just" eaLnBrk="1" hangingPunct="1">
              <a:defRPr/>
            </a:pPr>
            <a:r>
              <a:rPr lang="en-US" altLang="en-US" sz="2400" dirty="0">
                <a:solidFill>
                  <a:srgbClr val="000066"/>
                </a:solidFill>
                <a:latin typeface="Arial" pitchFamily="34" charset="0"/>
                <a:cs typeface="Times New Roman" pitchFamily="18" charset="0"/>
              </a:rPr>
              <a:t>    ...........................................................</a:t>
            </a:r>
            <a:r>
              <a:rPr lang="vi-VN" altLang="en-US" sz="2400" dirty="0">
                <a:solidFill>
                  <a:srgbClr val="000066"/>
                </a:solidFill>
                <a:latin typeface="Arial" pitchFamily="34" charset="0"/>
                <a:cs typeface="Times New Roman" pitchFamily="18" charset="0"/>
              </a:rPr>
              <a:t>...............................</a:t>
            </a:r>
            <a:endParaRPr lang="en-US" altLang="en-US" sz="2400" dirty="0">
              <a:solidFill>
                <a:srgbClr val="000066"/>
              </a:solidFill>
              <a:latin typeface="Arial" pitchFamily="34" charset="0"/>
            </a:endParaRPr>
          </a:p>
        </p:txBody>
      </p:sp>
    </p:spTree>
    <p:extLst>
      <p:ext uri="{BB962C8B-B14F-4D97-AF65-F5344CB8AC3E}">
        <p14:creationId xmlns:p14="http://schemas.microsoft.com/office/powerpoint/2010/main" val="3413711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1000"/>
                                        <p:tgtEl>
                                          <p:spTgt spid="8"/>
                                        </p:tgtEl>
                                      </p:cBhvr>
                                    </p:animEffect>
                                    <p:anim calcmode="lin" valueType="num">
                                      <p:cBhvr>
                                        <p:cTn id="23" dur="1000" fill="hold"/>
                                        <p:tgtEl>
                                          <p:spTgt spid="8"/>
                                        </p:tgtEl>
                                        <p:attrNameLst>
                                          <p:attrName>ppt_x</p:attrName>
                                        </p:attrNameLst>
                                      </p:cBhvr>
                                      <p:tavLst>
                                        <p:tav tm="0">
                                          <p:val>
                                            <p:strVal val="#ppt_x"/>
                                          </p:val>
                                        </p:tav>
                                        <p:tav tm="100000">
                                          <p:val>
                                            <p:strVal val="#ppt_x"/>
                                          </p:val>
                                        </p:tav>
                                      </p:tavLst>
                                    </p:anim>
                                    <p:anim calcmode="lin" valueType="num">
                                      <p:cBhvr>
                                        <p:cTn id="2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fade">
                                      <p:cBhvr>
                                        <p:cTn id="29" dur="1000"/>
                                        <p:tgtEl>
                                          <p:spTgt spid="9"/>
                                        </p:tgtEl>
                                      </p:cBhvr>
                                    </p:animEffect>
                                    <p:anim calcmode="lin" valueType="num">
                                      <p:cBhvr>
                                        <p:cTn id="30" dur="1000" fill="hold"/>
                                        <p:tgtEl>
                                          <p:spTgt spid="9"/>
                                        </p:tgtEl>
                                        <p:attrNameLst>
                                          <p:attrName>ppt_x</p:attrName>
                                        </p:attrNameLst>
                                      </p:cBhvr>
                                      <p:tavLst>
                                        <p:tav tm="0">
                                          <p:val>
                                            <p:strVal val="#ppt_x"/>
                                          </p:val>
                                        </p:tav>
                                        <p:tav tm="100000">
                                          <p:val>
                                            <p:strVal val="#ppt_x"/>
                                          </p:val>
                                        </p:tav>
                                      </p:tavLst>
                                    </p:anim>
                                    <p:anim calcmode="lin" valueType="num">
                                      <p:cBhvr>
                                        <p:cTn id="31"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2" descr="Retro two Free PPT Backgrounds for your PowerPoint Templates">
            <a:extLst>
              <a:ext uri="{FF2B5EF4-FFF2-40B4-BE49-F238E27FC236}">
                <a16:creationId xmlns="" xmlns:a16="http://schemas.microsoft.com/office/drawing/2014/main" id="{5F4E88D1-4896-4890-AD3F-DD800D8AA6D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3175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3175001" y="983861"/>
            <a:ext cx="9016999" cy="67513"/>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5"/>
          <p:cNvSpPr>
            <a:spLocks noChangeArrowheads="1"/>
          </p:cNvSpPr>
          <p:nvPr/>
        </p:nvSpPr>
        <p:spPr bwMode="auto">
          <a:xfrm>
            <a:off x="3426095" y="272506"/>
            <a:ext cx="447911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marL="0" indent="0" eaLnBrk="1" hangingPunct="1"/>
            <a:r>
              <a:rPr lang="nl-NL" altLang="en-US" sz="3200" b="1" dirty="0">
                <a:solidFill>
                  <a:srgbClr val="FF0066"/>
                </a:solidFill>
                <a:latin typeface="+mn-lt"/>
              </a:rPr>
              <a:t>KIỂM TRA, ĐÁNH GIÁ</a:t>
            </a:r>
            <a:endParaRPr lang="en-US" altLang="en-US" sz="3200" b="1" dirty="0">
              <a:solidFill>
                <a:srgbClr val="FF0066"/>
              </a:solidFill>
              <a:latin typeface="+mn-lt"/>
            </a:endParaRPr>
          </a:p>
        </p:txBody>
      </p:sp>
      <p:sp>
        <p:nvSpPr>
          <p:cNvPr id="7" name="Rectangle 6"/>
          <p:cNvSpPr>
            <a:spLocks noChangeArrowheads="1"/>
          </p:cNvSpPr>
          <p:nvPr/>
        </p:nvSpPr>
        <p:spPr bwMode="auto">
          <a:xfrm>
            <a:off x="3722815" y="1265978"/>
            <a:ext cx="41585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2800" b="1" dirty="0">
                <a:solidFill>
                  <a:srgbClr val="C00000"/>
                </a:solidFill>
              </a:rPr>
              <a:t>1. </a:t>
            </a:r>
            <a:r>
              <a:rPr lang="en-US" altLang="en-US" sz="2800" b="1" dirty="0" err="1">
                <a:solidFill>
                  <a:srgbClr val="C00000"/>
                </a:solidFill>
              </a:rPr>
              <a:t>Điểm</a:t>
            </a:r>
            <a:r>
              <a:rPr lang="en-US" altLang="en-US" sz="2800" b="1" dirty="0">
                <a:solidFill>
                  <a:srgbClr val="C00000"/>
                </a:solidFill>
              </a:rPr>
              <a:t> quá </a:t>
            </a:r>
            <a:r>
              <a:rPr lang="en-US" altLang="en-US" sz="2800" b="1" dirty="0" err="1">
                <a:solidFill>
                  <a:srgbClr val="C00000"/>
                </a:solidFill>
              </a:rPr>
              <a:t>trình</a:t>
            </a:r>
            <a:r>
              <a:rPr lang="en-US" altLang="en-US" sz="2800" b="1" dirty="0">
                <a:solidFill>
                  <a:srgbClr val="C00000"/>
                </a:solidFill>
              </a:rPr>
              <a:t> (30%)</a:t>
            </a:r>
          </a:p>
        </p:txBody>
      </p:sp>
      <p:sp>
        <p:nvSpPr>
          <p:cNvPr id="8" name="Rectangle 7"/>
          <p:cNvSpPr>
            <a:spLocks noChangeArrowheads="1"/>
          </p:cNvSpPr>
          <p:nvPr/>
        </p:nvSpPr>
        <p:spPr bwMode="auto">
          <a:xfrm>
            <a:off x="4023701" y="1738230"/>
            <a:ext cx="771525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2400" dirty="0">
                <a:solidFill>
                  <a:srgbClr val="000066"/>
                </a:solidFill>
              </a:rPr>
              <a:t>+ </a:t>
            </a:r>
            <a:r>
              <a:rPr lang="en-US" altLang="en-US" sz="2400" dirty="0" err="1">
                <a:solidFill>
                  <a:srgbClr val="000066"/>
                </a:solidFill>
              </a:rPr>
              <a:t>Điểm</a:t>
            </a:r>
            <a:r>
              <a:rPr lang="en-US" altLang="en-US" sz="2400" dirty="0">
                <a:solidFill>
                  <a:srgbClr val="000066"/>
                </a:solidFill>
              </a:rPr>
              <a:t> </a:t>
            </a:r>
            <a:r>
              <a:rPr lang="vi-VN" altLang="en-US" sz="2400" dirty="0">
                <a:solidFill>
                  <a:srgbClr val="000066"/>
                </a:solidFill>
              </a:rPr>
              <a:t>thưởng</a:t>
            </a:r>
            <a:r>
              <a:rPr lang="en-US" altLang="en-US" sz="2400" dirty="0">
                <a:solidFill>
                  <a:srgbClr val="000066"/>
                </a:solidFill>
              </a:rPr>
              <a:t> </a:t>
            </a:r>
            <a:r>
              <a:rPr lang="en-US" altLang="en-US" sz="2400" dirty="0" err="1">
                <a:solidFill>
                  <a:srgbClr val="000066"/>
                </a:solidFill>
              </a:rPr>
              <a:t>chuyên</a:t>
            </a:r>
            <a:r>
              <a:rPr lang="en-US" altLang="en-US" sz="2400" dirty="0">
                <a:solidFill>
                  <a:srgbClr val="000066"/>
                </a:solidFill>
              </a:rPr>
              <a:t> </a:t>
            </a:r>
            <a:r>
              <a:rPr lang="en-US" altLang="en-US" sz="2400" dirty="0" err="1">
                <a:solidFill>
                  <a:srgbClr val="000066"/>
                </a:solidFill>
              </a:rPr>
              <a:t>cần</a:t>
            </a:r>
            <a:endParaRPr lang="en-US" altLang="en-US" sz="2400" dirty="0">
              <a:solidFill>
                <a:srgbClr val="000066"/>
              </a:solidFill>
            </a:endParaRPr>
          </a:p>
          <a:p>
            <a:pPr eaLnBrk="1" hangingPunct="1">
              <a:spcBef>
                <a:spcPct val="0"/>
              </a:spcBef>
              <a:buFontTx/>
              <a:buNone/>
            </a:pPr>
            <a:r>
              <a:rPr lang="en-US" altLang="en-US" sz="2400" dirty="0">
                <a:solidFill>
                  <a:srgbClr val="000066"/>
                </a:solidFill>
              </a:rPr>
              <a:t>+ </a:t>
            </a:r>
            <a:r>
              <a:rPr lang="en-US" altLang="en-US" sz="2400" dirty="0" err="1">
                <a:solidFill>
                  <a:srgbClr val="000066"/>
                </a:solidFill>
              </a:rPr>
              <a:t>Điểm</a:t>
            </a:r>
            <a:r>
              <a:rPr lang="en-US" altLang="en-US" sz="2400" dirty="0">
                <a:solidFill>
                  <a:srgbClr val="000066"/>
                </a:solidFill>
              </a:rPr>
              <a:t> </a:t>
            </a:r>
            <a:r>
              <a:rPr lang="en-US" altLang="en-US" sz="2400" dirty="0" err="1">
                <a:solidFill>
                  <a:srgbClr val="000066"/>
                </a:solidFill>
              </a:rPr>
              <a:t>thuyết</a:t>
            </a:r>
            <a:r>
              <a:rPr lang="en-US" altLang="en-US" sz="2400" dirty="0">
                <a:solidFill>
                  <a:srgbClr val="000066"/>
                </a:solidFill>
              </a:rPr>
              <a:t> </a:t>
            </a:r>
            <a:r>
              <a:rPr lang="en-US" altLang="en-US" sz="2400" dirty="0" err="1">
                <a:solidFill>
                  <a:srgbClr val="000066"/>
                </a:solidFill>
              </a:rPr>
              <a:t>trình</a:t>
            </a:r>
            <a:r>
              <a:rPr lang="en-US" altLang="en-US" sz="2400" dirty="0">
                <a:solidFill>
                  <a:srgbClr val="000066"/>
                </a:solidFill>
              </a:rPr>
              <a:t>, </a:t>
            </a:r>
            <a:r>
              <a:rPr lang="en-US" altLang="en-US" sz="2400" dirty="0" err="1">
                <a:solidFill>
                  <a:srgbClr val="000066"/>
                </a:solidFill>
              </a:rPr>
              <a:t>tiểu</a:t>
            </a:r>
            <a:r>
              <a:rPr lang="en-US" altLang="en-US" sz="2400" dirty="0">
                <a:solidFill>
                  <a:srgbClr val="000066"/>
                </a:solidFill>
              </a:rPr>
              <a:t> </a:t>
            </a:r>
            <a:r>
              <a:rPr lang="en-US" altLang="en-US" sz="2400" dirty="0" err="1">
                <a:solidFill>
                  <a:srgbClr val="000066"/>
                </a:solidFill>
              </a:rPr>
              <a:t>luận</a:t>
            </a:r>
            <a:endParaRPr lang="en-US" altLang="en-US" sz="2400" dirty="0">
              <a:solidFill>
                <a:srgbClr val="000066"/>
              </a:solidFill>
            </a:endParaRPr>
          </a:p>
          <a:p>
            <a:pPr eaLnBrk="1" hangingPunct="1">
              <a:spcBef>
                <a:spcPct val="0"/>
              </a:spcBef>
              <a:buFontTx/>
              <a:buNone/>
            </a:pPr>
            <a:r>
              <a:rPr lang="en-US" altLang="en-US" sz="2400" dirty="0">
                <a:solidFill>
                  <a:srgbClr val="000066"/>
                </a:solidFill>
              </a:rPr>
              <a:t>+ </a:t>
            </a:r>
            <a:r>
              <a:rPr lang="en-US" altLang="en-US" sz="2400" dirty="0" err="1">
                <a:solidFill>
                  <a:srgbClr val="000066"/>
                </a:solidFill>
              </a:rPr>
              <a:t>Điểm</a:t>
            </a:r>
            <a:r>
              <a:rPr lang="en-US" altLang="en-US" sz="2400" dirty="0">
                <a:solidFill>
                  <a:srgbClr val="000066"/>
                </a:solidFill>
              </a:rPr>
              <a:t> </a:t>
            </a:r>
            <a:r>
              <a:rPr lang="en-US" altLang="en-US" sz="2400" dirty="0" err="1">
                <a:solidFill>
                  <a:srgbClr val="000066"/>
                </a:solidFill>
              </a:rPr>
              <a:t>kiểm</a:t>
            </a:r>
            <a:r>
              <a:rPr lang="en-US" altLang="en-US" sz="2400" dirty="0">
                <a:solidFill>
                  <a:srgbClr val="000066"/>
                </a:solidFill>
              </a:rPr>
              <a:t> </a:t>
            </a:r>
            <a:r>
              <a:rPr lang="en-US" altLang="en-US" sz="2400" dirty="0" err="1">
                <a:solidFill>
                  <a:srgbClr val="000066"/>
                </a:solidFill>
              </a:rPr>
              <a:t>tra</a:t>
            </a:r>
            <a:r>
              <a:rPr lang="en-US" altLang="en-US" sz="2400" dirty="0">
                <a:solidFill>
                  <a:srgbClr val="000066"/>
                </a:solidFill>
              </a:rPr>
              <a:t> GK</a:t>
            </a:r>
          </a:p>
        </p:txBody>
      </p:sp>
      <p:sp>
        <p:nvSpPr>
          <p:cNvPr id="9" name="Rectangle 8"/>
          <p:cNvSpPr>
            <a:spLocks noChangeArrowheads="1"/>
          </p:cNvSpPr>
          <p:nvPr/>
        </p:nvSpPr>
        <p:spPr bwMode="auto">
          <a:xfrm>
            <a:off x="3864952" y="2978275"/>
            <a:ext cx="56245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2800" b="1" dirty="0">
                <a:solidFill>
                  <a:srgbClr val="C00000"/>
                </a:solidFill>
              </a:rPr>
              <a:t>2. </a:t>
            </a:r>
            <a:r>
              <a:rPr lang="en-US" altLang="en-US" sz="2800" b="1" dirty="0" err="1">
                <a:solidFill>
                  <a:srgbClr val="C00000"/>
                </a:solidFill>
              </a:rPr>
              <a:t>Điểm</a:t>
            </a:r>
            <a:r>
              <a:rPr lang="en-US" altLang="en-US" sz="2800" b="1" dirty="0">
                <a:solidFill>
                  <a:srgbClr val="C00000"/>
                </a:solidFill>
              </a:rPr>
              <a:t> </a:t>
            </a:r>
            <a:r>
              <a:rPr lang="en-US" altLang="en-US" sz="2800" b="1" dirty="0" err="1">
                <a:solidFill>
                  <a:srgbClr val="C00000"/>
                </a:solidFill>
              </a:rPr>
              <a:t>thi</a:t>
            </a:r>
            <a:r>
              <a:rPr lang="en-US" altLang="en-US" sz="2800" b="1" dirty="0">
                <a:solidFill>
                  <a:srgbClr val="C00000"/>
                </a:solidFill>
              </a:rPr>
              <a:t> </a:t>
            </a:r>
            <a:r>
              <a:rPr lang="en-US" altLang="en-US" sz="2800" b="1" dirty="0" err="1">
                <a:solidFill>
                  <a:srgbClr val="C00000"/>
                </a:solidFill>
              </a:rPr>
              <a:t>thúc</a:t>
            </a:r>
            <a:r>
              <a:rPr lang="en-US" altLang="en-US" sz="2800" b="1" dirty="0">
                <a:solidFill>
                  <a:srgbClr val="C00000"/>
                </a:solidFill>
              </a:rPr>
              <a:t> </a:t>
            </a:r>
            <a:r>
              <a:rPr lang="en-US" altLang="en-US" sz="2800" b="1" dirty="0" err="1">
                <a:solidFill>
                  <a:srgbClr val="C00000"/>
                </a:solidFill>
              </a:rPr>
              <a:t>học</a:t>
            </a:r>
            <a:r>
              <a:rPr lang="en-US" altLang="en-US" sz="2800" b="1" dirty="0">
                <a:solidFill>
                  <a:srgbClr val="C00000"/>
                </a:solidFill>
              </a:rPr>
              <a:t> </a:t>
            </a:r>
            <a:r>
              <a:rPr lang="en-US" altLang="en-US" sz="2800" b="1" dirty="0" err="1">
                <a:solidFill>
                  <a:srgbClr val="C00000"/>
                </a:solidFill>
              </a:rPr>
              <a:t>phần</a:t>
            </a:r>
            <a:endParaRPr lang="en-US" altLang="en-US" sz="2800" b="1" dirty="0">
              <a:solidFill>
                <a:srgbClr val="C00000"/>
              </a:solidFill>
            </a:endParaRPr>
          </a:p>
        </p:txBody>
      </p:sp>
      <p:sp>
        <p:nvSpPr>
          <p:cNvPr id="10" name="Rectangle 9"/>
          <p:cNvSpPr/>
          <p:nvPr/>
        </p:nvSpPr>
        <p:spPr>
          <a:xfrm>
            <a:off x="4067946" y="3627284"/>
            <a:ext cx="5640023" cy="1200329"/>
          </a:xfrm>
          <a:prstGeom prst="rect">
            <a:avLst/>
          </a:prstGeom>
        </p:spPr>
        <p:txBody>
          <a:bodyPr wrap="square">
            <a:spAutoFit/>
          </a:bodyPr>
          <a:lstStyle/>
          <a:p>
            <a:pPr>
              <a:defRPr/>
            </a:pPr>
            <a:r>
              <a:rPr lang="en-US" altLang="en-US" sz="2400" dirty="0">
                <a:solidFill>
                  <a:srgbClr val="000066"/>
                </a:solidFill>
              </a:rPr>
              <a:t>+ </a:t>
            </a:r>
            <a:r>
              <a:rPr lang="en-US" altLang="en-US" sz="2400" dirty="0" err="1">
                <a:solidFill>
                  <a:srgbClr val="000066"/>
                </a:solidFill>
              </a:rPr>
              <a:t>Hình</a:t>
            </a:r>
            <a:r>
              <a:rPr lang="en-US" altLang="en-US" sz="2400" dirty="0">
                <a:solidFill>
                  <a:srgbClr val="000066"/>
                </a:solidFill>
              </a:rPr>
              <a:t> </a:t>
            </a:r>
            <a:r>
              <a:rPr lang="en-US" altLang="en-US" sz="2400" dirty="0" err="1">
                <a:solidFill>
                  <a:srgbClr val="000066"/>
                </a:solidFill>
              </a:rPr>
              <a:t>thức</a:t>
            </a:r>
            <a:r>
              <a:rPr lang="en-US" altLang="en-US" sz="2400" dirty="0">
                <a:solidFill>
                  <a:srgbClr val="000066"/>
                </a:solidFill>
              </a:rPr>
              <a:t> </a:t>
            </a:r>
            <a:r>
              <a:rPr lang="en-US" altLang="en-US" sz="2400" dirty="0" err="1">
                <a:solidFill>
                  <a:srgbClr val="000066"/>
                </a:solidFill>
              </a:rPr>
              <a:t>thi</a:t>
            </a:r>
            <a:r>
              <a:rPr lang="en-US" altLang="en-US" sz="2400" dirty="0">
                <a:solidFill>
                  <a:srgbClr val="000066"/>
                </a:solidFill>
              </a:rPr>
              <a:t>: </a:t>
            </a:r>
            <a:r>
              <a:rPr lang="en-US" altLang="en-US" sz="2400" dirty="0" err="1">
                <a:solidFill>
                  <a:srgbClr val="000066"/>
                </a:solidFill>
              </a:rPr>
              <a:t>Trắc</a:t>
            </a:r>
            <a:r>
              <a:rPr lang="en-US" altLang="en-US" sz="2400" dirty="0">
                <a:solidFill>
                  <a:srgbClr val="000066"/>
                </a:solidFill>
              </a:rPr>
              <a:t> </a:t>
            </a:r>
            <a:r>
              <a:rPr lang="en-US" altLang="en-US" sz="2400" dirty="0" err="1">
                <a:solidFill>
                  <a:srgbClr val="000066"/>
                </a:solidFill>
              </a:rPr>
              <a:t>nghiệm</a:t>
            </a:r>
            <a:r>
              <a:rPr lang="en-US" altLang="en-US" sz="2400" dirty="0">
                <a:solidFill>
                  <a:srgbClr val="000066"/>
                </a:solidFill>
              </a:rPr>
              <a:t> (40 </a:t>
            </a:r>
            <a:r>
              <a:rPr lang="en-US" altLang="en-US" sz="2400" dirty="0" err="1">
                <a:solidFill>
                  <a:srgbClr val="000066"/>
                </a:solidFill>
              </a:rPr>
              <a:t>câu</a:t>
            </a:r>
            <a:r>
              <a:rPr lang="en-US" altLang="en-US" sz="2400" dirty="0">
                <a:solidFill>
                  <a:srgbClr val="000066"/>
                </a:solidFill>
              </a:rPr>
              <a:t>)</a:t>
            </a:r>
          </a:p>
          <a:p>
            <a:pPr>
              <a:defRPr/>
            </a:pPr>
            <a:r>
              <a:rPr lang="en-US" altLang="en-US" sz="2400" dirty="0">
                <a:solidFill>
                  <a:srgbClr val="000066"/>
                </a:solidFill>
              </a:rPr>
              <a:t>+ </a:t>
            </a:r>
            <a:r>
              <a:rPr lang="en-US" altLang="en-US" sz="2400" dirty="0" err="1">
                <a:solidFill>
                  <a:srgbClr val="000066"/>
                </a:solidFill>
              </a:rPr>
              <a:t>Thời</a:t>
            </a:r>
            <a:r>
              <a:rPr lang="en-US" altLang="en-US" sz="2400" dirty="0">
                <a:solidFill>
                  <a:srgbClr val="000066"/>
                </a:solidFill>
              </a:rPr>
              <a:t> </a:t>
            </a:r>
            <a:r>
              <a:rPr lang="en-US" altLang="en-US" sz="2400" dirty="0" err="1">
                <a:solidFill>
                  <a:srgbClr val="000066"/>
                </a:solidFill>
              </a:rPr>
              <a:t>gian</a:t>
            </a:r>
            <a:r>
              <a:rPr lang="en-US" altLang="en-US" sz="2400" dirty="0">
                <a:solidFill>
                  <a:srgbClr val="000066"/>
                </a:solidFill>
              </a:rPr>
              <a:t>: 45 </a:t>
            </a:r>
            <a:r>
              <a:rPr lang="en-US" altLang="en-US" sz="2400" dirty="0" err="1">
                <a:solidFill>
                  <a:srgbClr val="000066"/>
                </a:solidFill>
              </a:rPr>
              <a:t>phút</a:t>
            </a:r>
            <a:endParaRPr lang="en-US" altLang="en-US" sz="2400" dirty="0">
              <a:solidFill>
                <a:srgbClr val="000066"/>
              </a:solidFill>
            </a:endParaRPr>
          </a:p>
          <a:p>
            <a:pPr>
              <a:defRPr/>
            </a:pPr>
            <a:r>
              <a:rPr lang="en-US" altLang="en-US" sz="2400" dirty="0">
                <a:solidFill>
                  <a:srgbClr val="000066"/>
                </a:solidFill>
              </a:rPr>
              <a:t>+ </a:t>
            </a:r>
            <a:r>
              <a:rPr lang="en-US" altLang="en-US" sz="2400" dirty="0" err="1">
                <a:solidFill>
                  <a:srgbClr val="000066"/>
                </a:solidFill>
              </a:rPr>
              <a:t>Không</a:t>
            </a:r>
            <a:r>
              <a:rPr lang="en-US" altLang="en-US" sz="2400" dirty="0">
                <a:solidFill>
                  <a:srgbClr val="000066"/>
                </a:solidFill>
              </a:rPr>
              <a:t> </a:t>
            </a:r>
            <a:r>
              <a:rPr lang="en-US" altLang="en-US" sz="2400" dirty="0" err="1">
                <a:solidFill>
                  <a:srgbClr val="000066"/>
                </a:solidFill>
              </a:rPr>
              <a:t>được</a:t>
            </a:r>
            <a:r>
              <a:rPr lang="en-US" altLang="en-US" sz="2400" dirty="0">
                <a:solidFill>
                  <a:srgbClr val="000066"/>
                </a:solidFill>
              </a:rPr>
              <a:t> </a:t>
            </a:r>
            <a:r>
              <a:rPr lang="en-US" altLang="en-US" sz="2400" dirty="0" err="1">
                <a:solidFill>
                  <a:srgbClr val="000066"/>
                </a:solidFill>
              </a:rPr>
              <a:t>sử</a:t>
            </a:r>
            <a:r>
              <a:rPr lang="en-US" altLang="en-US" sz="2400" dirty="0">
                <a:solidFill>
                  <a:srgbClr val="000066"/>
                </a:solidFill>
              </a:rPr>
              <a:t> </a:t>
            </a:r>
            <a:r>
              <a:rPr lang="en-US" altLang="en-US" sz="2400" dirty="0" err="1">
                <a:solidFill>
                  <a:srgbClr val="000066"/>
                </a:solidFill>
              </a:rPr>
              <a:t>dụng</a:t>
            </a:r>
            <a:r>
              <a:rPr lang="en-US" altLang="en-US" sz="2400" dirty="0">
                <a:solidFill>
                  <a:srgbClr val="000066"/>
                </a:solidFill>
              </a:rPr>
              <a:t> </a:t>
            </a:r>
            <a:r>
              <a:rPr lang="en-US" altLang="en-US" sz="2400" dirty="0" err="1">
                <a:solidFill>
                  <a:srgbClr val="000066"/>
                </a:solidFill>
              </a:rPr>
              <a:t>tài</a:t>
            </a:r>
            <a:r>
              <a:rPr lang="en-US" altLang="en-US" sz="2400" dirty="0">
                <a:solidFill>
                  <a:srgbClr val="000066"/>
                </a:solidFill>
              </a:rPr>
              <a:t> </a:t>
            </a:r>
            <a:r>
              <a:rPr lang="en-US" altLang="en-US" sz="2400" dirty="0" err="1">
                <a:solidFill>
                  <a:srgbClr val="000066"/>
                </a:solidFill>
              </a:rPr>
              <a:t>liệu</a:t>
            </a:r>
            <a:endParaRPr lang="en-US" altLang="en-US" sz="2400" dirty="0">
              <a:solidFill>
                <a:srgbClr val="000066"/>
              </a:solidFill>
            </a:endParaRPr>
          </a:p>
        </p:txBody>
      </p:sp>
      <p:sp>
        <p:nvSpPr>
          <p:cNvPr id="11" name="Rectangle 10"/>
          <p:cNvSpPr/>
          <p:nvPr/>
        </p:nvSpPr>
        <p:spPr>
          <a:xfrm>
            <a:off x="3610952" y="5222921"/>
            <a:ext cx="7873999" cy="523220"/>
          </a:xfrm>
          <a:prstGeom prst="rect">
            <a:avLst/>
          </a:prstGeom>
          <a:solidFill>
            <a:srgbClr val="0033CC"/>
          </a:solidFill>
        </p:spPr>
        <p:style>
          <a:lnRef idx="1">
            <a:schemeClr val="dk1"/>
          </a:lnRef>
          <a:fillRef idx="2">
            <a:schemeClr val="dk1"/>
          </a:fillRef>
          <a:effectRef idx="1">
            <a:schemeClr val="dk1"/>
          </a:effectRef>
          <a:fontRef idx="minor">
            <a:schemeClr val="dk1"/>
          </a:fontRef>
        </p:style>
        <p:txBody>
          <a:bodyPr wrap="square">
            <a:spAutoFit/>
          </a:bodyPr>
          <a:lstStyle/>
          <a:p>
            <a:pPr algn="ctr">
              <a:defRPr/>
            </a:pPr>
            <a:r>
              <a:rPr lang="en-US" sz="2800" b="1" dirty="0">
                <a:solidFill>
                  <a:schemeClr val="bg1"/>
                </a:solidFill>
              </a:rPr>
              <a:t>ĐHP = (ĐQT x 0,3) + (ĐTKTHP x 0,7)</a:t>
            </a:r>
          </a:p>
        </p:txBody>
      </p:sp>
    </p:spTree>
    <p:extLst>
      <p:ext uri="{BB962C8B-B14F-4D97-AF65-F5344CB8AC3E}">
        <p14:creationId xmlns:p14="http://schemas.microsoft.com/office/powerpoint/2010/main" val="212573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1000"/>
                                        <p:tgtEl>
                                          <p:spTgt spid="8"/>
                                        </p:tgtEl>
                                      </p:cBhvr>
                                    </p:animEffect>
                                    <p:anim calcmode="lin" valueType="num">
                                      <p:cBhvr>
                                        <p:cTn id="15" dur="1000" fill="hold"/>
                                        <p:tgtEl>
                                          <p:spTgt spid="8"/>
                                        </p:tgtEl>
                                        <p:attrNameLst>
                                          <p:attrName>ppt_x</p:attrName>
                                        </p:attrNameLst>
                                      </p:cBhvr>
                                      <p:tavLst>
                                        <p:tav tm="0">
                                          <p:val>
                                            <p:strVal val="#ppt_x"/>
                                          </p:val>
                                        </p:tav>
                                        <p:tav tm="100000">
                                          <p:val>
                                            <p:strVal val="#ppt_x"/>
                                          </p:val>
                                        </p:tav>
                                      </p:tavLst>
                                    </p:anim>
                                    <p:anim calcmode="lin" valueType="num">
                                      <p:cBhvr>
                                        <p:cTn id="16"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1"/>
          <p:cNvGrpSpPr>
            <a:grpSpLocks/>
          </p:cNvGrpSpPr>
          <p:nvPr/>
        </p:nvGrpSpPr>
        <p:grpSpPr bwMode="auto">
          <a:xfrm>
            <a:off x="0" y="1073348"/>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Rectangle 5"/>
          <p:cNvSpPr>
            <a:spLocks noChangeArrowheads="1"/>
          </p:cNvSpPr>
          <p:nvPr/>
        </p:nvSpPr>
        <p:spPr bwMode="auto">
          <a:xfrm>
            <a:off x="112692" y="393724"/>
            <a:ext cx="561179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b="1" dirty="0">
                <a:solidFill>
                  <a:srgbClr val="006600"/>
                </a:solidFill>
                <a:latin typeface="Times New Roman" pitchFamily="18" charset="0"/>
              </a:rPr>
              <a:t>NHIỆM VỤ CỦA SINH VIÊN </a:t>
            </a:r>
            <a:endParaRPr lang="en-US" altLang="en-US" dirty="0">
              <a:solidFill>
                <a:srgbClr val="006600"/>
              </a:solidFill>
              <a:latin typeface="Times New Roman" pitchFamily="18" charset="0"/>
            </a:endParaRPr>
          </a:p>
        </p:txBody>
      </p:sp>
      <p:pic>
        <p:nvPicPr>
          <p:cNvPr id="8" name="Picture 13" descr="histoi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3487" y="2033588"/>
            <a:ext cx="3207913" cy="3890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3905251" y="1524000"/>
            <a:ext cx="795619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spcBef>
                <a:spcPct val="0"/>
              </a:spcBef>
              <a:buFont typeface="Wingdings" pitchFamily="2" charset="2"/>
              <a:buChar char="Ø"/>
            </a:pPr>
            <a:r>
              <a:rPr lang="en-US" altLang="en-US" sz="2400">
                <a:solidFill>
                  <a:srgbClr val="000066"/>
                </a:solidFill>
              </a:rPr>
              <a:t>Phải </a:t>
            </a:r>
            <a:r>
              <a:rPr lang="en-US" altLang="en-US" sz="2400">
                <a:solidFill>
                  <a:srgbClr val="C00000"/>
                </a:solidFill>
              </a:rPr>
              <a:t>nghiên cứu giáo trình</a:t>
            </a:r>
            <a:r>
              <a:rPr lang="en-US" altLang="en-US" sz="2400">
                <a:solidFill>
                  <a:srgbClr val="000066"/>
                </a:solidFill>
              </a:rPr>
              <a:t>, chuẩn bị các ý kiến hỏi, đề xuất khi nghe giảng. </a:t>
            </a:r>
            <a:r>
              <a:rPr lang="en-US" altLang="en-US" sz="2400">
                <a:solidFill>
                  <a:srgbClr val="C00000"/>
                </a:solidFill>
              </a:rPr>
              <a:t>Chuẩn bị</a:t>
            </a:r>
            <a:r>
              <a:rPr lang="en-US" altLang="en-US" sz="2400">
                <a:solidFill>
                  <a:srgbClr val="000066"/>
                </a:solidFill>
              </a:rPr>
              <a:t> thảo luận, </a:t>
            </a:r>
            <a:r>
              <a:rPr lang="en-US" altLang="en-US" sz="2400">
                <a:solidFill>
                  <a:srgbClr val="C00000"/>
                </a:solidFill>
              </a:rPr>
              <a:t>đọc, sưu tầm </a:t>
            </a:r>
            <a:r>
              <a:rPr lang="en-US" altLang="en-US" sz="2400">
                <a:solidFill>
                  <a:srgbClr val="000066"/>
                </a:solidFill>
              </a:rPr>
              <a:t>các tư liệu có liên quan đến nội dung của bài học. </a:t>
            </a:r>
          </a:p>
        </p:txBody>
      </p:sp>
      <p:sp>
        <p:nvSpPr>
          <p:cNvPr id="10" name="Rectangle 6"/>
          <p:cNvSpPr>
            <a:spLocks noChangeArrowheads="1"/>
          </p:cNvSpPr>
          <p:nvPr/>
        </p:nvSpPr>
        <p:spPr bwMode="auto">
          <a:xfrm>
            <a:off x="4167189" y="3505201"/>
            <a:ext cx="76942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spcBef>
                <a:spcPct val="0"/>
              </a:spcBef>
              <a:buFont typeface="Wingdings" pitchFamily="2" charset="2"/>
              <a:buChar char="Ø"/>
            </a:pPr>
            <a:r>
              <a:rPr lang="en-US" altLang="en-US" sz="2400" dirty="0" err="1">
                <a:solidFill>
                  <a:srgbClr val="000066"/>
                </a:solidFill>
              </a:rPr>
              <a:t>Dành</a:t>
            </a:r>
            <a:r>
              <a:rPr lang="en-US" altLang="en-US" sz="2400" dirty="0">
                <a:solidFill>
                  <a:srgbClr val="000066"/>
                </a:solidFill>
              </a:rPr>
              <a:t> </a:t>
            </a:r>
            <a:r>
              <a:rPr lang="en-US" altLang="en-US" sz="2400" dirty="0" err="1">
                <a:solidFill>
                  <a:srgbClr val="000066"/>
                </a:solidFill>
              </a:rPr>
              <a:t>thời</a:t>
            </a:r>
            <a:r>
              <a:rPr lang="en-US" altLang="en-US" sz="2400" dirty="0">
                <a:solidFill>
                  <a:srgbClr val="000066"/>
                </a:solidFill>
              </a:rPr>
              <a:t> </a:t>
            </a:r>
            <a:r>
              <a:rPr lang="en-US" altLang="en-US" sz="2400" dirty="0" err="1">
                <a:solidFill>
                  <a:srgbClr val="000066"/>
                </a:solidFill>
              </a:rPr>
              <a:t>gian</a:t>
            </a:r>
            <a:r>
              <a:rPr lang="en-US" altLang="en-US" sz="2400" dirty="0">
                <a:solidFill>
                  <a:srgbClr val="000066"/>
                </a:solidFill>
              </a:rPr>
              <a:t> </a:t>
            </a:r>
            <a:r>
              <a:rPr lang="en-US" altLang="en-US" sz="2400" dirty="0" err="1">
                <a:solidFill>
                  <a:srgbClr val="000066"/>
                </a:solidFill>
              </a:rPr>
              <a:t>cho</a:t>
            </a:r>
            <a:r>
              <a:rPr lang="en-US" altLang="en-US" sz="2400" dirty="0">
                <a:solidFill>
                  <a:srgbClr val="000066"/>
                </a:solidFill>
              </a:rPr>
              <a:t> </a:t>
            </a:r>
            <a:r>
              <a:rPr lang="en-US" altLang="en-US" sz="2400" dirty="0" err="1">
                <a:solidFill>
                  <a:srgbClr val="000066"/>
                </a:solidFill>
              </a:rPr>
              <a:t>việc</a:t>
            </a:r>
            <a:r>
              <a:rPr lang="en-US" altLang="en-US" sz="2400" dirty="0">
                <a:solidFill>
                  <a:srgbClr val="000066"/>
                </a:solidFill>
              </a:rPr>
              <a:t> </a:t>
            </a:r>
            <a:r>
              <a:rPr lang="en-US" altLang="en-US" sz="2400" dirty="0" err="1">
                <a:solidFill>
                  <a:srgbClr val="C00000"/>
                </a:solidFill>
              </a:rPr>
              <a:t>nghiên</a:t>
            </a:r>
            <a:r>
              <a:rPr lang="en-US" altLang="en-US" sz="2400" dirty="0">
                <a:solidFill>
                  <a:srgbClr val="C00000"/>
                </a:solidFill>
              </a:rPr>
              <a:t> </a:t>
            </a:r>
            <a:r>
              <a:rPr lang="en-US" altLang="en-US" sz="2400" dirty="0" err="1">
                <a:solidFill>
                  <a:srgbClr val="C00000"/>
                </a:solidFill>
              </a:rPr>
              <a:t>cứu</a:t>
            </a:r>
            <a:r>
              <a:rPr lang="en-US" altLang="en-US" sz="2400" dirty="0">
                <a:solidFill>
                  <a:srgbClr val="C00000"/>
                </a:solidFill>
              </a:rPr>
              <a:t> </a:t>
            </a:r>
            <a:r>
              <a:rPr lang="en-US" altLang="en-US" sz="2400" dirty="0" err="1">
                <a:solidFill>
                  <a:srgbClr val="C00000"/>
                </a:solidFill>
              </a:rPr>
              <a:t>trước</a:t>
            </a:r>
            <a:r>
              <a:rPr lang="en-US" altLang="en-US" sz="2400" dirty="0">
                <a:solidFill>
                  <a:srgbClr val="C00000"/>
                </a:solidFill>
              </a:rPr>
              <a:t> </a:t>
            </a:r>
            <a:r>
              <a:rPr lang="en-US" altLang="en-US" sz="2400" dirty="0" err="1">
                <a:solidFill>
                  <a:srgbClr val="C00000"/>
                </a:solidFill>
              </a:rPr>
              <a:t>bài</a:t>
            </a:r>
            <a:r>
              <a:rPr lang="en-US" altLang="en-US" sz="2400" dirty="0">
                <a:solidFill>
                  <a:srgbClr val="C00000"/>
                </a:solidFill>
              </a:rPr>
              <a:t> </a:t>
            </a:r>
            <a:r>
              <a:rPr lang="en-US" altLang="en-US" sz="2400" dirty="0" err="1">
                <a:solidFill>
                  <a:srgbClr val="C00000"/>
                </a:solidFill>
              </a:rPr>
              <a:t>giảng</a:t>
            </a:r>
            <a:r>
              <a:rPr lang="en-US" altLang="en-US" sz="2400" dirty="0">
                <a:solidFill>
                  <a:srgbClr val="C00000"/>
                </a:solidFill>
              </a:rPr>
              <a:t> </a:t>
            </a:r>
            <a:r>
              <a:rPr lang="en-US" altLang="en-US" sz="2400" dirty="0" err="1">
                <a:solidFill>
                  <a:srgbClr val="000066"/>
                </a:solidFill>
              </a:rPr>
              <a:t>dưới</a:t>
            </a:r>
            <a:r>
              <a:rPr lang="en-US" altLang="en-US" sz="2400" dirty="0">
                <a:solidFill>
                  <a:srgbClr val="000066"/>
                </a:solidFill>
              </a:rPr>
              <a:t> </a:t>
            </a:r>
            <a:r>
              <a:rPr lang="en-US" altLang="en-US" sz="2400" dirty="0" err="1">
                <a:solidFill>
                  <a:srgbClr val="000066"/>
                </a:solidFill>
              </a:rPr>
              <a:t>sự</a:t>
            </a:r>
            <a:r>
              <a:rPr lang="en-US" altLang="en-US" sz="2400" dirty="0">
                <a:solidFill>
                  <a:srgbClr val="000066"/>
                </a:solidFill>
              </a:rPr>
              <a:t> </a:t>
            </a:r>
            <a:r>
              <a:rPr lang="en-US" altLang="en-US" sz="2400" dirty="0" err="1">
                <a:solidFill>
                  <a:srgbClr val="000066"/>
                </a:solidFill>
              </a:rPr>
              <a:t>hướng</a:t>
            </a:r>
            <a:r>
              <a:rPr lang="en-US" altLang="en-US" sz="2400" dirty="0">
                <a:solidFill>
                  <a:srgbClr val="000066"/>
                </a:solidFill>
              </a:rPr>
              <a:t> </a:t>
            </a:r>
            <a:r>
              <a:rPr lang="en-US" altLang="en-US" sz="2400" dirty="0" err="1">
                <a:solidFill>
                  <a:srgbClr val="000066"/>
                </a:solidFill>
              </a:rPr>
              <a:t>dẫn</a:t>
            </a:r>
            <a:r>
              <a:rPr lang="en-US" altLang="en-US" sz="2400" dirty="0">
                <a:solidFill>
                  <a:srgbClr val="000066"/>
                </a:solidFill>
              </a:rPr>
              <a:t> </a:t>
            </a:r>
            <a:r>
              <a:rPr lang="en-US" altLang="en-US" sz="2400" dirty="0" err="1">
                <a:solidFill>
                  <a:srgbClr val="000066"/>
                </a:solidFill>
              </a:rPr>
              <a:t>của</a:t>
            </a:r>
            <a:r>
              <a:rPr lang="en-US" altLang="en-US" sz="2400" dirty="0">
                <a:solidFill>
                  <a:srgbClr val="000066"/>
                </a:solidFill>
              </a:rPr>
              <a:t> </a:t>
            </a:r>
            <a:r>
              <a:rPr lang="en-US" altLang="en-US" sz="2400" dirty="0" err="1">
                <a:solidFill>
                  <a:srgbClr val="000066"/>
                </a:solidFill>
              </a:rPr>
              <a:t>giảng</a:t>
            </a:r>
            <a:r>
              <a:rPr lang="en-US" altLang="en-US" sz="2400" dirty="0">
                <a:solidFill>
                  <a:srgbClr val="000066"/>
                </a:solidFill>
              </a:rPr>
              <a:t> </a:t>
            </a:r>
            <a:r>
              <a:rPr lang="en-US" altLang="en-US" sz="2400" dirty="0" err="1">
                <a:solidFill>
                  <a:srgbClr val="000066"/>
                </a:solidFill>
              </a:rPr>
              <a:t>viên</a:t>
            </a:r>
            <a:r>
              <a:rPr lang="en-US" altLang="en-US" sz="2400" dirty="0">
                <a:solidFill>
                  <a:srgbClr val="000066"/>
                </a:solidFill>
              </a:rPr>
              <a:t>.</a:t>
            </a:r>
          </a:p>
        </p:txBody>
      </p:sp>
      <p:sp>
        <p:nvSpPr>
          <p:cNvPr id="11" name="Rectangle 7"/>
          <p:cNvSpPr>
            <a:spLocks noChangeArrowheads="1"/>
          </p:cNvSpPr>
          <p:nvPr/>
        </p:nvSpPr>
        <p:spPr bwMode="auto">
          <a:xfrm>
            <a:off x="4167188" y="4723953"/>
            <a:ext cx="76942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spcBef>
                <a:spcPct val="0"/>
              </a:spcBef>
              <a:buFont typeface="Wingdings" pitchFamily="2" charset="2"/>
              <a:buChar char="Ø"/>
            </a:pPr>
            <a:r>
              <a:rPr lang="en-US" altLang="en-US" sz="2400" dirty="0" err="1">
                <a:solidFill>
                  <a:srgbClr val="000066"/>
                </a:solidFill>
              </a:rPr>
              <a:t>Tham</a:t>
            </a:r>
            <a:r>
              <a:rPr lang="en-US" altLang="en-US" sz="2400" dirty="0">
                <a:solidFill>
                  <a:srgbClr val="000066"/>
                </a:solidFill>
              </a:rPr>
              <a:t> </a:t>
            </a:r>
            <a:r>
              <a:rPr lang="en-US" altLang="en-US" sz="2400" dirty="0" err="1">
                <a:solidFill>
                  <a:srgbClr val="000066"/>
                </a:solidFill>
              </a:rPr>
              <a:t>dự</a:t>
            </a:r>
            <a:r>
              <a:rPr lang="en-US" altLang="en-US" sz="2400" dirty="0">
                <a:solidFill>
                  <a:srgbClr val="000066"/>
                </a:solidFill>
              </a:rPr>
              <a:t> </a:t>
            </a:r>
            <a:r>
              <a:rPr lang="en-US" altLang="en-US" sz="2400" dirty="0" err="1">
                <a:solidFill>
                  <a:srgbClr val="000066"/>
                </a:solidFill>
              </a:rPr>
              <a:t>các</a:t>
            </a:r>
            <a:r>
              <a:rPr lang="en-US" altLang="en-US" sz="2400" dirty="0">
                <a:solidFill>
                  <a:srgbClr val="000066"/>
                </a:solidFill>
              </a:rPr>
              <a:t> </a:t>
            </a:r>
            <a:r>
              <a:rPr lang="en-US" altLang="en-US" sz="2400" dirty="0" err="1">
                <a:solidFill>
                  <a:srgbClr val="000066"/>
                </a:solidFill>
              </a:rPr>
              <a:t>buổi</a:t>
            </a:r>
            <a:r>
              <a:rPr lang="en-US" altLang="en-US" sz="2400" dirty="0">
                <a:solidFill>
                  <a:srgbClr val="000066"/>
                </a:solidFill>
              </a:rPr>
              <a:t> </a:t>
            </a:r>
            <a:r>
              <a:rPr lang="en-US" altLang="en-US" sz="2400" dirty="0" err="1">
                <a:solidFill>
                  <a:srgbClr val="000066"/>
                </a:solidFill>
              </a:rPr>
              <a:t>thảo</a:t>
            </a:r>
            <a:r>
              <a:rPr lang="en-US" altLang="en-US" sz="2400" dirty="0">
                <a:solidFill>
                  <a:srgbClr val="000066"/>
                </a:solidFill>
              </a:rPr>
              <a:t> </a:t>
            </a:r>
            <a:r>
              <a:rPr lang="en-US" altLang="en-US" sz="2400" dirty="0" err="1">
                <a:solidFill>
                  <a:srgbClr val="000066"/>
                </a:solidFill>
              </a:rPr>
              <a:t>luận</a:t>
            </a:r>
            <a:r>
              <a:rPr lang="en-US" altLang="en-US" sz="2400" dirty="0">
                <a:solidFill>
                  <a:srgbClr val="000066"/>
                </a:solidFill>
              </a:rPr>
              <a:t>, </a:t>
            </a:r>
            <a:r>
              <a:rPr lang="en-US" altLang="en-US" sz="2400" dirty="0" err="1">
                <a:solidFill>
                  <a:srgbClr val="000066"/>
                </a:solidFill>
              </a:rPr>
              <a:t>các</a:t>
            </a:r>
            <a:r>
              <a:rPr lang="en-US" altLang="en-US" sz="2400" dirty="0">
                <a:solidFill>
                  <a:srgbClr val="000066"/>
                </a:solidFill>
              </a:rPr>
              <a:t> </a:t>
            </a:r>
            <a:r>
              <a:rPr lang="en-US" altLang="en-US" sz="2400" dirty="0" err="1">
                <a:solidFill>
                  <a:srgbClr val="000066"/>
                </a:solidFill>
              </a:rPr>
              <a:t>buổi</a:t>
            </a:r>
            <a:r>
              <a:rPr lang="en-US" altLang="en-US" sz="2400" dirty="0">
                <a:solidFill>
                  <a:srgbClr val="000066"/>
                </a:solidFill>
              </a:rPr>
              <a:t> </a:t>
            </a:r>
            <a:r>
              <a:rPr lang="en-US" altLang="en-US" sz="2400" dirty="0" err="1">
                <a:solidFill>
                  <a:srgbClr val="000066"/>
                </a:solidFill>
              </a:rPr>
              <a:t>lên</a:t>
            </a:r>
            <a:r>
              <a:rPr lang="en-US" altLang="en-US" sz="2400" dirty="0">
                <a:solidFill>
                  <a:srgbClr val="000066"/>
                </a:solidFill>
              </a:rPr>
              <a:t> </a:t>
            </a:r>
            <a:r>
              <a:rPr lang="en-US" altLang="en-US" sz="2400" dirty="0" err="1">
                <a:solidFill>
                  <a:srgbClr val="000066"/>
                </a:solidFill>
              </a:rPr>
              <a:t>lớp</a:t>
            </a:r>
            <a:r>
              <a:rPr lang="en-US" altLang="en-US" sz="2400" dirty="0">
                <a:solidFill>
                  <a:srgbClr val="000066"/>
                </a:solidFill>
              </a:rPr>
              <a:t> </a:t>
            </a:r>
            <a:r>
              <a:rPr lang="en-US" altLang="en-US" sz="2400" dirty="0" err="1">
                <a:solidFill>
                  <a:srgbClr val="000066"/>
                </a:solidFill>
              </a:rPr>
              <a:t>theo</a:t>
            </a:r>
            <a:r>
              <a:rPr lang="en-US" altLang="en-US" sz="2400" dirty="0">
                <a:solidFill>
                  <a:srgbClr val="000066"/>
                </a:solidFill>
              </a:rPr>
              <a:t> </a:t>
            </a:r>
            <a:r>
              <a:rPr lang="en-US" altLang="en-US" sz="2400" dirty="0" err="1">
                <a:solidFill>
                  <a:srgbClr val="000066"/>
                </a:solidFill>
              </a:rPr>
              <a:t>quy</a:t>
            </a:r>
            <a:r>
              <a:rPr lang="en-US" altLang="en-US" sz="2400" dirty="0">
                <a:solidFill>
                  <a:srgbClr val="000066"/>
                </a:solidFill>
              </a:rPr>
              <a:t> </a:t>
            </a:r>
            <a:r>
              <a:rPr lang="en-US" altLang="en-US" sz="2400" dirty="0" err="1">
                <a:solidFill>
                  <a:srgbClr val="000066"/>
                </a:solidFill>
              </a:rPr>
              <a:t>định</a:t>
            </a:r>
            <a:r>
              <a:rPr lang="en-US" altLang="en-US" sz="2400" dirty="0">
                <a:solidFill>
                  <a:srgbClr val="000066"/>
                </a:solidFill>
              </a:rPr>
              <a:t>.</a:t>
            </a:r>
          </a:p>
          <a:p>
            <a:pPr algn="just" eaLnBrk="1" hangingPunct="1">
              <a:spcBef>
                <a:spcPct val="0"/>
              </a:spcBef>
              <a:buFont typeface="Wingdings" pitchFamily="2" charset="2"/>
              <a:buChar char="Ø"/>
            </a:pPr>
            <a:r>
              <a:rPr lang="en-US" altLang="en-US" sz="2400" dirty="0">
                <a:solidFill>
                  <a:srgbClr val="000066"/>
                </a:solidFill>
              </a:rPr>
              <a:t>………</a:t>
            </a:r>
          </a:p>
        </p:txBody>
      </p:sp>
    </p:spTree>
    <p:extLst>
      <p:ext uri="{BB962C8B-B14F-4D97-AF65-F5344CB8AC3E}">
        <p14:creationId xmlns:p14="http://schemas.microsoft.com/office/powerpoint/2010/main" val="3720138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500" fill="hold"/>
                                        <p:tgtEl>
                                          <p:spTgt spid="8"/>
                                        </p:tgtEl>
                                        <p:attrNameLst>
                                          <p:attrName>ppt_x</p:attrName>
                                        </p:attrNameLst>
                                      </p:cBhvr>
                                      <p:tavLst>
                                        <p:tav tm="0">
                                          <p:val>
                                            <p:strVal val="0-#ppt_w/2"/>
                                          </p:val>
                                        </p:tav>
                                        <p:tav tm="100000">
                                          <p:val>
                                            <p:strVal val="#ppt_x"/>
                                          </p:val>
                                        </p:tav>
                                      </p:tavLst>
                                    </p:anim>
                                    <p:anim calcmode="lin" valueType="num">
                                      <p:cBhvr additive="base">
                                        <p:cTn id="16"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10" grpId="0"/>
      <p:bldP spid="11"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03200" y="1428596"/>
            <a:ext cx="3708400" cy="4540404"/>
          </a:xfrm>
          <a:prstGeom prst="rect">
            <a:avLst/>
          </a:prstGeom>
        </p:spPr>
      </p:pic>
      <p:grpSp>
        <p:nvGrpSpPr>
          <p:cNvPr id="3" name="Group 21"/>
          <p:cNvGrpSpPr>
            <a:grpSpLocks/>
          </p:cNvGrpSpPr>
          <p:nvPr/>
        </p:nvGrpSpPr>
        <p:grpSpPr bwMode="auto">
          <a:xfrm>
            <a:off x="0" y="914147"/>
            <a:ext cx="12192000" cy="63753"/>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5"/>
          <p:cNvSpPr>
            <a:spLocks noChangeArrowheads="1"/>
          </p:cNvSpPr>
          <p:nvPr/>
        </p:nvSpPr>
        <p:spPr bwMode="auto">
          <a:xfrm>
            <a:off x="476882" y="176548"/>
            <a:ext cx="461581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b="1" dirty="0">
                <a:latin typeface="Times New Roman" pitchFamily="18" charset="0"/>
              </a:rPr>
              <a:t>YÊU CẦU CHUNG</a:t>
            </a:r>
          </a:p>
        </p:txBody>
      </p:sp>
      <p:sp>
        <p:nvSpPr>
          <p:cNvPr id="7" name="Rectangle 6"/>
          <p:cNvSpPr>
            <a:spLocks noChangeArrowheads="1"/>
          </p:cNvSpPr>
          <p:nvPr/>
        </p:nvSpPr>
        <p:spPr bwMode="auto">
          <a:xfrm>
            <a:off x="4359070" y="1334752"/>
            <a:ext cx="7399340" cy="701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lnSpc>
                <a:spcPct val="90000"/>
              </a:lnSpc>
              <a:spcBef>
                <a:spcPct val="0"/>
              </a:spcBef>
              <a:buFontTx/>
              <a:buNone/>
            </a:pPr>
            <a:r>
              <a:rPr lang="en-US" altLang="en-US" sz="2200" dirty="0">
                <a:solidFill>
                  <a:srgbClr val="000066"/>
                </a:solidFill>
                <a:sym typeface="Wingdings" pitchFamily="2" charset="2"/>
              </a:rPr>
              <a:t> </a:t>
            </a:r>
            <a:r>
              <a:rPr lang="en-US" altLang="en-US" sz="2200" dirty="0" err="1">
                <a:solidFill>
                  <a:srgbClr val="000066"/>
                </a:solidFill>
              </a:rPr>
              <a:t>Dự</a:t>
            </a:r>
            <a:r>
              <a:rPr lang="en-US" altLang="en-US" sz="2200" dirty="0">
                <a:solidFill>
                  <a:srgbClr val="000066"/>
                </a:solidFill>
              </a:rPr>
              <a:t> </a:t>
            </a:r>
            <a:r>
              <a:rPr lang="en-US" altLang="en-US" sz="2200" dirty="0" err="1">
                <a:solidFill>
                  <a:srgbClr val="000066"/>
                </a:solidFill>
              </a:rPr>
              <a:t>lớp</a:t>
            </a:r>
            <a:r>
              <a:rPr lang="en-US" altLang="en-US" sz="2200" dirty="0">
                <a:solidFill>
                  <a:srgbClr val="000066"/>
                </a:solidFill>
              </a:rPr>
              <a:t> </a:t>
            </a:r>
            <a:r>
              <a:rPr lang="en-US" altLang="en-US" sz="2200" b="1" dirty="0" err="1">
                <a:solidFill>
                  <a:srgbClr val="FF0000"/>
                </a:solidFill>
              </a:rPr>
              <a:t>đủ</a:t>
            </a:r>
            <a:r>
              <a:rPr lang="en-US" altLang="en-US" sz="2200" b="1" dirty="0">
                <a:solidFill>
                  <a:srgbClr val="FF0000"/>
                </a:solidFill>
              </a:rPr>
              <a:t> 80% </a:t>
            </a:r>
            <a:r>
              <a:rPr lang="en-US" altLang="en-US" sz="2200" dirty="0" err="1">
                <a:solidFill>
                  <a:srgbClr val="000066"/>
                </a:solidFill>
              </a:rPr>
              <a:t>số</a:t>
            </a:r>
            <a:r>
              <a:rPr lang="en-US" altLang="en-US" sz="2200" dirty="0">
                <a:solidFill>
                  <a:srgbClr val="000066"/>
                </a:solidFill>
              </a:rPr>
              <a:t> </a:t>
            </a:r>
            <a:r>
              <a:rPr lang="en-US" altLang="en-US" sz="2200" dirty="0" err="1">
                <a:solidFill>
                  <a:srgbClr val="000066"/>
                </a:solidFill>
              </a:rPr>
              <a:t>tiết</a:t>
            </a:r>
            <a:r>
              <a:rPr lang="en-US" altLang="en-US" sz="2200" dirty="0">
                <a:solidFill>
                  <a:srgbClr val="000066"/>
                </a:solidFill>
              </a:rPr>
              <a:t>. </a:t>
            </a:r>
            <a:r>
              <a:rPr lang="en-US" altLang="en-US" sz="2200" dirty="0" err="1">
                <a:solidFill>
                  <a:srgbClr val="000066"/>
                </a:solidFill>
              </a:rPr>
              <a:t>Nếu</a:t>
            </a:r>
            <a:r>
              <a:rPr lang="en-US" altLang="en-US" sz="2200" dirty="0">
                <a:solidFill>
                  <a:srgbClr val="000066"/>
                </a:solidFill>
              </a:rPr>
              <a:t> </a:t>
            </a:r>
            <a:r>
              <a:rPr lang="en-US" altLang="en-US" sz="2200" b="1" dirty="0" err="1">
                <a:solidFill>
                  <a:srgbClr val="FF0000"/>
                </a:solidFill>
              </a:rPr>
              <a:t>nghỉ</a:t>
            </a:r>
            <a:r>
              <a:rPr lang="en-US" altLang="en-US" sz="2200" b="1" dirty="0">
                <a:solidFill>
                  <a:srgbClr val="FF0000"/>
                </a:solidFill>
              </a:rPr>
              <a:t> </a:t>
            </a:r>
            <a:r>
              <a:rPr lang="en-US" altLang="en-US" sz="2200" b="1" dirty="0" err="1">
                <a:solidFill>
                  <a:srgbClr val="FF0000"/>
                </a:solidFill>
              </a:rPr>
              <a:t>quá</a:t>
            </a:r>
            <a:r>
              <a:rPr lang="en-US" altLang="en-US" sz="2200" b="1" dirty="0">
                <a:solidFill>
                  <a:srgbClr val="FF0000"/>
                </a:solidFill>
              </a:rPr>
              <a:t> 20% </a:t>
            </a:r>
            <a:r>
              <a:rPr lang="en-US" altLang="en-US" sz="2200" dirty="0" err="1">
                <a:solidFill>
                  <a:srgbClr val="000066"/>
                </a:solidFill>
              </a:rPr>
              <a:t>sẽ</a:t>
            </a:r>
            <a:r>
              <a:rPr lang="en-US" altLang="en-US" sz="2200" dirty="0">
                <a:solidFill>
                  <a:srgbClr val="000066"/>
                </a:solidFill>
              </a:rPr>
              <a:t> </a:t>
            </a:r>
            <a:r>
              <a:rPr lang="en-US" altLang="en-US" sz="2200" b="1" dirty="0" err="1">
                <a:solidFill>
                  <a:srgbClr val="FF0000"/>
                </a:solidFill>
              </a:rPr>
              <a:t>không</a:t>
            </a:r>
            <a:r>
              <a:rPr lang="en-US" altLang="en-US" sz="2200" b="1" dirty="0">
                <a:solidFill>
                  <a:srgbClr val="FF0000"/>
                </a:solidFill>
              </a:rPr>
              <a:t> </a:t>
            </a:r>
            <a:r>
              <a:rPr lang="en-US" altLang="en-US" sz="2200" b="1" dirty="0" err="1">
                <a:solidFill>
                  <a:srgbClr val="FF0000"/>
                </a:solidFill>
              </a:rPr>
              <a:t>được</a:t>
            </a:r>
            <a:r>
              <a:rPr lang="en-US" altLang="en-US" sz="2200" b="1" dirty="0">
                <a:solidFill>
                  <a:srgbClr val="FF0000"/>
                </a:solidFill>
              </a:rPr>
              <a:t> </a:t>
            </a:r>
            <a:r>
              <a:rPr lang="en-US" altLang="en-US" sz="2200" b="1" dirty="0" err="1">
                <a:solidFill>
                  <a:srgbClr val="FF0000"/>
                </a:solidFill>
              </a:rPr>
              <a:t>dự</a:t>
            </a:r>
            <a:r>
              <a:rPr lang="en-US" altLang="en-US" sz="2200" b="1" dirty="0">
                <a:solidFill>
                  <a:srgbClr val="FF0000"/>
                </a:solidFill>
              </a:rPr>
              <a:t> </a:t>
            </a:r>
            <a:r>
              <a:rPr lang="en-US" altLang="en-US" sz="2200" b="1" dirty="0" err="1">
                <a:solidFill>
                  <a:srgbClr val="FF0000"/>
                </a:solidFill>
              </a:rPr>
              <a:t>thi</a:t>
            </a:r>
            <a:r>
              <a:rPr lang="en-US" altLang="en-US" sz="2200" b="1" dirty="0">
                <a:solidFill>
                  <a:srgbClr val="FF0000"/>
                </a:solidFill>
              </a:rPr>
              <a:t> </a:t>
            </a:r>
            <a:r>
              <a:rPr lang="en-US" altLang="en-US" sz="2200" b="1" dirty="0" err="1">
                <a:solidFill>
                  <a:srgbClr val="FF0000"/>
                </a:solidFill>
              </a:rPr>
              <a:t>cuối</a:t>
            </a:r>
            <a:r>
              <a:rPr lang="en-US" altLang="en-US" sz="2200" b="1" dirty="0">
                <a:solidFill>
                  <a:srgbClr val="FF0000"/>
                </a:solidFill>
              </a:rPr>
              <a:t> </a:t>
            </a:r>
            <a:r>
              <a:rPr lang="en-US" altLang="en-US" sz="2200" b="1" dirty="0" err="1">
                <a:solidFill>
                  <a:srgbClr val="FF0000"/>
                </a:solidFill>
              </a:rPr>
              <a:t>kỳ</a:t>
            </a:r>
            <a:r>
              <a:rPr lang="en-US" altLang="en-US" sz="2200" b="1" dirty="0">
                <a:solidFill>
                  <a:srgbClr val="FF0000"/>
                </a:solidFill>
              </a:rPr>
              <a:t> </a:t>
            </a:r>
            <a:r>
              <a:rPr lang="en-US" altLang="en-US" sz="2200" dirty="0">
                <a:solidFill>
                  <a:srgbClr val="000066"/>
                </a:solidFill>
              </a:rPr>
              <a:t> </a:t>
            </a:r>
          </a:p>
        </p:txBody>
      </p:sp>
      <p:sp>
        <p:nvSpPr>
          <p:cNvPr id="8" name="Rectangle 7"/>
          <p:cNvSpPr>
            <a:spLocks noChangeArrowheads="1"/>
          </p:cNvSpPr>
          <p:nvPr/>
        </p:nvSpPr>
        <p:spPr bwMode="auto">
          <a:xfrm>
            <a:off x="4359068" y="2355493"/>
            <a:ext cx="7440978"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lnSpc>
                <a:spcPct val="90000"/>
              </a:lnSpc>
              <a:spcBef>
                <a:spcPct val="0"/>
              </a:spcBef>
              <a:buFontTx/>
              <a:buNone/>
            </a:pPr>
            <a:r>
              <a:rPr lang="en-US" altLang="en-US" sz="2200" dirty="0">
                <a:solidFill>
                  <a:srgbClr val="000066"/>
                </a:solidFill>
                <a:sym typeface="Wingdings" pitchFamily="2" charset="2"/>
              </a:rPr>
              <a:t> </a:t>
            </a:r>
            <a:r>
              <a:rPr lang="en-US" altLang="en-US" sz="2200" dirty="0">
                <a:solidFill>
                  <a:srgbClr val="000066"/>
                </a:solidFill>
              </a:rPr>
              <a:t>100% </a:t>
            </a:r>
            <a:r>
              <a:rPr lang="en-US" altLang="en-US" sz="2200" dirty="0" err="1">
                <a:solidFill>
                  <a:srgbClr val="000066"/>
                </a:solidFill>
              </a:rPr>
              <a:t>sinh</a:t>
            </a:r>
            <a:r>
              <a:rPr lang="en-US" altLang="en-US" sz="2200" dirty="0">
                <a:solidFill>
                  <a:srgbClr val="000066"/>
                </a:solidFill>
              </a:rPr>
              <a:t> </a:t>
            </a:r>
            <a:r>
              <a:rPr lang="en-US" altLang="en-US" sz="2200" dirty="0" err="1">
                <a:solidFill>
                  <a:srgbClr val="000066"/>
                </a:solidFill>
              </a:rPr>
              <a:t>viên</a:t>
            </a:r>
            <a:r>
              <a:rPr lang="en-US" altLang="en-US" sz="2200" dirty="0">
                <a:solidFill>
                  <a:srgbClr val="000066"/>
                </a:solidFill>
              </a:rPr>
              <a:t> </a:t>
            </a:r>
            <a:r>
              <a:rPr lang="en-US" altLang="en-US" sz="2200" b="1" dirty="0" err="1">
                <a:solidFill>
                  <a:srgbClr val="FF0000"/>
                </a:solidFill>
              </a:rPr>
              <a:t>có</a:t>
            </a:r>
            <a:r>
              <a:rPr lang="en-US" altLang="en-US" sz="2200" b="1" dirty="0">
                <a:solidFill>
                  <a:srgbClr val="FF0000"/>
                </a:solidFill>
              </a:rPr>
              <a:t> </a:t>
            </a:r>
            <a:r>
              <a:rPr lang="en-US" altLang="en-US" sz="2200" b="1" dirty="0" err="1">
                <a:solidFill>
                  <a:srgbClr val="FF0000"/>
                </a:solidFill>
              </a:rPr>
              <a:t>giáo</a:t>
            </a:r>
            <a:r>
              <a:rPr lang="en-US" altLang="en-US" sz="2200" b="1" dirty="0">
                <a:solidFill>
                  <a:srgbClr val="FF0000"/>
                </a:solidFill>
              </a:rPr>
              <a:t> </a:t>
            </a:r>
            <a:r>
              <a:rPr lang="en-US" altLang="en-US" sz="2200" b="1" dirty="0" err="1">
                <a:solidFill>
                  <a:srgbClr val="FF0000"/>
                </a:solidFill>
              </a:rPr>
              <a:t>trình</a:t>
            </a:r>
            <a:r>
              <a:rPr lang="en-US" altLang="en-US" sz="2200" dirty="0">
                <a:solidFill>
                  <a:srgbClr val="000066"/>
                </a:solidFill>
              </a:rPr>
              <a:t>, </a:t>
            </a:r>
            <a:r>
              <a:rPr lang="en-US" altLang="en-US" sz="2200" b="1" dirty="0" err="1">
                <a:solidFill>
                  <a:srgbClr val="FF0000"/>
                </a:solidFill>
              </a:rPr>
              <a:t>vở</a:t>
            </a:r>
            <a:r>
              <a:rPr lang="en-US" altLang="en-US" sz="2200" b="1" dirty="0">
                <a:solidFill>
                  <a:srgbClr val="FF0000"/>
                </a:solidFill>
              </a:rPr>
              <a:t> </a:t>
            </a:r>
            <a:r>
              <a:rPr lang="en-US" altLang="en-US" sz="2200" b="1" dirty="0" err="1">
                <a:solidFill>
                  <a:srgbClr val="FF0000"/>
                </a:solidFill>
              </a:rPr>
              <a:t>ghi</a:t>
            </a:r>
            <a:r>
              <a:rPr lang="en-US" altLang="en-US" sz="2200" b="1" dirty="0">
                <a:solidFill>
                  <a:srgbClr val="FF0000"/>
                </a:solidFill>
              </a:rPr>
              <a:t> </a:t>
            </a:r>
            <a:r>
              <a:rPr lang="en-US" altLang="en-US" sz="2200" b="1" dirty="0" err="1">
                <a:solidFill>
                  <a:srgbClr val="FF0000"/>
                </a:solidFill>
              </a:rPr>
              <a:t>chép</a:t>
            </a:r>
            <a:endParaRPr lang="en-US" altLang="en-US" sz="2200" dirty="0">
              <a:solidFill>
                <a:srgbClr val="000066"/>
              </a:solidFill>
            </a:endParaRPr>
          </a:p>
        </p:txBody>
      </p:sp>
      <p:sp>
        <p:nvSpPr>
          <p:cNvPr id="9" name="Rectangle 8"/>
          <p:cNvSpPr>
            <a:spLocks noChangeArrowheads="1"/>
          </p:cNvSpPr>
          <p:nvPr/>
        </p:nvSpPr>
        <p:spPr bwMode="auto">
          <a:xfrm>
            <a:off x="4428467" y="3021984"/>
            <a:ext cx="7523126" cy="701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lnSpc>
                <a:spcPct val="90000"/>
              </a:lnSpc>
              <a:spcBef>
                <a:spcPct val="0"/>
              </a:spcBef>
              <a:buFontTx/>
              <a:buNone/>
            </a:pP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Chấp</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hành</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quy</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định</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của</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trường</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về</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tác</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phong</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đồng</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phục</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giờ</a:t>
            </a:r>
            <a:r>
              <a:rPr lang="en-US" altLang="en-US" sz="2200" dirty="0">
                <a:solidFill>
                  <a:srgbClr val="000066"/>
                </a:solidFill>
                <a:sym typeface="Wingdings" pitchFamily="2" charset="2"/>
              </a:rPr>
              <a:t> </a:t>
            </a:r>
            <a:r>
              <a:rPr lang="en-US" altLang="en-US" sz="2200" dirty="0" err="1">
                <a:solidFill>
                  <a:srgbClr val="000066"/>
                </a:solidFill>
                <a:sym typeface="Wingdings" pitchFamily="2" charset="2"/>
              </a:rPr>
              <a:t>giấc</a:t>
            </a:r>
            <a:r>
              <a:rPr lang="en-US" altLang="en-US" sz="2200" dirty="0">
                <a:solidFill>
                  <a:srgbClr val="000066"/>
                </a:solidFill>
                <a:sym typeface="Wingdings" pitchFamily="2" charset="2"/>
              </a:rPr>
              <a:t>...</a:t>
            </a:r>
          </a:p>
        </p:txBody>
      </p:sp>
      <p:sp>
        <p:nvSpPr>
          <p:cNvPr id="10" name="Rectangle 9"/>
          <p:cNvSpPr>
            <a:spLocks noChangeArrowheads="1"/>
          </p:cNvSpPr>
          <p:nvPr/>
        </p:nvSpPr>
        <p:spPr bwMode="auto">
          <a:xfrm>
            <a:off x="4428467" y="3876995"/>
            <a:ext cx="7399341" cy="701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just" eaLnBrk="1" hangingPunct="1">
              <a:lnSpc>
                <a:spcPct val="90000"/>
              </a:lnSpc>
              <a:spcBef>
                <a:spcPct val="0"/>
              </a:spcBef>
              <a:buFontTx/>
              <a:buNone/>
            </a:pPr>
            <a:r>
              <a:rPr lang="en-US" altLang="en-US" sz="2200" dirty="0">
                <a:solidFill>
                  <a:srgbClr val="000066"/>
                </a:solidFill>
                <a:sym typeface="Wingdings" pitchFamily="2" charset="2"/>
              </a:rPr>
              <a:t> </a:t>
            </a:r>
            <a:r>
              <a:rPr lang="en-US" altLang="en-US" sz="2200" dirty="0" err="1">
                <a:solidFill>
                  <a:srgbClr val="000066"/>
                </a:solidFill>
              </a:rPr>
              <a:t>Trong</a:t>
            </a:r>
            <a:r>
              <a:rPr lang="en-US" altLang="en-US" sz="2200" dirty="0">
                <a:solidFill>
                  <a:srgbClr val="000066"/>
                </a:solidFill>
              </a:rPr>
              <a:t> </a:t>
            </a:r>
            <a:r>
              <a:rPr lang="en-US" altLang="en-US" sz="2200" dirty="0" err="1">
                <a:solidFill>
                  <a:srgbClr val="000066"/>
                </a:solidFill>
              </a:rPr>
              <a:t>giờ</a:t>
            </a:r>
            <a:r>
              <a:rPr lang="en-US" altLang="en-US" sz="2200" dirty="0">
                <a:solidFill>
                  <a:srgbClr val="000066"/>
                </a:solidFill>
              </a:rPr>
              <a:t> </a:t>
            </a:r>
            <a:r>
              <a:rPr lang="en-US" altLang="en-US" sz="2200" dirty="0" err="1">
                <a:solidFill>
                  <a:srgbClr val="000066"/>
                </a:solidFill>
              </a:rPr>
              <a:t>học</a:t>
            </a:r>
            <a:r>
              <a:rPr lang="en-US" altLang="en-US" sz="2200" dirty="0">
                <a:solidFill>
                  <a:srgbClr val="000066"/>
                </a:solidFill>
              </a:rPr>
              <a:t>: </a:t>
            </a:r>
            <a:r>
              <a:rPr lang="en-US" altLang="en-US" sz="2200" b="1" dirty="0" err="1">
                <a:solidFill>
                  <a:srgbClr val="FF0000"/>
                </a:solidFill>
              </a:rPr>
              <a:t>không</a:t>
            </a:r>
            <a:r>
              <a:rPr lang="en-US" altLang="en-US" sz="2200" b="1" dirty="0">
                <a:solidFill>
                  <a:srgbClr val="FF0000"/>
                </a:solidFill>
              </a:rPr>
              <a:t> </a:t>
            </a:r>
            <a:r>
              <a:rPr lang="en-US" altLang="en-US" sz="2200" b="1" dirty="0" err="1">
                <a:solidFill>
                  <a:srgbClr val="FF0000"/>
                </a:solidFill>
              </a:rPr>
              <a:t>được</a:t>
            </a:r>
            <a:r>
              <a:rPr lang="en-US" altLang="en-US" sz="2200" b="1" dirty="0">
                <a:solidFill>
                  <a:srgbClr val="FF0000"/>
                </a:solidFill>
              </a:rPr>
              <a:t> </a:t>
            </a:r>
            <a:r>
              <a:rPr lang="en-US" altLang="en-US" sz="2200" b="1" dirty="0" err="1">
                <a:solidFill>
                  <a:srgbClr val="FF0000"/>
                </a:solidFill>
              </a:rPr>
              <a:t>làm</a:t>
            </a:r>
            <a:r>
              <a:rPr lang="en-US" altLang="en-US" sz="2200" b="1" dirty="0">
                <a:solidFill>
                  <a:srgbClr val="FF0000"/>
                </a:solidFill>
              </a:rPr>
              <a:t> </a:t>
            </a:r>
            <a:r>
              <a:rPr lang="en-US" altLang="en-US" sz="2200" b="1" dirty="0" err="1">
                <a:solidFill>
                  <a:srgbClr val="FF0000"/>
                </a:solidFill>
              </a:rPr>
              <a:t>việc</a:t>
            </a:r>
            <a:r>
              <a:rPr lang="en-US" altLang="en-US" sz="2200" b="1" dirty="0">
                <a:solidFill>
                  <a:srgbClr val="FF0000"/>
                </a:solidFill>
              </a:rPr>
              <a:t> </a:t>
            </a:r>
            <a:r>
              <a:rPr lang="en-US" altLang="en-US" sz="2200" b="1" dirty="0" err="1">
                <a:solidFill>
                  <a:srgbClr val="FF0000"/>
                </a:solidFill>
              </a:rPr>
              <a:t>riêng</a:t>
            </a:r>
            <a:r>
              <a:rPr lang="en-US" altLang="en-US" sz="2200" dirty="0">
                <a:solidFill>
                  <a:srgbClr val="000066"/>
                </a:solidFill>
              </a:rPr>
              <a:t> </a:t>
            </a:r>
            <a:r>
              <a:rPr lang="en-US" altLang="en-US" sz="2200" dirty="0" err="1">
                <a:solidFill>
                  <a:srgbClr val="000066"/>
                </a:solidFill>
              </a:rPr>
              <a:t>như</a:t>
            </a:r>
            <a:r>
              <a:rPr lang="en-US" altLang="en-US" sz="2200" dirty="0">
                <a:solidFill>
                  <a:srgbClr val="000066"/>
                </a:solidFill>
              </a:rPr>
              <a:t> </a:t>
            </a:r>
            <a:r>
              <a:rPr lang="en-US" altLang="en-US" sz="2200" dirty="0" err="1">
                <a:solidFill>
                  <a:srgbClr val="000066"/>
                </a:solidFill>
              </a:rPr>
              <a:t>nói</a:t>
            </a:r>
            <a:r>
              <a:rPr lang="en-US" altLang="en-US" sz="2200" dirty="0">
                <a:solidFill>
                  <a:srgbClr val="000066"/>
                </a:solidFill>
              </a:rPr>
              <a:t> </a:t>
            </a:r>
            <a:r>
              <a:rPr lang="en-US" altLang="en-US" sz="2200" dirty="0" err="1">
                <a:solidFill>
                  <a:srgbClr val="000066"/>
                </a:solidFill>
              </a:rPr>
              <a:t>chuyện</a:t>
            </a:r>
            <a:r>
              <a:rPr lang="en-US" altLang="en-US" sz="2200" dirty="0">
                <a:solidFill>
                  <a:srgbClr val="000066"/>
                </a:solidFill>
              </a:rPr>
              <a:t>, </a:t>
            </a:r>
            <a:r>
              <a:rPr lang="en-US" altLang="en-US" sz="2200" dirty="0" err="1">
                <a:solidFill>
                  <a:srgbClr val="000066"/>
                </a:solidFill>
              </a:rPr>
              <a:t>sử</a:t>
            </a:r>
            <a:r>
              <a:rPr lang="en-US" altLang="en-US" sz="2200" dirty="0">
                <a:solidFill>
                  <a:srgbClr val="000066"/>
                </a:solidFill>
              </a:rPr>
              <a:t> </a:t>
            </a:r>
            <a:r>
              <a:rPr lang="en-US" altLang="en-US" sz="2200" dirty="0" err="1">
                <a:solidFill>
                  <a:srgbClr val="000066"/>
                </a:solidFill>
              </a:rPr>
              <a:t>dụng</a:t>
            </a:r>
            <a:r>
              <a:rPr lang="en-US" altLang="en-US" sz="2200" dirty="0">
                <a:solidFill>
                  <a:srgbClr val="000066"/>
                </a:solidFill>
              </a:rPr>
              <a:t> </a:t>
            </a:r>
            <a:r>
              <a:rPr lang="en-US" altLang="en-US" sz="2200" dirty="0" err="1">
                <a:solidFill>
                  <a:srgbClr val="000066"/>
                </a:solidFill>
              </a:rPr>
              <a:t>điện</a:t>
            </a:r>
            <a:r>
              <a:rPr lang="en-US" altLang="en-US" sz="2200" dirty="0">
                <a:solidFill>
                  <a:srgbClr val="000066"/>
                </a:solidFill>
              </a:rPr>
              <a:t> </a:t>
            </a:r>
            <a:r>
              <a:rPr lang="en-US" altLang="en-US" sz="2200" dirty="0" err="1">
                <a:solidFill>
                  <a:srgbClr val="000066"/>
                </a:solidFill>
              </a:rPr>
              <a:t>thoại</a:t>
            </a:r>
            <a:r>
              <a:rPr lang="en-US" altLang="en-US" sz="2200" dirty="0">
                <a:solidFill>
                  <a:srgbClr val="000066"/>
                </a:solidFill>
              </a:rPr>
              <a:t>, </a:t>
            </a:r>
            <a:r>
              <a:rPr lang="en-US" altLang="en-US" sz="2200" dirty="0" err="1">
                <a:solidFill>
                  <a:srgbClr val="000066"/>
                </a:solidFill>
              </a:rPr>
              <a:t>học</a:t>
            </a:r>
            <a:r>
              <a:rPr lang="en-US" altLang="en-US" sz="2200" dirty="0">
                <a:solidFill>
                  <a:srgbClr val="000066"/>
                </a:solidFill>
              </a:rPr>
              <a:t> </a:t>
            </a:r>
            <a:r>
              <a:rPr lang="en-US" altLang="en-US" sz="2200" dirty="0" err="1">
                <a:solidFill>
                  <a:srgbClr val="000066"/>
                </a:solidFill>
              </a:rPr>
              <a:t>các</a:t>
            </a:r>
            <a:r>
              <a:rPr lang="en-US" altLang="en-US" sz="2200" dirty="0">
                <a:solidFill>
                  <a:srgbClr val="000066"/>
                </a:solidFill>
              </a:rPr>
              <a:t> </a:t>
            </a:r>
            <a:r>
              <a:rPr lang="en-US" altLang="en-US" sz="2200" dirty="0" err="1">
                <a:solidFill>
                  <a:srgbClr val="000066"/>
                </a:solidFill>
              </a:rPr>
              <a:t>môn</a:t>
            </a:r>
            <a:r>
              <a:rPr lang="en-US" altLang="en-US" sz="2200" dirty="0">
                <a:solidFill>
                  <a:srgbClr val="000066"/>
                </a:solidFill>
              </a:rPr>
              <a:t> </a:t>
            </a:r>
            <a:r>
              <a:rPr lang="en-US" altLang="en-US" sz="2200" dirty="0" err="1">
                <a:solidFill>
                  <a:srgbClr val="000066"/>
                </a:solidFill>
              </a:rPr>
              <a:t>khác</a:t>
            </a:r>
            <a:r>
              <a:rPr lang="en-US" altLang="en-US" sz="2200" dirty="0">
                <a:solidFill>
                  <a:srgbClr val="000066"/>
                </a:solidFill>
              </a:rPr>
              <a:t>, </a:t>
            </a:r>
            <a:r>
              <a:rPr lang="en-US" altLang="en-US" sz="2200" dirty="0" err="1">
                <a:solidFill>
                  <a:srgbClr val="000066"/>
                </a:solidFill>
              </a:rPr>
              <a:t>ngủ</a:t>
            </a:r>
            <a:r>
              <a:rPr lang="en-US" altLang="en-US" sz="2200" dirty="0">
                <a:solidFill>
                  <a:srgbClr val="000066"/>
                </a:solidFill>
              </a:rPr>
              <a:t>...</a:t>
            </a:r>
          </a:p>
        </p:txBody>
      </p:sp>
      <p:sp>
        <p:nvSpPr>
          <p:cNvPr id="11" name="Rectangle 10"/>
          <p:cNvSpPr/>
          <p:nvPr/>
        </p:nvSpPr>
        <p:spPr>
          <a:xfrm>
            <a:off x="4465602" y="4732006"/>
            <a:ext cx="7325070" cy="769441"/>
          </a:xfrm>
          <a:prstGeom prst="rect">
            <a:avLst/>
          </a:prstGeom>
        </p:spPr>
        <p:txBody>
          <a:bodyPr wrap="square">
            <a:spAutoFit/>
          </a:bodyPr>
          <a:lstStyle/>
          <a:p>
            <a:pPr>
              <a:defRPr/>
            </a:pPr>
            <a:r>
              <a:rPr lang="en-US" altLang="en-US" sz="2200" dirty="0">
                <a:solidFill>
                  <a:srgbClr val="000066"/>
                </a:solidFill>
                <a:sym typeface="Wingdings"/>
              </a:rPr>
              <a:t> </a:t>
            </a:r>
            <a:r>
              <a:rPr lang="en-US" altLang="en-US" sz="2200" dirty="0" err="1">
                <a:solidFill>
                  <a:srgbClr val="000066"/>
                </a:solidFill>
              </a:rPr>
              <a:t>Trường</a:t>
            </a:r>
            <a:r>
              <a:rPr lang="en-US" altLang="en-US" sz="2200" dirty="0">
                <a:solidFill>
                  <a:srgbClr val="000066"/>
                </a:solidFill>
              </a:rPr>
              <a:t> </a:t>
            </a:r>
            <a:r>
              <a:rPr lang="en-US" altLang="en-US" sz="2200" dirty="0" err="1">
                <a:solidFill>
                  <a:srgbClr val="000066"/>
                </a:solidFill>
              </a:rPr>
              <a:t>hợp</a:t>
            </a:r>
            <a:r>
              <a:rPr lang="en-US" altLang="en-US" sz="2200" dirty="0">
                <a:solidFill>
                  <a:srgbClr val="000066"/>
                </a:solidFill>
              </a:rPr>
              <a:t> </a:t>
            </a:r>
            <a:r>
              <a:rPr lang="en-US" altLang="en-US" sz="2200" dirty="0" err="1">
                <a:solidFill>
                  <a:srgbClr val="000066"/>
                </a:solidFill>
              </a:rPr>
              <a:t>đi</a:t>
            </a:r>
            <a:r>
              <a:rPr lang="en-US" altLang="en-US" sz="2200" dirty="0">
                <a:solidFill>
                  <a:srgbClr val="000066"/>
                </a:solidFill>
              </a:rPr>
              <a:t> </a:t>
            </a:r>
            <a:r>
              <a:rPr lang="en-US" altLang="en-US" sz="2200" dirty="0" err="1">
                <a:solidFill>
                  <a:srgbClr val="000066"/>
                </a:solidFill>
              </a:rPr>
              <a:t>học</a:t>
            </a:r>
            <a:r>
              <a:rPr lang="en-US" altLang="en-US" sz="2200" dirty="0">
                <a:solidFill>
                  <a:srgbClr val="000066"/>
                </a:solidFill>
              </a:rPr>
              <a:t> </a:t>
            </a:r>
            <a:r>
              <a:rPr lang="en-US" altLang="en-US" sz="2200" dirty="0" err="1">
                <a:solidFill>
                  <a:srgbClr val="000066"/>
                </a:solidFill>
              </a:rPr>
              <a:t>muộn</a:t>
            </a:r>
            <a:r>
              <a:rPr lang="en-US" altLang="en-US" sz="2200" dirty="0">
                <a:solidFill>
                  <a:srgbClr val="000066"/>
                </a:solidFill>
              </a:rPr>
              <a:t> </a:t>
            </a:r>
            <a:r>
              <a:rPr lang="en-US" altLang="en-US" sz="2200" b="1" dirty="0">
                <a:solidFill>
                  <a:srgbClr val="FF0000"/>
                </a:solidFill>
              </a:rPr>
              <a:t>=&gt; 15 </a:t>
            </a:r>
            <a:r>
              <a:rPr lang="en-US" altLang="en-US" sz="2200" b="1" dirty="0" err="1">
                <a:solidFill>
                  <a:srgbClr val="FF0000"/>
                </a:solidFill>
              </a:rPr>
              <a:t>phút</a:t>
            </a:r>
            <a:r>
              <a:rPr lang="en-US" altLang="en-US" sz="2200" dirty="0">
                <a:solidFill>
                  <a:srgbClr val="000066"/>
                </a:solidFill>
              </a:rPr>
              <a:t>, </a:t>
            </a:r>
            <a:r>
              <a:rPr lang="en-US" altLang="en-US" sz="2200" dirty="0" err="1">
                <a:solidFill>
                  <a:srgbClr val="000066"/>
                </a:solidFill>
              </a:rPr>
              <a:t>không</a:t>
            </a:r>
            <a:r>
              <a:rPr lang="en-US" altLang="en-US" sz="2200" dirty="0">
                <a:solidFill>
                  <a:srgbClr val="000066"/>
                </a:solidFill>
              </a:rPr>
              <a:t> </a:t>
            </a:r>
            <a:r>
              <a:rPr lang="en-US" altLang="en-US" sz="2200" dirty="0" err="1">
                <a:solidFill>
                  <a:srgbClr val="000066"/>
                </a:solidFill>
              </a:rPr>
              <a:t>điểm</a:t>
            </a:r>
            <a:r>
              <a:rPr lang="en-US" altLang="en-US" sz="2200" dirty="0">
                <a:solidFill>
                  <a:srgbClr val="000066"/>
                </a:solidFill>
              </a:rPr>
              <a:t> </a:t>
            </a:r>
            <a:r>
              <a:rPr lang="en-US" altLang="en-US" sz="2200" dirty="0" err="1">
                <a:solidFill>
                  <a:srgbClr val="000066"/>
                </a:solidFill>
              </a:rPr>
              <a:t>danh</a:t>
            </a:r>
            <a:r>
              <a:rPr lang="en-US" altLang="en-US" sz="2200" dirty="0">
                <a:solidFill>
                  <a:srgbClr val="000066"/>
                </a:solidFill>
              </a:rPr>
              <a:t> </a:t>
            </a:r>
            <a:r>
              <a:rPr lang="en-US" altLang="en-US" sz="2200" dirty="0" err="1">
                <a:solidFill>
                  <a:srgbClr val="000066"/>
                </a:solidFill>
              </a:rPr>
              <a:t>tiết</a:t>
            </a:r>
            <a:r>
              <a:rPr lang="en-US" altLang="en-US" sz="2200" dirty="0">
                <a:solidFill>
                  <a:srgbClr val="000066"/>
                </a:solidFill>
              </a:rPr>
              <a:t> </a:t>
            </a:r>
            <a:r>
              <a:rPr lang="en-US" altLang="en-US" sz="2200" dirty="0" err="1">
                <a:solidFill>
                  <a:srgbClr val="000066"/>
                </a:solidFill>
              </a:rPr>
              <a:t>học</a:t>
            </a:r>
            <a:r>
              <a:rPr lang="en-US" altLang="en-US" sz="2200" dirty="0">
                <a:solidFill>
                  <a:srgbClr val="000066"/>
                </a:solidFill>
              </a:rPr>
              <a:t> </a:t>
            </a:r>
            <a:r>
              <a:rPr lang="en-US" altLang="en-US" sz="2200" dirty="0" err="1">
                <a:solidFill>
                  <a:srgbClr val="000066"/>
                </a:solidFill>
              </a:rPr>
              <a:t>đó</a:t>
            </a:r>
            <a:r>
              <a:rPr lang="en-US" altLang="en-US" sz="2200" dirty="0">
                <a:solidFill>
                  <a:srgbClr val="000066"/>
                </a:solidFill>
              </a:rPr>
              <a:t>. </a:t>
            </a:r>
            <a:endParaRPr lang="en-US" sz="2200" dirty="0"/>
          </a:p>
        </p:txBody>
      </p:sp>
      <p:pic>
        <p:nvPicPr>
          <p:cNvPr id="12" name="Picture 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95500" y="5501448"/>
            <a:ext cx="8877300" cy="1332324"/>
          </a:xfrm>
          <a:prstGeom prst="rect">
            <a:avLst/>
          </a:prstGeom>
        </p:spPr>
      </p:pic>
    </p:spTree>
    <p:extLst>
      <p:ext uri="{BB962C8B-B14F-4D97-AF65-F5344CB8AC3E}">
        <p14:creationId xmlns:p14="http://schemas.microsoft.com/office/powerpoint/2010/main" val="2610734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1000"/>
                                        <p:tgtEl>
                                          <p:spTgt spid="8"/>
                                        </p:tgtEl>
                                      </p:cBhvr>
                                    </p:animEffect>
                                    <p:anim calcmode="lin" valueType="num">
                                      <p:cBhvr>
                                        <p:cTn id="23" dur="1000" fill="hold"/>
                                        <p:tgtEl>
                                          <p:spTgt spid="8"/>
                                        </p:tgtEl>
                                        <p:attrNameLst>
                                          <p:attrName>ppt_x</p:attrName>
                                        </p:attrNameLst>
                                      </p:cBhvr>
                                      <p:tavLst>
                                        <p:tav tm="0">
                                          <p:val>
                                            <p:strVal val="#ppt_x"/>
                                          </p:val>
                                        </p:tav>
                                        <p:tav tm="100000">
                                          <p:val>
                                            <p:strVal val="#ppt_x"/>
                                          </p:val>
                                        </p:tav>
                                      </p:tavLst>
                                    </p:anim>
                                    <p:anim calcmode="lin" valueType="num">
                                      <p:cBhvr>
                                        <p:cTn id="2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fade">
                                      <p:cBhvr>
                                        <p:cTn id="29" dur="1000"/>
                                        <p:tgtEl>
                                          <p:spTgt spid="9"/>
                                        </p:tgtEl>
                                      </p:cBhvr>
                                    </p:animEffect>
                                    <p:anim calcmode="lin" valueType="num">
                                      <p:cBhvr>
                                        <p:cTn id="30" dur="1000" fill="hold"/>
                                        <p:tgtEl>
                                          <p:spTgt spid="9"/>
                                        </p:tgtEl>
                                        <p:attrNameLst>
                                          <p:attrName>ppt_x</p:attrName>
                                        </p:attrNameLst>
                                      </p:cBhvr>
                                      <p:tavLst>
                                        <p:tav tm="0">
                                          <p:val>
                                            <p:strVal val="#ppt_x"/>
                                          </p:val>
                                        </p:tav>
                                        <p:tav tm="100000">
                                          <p:val>
                                            <p:strVal val="#ppt_x"/>
                                          </p:val>
                                        </p:tav>
                                      </p:tavLst>
                                    </p:anim>
                                    <p:anim calcmode="lin" valueType="num">
                                      <p:cBhvr>
                                        <p:cTn id="31"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1000"/>
                                        <p:tgtEl>
                                          <p:spTgt spid="11"/>
                                        </p:tgtEl>
                                      </p:cBhvr>
                                    </p:animEffect>
                                    <p:anim calcmode="lin" valueType="num">
                                      <p:cBhvr>
                                        <p:cTn id="44" dur="1000" fill="hold"/>
                                        <p:tgtEl>
                                          <p:spTgt spid="11"/>
                                        </p:tgtEl>
                                        <p:attrNameLst>
                                          <p:attrName>ppt_x</p:attrName>
                                        </p:attrNameLst>
                                      </p:cBhvr>
                                      <p:tavLst>
                                        <p:tav tm="0">
                                          <p:val>
                                            <p:strVal val="#ppt_x"/>
                                          </p:val>
                                        </p:tav>
                                        <p:tav tm="100000">
                                          <p:val>
                                            <p:strVal val="#ppt_x"/>
                                          </p:val>
                                        </p:tav>
                                      </p:tavLst>
                                    </p:anim>
                                    <p:anim calcmode="lin" valueType="num">
                                      <p:cBhvr>
                                        <p:cTn id="4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0530" name="Picture 2" descr="Whiteboard With Office And Art Supplies Royalty Free Cliparts, Vectors, And  Stock Illustration. Image 1279761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5468"/>
            <a:ext cx="12192000" cy="6948937"/>
          </a:xfrm>
          <a:prstGeom prst="rect">
            <a:avLst/>
          </a:prstGeom>
          <a:noFill/>
          <a:extLst>
            <a:ext uri="{909E8E84-426E-40DD-AFC4-6F175D3DCCD1}">
              <a14:hiddenFill xmlns:a14="http://schemas.microsoft.com/office/drawing/2010/main">
                <a:solidFill>
                  <a:srgbClr val="FFFFFF"/>
                </a:solidFill>
              </a14:hiddenFill>
            </a:ext>
          </a:extLst>
        </p:spPr>
      </p:pic>
      <p:sp>
        <p:nvSpPr>
          <p:cNvPr id="3" name="Rounded Rectangle 2"/>
          <p:cNvSpPr>
            <a:spLocks noChangeArrowheads="1"/>
          </p:cNvSpPr>
          <p:nvPr/>
        </p:nvSpPr>
        <p:spPr bwMode="auto">
          <a:xfrm>
            <a:off x="1066800" y="782347"/>
            <a:ext cx="1535598" cy="4012646"/>
          </a:xfrm>
          <a:prstGeom prst="roundRect">
            <a:avLst>
              <a:gd name="adj" fmla="val 16667"/>
            </a:avLst>
          </a:prstGeom>
          <a:solidFill>
            <a:srgbClr val="9900CC"/>
          </a:solidFill>
          <a:ln w="9525" algn="ctr">
            <a:solidFill>
              <a:srgbClr val="000000"/>
            </a:solidFill>
            <a:round/>
            <a:headEnd/>
            <a:tailEnd/>
          </a:ln>
        </p:spPr>
        <p:txBody>
          <a:bodyP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endParaRPr lang="en-US" altLang="en-US" sz="800" dirty="0">
              <a:solidFill>
                <a:schemeClr val="bg1"/>
              </a:solidFill>
              <a:latin typeface="+mn-lt"/>
              <a:cs typeface="Times New Roman" pitchFamily="18" charset="0"/>
            </a:endParaRPr>
          </a:p>
          <a:p>
            <a:pPr algn="ctr" eaLnBrk="1" hangingPunct="1">
              <a:defRPr/>
            </a:pPr>
            <a:endParaRPr lang="en-US" altLang="en-US" sz="800" dirty="0">
              <a:solidFill>
                <a:schemeClr val="bg1"/>
              </a:solidFill>
              <a:latin typeface="+mn-lt"/>
              <a:cs typeface="Times New Roman" pitchFamily="18" charset="0"/>
            </a:endParaRPr>
          </a:p>
          <a:p>
            <a:pPr algn="ctr" eaLnBrk="1" hangingPunct="1">
              <a:defRPr/>
            </a:pPr>
            <a:r>
              <a:rPr lang="en-US" altLang="en-US" sz="2400" dirty="0" err="1">
                <a:solidFill>
                  <a:schemeClr val="bg1"/>
                </a:solidFill>
                <a:latin typeface="+mn-lt"/>
                <a:cs typeface="Times New Roman" pitchFamily="18" charset="0"/>
              </a:rPr>
              <a:t>Làm</a:t>
            </a:r>
            <a:endParaRPr lang="en-US" altLang="en-US" sz="2400" dirty="0">
              <a:solidFill>
                <a:schemeClr val="bg1"/>
              </a:solidFill>
              <a:latin typeface="+mn-lt"/>
              <a:cs typeface="Times New Roman" pitchFamily="18" charset="0"/>
            </a:endParaRPr>
          </a:p>
          <a:p>
            <a:pPr algn="ctr" eaLnBrk="1" hangingPunct="1">
              <a:defRPr/>
            </a:pP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thế</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nào</a:t>
            </a:r>
            <a:r>
              <a:rPr lang="en-US" altLang="en-US" sz="2400" dirty="0">
                <a:solidFill>
                  <a:schemeClr val="bg1"/>
                </a:solidFill>
                <a:latin typeface="+mn-lt"/>
                <a:cs typeface="Times New Roman" pitchFamily="18" charset="0"/>
              </a:rPr>
              <a:t> </a:t>
            </a:r>
          </a:p>
          <a:p>
            <a:pPr algn="ctr" eaLnBrk="1" hangingPunct="1">
              <a:defRPr/>
            </a:pPr>
            <a:r>
              <a:rPr lang="en-US" altLang="en-US" sz="2400" dirty="0" err="1">
                <a:solidFill>
                  <a:schemeClr val="bg1"/>
                </a:solidFill>
                <a:latin typeface="+mn-lt"/>
                <a:cs typeface="Times New Roman" pitchFamily="18" charset="0"/>
              </a:rPr>
              <a:t>để</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học</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tập</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tốt</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môn</a:t>
            </a:r>
            <a:r>
              <a:rPr lang="en-US" altLang="en-US" sz="2400" dirty="0">
                <a:solidFill>
                  <a:schemeClr val="bg1"/>
                </a:solidFill>
                <a:latin typeface="+mn-lt"/>
                <a:cs typeface="Times New Roman" pitchFamily="18" charset="0"/>
              </a:rPr>
              <a:t> </a:t>
            </a:r>
          </a:p>
          <a:p>
            <a:pPr algn="ctr" eaLnBrk="1" hangingPunct="1">
              <a:defRPr/>
            </a:pPr>
            <a:r>
              <a:rPr lang="en-US" altLang="en-US" sz="2400" dirty="0" err="1">
                <a:solidFill>
                  <a:schemeClr val="bg1"/>
                </a:solidFill>
                <a:latin typeface="+mn-lt"/>
                <a:cs typeface="Times New Roman" pitchFamily="18" charset="0"/>
              </a:rPr>
              <a:t>Triết</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học</a:t>
            </a:r>
            <a:r>
              <a:rPr lang="en-US" altLang="en-US" sz="2400" dirty="0">
                <a:solidFill>
                  <a:schemeClr val="bg1"/>
                </a:solidFill>
                <a:latin typeface="+mn-lt"/>
                <a:cs typeface="Times New Roman" pitchFamily="18" charset="0"/>
              </a:rPr>
              <a:t> </a:t>
            </a:r>
            <a:r>
              <a:rPr lang="en-US" altLang="en-US" sz="2400" dirty="0" err="1">
                <a:solidFill>
                  <a:schemeClr val="bg1"/>
                </a:solidFill>
                <a:latin typeface="+mn-lt"/>
                <a:cs typeface="Times New Roman" pitchFamily="18" charset="0"/>
              </a:rPr>
              <a:t>Mác</a:t>
            </a:r>
            <a:r>
              <a:rPr lang="en-US" altLang="en-US" sz="2400" dirty="0">
                <a:solidFill>
                  <a:schemeClr val="bg1"/>
                </a:solidFill>
                <a:latin typeface="+mn-lt"/>
                <a:cs typeface="Times New Roman" pitchFamily="18" charset="0"/>
              </a:rPr>
              <a:t> - </a:t>
            </a:r>
            <a:r>
              <a:rPr lang="en-US" altLang="en-US" sz="2400" dirty="0" err="1">
                <a:solidFill>
                  <a:schemeClr val="bg1"/>
                </a:solidFill>
                <a:latin typeface="+mn-lt"/>
                <a:cs typeface="Times New Roman" pitchFamily="18" charset="0"/>
              </a:rPr>
              <a:t>Lênin</a:t>
            </a:r>
            <a:r>
              <a:rPr lang="en-US" altLang="en-US" sz="2400" dirty="0">
                <a:solidFill>
                  <a:schemeClr val="bg1"/>
                </a:solidFill>
                <a:latin typeface="+mn-lt"/>
                <a:cs typeface="Times New Roman" pitchFamily="18" charset="0"/>
              </a:rPr>
              <a:t>?</a:t>
            </a:r>
            <a:endParaRPr lang="en-US" altLang="en-US" sz="2400" dirty="0">
              <a:solidFill>
                <a:schemeClr val="bg1"/>
              </a:solidFill>
              <a:latin typeface="+mn-lt"/>
            </a:endParaRPr>
          </a:p>
        </p:txBody>
      </p:sp>
      <p:sp>
        <p:nvSpPr>
          <p:cNvPr id="4" name="Rounded Rectangle 3"/>
          <p:cNvSpPr>
            <a:spLocks noChangeArrowheads="1"/>
          </p:cNvSpPr>
          <p:nvPr/>
        </p:nvSpPr>
        <p:spPr bwMode="auto">
          <a:xfrm>
            <a:off x="3833194" y="809123"/>
            <a:ext cx="3009900" cy="780809"/>
          </a:xfrm>
          <a:prstGeom prst="roundRect">
            <a:avLst>
              <a:gd name="adj" fmla="val 16667"/>
            </a:avLst>
          </a:prstGeom>
          <a:solidFill>
            <a:srgbClr val="CC3300"/>
          </a:solidFill>
          <a:ln>
            <a:headEnd/>
            <a:tailEnd/>
          </a:ln>
        </p:spPr>
        <p:style>
          <a:lnRef idx="1">
            <a:schemeClr val="accent6"/>
          </a:lnRef>
          <a:fillRef idx="2">
            <a:schemeClr val="accent6"/>
          </a:fillRef>
          <a:effectRef idx="1">
            <a:schemeClr val="accent6"/>
          </a:effectRef>
          <a:fontRef idx="minor">
            <a:schemeClr val="dk1"/>
          </a:fontRef>
        </p:style>
        <p:txBody>
          <a:bodyPr/>
          <a:lstStyle/>
          <a:p>
            <a:pPr>
              <a:defRPr/>
            </a:pPr>
            <a:r>
              <a:rPr lang="en-US" sz="2000" dirty="0">
                <a:solidFill>
                  <a:schemeClr val="bg1"/>
                </a:solidFill>
                <a:cs typeface="Times New Roman" pitchFamily="18" charset="0"/>
              </a:rPr>
              <a:t>1. </a:t>
            </a:r>
            <a:r>
              <a:rPr lang="en-US" sz="2000" dirty="0" err="1">
                <a:solidFill>
                  <a:schemeClr val="bg1"/>
                </a:solidFill>
                <a:cs typeface="Times New Roman" pitchFamily="18" charset="0"/>
              </a:rPr>
              <a:t>Động</a:t>
            </a:r>
            <a:r>
              <a:rPr lang="en-US" sz="2000" dirty="0">
                <a:solidFill>
                  <a:schemeClr val="bg1"/>
                </a:solidFill>
                <a:cs typeface="Times New Roman" pitchFamily="18" charset="0"/>
              </a:rPr>
              <a:t> </a:t>
            </a:r>
            <a:r>
              <a:rPr lang="en-US" sz="2000" dirty="0" err="1">
                <a:solidFill>
                  <a:schemeClr val="bg1"/>
                </a:solidFill>
                <a:cs typeface="Times New Roman" pitchFamily="18" charset="0"/>
              </a:rPr>
              <a:t>cơ</a:t>
            </a:r>
            <a:r>
              <a:rPr lang="en-US" sz="2000" dirty="0">
                <a:solidFill>
                  <a:schemeClr val="bg1"/>
                </a:solidFill>
                <a:cs typeface="Times New Roman" pitchFamily="18" charset="0"/>
              </a:rPr>
              <a:t> </a:t>
            </a:r>
            <a:r>
              <a:rPr lang="en-US" sz="2000" dirty="0" err="1">
                <a:solidFill>
                  <a:schemeClr val="bg1"/>
                </a:solidFill>
                <a:cs typeface="Times New Roman" pitchFamily="18" charset="0"/>
              </a:rPr>
              <a:t>học</a:t>
            </a:r>
            <a:r>
              <a:rPr lang="en-US" sz="2000" dirty="0">
                <a:solidFill>
                  <a:schemeClr val="bg1"/>
                </a:solidFill>
                <a:cs typeface="Times New Roman" pitchFamily="18" charset="0"/>
              </a:rPr>
              <a:t> </a:t>
            </a:r>
            <a:r>
              <a:rPr lang="en-US" sz="2000" dirty="0" err="1">
                <a:solidFill>
                  <a:schemeClr val="bg1"/>
                </a:solidFill>
                <a:cs typeface="Times New Roman" pitchFamily="18" charset="0"/>
              </a:rPr>
              <a:t>tập</a:t>
            </a:r>
            <a:r>
              <a:rPr lang="en-US" sz="2000" dirty="0">
                <a:solidFill>
                  <a:schemeClr val="bg1"/>
                </a:solidFill>
                <a:cs typeface="Times New Roman" pitchFamily="18" charset="0"/>
              </a:rPr>
              <a:t> </a:t>
            </a:r>
          </a:p>
        </p:txBody>
      </p:sp>
      <p:sp>
        <p:nvSpPr>
          <p:cNvPr id="5" name="Rounded Rectangle 4"/>
          <p:cNvSpPr>
            <a:spLocks noChangeArrowheads="1"/>
          </p:cNvSpPr>
          <p:nvPr/>
        </p:nvSpPr>
        <p:spPr bwMode="auto">
          <a:xfrm>
            <a:off x="3873499" y="1848737"/>
            <a:ext cx="2969595" cy="805563"/>
          </a:xfrm>
          <a:prstGeom prst="roundRect">
            <a:avLst>
              <a:gd name="adj" fmla="val 16667"/>
            </a:avLst>
          </a:prstGeom>
          <a:solidFill>
            <a:srgbClr val="00CC00"/>
          </a:solidFill>
          <a:ln>
            <a:headEnd/>
            <a:tailEnd/>
          </a:ln>
        </p:spPr>
        <p:style>
          <a:lnRef idx="1">
            <a:schemeClr val="accent4"/>
          </a:lnRef>
          <a:fillRef idx="2">
            <a:schemeClr val="accent4"/>
          </a:fillRef>
          <a:effectRef idx="1">
            <a:schemeClr val="accent4"/>
          </a:effectRef>
          <a:fontRef idx="minor">
            <a:schemeClr val="dk1"/>
          </a:fontRef>
        </p:style>
        <p:txBody>
          <a:bodyPr/>
          <a:lstStyle/>
          <a:p>
            <a:pPr>
              <a:defRPr/>
            </a:pPr>
            <a:r>
              <a:rPr lang="en-US" sz="2000" dirty="0">
                <a:solidFill>
                  <a:schemeClr val="bg1"/>
                </a:solidFill>
                <a:cs typeface="Times New Roman" pitchFamily="18" charset="0"/>
              </a:rPr>
              <a:t>2. </a:t>
            </a:r>
            <a:r>
              <a:rPr lang="en-US" sz="2000" dirty="0" err="1">
                <a:solidFill>
                  <a:schemeClr val="bg1"/>
                </a:solidFill>
                <a:cs typeface="Times New Roman" pitchFamily="18" charset="0"/>
              </a:rPr>
              <a:t>Tinh</a:t>
            </a:r>
            <a:r>
              <a:rPr lang="en-US" sz="2000" dirty="0">
                <a:solidFill>
                  <a:schemeClr val="bg1"/>
                </a:solidFill>
                <a:cs typeface="Times New Roman" pitchFamily="18" charset="0"/>
              </a:rPr>
              <a:t> </a:t>
            </a:r>
            <a:r>
              <a:rPr lang="en-US" sz="2000" dirty="0" err="1">
                <a:solidFill>
                  <a:schemeClr val="bg1"/>
                </a:solidFill>
                <a:cs typeface="Times New Roman" pitchFamily="18" charset="0"/>
              </a:rPr>
              <a:t>thần</a:t>
            </a:r>
            <a:r>
              <a:rPr lang="en-US" sz="2000" dirty="0">
                <a:solidFill>
                  <a:schemeClr val="bg1"/>
                </a:solidFill>
                <a:cs typeface="Times New Roman" pitchFamily="18" charset="0"/>
              </a:rPr>
              <a:t>, </a:t>
            </a:r>
            <a:r>
              <a:rPr lang="en-US" sz="2000" dirty="0" err="1">
                <a:solidFill>
                  <a:schemeClr val="bg1"/>
                </a:solidFill>
                <a:cs typeface="Times New Roman" pitchFamily="18" charset="0"/>
              </a:rPr>
              <a:t>thái</a:t>
            </a:r>
            <a:r>
              <a:rPr lang="en-US" sz="2000" dirty="0">
                <a:solidFill>
                  <a:schemeClr val="bg1"/>
                </a:solidFill>
                <a:cs typeface="Times New Roman" pitchFamily="18" charset="0"/>
              </a:rPr>
              <a:t> </a:t>
            </a:r>
            <a:r>
              <a:rPr lang="en-US" sz="2000" dirty="0" err="1">
                <a:solidFill>
                  <a:schemeClr val="bg1"/>
                </a:solidFill>
                <a:cs typeface="Times New Roman" pitchFamily="18" charset="0"/>
              </a:rPr>
              <a:t>độ</a:t>
            </a:r>
            <a:r>
              <a:rPr lang="en-US" sz="2000" dirty="0">
                <a:solidFill>
                  <a:schemeClr val="bg1"/>
                </a:solidFill>
                <a:cs typeface="Times New Roman" pitchFamily="18" charset="0"/>
              </a:rPr>
              <a:t> </a:t>
            </a:r>
          </a:p>
          <a:p>
            <a:pPr algn="ctr">
              <a:defRPr/>
            </a:pPr>
            <a:r>
              <a:rPr lang="en-US" sz="2000" dirty="0" err="1">
                <a:solidFill>
                  <a:schemeClr val="bg1"/>
                </a:solidFill>
                <a:cs typeface="Times New Roman" pitchFamily="18" charset="0"/>
              </a:rPr>
              <a:t>học</a:t>
            </a:r>
            <a:r>
              <a:rPr lang="en-US" sz="2000" dirty="0">
                <a:solidFill>
                  <a:schemeClr val="bg1"/>
                </a:solidFill>
                <a:cs typeface="Times New Roman" pitchFamily="18" charset="0"/>
              </a:rPr>
              <a:t> </a:t>
            </a:r>
            <a:r>
              <a:rPr lang="en-US" sz="2000" dirty="0" err="1">
                <a:solidFill>
                  <a:schemeClr val="bg1"/>
                </a:solidFill>
                <a:cs typeface="Times New Roman" pitchFamily="18" charset="0"/>
              </a:rPr>
              <a:t>tập</a:t>
            </a:r>
            <a:endParaRPr lang="en-US" sz="2000" dirty="0">
              <a:solidFill>
                <a:schemeClr val="bg1"/>
              </a:solidFill>
              <a:cs typeface="Times New Roman" pitchFamily="18" charset="0"/>
            </a:endParaRPr>
          </a:p>
        </p:txBody>
      </p:sp>
      <p:sp>
        <p:nvSpPr>
          <p:cNvPr id="6" name="Rounded Rectangle 5"/>
          <p:cNvSpPr>
            <a:spLocks noChangeArrowheads="1"/>
          </p:cNvSpPr>
          <p:nvPr/>
        </p:nvSpPr>
        <p:spPr bwMode="auto">
          <a:xfrm>
            <a:off x="3833195" y="2862523"/>
            <a:ext cx="3009900" cy="843768"/>
          </a:xfrm>
          <a:prstGeom prst="roundRect">
            <a:avLst>
              <a:gd name="adj" fmla="val 16667"/>
            </a:avLst>
          </a:prstGeom>
          <a:solidFill>
            <a:srgbClr val="0000FF"/>
          </a:solidFill>
          <a:ln>
            <a:headEnd/>
            <a:tailEnd/>
          </a:ln>
        </p:spPr>
        <p:style>
          <a:lnRef idx="1">
            <a:schemeClr val="accent1"/>
          </a:lnRef>
          <a:fillRef idx="2">
            <a:schemeClr val="accent1"/>
          </a:fillRef>
          <a:effectRef idx="1">
            <a:schemeClr val="accent1"/>
          </a:effectRef>
          <a:fontRef idx="minor">
            <a:schemeClr val="dk1"/>
          </a:fontRef>
        </p:style>
        <p:txBody>
          <a:bodyPr/>
          <a:lstStyle/>
          <a:p>
            <a:pPr>
              <a:defRPr/>
            </a:pPr>
            <a:r>
              <a:rPr lang="en-US" sz="2000" dirty="0">
                <a:solidFill>
                  <a:schemeClr val="bg1"/>
                </a:solidFill>
                <a:cs typeface="Times New Roman" pitchFamily="18" charset="0"/>
              </a:rPr>
              <a:t>3. </a:t>
            </a:r>
            <a:r>
              <a:rPr lang="en-US" sz="2000" dirty="0" err="1">
                <a:solidFill>
                  <a:schemeClr val="bg1"/>
                </a:solidFill>
                <a:cs typeface="Times New Roman" pitchFamily="18" charset="0"/>
              </a:rPr>
              <a:t>Phương</a:t>
            </a:r>
            <a:r>
              <a:rPr lang="en-US" sz="2000" dirty="0">
                <a:solidFill>
                  <a:schemeClr val="bg1"/>
                </a:solidFill>
                <a:cs typeface="Times New Roman" pitchFamily="18" charset="0"/>
              </a:rPr>
              <a:t> </a:t>
            </a:r>
            <a:r>
              <a:rPr lang="en-US" sz="2000" dirty="0" err="1">
                <a:solidFill>
                  <a:schemeClr val="bg1"/>
                </a:solidFill>
                <a:cs typeface="Times New Roman" pitchFamily="18" charset="0"/>
              </a:rPr>
              <a:t>châm</a:t>
            </a:r>
            <a:r>
              <a:rPr lang="en-US" sz="2000" dirty="0">
                <a:solidFill>
                  <a:schemeClr val="bg1"/>
                </a:solidFill>
                <a:cs typeface="Times New Roman" pitchFamily="18" charset="0"/>
              </a:rPr>
              <a:t> </a:t>
            </a:r>
          </a:p>
          <a:p>
            <a:pPr>
              <a:defRPr/>
            </a:pPr>
            <a:r>
              <a:rPr lang="en-US" sz="2000" dirty="0">
                <a:solidFill>
                  <a:schemeClr val="bg1"/>
                </a:solidFill>
                <a:cs typeface="Times New Roman" pitchFamily="18" charset="0"/>
              </a:rPr>
              <a:t>          </a:t>
            </a:r>
            <a:r>
              <a:rPr lang="en-US" sz="2000" dirty="0" err="1">
                <a:solidFill>
                  <a:schemeClr val="bg1"/>
                </a:solidFill>
                <a:cs typeface="Times New Roman" pitchFamily="18" charset="0"/>
              </a:rPr>
              <a:t>học</a:t>
            </a:r>
            <a:r>
              <a:rPr lang="en-US" sz="2000" dirty="0">
                <a:solidFill>
                  <a:schemeClr val="bg1"/>
                </a:solidFill>
                <a:cs typeface="Times New Roman" pitchFamily="18" charset="0"/>
              </a:rPr>
              <a:t> </a:t>
            </a:r>
            <a:r>
              <a:rPr lang="en-US" sz="2000" dirty="0" err="1">
                <a:solidFill>
                  <a:schemeClr val="bg1"/>
                </a:solidFill>
                <a:cs typeface="Times New Roman" pitchFamily="18" charset="0"/>
              </a:rPr>
              <a:t>tập</a:t>
            </a:r>
            <a:endParaRPr lang="en-US" sz="2000" dirty="0">
              <a:solidFill>
                <a:schemeClr val="bg1"/>
              </a:solidFill>
              <a:cs typeface="Times New Roman" pitchFamily="18" charset="0"/>
            </a:endParaRPr>
          </a:p>
        </p:txBody>
      </p:sp>
      <p:sp>
        <p:nvSpPr>
          <p:cNvPr id="7" name="Rounded Rectangle 6"/>
          <p:cNvSpPr>
            <a:spLocks noChangeArrowheads="1"/>
          </p:cNvSpPr>
          <p:nvPr/>
        </p:nvSpPr>
        <p:spPr bwMode="auto">
          <a:xfrm>
            <a:off x="3734770" y="3902137"/>
            <a:ext cx="3108324" cy="892856"/>
          </a:xfrm>
          <a:prstGeom prst="roundRect">
            <a:avLst>
              <a:gd name="adj" fmla="val 16667"/>
            </a:avLst>
          </a:prstGeom>
          <a:solidFill>
            <a:srgbClr val="996600"/>
          </a:solidFill>
          <a:ln>
            <a:headEnd/>
            <a:tailEnd/>
          </a:ln>
        </p:spPr>
        <p:style>
          <a:lnRef idx="1">
            <a:schemeClr val="accent2"/>
          </a:lnRef>
          <a:fillRef idx="2">
            <a:schemeClr val="accent2"/>
          </a:fillRef>
          <a:effectRef idx="1">
            <a:schemeClr val="accent2"/>
          </a:effectRef>
          <a:fontRef idx="minor">
            <a:schemeClr val="dk1"/>
          </a:fontRef>
        </p:style>
        <p:txBody>
          <a:bodyPr/>
          <a:lstStyle/>
          <a:p>
            <a:pPr>
              <a:defRPr/>
            </a:pPr>
            <a:r>
              <a:rPr lang="en-US" sz="2000" dirty="0">
                <a:solidFill>
                  <a:schemeClr val="bg1"/>
                </a:solidFill>
                <a:cs typeface="Times New Roman" pitchFamily="18" charset="0"/>
              </a:rPr>
              <a:t>4. </a:t>
            </a:r>
            <a:r>
              <a:rPr lang="en-US" sz="2000" dirty="0" err="1">
                <a:solidFill>
                  <a:schemeClr val="bg1"/>
                </a:solidFill>
                <a:cs typeface="Times New Roman" pitchFamily="18" charset="0"/>
              </a:rPr>
              <a:t>Phương</a:t>
            </a:r>
            <a:r>
              <a:rPr lang="en-US" sz="2000" dirty="0">
                <a:solidFill>
                  <a:schemeClr val="bg1"/>
                </a:solidFill>
                <a:cs typeface="Times New Roman" pitchFamily="18" charset="0"/>
              </a:rPr>
              <a:t> </a:t>
            </a:r>
            <a:r>
              <a:rPr lang="en-US" sz="2000" dirty="0" err="1">
                <a:solidFill>
                  <a:schemeClr val="bg1"/>
                </a:solidFill>
                <a:cs typeface="Times New Roman" pitchFamily="18" charset="0"/>
              </a:rPr>
              <a:t>pháp</a:t>
            </a:r>
            <a:r>
              <a:rPr lang="en-US" sz="2000" dirty="0">
                <a:solidFill>
                  <a:schemeClr val="bg1"/>
                </a:solidFill>
                <a:cs typeface="Times New Roman" pitchFamily="18" charset="0"/>
              </a:rPr>
              <a:t> </a:t>
            </a:r>
          </a:p>
          <a:p>
            <a:pPr>
              <a:defRPr/>
            </a:pPr>
            <a:r>
              <a:rPr lang="en-US" sz="2000" dirty="0">
                <a:solidFill>
                  <a:schemeClr val="bg1"/>
                </a:solidFill>
                <a:cs typeface="Times New Roman" pitchFamily="18" charset="0"/>
              </a:rPr>
              <a:t>         </a:t>
            </a:r>
            <a:r>
              <a:rPr lang="en-US" sz="2000" dirty="0" err="1">
                <a:solidFill>
                  <a:schemeClr val="bg1"/>
                </a:solidFill>
                <a:cs typeface="Times New Roman" pitchFamily="18" charset="0"/>
              </a:rPr>
              <a:t>học</a:t>
            </a:r>
            <a:r>
              <a:rPr lang="en-US" sz="2000" dirty="0">
                <a:solidFill>
                  <a:schemeClr val="bg1"/>
                </a:solidFill>
                <a:cs typeface="Times New Roman" pitchFamily="18" charset="0"/>
              </a:rPr>
              <a:t> </a:t>
            </a:r>
            <a:r>
              <a:rPr lang="en-US" sz="2000" dirty="0" err="1">
                <a:solidFill>
                  <a:schemeClr val="bg1"/>
                </a:solidFill>
                <a:cs typeface="Times New Roman" pitchFamily="18" charset="0"/>
              </a:rPr>
              <a:t>tập</a:t>
            </a:r>
            <a:endParaRPr lang="en-US" sz="2000" dirty="0">
              <a:solidFill>
                <a:schemeClr val="bg1"/>
              </a:solidFill>
              <a:cs typeface="Times New Roman" pitchFamily="18" charset="0"/>
            </a:endParaRPr>
          </a:p>
        </p:txBody>
      </p:sp>
      <p:cxnSp>
        <p:nvCxnSpPr>
          <p:cNvPr id="8" name="Straight Arrow Connector 7"/>
          <p:cNvCxnSpPr>
            <a:stCxn id="3" idx="3"/>
            <a:endCxn id="4" idx="1"/>
          </p:cNvCxnSpPr>
          <p:nvPr/>
        </p:nvCxnSpPr>
        <p:spPr>
          <a:xfrm flipV="1">
            <a:off x="2602398" y="1199528"/>
            <a:ext cx="1230796" cy="158914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9" name="Straight Arrow Connector 8"/>
          <p:cNvCxnSpPr/>
          <p:nvPr/>
        </p:nvCxnSpPr>
        <p:spPr>
          <a:xfrm>
            <a:off x="2602397" y="2776915"/>
            <a:ext cx="1132372" cy="148604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 name="Straight Arrow Connector 9"/>
          <p:cNvCxnSpPr>
            <a:stCxn id="3" idx="3"/>
            <a:endCxn id="6" idx="1"/>
          </p:cNvCxnSpPr>
          <p:nvPr/>
        </p:nvCxnSpPr>
        <p:spPr>
          <a:xfrm>
            <a:off x="2602398" y="2788670"/>
            <a:ext cx="1230797" cy="49573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1" name="Straight Arrow Connector 10"/>
          <p:cNvCxnSpPr>
            <a:stCxn id="3" idx="3"/>
            <a:endCxn id="5" idx="1"/>
          </p:cNvCxnSpPr>
          <p:nvPr/>
        </p:nvCxnSpPr>
        <p:spPr>
          <a:xfrm flipV="1">
            <a:off x="2602398" y="2251519"/>
            <a:ext cx="1271101" cy="5371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86860387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1378" name="Picture 2" descr="https://dbk.vn/uploads/ckfinder/images/1-content/nen-trang-4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09625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descr="30 hình nền powerpoint đơn giản nhưng tinh tế"/>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7531" y="471948"/>
            <a:ext cx="8524568" cy="5914103"/>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TRIẾT HỌC VUI - Community | Faceboo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60656" y="3887464"/>
            <a:ext cx="2143125" cy="2143125"/>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3978092" y="2045396"/>
            <a:ext cx="5488632" cy="2677656"/>
          </a:xfrm>
          <a:prstGeom prst="rect">
            <a:avLst/>
          </a:prstGeom>
        </p:spPr>
        <p:txBody>
          <a:bodyPr wrap="square">
            <a:spAutoFit/>
          </a:bodyPr>
          <a:lstStyle/>
          <a:p>
            <a:r>
              <a:rPr lang="en-US" sz="2400" dirty="0" err="1">
                <a:solidFill>
                  <a:srgbClr val="002060"/>
                </a:solidFill>
              </a:rPr>
              <a:t>Em</a:t>
            </a:r>
            <a:r>
              <a:rPr lang="en-US" sz="2400" dirty="0">
                <a:solidFill>
                  <a:srgbClr val="002060"/>
                </a:solidFill>
              </a:rPr>
              <a:t> </a:t>
            </a:r>
            <a:r>
              <a:rPr lang="en-US" sz="2400" dirty="0" err="1">
                <a:solidFill>
                  <a:srgbClr val="002060"/>
                </a:solidFill>
              </a:rPr>
              <a:t>có</a:t>
            </a:r>
            <a:r>
              <a:rPr lang="en-US" sz="2400" dirty="0">
                <a:solidFill>
                  <a:srgbClr val="002060"/>
                </a:solidFill>
              </a:rPr>
              <a:t> </a:t>
            </a:r>
            <a:r>
              <a:rPr lang="en-US" sz="2400" dirty="0" err="1">
                <a:solidFill>
                  <a:srgbClr val="002060"/>
                </a:solidFill>
              </a:rPr>
              <a:t>biết</a:t>
            </a:r>
            <a:r>
              <a:rPr lang="en-US" sz="2400" dirty="0">
                <a:solidFill>
                  <a:srgbClr val="002060"/>
                </a:solidFill>
              </a:rPr>
              <a:t> </a:t>
            </a:r>
            <a:r>
              <a:rPr lang="en-US" sz="2400" dirty="0" err="1">
                <a:solidFill>
                  <a:srgbClr val="002060"/>
                </a:solidFill>
              </a:rPr>
              <a:t>rằng</a:t>
            </a:r>
            <a:r>
              <a:rPr lang="en-US" sz="2400" dirty="0">
                <a:solidFill>
                  <a:srgbClr val="002060"/>
                </a:solidFill>
              </a:rPr>
              <a:t> </a:t>
            </a:r>
            <a:r>
              <a:rPr lang="en-US" sz="2400" dirty="0" err="1">
                <a:solidFill>
                  <a:srgbClr val="002060"/>
                </a:solidFill>
              </a:rPr>
              <a:t>anh</a:t>
            </a:r>
            <a:r>
              <a:rPr lang="en-US" sz="2400" dirty="0">
                <a:solidFill>
                  <a:srgbClr val="002060"/>
                </a:solidFill>
              </a:rPr>
              <a:t> </a:t>
            </a:r>
            <a:r>
              <a:rPr lang="en-US" sz="2400" dirty="0" err="1">
                <a:solidFill>
                  <a:srgbClr val="002060"/>
                </a:solidFill>
              </a:rPr>
              <a:t>học</a:t>
            </a:r>
            <a:r>
              <a:rPr lang="en-US" sz="2400" dirty="0">
                <a:solidFill>
                  <a:srgbClr val="002060"/>
                </a:solidFill>
              </a:rPr>
              <a:t> </a:t>
            </a:r>
            <a:r>
              <a:rPr lang="en-US" sz="2400" dirty="0" err="1">
                <a:solidFill>
                  <a:srgbClr val="002060"/>
                </a:solidFill>
              </a:rPr>
              <a:t>Triết</a:t>
            </a:r>
            <a:r>
              <a:rPr lang="en-US" sz="2400" dirty="0">
                <a:solidFill>
                  <a:srgbClr val="002060"/>
                </a:solidFill>
              </a:rPr>
              <a:t/>
            </a:r>
            <a:br>
              <a:rPr lang="en-US" sz="2400" dirty="0">
                <a:solidFill>
                  <a:srgbClr val="002060"/>
                </a:solidFill>
              </a:rPr>
            </a:br>
            <a:r>
              <a:rPr lang="en-US" sz="2400" dirty="0" err="1">
                <a:solidFill>
                  <a:srgbClr val="002060"/>
                </a:solidFill>
              </a:rPr>
              <a:t>Để</a:t>
            </a:r>
            <a:r>
              <a:rPr lang="en-US" sz="2400" dirty="0">
                <a:solidFill>
                  <a:srgbClr val="002060"/>
                </a:solidFill>
              </a:rPr>
              <a:t> </a:t>
            </a:r>
            <a:r>
              <a:rPr lang="en-US" sz="2400" dirty="0" err="1">
                <a:solidFill>
                  <a:srgbClr val="002060"/>
                </a:solidFill>
              </a:rPr>
              <a:t>giải</a:t>
            </a:r>
            <a:r>
              <a:rPr lang="en-US" sz="2400" dirty="0">
                <a:solidFill>
                  <a:srgbClr val="002060"/>
                </a:solidFill>
              </a:rPr>
              <a:t> </a:t>
            </a:r>
            <a:r>
              <a:rPr lang="en-US" sz="2400" dirty="0" err="1">
                <a:solidFill>
                  <a:srgbClr val="002060"/>
                </a:solidFill>
              </a:rPr>
              <a:t>thích</a:t>
            </a:r>
            <a:r>
              <a:rPr lang="en-US" sz="2400" dirty="0">
                <a:solidFill>
                  <a:srgbClr val="002060"/>
                </a:solidFill>
              </a:rPr>
              <a:t> </a:t>
            </a:r>
            <a:r>
              <a:rPr lang="en-US" sz="2400" dirty="0" err="1">
                <a:solidFill>
                  <a:srgbClr val="002060"/>
                </a:solidFill>
              </a:rPr>
              <a:t>cả</a:t>
            </a:r>
            <a:r>
              <a:rPr lang="en-US" sz="2400" dirty="0">
                <a:solidFill>
                  <a:srgbClr val="002060"/>
                </a:solidFill>
              </a:rPr>
              <a:t> </a:t>
            </a:r>
            <a:r>
              <a:rPr lang="en-US" sz="2400" dirty="0" err="1">
                <a:solidFill>
                  <a:srgbClr val="002060"/>
                </a:solidFill>
              </a:rPr>
              <a:t>vũ</a:t>
            </a:r>
            <a:r>
              <a:rPr lang="en-US" sz="2400" dirty="0">
                <a:solidFill>
                  <a:srgbClr val="002060"/>
                </a:solidFill>
              </a:rPr>
              <a:t> </a:t>
            </a:r>
            <a:r>
              <a:rPr lang="en-US" sz="2400" dirty="0" err="1">
                <a:solidFill>
                  <a:srgbClr val="002060"/>
                </a:solidFill>
              </a:rPr>
              <a:t>trụ</a:t>
            </a:r>
            <a:r>
              <a:rPr lang="en-US" sz="2400" dirty="0">
                <a:solidFill>
                  <a:srgbClr val="002060"/>
                </a:solidFill>
              </a:rPr>
              <a:t> </a:t>
            </a:r>
            <a:r>
              <a:rPr lang="en-US" sz="2400" dirty="0" err="1">
                <a:solidFill>
                  <a:srgbClr val="002060"/>
                </a:solidFill>
              </a:rPr>
              <a:t>bao</a:t>
            </a:r>
            <a:r>
              <a:rPr lang="en-US" sz="2400" dirty="0">
                <a:solidFill>
                  <a:srgbClr val="002060"/>
                </a:solidFill>
              </a:rPr>
              <a:t> la</a:t>
            </a:r>
            <a:br>
              <a:rPr lang="en-US" sz="2400" dirty="0">
                <a:solidFill>
                  <a:srgbClr val="002060"/>
                </a:solidFill>
              </a:rPr>
            </a:br>
            <a:r>
              <a:rPr lang="en-US" sz="2400" dirty="0" err="1">
                <a:solidFill>
                  <a:srgbClr val="002060"/>
                </a:solidFill>
              </a:rPr>
              <a:t>Từ</a:t>
            </a:r>
            <a:r>
              <a:rPr lang="en-US" sz="2400" dirty="0">
                <a:solidFill>
                  <a:srgbClr val="002060"/>
                </a:solidFill>
              </a:rPr>
              <a:t> </a:t>
            </a:r>
            <a:r>
              <a:rPr lang="en-US" sz="2400" dirty="0" err="1">
                <a:solidFill>
                  <a:srgbClr val="002060"/>
                </a:solidFill>
              </a:rPr>
              <a:t>khởi</a:t>
            </a:r>
            <a:r>
              <a:rPr lang="en-US" sz="2400" dirty="0">
                <a:solidFill>
                  <a:srgbClr val="002060"/>
                </a:solidFill>
              </a:rPr>
              <a:t> </a:t>
            </a:r>
            <a:r>
              <a:rPr lang="en-US" sz="2400" dirty="0" err="1">
                <a:solidFill>
                  <a:srgbClr val="002060"/>
                </a:solidFill>
              </a:rPr>
              <a:t>nguyên</a:t>
            </a:r>
            <a:r>
              <a:rPr lang="en-US" sz="2400" dirty="0">
                <a:solidFill>
                  <a:srgbClr val="002060"/>
                </a:solidFill>
              </a:rPr>
              <a:t> </a:t>
            </a:r>
            <a:r>
              <a:rPr lang="en-US" sz="2400" dirty="0" err="1">
                <a:solidFill>
                  <a:srgbClr val="002060"/>
                </a:solidFill>
              </a:rPr>
              <a:t>thế</a:t>
            </a:r>
            <a:r>
              <a:rPr lang="en-US" sz="2400" dirty="0">
                <a:solidFill>
                  <a:srgbClr val="002060"/>
                </a:solidFill>
              </a:rPr>
              <a:t> </a:t>
            </a:r>
            <a:r>
              <a:rPr lang="en-US" sz="2400" dirty="0" err="1">
                <a:solidFill>
                  <a:srgbClr val="002060"/>
                </a:solidFill>
              </a:rPr>
              <a:t>giới</a:t>
            </a:r>
            <a:r>
              <a:rPr lang="en-US" sz="2400" dirty="0">
                <a:solidFill>
                  <a:srgbClr val="002060"/>
                </a:solidFill>
              </a:rPr>
              <a:t> </a:t>
            </a:r>
            <a:r>
              <a:rPr lang="en-US" sz="2400" dirty="0" err="1">
                <a:solidFill>
                  <a:srgbClr val="002060"/>
                </a:solidFill>
              </a:rPr>
              <a:t>chúng</a:t>
            </a:r>
            <a:r>
              <a:rPr lang="en-US" sz="2400" dirty="0">
                <a:solidFill>
                  <a:srgbClr val="002060"/>
                </a:solidFill>
              </a:rPr>
              <a:t> ta</a:t>
            </a:r>
            <a:br>
              <a:rPr lang="en-US" sz="2400" dirty="0">
                <a:solidFill>
                  <a:srgbClr val="002060"/>
                </a:solidFill>
              </a:rPr>
            </a:br>
            <a:r>
              <a:rPr lang="en-US" sz="2400" dirty="0" err="1">
                <a:solidFill>
                  <a:srgbClr val="002060"/>
                </a:solidFill>
              </a:rPr>
              <a:t>Đến</a:t>
            </a:r>
            <a:r>
              <a:rPr lang="en-US" sz="2400" dirty="0">
                <a:solidFill>
                  <a:srgbClr val="002060"/>
                </a:solidFill>
              </a:rPr>
              <a:t> </a:t>
            </a:r>
            <a:r>
              <a:rPr lang="en-US" sz="2400" dirty="0" err="1">
                <a:solidFill>
                  <a:srgbClr val="002060"/>
                </a:solidFill>
              </a:rPr>
              <a:t>bao</a:t>
            </a:r>
            <a:r>
              <a:rPr lang="en-US" sz="2400" dirty="0">
                <a:solidFill>
                  <a:srgbClr val="002060"/>
                </a:solidFill>
              </a:rPr>
              <a:t> </a:t>
            </a:r>
            <a:r>
              <a:rPr lang="en-US" sz="2400" dirty="0" err="1">
                <a:solidFill>
                  <a:srgbClr val="002060"/>
                </a:solidFill>
              </a:rPr>
              <a:t>chuyện</a:t>
            </a:r>
            <a:r>
              <a:rPr lang="en-US" sz="2400" dirty="0">
                <a:solidFill>
                  <a:srgbClr val="002060"/>
                </a:solidFill>
              </a:rPr>
              <a:t> </a:t>
            </a:r>
            <a:r>
              <a:rPr lang="en-US" sz="2400" dirty="0" err="1">
                <a:solidFill>
                  <a:srgbClr val="002060"/>
                </a:solidFill>
              </a:rPr>
              <a:t>nhân</a:t>
            </a:r>
            <a:r>
              <a:rPr lang="en-US" sz="2400" dirty="0">
                <a:solidFill>
                  <a:srgbClr val="002060"/>
                </a:solidFill>
              </a:rPr>
              <a:t> </a:t>
            </a:r>
            <a:r>
              <a:rPr lang="en-US" sz="2400" dirty="0" err="1">
                <a:solidFill>
                  <a:srgbClr val="002060"/>
                </a:solidFill>
              </a:rPr>
              <a:t>tình</a:t>
            </a:r>
            <a:r>
              <a:rPr lang="en-US" sz="2400" dirty="0">
                <a:solidFill>
                  <a:srgbClr val="002060"/>
                </a:solidFill>
              </a:rPr>
              <a:t> </a:t>
            </a:r>
            <a:r>
              <a:rPr lang="en-US" sz="2400" dirty="0" err="1">
                <a:solidFill>
                  <a:srgbClr val="002060"/>
                </a:solidFill>
              </a:rPr>
              <a:t>thế</a:t>
            </a:r>
            <a:r>
              <a:rPr lang="en-US" sz="2400" dirty="0">
                <a:solidFill>
                  <a:srgbClr val="002060"/>
                </a:solidFill>
              </a:rPr>
              <a:t> </a:t>
            </a:r>
            <a:r>
              <a:rPr lang="en-US" sz="2400" dirty="0" err="1">
                <a:solidFill>
                  <a:srgbClr val="002060"/>
                </a:solidFill>
              </a:rPr>
              <a:t>thái</a:t>
            </a:r>
            <a:r>
              <a:rPr lang="en-US" sz="2400" dirty="0">
                <a:solidFill>
                  <a:srgbClr val="002060"/>
                </a:solidFill>
              </a:rPr>
              <a:t/>
            </a:r>
            <a:br>
              <a:rPr lang="en-US" sz="2400" dirty="0">
                <a:solidFill>
                  <a:srgbClr val="002060"/>
                </a:solidFill>
              </a:rPr>
            </a:br>
            <a:r>
              <a:rPr lang="en-US" sz="2400" dirty="0" err="1">
                <a:solidFill>
                  <a:srgbClr val="002060"/>
                </a:solidFill>
              </a:rPr>
              <a:t>Những</a:t>
            </a:r>
            <a:r>
              <a:rPr lang="en-US" sz="2400" dirty="0">
                <a:solidFill>
                  <a:srgbClr val="002060"/>
                </a:solidFill>
              </a:rPr>
              <a:t> </a:t>
            </a:r>
            <a:r>
              <a:rPr lang="en-US" sz="2400" dirty="0" err="1">
                <a:solidFill>
                  <a:srgbClr val="002060"/>
                </a:solidFill>
              </a:rPr>
              <a:t>điều</a:t>
            </a:r>
            <a:r>
              <a:rPr lang="en-US" sz="2400" dirty="0">
                <a:solidFill>
                  <a:srgbClr val="002060"/>
                </a:solidFill>
              </a:rPr>
              <a:t> </a:t>
            </a:r>
            <a:r>
              <a:rPr lang="en-US" sz="2400" dirty="0" err="1">
                <a:solidFill>
                  <a:srgbClr val="002060"/>
                </a:solidFill>
              </a:rPr>
              <a:t>đó</a:t>
            </a:r>
            <a:r>
              <a:rPr lang="en-US" sz="2400" dirty="0">
                <a:solidFill>
                  <a:srgbClr val="002060"/>
                </a:solidFill>
              </a:rPr>
              <a:t> </a:t>
            </a:r>
            <a:r>
              <a:rPr lang="en-US" sz="2400" dirty="0" err="1">
                <a:solidFill>
                  <a:srgbClr val="002060"/>
                </a:solidFill>
              </a:rPr>
              <a:t>chỉ</a:t>
            </a:r>
            <a:r>
              <a:rPr lang="en-US" sz="2400" dirty="0">
                <a:solidFill>
                  <a:srgbClr val="002060"/>
                </a:solidFill>
              </a:rPr>
              <a:t> </a:t>
            </a:r>
            <a:r>
              <a:rPr lang="en-US" sz="2400" dirty="0" err="1">
                <a:solidFill>
                  <a:srgbClr val="002060"/>
                </a:solidFill>
              </a:rPr>
              <a:t>có</a:t>
            </a:r>
            <a:r>
              <a:rPr lang="en-US" sz="2400" dirty="0">
                <a:solidFill>
                  <a:srgbClr val="002060"/>
                </a:solidFill>
              </a:rPr>
              <a:t> </a:t>
            </a:r>
            <a:r>
              <a:rPr lang="en-US" sz="2400" dirty="0" err="1">
                <a:solidFill>
                  <a:srgbClr val="002060"/>
                </a:solidFill>
              </a:rPr>
              <a:t>thể</a:t>
            </a:r>
            <a:r>
              <a:rPr lang="en-US" sz="2400" dirty="0">
                <a:solidFill>
                  <a:srgbClr val="002060"/>
                </a:solidFill>
              </a:rPr>
              <a:t> </a:t>
            </a:r>
            <a:r>
              <a:rPr lang="en-US" sz="2400" dirty="0" err="1">
                <a:solidFill>
                  <a:srgbClr val="002060"/>
                </a:solidFill>
              </a:rPr>
              <a:t>lý</a:t>
            </a:r>
            <a:r>
              <a:rPr lang="en-US" sz="2400" dirty="0">
                <a:solidFill>
                  <a:srgbClr val="002060"/>
                </a:solidFill>
              </a:rPr>
              <a:t> </a:t>
            </a:r>
            <a:r>
              <a:rPr lang="en-US" sz="2400" dirty="0" err="1">
                <a:solidFill>
                  <a:srgbClr val="002060"/>
                </a:solidFill>
              </a:rPr>
              <a:t>giải</a:t>
            </a:r>
            <a:r>
              <a:rPr lang="en-US" sz="2400" dirty="0">
                <a:solidFill>
                  <a:srgbClr val="002060"/>
                </a:solidFill>
              </a:rPr>
              <a:t/>
            </a:r>
            <a:br>
              <a:rPr lang="en-US" sz="2400" dirty="0">
                <a:solidFill>
                  <a:srgbClr val="002060"/>
                </a:solidFill>
              </a:rPr>
            </a:br>
            <a:r>
              <a:rPr lang="en-US" sz="2400" dirty="0" err="1">
                <a:solidFill>
                  <a:srgbClr val="002060"/>
                </a:solidFill>
              </a:rPr>
              <a:t>Bằng</a:t>
            </a:r>
            <a:r>
              <a:rPr lang="en-US" sz="2400" dirty="0">
                <a:solidFill>
                  <a:srgbClr val="002060"/>
                </a:solidFill>
              </a:rPr>
              <a:t> </a:t>
            </a:r>
            <a:r>
              <a:rPr lang="en-US" sz="2400" dirty="0" err="1">
                <a:solidFill>
                  <a:srgbClr val="002060"/>
                </a:solidFill>
              </a:rPr>
              <a:t>trí</a:t>
            </a:r>
            <a:r>
              <a:rPr lang="en-US" sz="2400" dirty="0">
                <a:solidFill>
                  <a:srgbClr val="002060"/>
                </a:solidFill>
              </a:rPr>
              <a:t> </a:t>
            </a:r>
            <a:r>
              <a:rPr lang="en-US" sz="2400" dirty="0" err="1">
                <a:solidFill>
                  <a:srgbClr val="002060"/>
                </a:solidFill>
              </a:rPr>
              <a:t>tuệ</a:t>
            </a:r>
            <a:r>
              <a:rPr lang="en-US" sz="2400" dirty="0">
                <a:solidFill>
                  <a:srgbClr val="002060"/>
                </a:solidFill>
              </a:rPr>
              <a:t> </a:t>
            </a:r>
            <a:r>
              <a:rPr lang="en-US" sz="2400" dirty="0" err="1">
                <a:solidFill>
                  <a:srgbClr val="002060"/>
                </a:solidFill>
              </a:rPr>
              <a:t>siêu</a:t>
            </a:r>
            <a:r>
              <a:rPr lang="en-US" sz="2400" dirty="0">
                <a:solidFill>
                  <a:srgbClr val="002060"/>
                </a:solidFill>
              </a:rPr>
              <a:t> </a:t>
            </a:r>
            <a:r>
              <a:rPr lang="en-US" sz="2400" dirty="0" err="1">
                <a:solidFill>
                  <a:srgbClr val="002060"/>
                </a:solidFill>
              </a:rPr>
              <a:t>phàm</a:t>
            </a:r>
            <a:r>
              <a:rPr lang="en-US" sz="2400" dirty="0">
                <a:solidFill>
                  <a:srgbClr val="002060"/>
                </a:solidFill>
              </a:rPr>
              <a:t> </a:t>
            </a:r>
            <a:r>
              <a:rPr lang="en-US" sz="2400" dirty="0" err="1">
                <a:solidFill>
                  <a:srgbClr val="002060"/>
                </a:solidFill>
              </a:rPr>
              <a:t>của</a:t>
            </a:r>
            <a:r>
              <a:rPr lang="en-US" sz="2400" dirty="0">
                <a:solidFill>
                  <a:srgbClr val="002060"/>
                </a:solidFill>
              </a:rPr>
              <a:t> </a:t>
            </a:r>
            <a:r>
              <a:rPr lang="en-US" sz="2400" dirty="0" err="1">
                <a:solidFill>
                  <a:srgbClr val="002060"/>
                </a:solidFill>
              </a:rPr>
              <a:t>người</a:t>
            </a:r>
            <a:r>
              <a:rPr lang="en-US" sz="2400" dirty="0">
                <a:solidFill>
                  <a:srgbClr val="002060"/>
                </a:solidFill>
              </a:rPr>
              <a:t> </a:t>
            </a:r>
            <a:r>
              <a:rPr lang="en-US" sz="2400" dirty="0" err="1">
                <a:solidFill>
                  <a:srgbClr val="002060"/>
                </a:solidFill>
              </a:rPr>
              <a:t>học</a:t>
            </a:r>
            <a:r>
              <a:rPr lang="en-US" sz="2400" dirty="0">
                <a:solidFill>
                  <a:srgbClr val="002060"/>
                </a:solidFill>
              </a:rPr>
              <a:t> </a:t>
            </a:r>
            <a:r>
              <a:rPr lang="en-US" sz="2400" dirty="0" err="1">
                <a:solidFill>
                  <a:srgbClr val="002060"/>
                </a:solidFill>
              </a:rPr>
              <a:t>Triết</a:t>
            </a:r>
            <a:r>
              <a:rPr lang="en-US" sz="2400" dirty="0">
                <a:solidFill>
                  <a:srgbClr val="002060"/>
                </a:solidFill>
              </a:rPr>
              <a:t> </a:t>
            </a:r>
            <a:r>
              <a:rPr lang="en-US" sz="2400" dirty="0" err="1">
                <a:solidFill>
                  <a:srgbClr val="002060"/>
                </a:solidFill>
              </a:rPr>
              <a:t>mà</a:t>
            </a:r>
            <a:r>
              <a:rPr lang="en-US" sz="2400" dirty="0">
                <a:solidFill>
                  <a:srgbClr val="002060"/>
                </a:solidFill>
              </a:rPr>
              <a:t> </a:t>
            </a:r>
            <a:r>
              <a:rPr lang="en-US" sz="2400" dirty="0" err="1">
                <a:solidFill>
                  <a:srgbClr val="002060"/>
                </a:solidFill>
              </a:rPr>
              <a:t>thôi</a:t>
            </a:r>
            <a:r>
              <a:rPr lang="en-US" sz="2400" dirty="0">
                <a:solidFill>
                  <a:srgbClr val="002060"/>
                </a:solidFill>
              </a:rPr>
              <a:t>!...</a:t>
            </a:r>
          </a:p>
        </p:txBody>
      </p:sp>
      <p:sp>
        <p:nvSpPr>
          <p:cNvPr id="7" name="Rectangle 6"/>
          <p:cNvSpPr/>
          <p:nvPr/>
        </p:nvSpPr>
        <p:spPr>
          <a:xfrm>
            <a:off x="4651745" y="988673"/>
            <a:ext cx="3927678" cy="584775"/>
          </a:xfrm>
          <a:prstGeom prst="rect">
            <a:avLst/>
          </a:prstGeom>
        </p:spPr>
        <p:txBody>
          <a:bodyPr wrap="none">
            <a:spAutoFit/>
          </a:bodyPr>
          <a:lstStyle/>
          <a:p>
            <a:r>
              <a:rPr lang="en-US" sz="3200" b="1" dirty="0">
                <a:solidFill>
                  <a:srgbClr val="FF0066"/>
                </a:solidFill>
              </a:rPr>
              <a:t>NGƯỜI HỌC TRIẾT</a:t>
            </a:r>
          </a:p>
        </p:txBody>
      </p:sp>
    </p:spTree>
    <p:extLst>
      <p:ext uri="{BB962C8B-B14F-4D97-AF65-F5344CB8AC3E}">
        <p14:creationId xmlns:p14="http://schemas.microsoft.com/office/powerpoint/2010/main" val="417150998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86200" y="1346200"/>
            <a:ext cx="8305800" cy="5511800"/>
          </a:xfrm>
          <a:prstGeom prst="rect">
            <a:avLst/>
          </a:prstGeom>
        </p:spPr>
      </p:pic>
      <p:grpSp>
        <p:nvGrpSpPr>
          <p:cNvPr id="3" name="Group 21"/>
          <p:cNvGrpSpPr>
            <a:grpSpLocks/>
          </p:cNvGrpSpPr>
          <p:nvPr/>
        </p:nvGrpSpPr>
        <p:grpSpPr bwMode="auto">
          <a:xfrm>
            <a:off x="0" y="1073348"/>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sp>
          <p:nvSpPr>
            <p:cNvPr id="5" name="Line 8"/>
            <p:cNvSpPr>
              <a:spLocks noChangeShapeType="1"/>
            </p:cNvSpPr>
            <p:nvPr/>
          </p:nvSpPr>
          <p:spPr bwMode="auto">
            <a:xfrm>
              <a:off x="240" y="543"/>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p>
          </p:txBody>
        </p:sp>
      </p:grpSp>
      <p:sp>
        <p:nvSpPr>
          <p:cNvPr id="6" name="Rectangle 2"/>
          <p:cNvSpPr>
            <a:spLocks noChangeArrowheads="1"/>
          </p:cNvSpPr>
          <p:nvPr/>
        </p:nvSpPr>
        <p:spPr bwMode="auto">
          <a:xfrm>
            <a:off x="256802" y="347032"/>
            <a:ext cx="84105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2800" b="1" dirty="0">
                <a:latin typeface="+mn-lt"/>
                <a:ea typeface="Calibri" pitchFamily="34" charset="0"/>
                <a:cs typeface="Times New Roman" pitchFamily="18" charset="0"/>
              </a:rPr>
              <a:t>NỘI DUNG </a:t>
            </a:r>
            <a:r>
              <a:rPr lang="en-US" altLang="en-US" sz="2800" b="1" dirty="0">
                <a:solidFill>
                  <a:srgbClr val="000000"/>
                </a:solidFill>
                <a:latin typeface="+mn-lt"/>
                <a:ea typeface="Calibri" pitchFamily="34" charset="0"/>
                <a:cs typeface="Times New Roman" pitchFamily="18" charset="0"/>
              </a:rPr>
              <a:t>MÔN</a:t>
            </a:r>
            <a:r>
              <a:rPr lang="en-US" altLang="en-US" sz="2800" b="1" dirty="0">
                <a:latin typeface="+mn-lt"/>
                <a:ea typeface="Calibri" pitchFamily="34" charset="0"/>
                <a:cs typeface="Times New Roman" pitchFamily="18" charset="0"/>
              </a:rPr>
              <a:t> HỌC</a:t>
            </a:r>
          </a:p>
        </p:txBody>
      </p:sp>
      <p:graphicFrame>
        <p:nvGraphicFramePr>
          <p:cNvPr id="7" name="Diagram 6"/>
          <p:cNvGraphicFramePr/>
          <p:nvPr>
            <p:extLst>
              <p:ext uri="{D42A27DB-BD31-4B8C-83A1-F6EECF244321}">
                <p14:modId xmlns:p14="http://schemas.microsoft.com/office/powerpoint/2010/main" val="841546922"/>
              </p:ext>
            </p:extLst>
          </p:nvPr>
        </p:nvGraphicFramePr>
        <p:xfrm>
          <a:off x="812800" y="1374140"/>
          <a:ext cx="9220200" cy="504056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21650684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386" name="Picture 2" descr="Green design stock vector. Illustration of green, abstract - 85680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251" y="1113975"/>
            <a:ext cx="10542169" cy="59875"/>
            <a:chOff x="279" y="329246"/>
            <a:chExt cx="5491" cy="59875"/>
          </a:xfrm>
        </p:grpSpPr>
        <p:sp>
          <p:nvSpPr>
            <p:cNvPr id="4" name="Line 7"/>
            <p:cNvSpPr>
              <a:spLocks noChangeShapeType="1"/>
            </p:cNvSpPr>
            <p:nvPr/>
          </p:nvSpPr>
          <p:spPr bwMode="auto">
            <a:xfrm>
              <a:off x="279" y="389121"/>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472" y="329246"/>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5"/>
          <p:cNvSpPr/>
          <p:nvPr/>
        </p:nvSpPr>
        <p:spPr>
          <a:xfrm>
            <a:off x="616821" y="391667"/>
            <a:ext cx="7722437" cy="584775"/>
          </a:xfrm>
          <a:prstGeom prst="rect">
            <a:avLst/>
          </a:prstGeom>
        </p:spPr>
        <p:txBody>
          <a:bodyPr wrap="square">
            <a:spAutoFit/>
          </a:bodyPr>
          <a:lstStyle/>
          <a:p>
            <a:r>
              <a:rPr lang="en-US" sz="3200" b="1" dirty="0">
                <a:solidFill>
                  <a:srgbClr val="008000"/>
                </a:solidFill>
                <a:cs typeface="Times New Roman" charset="0"/>
              </a:rPr>
              <a:t>CH</a:t>
            </a:r>
            <a:r>
              <a:rPr lang="vi-VN" sz="3200" b="1" dirty="0">
                <a:solidFill>
                  <a:srgbClr val="008000"/>
                </a:solidFill>
                <a:cs typeface="Times New Roman" charset="0"/>
              </a:rPr>
              <a:t>Ư</a:t>
            </a:r>
            <a:r>
              <a:rPr lang="en-US" sz="3200" b="1" dirty="0">
                <a:solidFill>
                  <a:srgbClr val="008000"/>
                </a:solidFill>
                <a:cs typeface="Times New Roman" charset="0"/>
              </a:rPr>
              <a:t>ƠNG 1</a:t>
            </a:r>
            <a:endParaRPr lang="en-US" sz="3200" b="1" dirty="0">
              <a:solidFill>
                <a:srgbClr val="008000"/>
              </a:solidFill>
            </a:endParaRPr>
          </a:p>
        </p:txBody>
      </p:sp>
      <p:sp>
        <p:nvSpPr>
          <p:cNvPr id="8" name="Rectangle 7"/>
          <p:cNvSpPr/>
          <p:nvPr/>
        </p:nvSpPr>
        <p:spPr>
          <a:xfrm>
            <a:off x="5544840" y="1578566"/>
            <a:ext cx="6139160" cy="1938992"/>
          </a:xfrm>
          <a:prstGeom prst="rect">
            <a:avLst/>
          </a:prstGeom>
        </p:spPr>
        <p:txBody>
          <a:bodyPr wrap="square">
            <a:spAutoFit/>
          </a:bodyPr>
          <a:lstStyle/>
          <a:p>
            <a:pPr algn="ctr"/>
            <a:r>
              <a:rPr lang="en-US" sz="4000" b="1" dirty="0">
                <a:solidFill>
                  <a:srgbClr val="000099"/>
                </a:solidFill>
                <a:cs typeface="Times New Roman" charset="0"/>
              </a:rPr>
              <a:t>KHÁI LUẬN VỀ TRIẾT HỌC VÀ TRIẾT HỌC MÁC - LÊNIN</a:t>
            </a:r>
            <a:endParaRPr lang="en-US" sz="4000" b="1" dirty="0">
              <a:solidFill>
                <a:srgbClr val="000099"/>
              </a:solidFill>
            </a:endParaRPr>
          </a:p>
        </p:txBody>
      </p:sp>
      <p:pic>
        <p:nvPicPr>
          <p:cNvPr id="9" name="Picture 9" descr="Kết quả hình ảnh cho hình ảnh chèn vào slide"/>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0264861" y="-75559"/>
            <a:ext cx="1927139" cy="124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3963812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952750"/>
            <a:ext cx="5800725" cy="3905250"/>
          </a:xfrm>
          <a:prstGeom prst="rect">
            <a:avLst/>
          </a:prstGeom>
        </p:spPr>
      </p:pic>
      <p:grpSp>
        <p:nvGrpSpPr>
          <p:cNvPr id="3" name="Group 21"/>
          <p:cNvGrpSpPr>
            <a:grpSpLocks/>
          </p:cNvGrpSpPr>
          <p:nvPr/>
        </p:nvGrpSpPr>
        <p:grpSpPr bwMode="auto">
          <a:xfrm>
            <a:off x="0" y="1064796"/>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2"/>
          <p:cNvSpPr txBox="1">
            <a:spLocks noChangeArrowheads="1"/>
          </p:cNvSpPr>
          <p:nvPr/>
        </p:nvSpPr>
        <p:spPr bwMode="black">
          <a:xfrm>
            <a:off x="702602" y="341488"/>
            <a:ext cx="8136904" cy="4946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r>
              <a:rPr lang="en-US" altLang="en-US" b="1" dirty="0">
                <a:solidFill>
                  <a:srgbClr val="008000"/>
                </a:solidFill>
                <a:latin typeface="+mn-lt"/>
                <a:ea typeface="Tahoma" panose="020B0604030504040204" pitchFamily="34" charset="0"/>
                <a:cs typeface="Times New Roman" panose="02020603050405020304" pitchFamily="18" charset="0"/>
              </a:rPr>
              <a:t>NỘI DUNG CHÍNH CỦA CHƯƠNG I</a:t>
            </a:r>
          </a:p>
        </p:txBody>
      </p:sp>
      <p:grpSp>
        <p:nvGrpSpPr>
          <p:cNvPr id="7" name="Group 6"/>
          <p:cNvGrpSpPr/>
          <p:nvPr/>
        </p:nvGrpSpPr>
        <p:grpSpPr>
          <a:xfrm>
            <a:off x="1628284" y="1404268"/>
            <a:ext cx="9255616" cy="3993232"/>
            <a:chOff x="899592" y="1340768"/>
            <a:chExt cx="7560840" cy="4752528"/>
          </a:xfrm>
        </p:grpSpPr>
        <p:graphicFrame>
          <p:nvGraphicFramePr>
            <p:cNvPr id="8" name="Diagram 7"/>
            <p:cNvGraphicFramePr/>
            <p:nvPr>
              <p:extLst>
                <p:ext uri="{D42A27DB-BD31-4B8C-83A1-F6EECF244321}">
                  <p14:modId xmlns:p14="http://schemas.microsoft.com/office/powerpoint/2010/main" val="3077800671"/>
                </p:ext>
              </p:extLst>
            </p:nvPr>
          </p:nvGraphicFramePr>
          <p:xfrm>
            <a:off x="899592" y="1340768"/>
            <a:ext cx="7560840" cy="475252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9" name="TextBox 8"/>
            <p:cNvSpPr txBox="1"/>
            <p:nvPr/>
          </p:nvSpPr>
          <p:spPr bwMode="auto">
            <a:xfrm>
              <a:off x="1021277" y="2267980"/>
              <a:ext cx="877598" cy="707886"/>
            </a:xfrm>
            <a:prstGeom prst="rect">
              <a:avLst/>
            </a:prstGeom>
            <a:noFill/>
          </p:spPr>
          <p:txBody>
            <a:bodyPr>
              <a:spAutoFit/>
            </a:bodyPr>
            <a:lstStyle/>
            <a:p>
              <a:pPr algn="ctr">
                <a:defRPr/>
              </a:pPr>
              <a:r>
                <a:rPr lang="en-US" sz="4000" b="1" dirty="0">
                  <a:ln w="22225">
                    <a:solidFill>
                      <a:srgbClr val="BAAA12"/>
                    </a:solidFill>
                    <a:prstDash val="solid"/>
                  </a:ln>
                  <a:solidFill>
                    <a:schemeClr val="bg1"/>
                  </a:solidFill>
                  <a:latin typeface="Times New Roman" panose="02020603050405020304" pitchFamily="18" charset="0"/>
                  <a:cs typeface="Times New Roman" panose="02020603050405020304" pitchFamily="18" charset="0"/>
                </a:rPr>
                <a:t>I</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sp>
          <p:nvSpPr>
            <p:cNvPr id="10" name="TextBox 9"/>
            <p:cNvSpPr txBox="1"/>
            <p:nvPr/>
          </p:nvSpPr>
          <p:spPr bwMode="auto">
            <a:xfrm>
              <a:off x="1254778" y="4216703"/>
              <a:ext cx="810090" cy="707886"/>
            </a:xfrm>
            <a:prstGeom prst="rect">
              <a:avLst/>
            </a:prstGeom>
            <a:noFill/>
          </p:spPr>
          <p:txBody>
            <a:bodyPr>
              <a:spAutoFit/>
            </a:bodyPr>
            <a:lstStyle/>
            <a:p>
              <a:pPr>
                <a:defRPr/>
              </a:pPr>
              <a:r>
                <a:rPr lang="en-US" sz="4000" b="1" dirty="0">
                  <a:ln w="22225">
                    <a:solidFill>
                      <a:srgbClr val="BAAA12"/>
                    </a:solidFill>
                    <a:prstDash val="solid"/>
                  </a:ln>
                  <a:solidFill>
                    <a:schemeClr val="bg1"/>
                  </a:solidFill>
                  <a:latin typeface="Times New Roman" panose="02020603050405020304" pitchFamily="18" charset="0"/>
                  <a:cs typeface="Times New Roman" panose="02020603050405020304" pitchFamily="18" charset="0"/>
                </a:rPr>
                <a:t>II</a:t>
              </a:r>
              <a:r>
                <a:rPr lang="en-US" sz="4000" b="1" dirty="0">
                  <a:ln w="22225">
                    <a:solidFill>
                      <a:srgbClr val="BAAA12"/>
                    </a:solidFill>
                    <a:prstDash val="solid"/>
                  </a:ln>
                  <a:solidFill>
                    <a:srgbClr val="BAAA12">
                      <a:lumMod val="40000"/>
                      <a:lumOff val="60000"/>
                    </a:srgbClr>
                  </a:solidFill>
                  <a:latin typeface="Times New Roman" panose="02020603050405020304" pitchFamily="18" charset="0"/>
                  <a:cs typeface="Times New Roman" panose="02020603050405020304" pitchFamily="18" charset="0"/>
                </a:rPr>
                <a:t>.</a:t>
              </a:r>
            </a:p>
          </p:txBody>
        </p:sp>
      </p:grpSp>
    </p:spTree>
    <p:extLst>
      <p:ext uri="{BB962C8B-B14F-4D97-AF65-F5344CB8AC3E}">
        <p14:creationId xmlns:p14="http://schemas.microsoft.com/office/powerpoint/2010/main" val="201364437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82900"/>
            <a:ext cx="6578600" cy="3975100"/>
          </a:xfrm>
          <a:prstGeom prst="rect">
            <a:avLst/>
          </a:prstGeom>
        </p:spPr>
      </p:pic>
      <p:grpSp>
        <p:nvGrpSpPr>
          <p:cNvPr id="3" name="Group 21"/>
          <p:cNvGrpSpPr>
            <a:grpSpLocks/>
          </p:cNvGrpSpPr>
          <p:nvPr/>
        </p:nvGrpSpPr>
        <p:grpSpPr bwMode="auto">
          <a:xfrm>
            <a:off x="0" y="1163763"/>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Title 1"/>
          <p:cNvSpPr txBox="1">
            <a:spLocks noChangeArrowheads="1"/>
          </p:cNvSpPr>
          <p:nvPr/>
        </p:nvSpPr>
        <p:spPr bwMode="black">
          <a:xfrm>
            <a:off x="210279" y="187508"/>
            <a:ext cx="11294772" cy="853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100" b="1" i="1" kern="1200">
                <a:solidFill>
                  <a:srgbClr val="1F5281"/>
                </a:solidFill>
                <a:latin typeface="+mj-lt"/>
                <a:ea typeface="+mj-ea"/>
                <a:cs typeface="+mj-cs"/>
              </a:defRPr>
            </a:lvl1pPr>
            <a:lvl2pPr algn="r" rtl="0" eaLnBrk="0" fontAlgn="base" hangingPunct="0">
              <a:spcBef>
                <a:spcPct val="0"/>
              </a:spcBef>
              <a:spcAft>
                <a:spcPct val="0"/>
              </a:spcAft>
              <a:defRPr sz="2100" b="1" i="1">
                <a:solidFill>
                  <a:srgbClr val="1F5281"/>
                </a:solidFill>
                <a:latin typeface="Verdana" panose="020B0604030504040204" pitchFamily="34" charset="0"/>
              </a:defRPr>
            </a:lvl2pPr>
            <a:lvl3pPr algn="r" rtl="0" eaLnBrk="0" fontAlgn="base" hangingPunct="0">
              <a:spcBef>
                <a:spcPct val="0"/>
              </a:spcBef>
              <a:spcAft>
                <a:spcPct val="0"/>
              </a:spcAft>
              <a:defRPr sz="2100" b="1" i="1">
                <a:solidFill>
                  <a:srgbClr val="1F5281"/>
                </a:solidFill>
                <a:latin typeface="Verdana" panose="020B0604030504040204" pitchFamily="34" charset="0"/>
              </a:defRPr>
            </a:lvl3pPr>
            <a:lvl4pPr algn="r" rtl="0" eaLnBrk="0" fontAlgn="base" hangingPunct="0">
              <a:spcBef>
                <a:spcPct val="0"/>
              </a:spcBef>
              <a:spcAft>
                <a:spcPct val="0"/>
              </a:spcAft>
              <a:defRPr sz="2100" b="1" i="1">
                <a:solidFill>
                  <a:srgbClr val="1F5281"/>
                </a:solidFill>
                <a:latin typeface="Verdana" panose="020B0604030504040204" pitchFamily="34" charset="0"/>
              </a:defRPr>
            </a:lvl4pPr>
            <a:lvl5pPr algn="r" rtl="0" eaLnBrk="0" fontAlgn="base" hangingPunct="0">
              <a:spcBef>
                <a:spcPct val="0"/>
              </a:spcBef>
              <a:spcAft>
                <a:spcPct val="0"/>
              </a:spcAft>
              <a:defRPr sz="2100" b="1" i="1">
                <a:solidFill>
                  <a:srgbClr val="1F5281"/>
                </a:solidFill>
                <a:latin typeface="Verdana" panose="020B0604030504040204" pitchFamily="34" charset="0"/>
              </a:defRPr>
            </a:lvl5pPr>
            <a:lvl6pPr marL="342900" algn="r" rtl="0" eaLnBrk="1" fontAlgn="base" hangingPunct="1">
              <a:spcBef>
                <a:spcPct val="0"/>
              </a:spcBef>
              <a:spcAft>
                <a:spcPct val="0"/>
              </a:spcAft>
              <a:defRPr sz="2100" b="1" i="1">
                <a:solidFill>
                  <a:srgbClr val="1F5281"/>
                </a:solidFill>
                <a:latin typeface="Verdana" panose="020B0604030504040204" pitchFamily="34" charset="0"/>
              </a:defRPr>
            </a:lvl6pPr>
            <a:lvl7pPr marL="685800" algn="r" rtl="0" eaLnBrk="1" fontAlgn="base" hangingPunct="1">
              <a:spcBef>
                <a:spcPct val="0"/>
              </a:spcBef>
              <a:spcAft>
                <a:spcPct val="0"/>
              </a:spcAft>
              <a:defRPr sz="2100" b="1" i="1">
                <a:solidFill>
                  <a:srgbClr val="1F5281"/>
                </a:solidFill>
                <a:latin typeface="Verdana" panose="020B0604030504040204" pitchFamily="34" charset="0"/>
              </a:defRPr>
            </a:lvl7pPr>
            <a:lvl8pPr marL="1028700" algn="r" rtl="0" eaLnBrk="1" fontAlgn="base" hangingPunct="1">
              <a:spcBef>
                <a:spcPct val="0"/>
              </a:spcBef>
              <a:spcAft>
                <a:spcPct val="0"/>
              </a:spcAft>
              <a:defRPr sz="2100" b="1" i="1">
                <a:solidFill>
                  <a:srgbClr val="1F5281"/>
                </a:solidFill>
                <a:latin typeface="Verdana" panose="020B0604030504040204" pitchFamily="34" charset="0"/>
              </a:defRPr>
            </a:lvl8pPr>
            <a:lvl9pPr marL="1371600" algn="r" rtl="0" eaLnBrk="1" fontAlgn="base" hangingPunct="1">
              <a:spcBef>
                <a:spcPct val="0"/>
              </a:spcBef>
              <a:spcAft>
                <a:spcPct val="0"/>
              </a:spcAft>
              <a:defRPr sz="2100" b="1" i="1">
                <a:solidFill>
                  <a:srgbClr val="1F5281"/>
                </a:solidFill>
                <a:latin typeface="Verdana" panose="020B0604030504040204" pitchFamily="34" charset="0"/>
              </a:defRPr>
            </a:lvl9pPr>
          </a:lstStyle>
          <a:p>
            <a:pPr algn="l"/>
            <a:r>
              <a:rPr lang="en-US" altLang="en-US" sz="2800" i="0" dirty="0">
                <a:solidFill>
                  <a:srgbClr val="000000"/>
                </a:solidFill>
                <a:latin typeface="+mn-lt"/>
                <a:cs typeface="Times New Roman" panose="02020603050405020304" pitchFamily="18" charset="0"/>
              </a:rPr>
              <a:t>I. TRIẾT HỌC VÀ VẤN ĐỀ CƠ BẢN CỦA TRIẾT HỌC</a:t>
            </a:r>
          </a:p>
        </p:txBody>
      </p:sp>
      <p:grpSp>
        <p:nvGrpSpPr>
          <p:cNvPr id="7" name="Group 1"/>
          <p:cNvGrpSpPr>
            <a:grpSpLocks/>
          </p:cNvGrpSpPr>
          <p:nvPr/>
        </p:nvGrpSpPr>
        <p:grpSpPr bwMode="auto">
          <a:xfrm>
            <a:off x="2755427" y="1767288"/>
            <a:ext cx="6530891" cy="1395413"/>
            <a:chOff x="755650" y="1989138"/>
            <a:chExt cx="7777163" cy="1860550"/>
          </a:xfrm>
        </p:grpSpPr>
        <p:sp>
          <p:nvSpPr>
            <p:cNvPr id="8" name="Freeform: Shape 9"/>
            <p:cNvSpPr/>
            <p:nvPr/>
          </p:nvSpPr>
          <p:spPr bwMode="auto">
            <a:xfrm>
              <a:off x="755650" y="1989138"/>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6600"/>
                  </a:solidFill>
                  <a:ea typeface="Tahoma" pitchFamily="34" charset="0"/>
                  <a:cs typeface="Times New Roman" pitchFamily="18" charset="0"/>
                </a:rPr>
                <a:t>1. </a:t>
              </a:r>
              <a:r>
                <a:rPr lang="en-US" sz="3200" b="1" dirty="0" err="1">
                  <a:solidFill>
                    <a:srgbClr val="006600"/>
                  </a:solidFill>
                  <a:ea typeface="Tahoma" pitchFamily="34" charset="0"/>
                  <a:cs typeface="Times New Roman" pitchFamily="18" charset="0"/>
                </a:rPr>
                <a:t>Khái</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lược</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về</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triết</a:t>
              </a:r>
              <a:r>
                <a:rPr lang="en-US" sz="3200" b="1" dirty="0">
                  <a:solidFill>
                    <a:srgbClr val="006600"/>
                  </a:solidFill>
                  <a:ea typeface="Tahoma" pitchFamily="34" charset="0"/>
                  <a:cs typeface="Times New Roman" pitchFamily="18" charset="0"/>
                </a:rPr>
                <a:t> học</a:t>
              </a:r>
              <a:endParaRPr lang="en-US" sz="3200" b="1" dirty="0">
                <a:solidFill>
                  <a:srgbClr val="0066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0" name="Group 5"/>
          <p:cNvGrpSpPr>
            <a:grpSpLocks/>
          </p:cNvGrpSpPr>
          <p:nvPr/>
        </p:nvGrpSpPr>
        <p:grpSpPr bwMode="auto">
          <a:xfrm>
            <a:off x="2755427" y="2998812"/>
            <a:ext cx="6530891" cy="1185863"/>
            <a:chOff x="807656" y="3183298"/>
            <a:chExt cx="7777163" cy="1581150"/>
          </a:xfrm>
        </p:grpSpPr>
        <p:sp>
          <p:nvSpPr>
            <p:cNvPr id="11" name="Freeform: Shape 11"/>
            <p:cNvSpPr/>
            <p:nvPr/>
          </p:nvSpPr>
          <p:spPr bwMode="auto">
            <a:xfrm>
              <a:off x="807656" y="3183298"/>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FF0000"/>
                  </a:solidFill>
                  <a:ea typeface="Tahoma" pitchFamily="34" charset="0"/>
                  <a:cs typeface="Times New Roman" pitchFamily="18" charset="0"/>
                </a:rPr>
                <a:t>2. </a:t>
              </a:r>
              <a:r>
                <a:rPr lang="en-US" sz="3200" b="1" dirty="0" err="1">
                  <a:solidFill>
                    <a:srgbClr val="FF0000"/>
                  </a:solidFill>
                  <a:ea typeface="Tahoma" pitchFamily="34" charset="0"/>
                  <a:cs typeface="Times New Roman" pitchFamily="18" charset="0"/>
                </a:rPr>
                <a:t>Vấn</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đề</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cơ</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bản</a:t>
              </a:r>
              <a:r>
                <a:rPr lang="en-US" sz="3200" b="1" dirty="0">
                  <a:solidFill>
                    <a:srgbClr val="FF0000"/>
                  </a:solidFill>
                  <a:ea typeface="Tahoma" pitchFamily="34" charset="0"/>
                  <a:cs typeface="Times New Roman" pitchFamily="18" charset="0"/>
                </a:rPr>
                <a:t> của </a:t>
              </a:r>
              <a:r>
                <a:rPr lang="en-US" sz="3200" b="1" dirty="0" err="1">
                  <a:solidFill>
                    <a:srgbClr val="FF0000"/>
                  </a:solidFill>
                  <a:ea typeface="Tahoma" pitchFamily="34" charset="0"/>
                  <a:cs typeface="Times New Roman" pitchFamily="18" charset="0"/>
                </a:rPr>
                <a:t>triết</a:t>
              </a:r>
              <a:r>
                <a:rPr lang="en-US" sz="3200" b="1" dirty="0">
                  <a:solidFill>
                    <a:srgbClr val="FF0000"/>
                  </a:solidFill>
                  <a:ea typeface="Tahoma" pitchFamily="34" charset="0"/>
                  <a:cs typeface="Times New Roman" pitchFamily="18" charset="0"/>
                </a:rPr>
                <a:t> học</a:t>
              </a:r>
              <a:endParaRPr lang="en-US" sz="3200" b="1" dirty="0">
                <a:solidFill>
                  <a:srgbClr val="FF0000"/>
                </a:solidFill>
              </a:endParaRPr>
            </a:p>
          </p:txBody>
        </p:sp>
        <p:sp>
          <p:nvSpPr>
            <p:cNvPr id="12" name="Straight Connector 11"/>
            <p:cNvSpPr/>
            <p:nvPr/>
          </p:nvSpPr>
          <p:spPr bwMode="auto">
            <a:xfrm>
              <a:off x="984762" y="4047592"/>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3" name="Group 11"/>
          <p:cNvGrpSpPr>
            <a:grpSpLocks/>
          </p:cNvGrpSpPr>
          <p:nvPr/>
        </p:nvGrpSpPr>
        <p:grpSpPr bwMode="auto">
          <a:xfrm>
            <a:off x="2755427" y="4401080"/>
            <a:ext cx="6530891" cy="1185863"/>
            <a:chOff x="692248" y="2460155"/>
            <a:chExt cx="7777163" cy="1581150"/>
          </a:xfrm>
        </p:grpSpPr>
        <p:sp>
          <p:nvSpPr>
            <p:cNvPr id="14" name="Freeform: Shape 11"/>
            <p:cNvSpPr/>
            <p:nvPr/>
          </p:nvSpPr>
          <p:spPr bwMode="auto">
            <a:xfrm>
              <a:off x="692248" y="246015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00FF"/>
                  </a:solidFill>
                  <a:ea typeface="Tahoma" pitchFamily="34" charset="0"/>
                  <a:cs typeface="Times New Roman" pitchFamily="18" charset="0"/>
                </a:rPr>
                <a:t>3. </a:t>
              </a:r>
              <a:r>
                <a:rPr lang="en-US" sz="3200" b="1" dirty="0" err="1">
                  <a:solidFill>
                    <a:srgbClr val="0000FF"/>
                  </a:solidFill>
                  <a:ea typeface="Tahoma" pitchFamily="34" charset="0"/>
                  <a:cs typeface="Times New Roman" pitchFamily="18" charset="0"/>
                </a:rPr>
                <a:t>Biện</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chứng</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và</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siêu</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hình</a:t>
              </a:r>
              <a:endParaRPr lang="en-US" sz="3200" b="1" dirty="0">
                <a:solidFill>
                  <a:srgbClr val="0000FF"/>
                </a:solidFill>
              </a:endParaRPr>
            </a:p>
          </p:txBody>
        </p:sp>
        <p:sp>
          <p:nvSpPr>
            <p:cNvPr id="15" name="Straight Connector 14"/>
            <p:cNvSpPr/>
            <p:nvPr/>
          </p:nvSpPr>
          <p:spPr bwMode="auto">
            <a:xfrm>
              <a:off x="1031549" y="3752764"/>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Tree>
    <p:extLst>
      <p:ext uri="{BB962C8B-B14F-4D97-AF65-F5344CB8AC3E}">
        <p14:creationId xmlns:p14="http://schemas.microsoft.com/office/powerpoint/2010/main" val="245783197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374017" cy="6858000"/>
          </a:xfrm>
          <a:prstGeom prst="rect">
            <a:avLst/>
          </a:prstGeom>
        </p:spPr>
      </p:pic>
      <p:grpSp>
        <p:nvGrpSpPr>
          <p:cNvPr id="3" name="Group 21"/>
          <p:cNvGrpSpPr>
            <a:grpSpLocks/>
          </p:cNvGrpSpPr>
          <p:nvPr/>
        </p:nvGrpSpPr>
        <p:grpSpPr bwMode="auto">
          <a:xfrm>
            <a:off x="1" y="1435089"/>
            <a:ext cx="10236789" cy="5761"/>
            <a:chOff x="240" y="2264703"/>
            <a:chExt cx="5298" cy="5761"/>
          </a:xfrm>
        </p:grpSpPr>
        <p:sp>
          <p:nvSpPr>
            <p:cNvPr id="4" name="Line 7"/>
            <p:cNvSpPr>
              <a:spLocks noChangeShapeType="1"/>
            </p:cNvSpPr>
            <p:nvPr/>
          </p:nvSpPr>
          <p:spPr bwMode="auto">
            <a:xfrm>
              <a:off x="240" y="2270464"/>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226470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Title 1"/>
          <p:cNvSpPr txBox="1">
            <a:spLocks noChangeArrowheads="1"/>
          </p:cNvSpPr>
          <p:nvPr/>
        </p:nvSpPr>
        <p:spPr>
          <a:xfrm>
            <a:off x="270455" y="353740"/>
            <a:ext cx="9241845" cy="838580"/>
          </a:xfrm>
          <a:prstGeom prst="rect">
            <a:avLst/>
          </a:prstGeom>
          <a:ln>
            <a:solidFill>
              <a:schemeClr val="bg1"/>
            </a:solidFill>
          </a:ln>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pPr>
            <a:r>
              <a:rPr lang="en-US" altLang="en-US" sz="2600" b="1" dirty="0">
                <a:solidFill>
                  <a:srgbClr val="000000"/>
                </a:solidFill>
                <a:latin typeface="+mn-lt"/>
                <a:cs typeface="Times New Roman" panose="02020603050405020304" pitchFamily="18" charset="0"/>
              </a:rPr>
              <a:t>II. TRIẾT HỌC MÁC </a:t>
            </a:r>
            <a:r>
              <a:rPr lang="en-US" altLang="en-US" sz="2600" b="1" dirty="0">
                <a:solidFill>
                  <a:srgbClr val="006600"/>
                </a:solidFill>
                <a:latin typeface="+mn-lt"/>
                <a:cs typeface="Times New Roman" panose="02020603050405020304" pitchFamily="18" charset="0"/>
              </a:rPr>
              <a:t>- </a:t>
            </a:r>
            <a:r>
              <a:rPr lang="en-US" altLang="en-US" sz="2600" b="1" dirty="0">
                <a:solidFill>
                  <a:srgbClr val="000000"/>
                </a:solidFill>
                <a:latin typeface="+mn-lt"/>
                <a:cs typeface="Times New Roman" panose="02020603050405020304" pitchFamily="18" charset="0"/>
              </a:rPr>
              <a:t>LÊNIN VÀ VAI TRÒ CỦA TRIẾT HỌC MÁC - LÊNIN TRONG ĐỜI SỐNG XÃ HỘI</a:t>
            </a:r>
          </a:p>
        </p:txBody>
      </p:sp>
      <p:grpSp>
        <p:nvGrpSpPr>
          <p:cNvPr id="7" name="Group 1"/>
          <p:cNvGrpSpPr>
            <a:grpSpLocks/>
          </p:cNvGrpSpPr>
          <p:nvPr/>
        </p:nvGrpSpPr>
        <p:grpSpPr bwMode="auto">
          <a:xfrm>
            <a:off x="825963" y="1456361"/>
            <a:ext cx="9312693" cy="1152128"/>
            <a:chOff x="723396" y="1989138"/>
            <a:chExt cx="7809417" cy="1536170"/>
          </a:xfrm>
        </p:grpSpPr>
        <p:sp>
          <p:nvSpPr>
            <p:cNvPr id="8" name="Freeform: Shape 9"/>
            <p:cNvSpPr/>
            <p:nvPr/>
          </p:nvSpPr>
          <p:spPr bwMode="auto">
            <a:xfrm>
              <a:off x="755650" y="1989138"/>
              <a:ext cx="7777163" cy="1112465"/>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algn="just" defTabSz="1333500">
                <a:lnSpc>
                  <a:spcPct val="90000"/>
                </a:lnSpc>
                <a:spcAft>
                  <a:spcPct val="35000"/>
                </a:spcAft>
                <a:defRPr/>
              </a:pPr>
              <a:endParaRPr lang="en-US" sz="2800" b="1" dirty="0">
                <a:solidFill>
                  <a:srgbClr val="000000"/>
                </a:solidFill>
                <a:ea typeface="Tahoma" pitchFamily="34" charset="0"/>
                <a:cs typeface="Times New Roman" pitchFamily="18" charset="0"/>
              </a:endParaRPr>
            </a:p>
            <a:p>
              <a:pPr algn="just" defTabSz="1333500">
                <a:lnSpc>
                  <a:spcPct val="90000"/>
                </a:lnSpc>
                <a:spcAft>
                  <a:spcPct val="35000"/>
                </a:spcAft>
                <a:defRPr/>
              </a:pPr>
              <a:r>
                <a:rPr lang="en-US" sz="2800" b="1" dirty="0">
                  <a:solidFill>
                    <a:srgbClr val="CC0066"/>
                  </a:solidFill>
                  <a:ea typeface="Tahoma" pitchFamily="34" charset="0"/>
                  <a:cs typeface="Times New Roman" pitchFamily="18" charset="0"/>
                </a:rPr>
                <a:t>1. </a:t>
              </a:r>
              <a:r>
                <a:rPr lang="en-US" sz="2800" b="1" dirty="0" err="1">
                  <a:solidFill>
                    <a:srgbClr val="CC0066"/>
                  </a:solidFill>
                  <a:ea typeface="Tahoma" pitchFamily="34" charset="0"/>
                  <a:cs typeface="Times New Roman" pitchFamily="18" charset="0"/>
                </a:rPr>
                <a:t>Sự</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ra</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đời</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và</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phát</a:t>
              </a:r>
              <a:r>
                <a:rPr lang="en-US" sz="2800" b="1" dirty="0">
                  <a:solidFill>
                    <a:srgbClr val="CC0066"/>
                  </a:solidFill>
                  <a:ea typeface="Tahoma" pitchFamily="34" charset="0"/>
                  <a:cs typeface="Times New Roman" pitchFamily="18" charset="0"/>
                </a:rPr>
                <a:t> </a:t>
              </a:r>
              <a:r>
                <a:rPr lang="en-US" sz="2800" b="1" dirty="0" err="1">
                  <a:solidFill>
                    <a:srgbClr val="CC0066"/>
                  </a:solidFill>
                  <a:ea typeface="Tahoma" pitchFamily="34" charset="0"/>
                  <a:cs typeface="Times New Roman" pitchFamily="18" charset="0"/>
                </a:rPr>
                <a:t>triển</a:t>
              </a:r>
              <a:r>
                <a:rPr lang="en-US" sz="2800" b="1" dirty="0">
                  <a:solidFill>
                    <a:srgbClr val="CC0066"/>
                  </a:solidFill>
                  <a:ea typeface="Tahoma" pitchFamily="34" charset="0"/>
                  <a:cs typeface="Times New Roman" pitchFamily="18" charset="0"/>
                </a:rPr>
                <a:t> của </a:t>
              </a:r>
              <a:r>
                <a:rPr lang="en-US" sz="2800" b="1" dirty="0" err="1">
                  <a:solidFill>
                    <a:srgbClr val="CC0066"/>
                  </a:solidFill>
                  <a:ea typeface="Tahoma" pitchFamily="34" charset="0"/>
                  <a:cs typeface="Times New Roman" pitchFamily="18" charset="0"/>
                </a:rPr>
                <a:t>triết</a:t>
              </a:r>
              <a:r>
                <a:rPr lang="en-US" sz="2800" b="1" dirty="0">
                  <a:solidFill>
                    <a:srgbClr val="CC0066"/>
                  </a:solidFill>
                  <a:ea typeface="Tahoma" pitchFamily="34" charset="0"/>
                  <a:cs typeface="Times New Roman" pitchFamily="18" charset="0"/>
                </a:rPr>
                <a:t> học </a:t>
              </a:r>
              <a:r>
                <a:rPr lang="en-US" sz="2800" b="1" dirty="0" err="1">
                  <a:solidFill>
                    <a:srgbClr val="CC0066"/>
                  </a:solidFill>
                  <a:ea typeface="Tahoma" pitchFamily="34" charset="0"/>
                  <a:cs typeface="Times New Roman" pitchFamily="18" charset="0"/>
                </a:rPr>
                <a:t>Mác</a:t>
              </a:r>
              <a:r>
                <a:rPr lang="en-US" sz="2800" b="1" dirty="0">
                  <a:solidFill>
                    <a:srgbClr val="CC0066"/>
                  </a:solidFill>
                  <a:ea typeface="Tahoma" pitchFamily="34" charset="0"/>
                  <a:cs typeface="Times New Roman" pitchFamily="18" charset="0"/>
                </a:rPr>
                <a:t> - </a:t>
              </a:r>
              <a:r>
                <a:rPr lang="en-US" sz="2800" b="1" dirty="0" err="1">
                  <a:solidFill>
                    <a:srgbClr val="CC0066"/>
                  </a:solidFill>
                  <a:ea typeface="Tahoma" pitchFamily="34" charset="0"/>
                  <a:cs typeface="Times New Roman" pitchFamily="18" charset="0"/>
                </a:rPr>
                <a:t>Lênin</a:t>
              </a:r>
              <a:endParaRPr lang="en-US" sz="2800" b="1" dirty="0">
                <a:solidFill>
                  <a:srgbClr val="CC0066"/>
                </a:solidFill>
              </a:endParaRPr>
            </a:p>
          </p:txBody>
        </p:sp>
        <p:sp>
          <p:nvSpPr>
            <p:cNvPr id="9" name="Straight Connector 8"/>
            <p:cNvSpPr/>
            <p:nvPr/>
          </p:nvSpPr>
          <p:spPr bwMode="auto">
            <a:xfrm>
              <a:off x="723396" y="3525308"/>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0" name="Group 5"/>
          <p:cNvGrpSpPr>
            <a:grpSpLocks/>
          </p:cNvGrpSpPr>
          <p:nvPr/>
        </p:nvGrpSpPr>
        <p:grpSpPr bwMode="auto">
          <a:xfrm>
            <a:off x="825963" y="3033791"/>
            <a:ext cx="9933800" cy="1185863"/>
            <a:chOff x="766376" y="3838365"/>
            <a:chExt cx="7777163" cy="1581150"/>
          </a:xfrm>
        </p:grpSpPr>
        <p:sp>
          <p:nvSpPr>
            <p:cNvPr id="11" name="Freeform: Shape 11"/>
            <p:cNvSpPr/>
            <p:nvPr/>
          </p:nvSpPr>
          <p:spPr bwMode="auto">
            <a:xfrm>
              <a:off x="766376" y="383836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algn="just" defTabSz="1333500">
                <a:lnSpc>
                  <a:spcPct val="90000"/>
                </a:lnSpc>
                <a:spcAft>
                  <a:spcPct val="35000"/>
                </a:spcAft>
                <a:defRPr/>
              </a:pPr>
              <a:r>
                <a:rPr lang="en-US" sz="2800" b="1" dirty="0">
                  <a:solidFill>
                    <a:srgbClr val="3333CC"/>
                  </a:solidFill>
                  <a:ea typeface="Tahoma" pitchFamily="34" charset="0"/>
                  <a:cs typeface="Times New Roman" pitchFamily="18" charset="0"/>
                </a:rPr>
                <a:t>2. </a:t>
              </a:r>
              <a:r>
                <a:rPr lang="en-US" sz="2800" b="1" dirty="0" err="1">
                  <a:solidFill>
                    <a:srgbClr val="3333CC"/>
                  </a:solidFill>
                  <a:ea typeface="Tahoma" pitchFamily="34" charset="0"/>
                  <a:cs typeface="Times New Roman" pitchFamily="18" charset="0"/>
                </a:rPr>
                <a:t>Đối</a:t>
              </a:r>
              <a:r>
                <a:rPr lang="en-US" sz="2800" b="1" dirty="0">
                  <a:solidFill>
                    <a:srgbClr val="3333CC"/>
                  </a:solidFill>
                  <a:ea typeface="Tahoma" pitchFamily="34" charset="0"/>
                  <a:cs typeface="Times New Roman" pitchFamily="18" charset="0"/>
                </a:rPr>
                <a:t> </a:t>
              </a:r>
              <a:r>
                <a:rPr lang="en-US" sz="2800" b="1" dirty="0" err="1">
                  <a:solidFill>
                    <a:srgbClr val="3333CC"/>
                  </a:solidFill>
                  <a:ea typeface="Tahoma" pitchFamily="34" charset="0"/>
                  <a:cs typeface="Times New Roman" pitchFamily="18" charset="0"/>
                </a:rPr>
                <a:t>tượng</a:t>
              </a:r>
              <a:r>
                <a:rPr lang="en-US" sz="2800" b="1" dirty="0">
                  <a:solidFill>
                    <a:srgbClr val="3333CC"/>
                  </a:solidFill>
                  <a:ea typeface="Tahoma" pitchFamily="34" charset="0"/>
                  <a:cs typeface="Times New Roman" pitchFamily="18" charset="0"/>
                </a:rPr>
                <a:t> </a:t>
              </a:r>
              <a:r>
                <a:rPr lang="en-US" sz="2800" b="1" dirty="0" err="1">
                  <a:solidFill>
                    <a:srgbClr val="3333CC"/>
                  </a:solidFill>
                  <a:ea typeface="Tahoma" pitchFamily="34" charset="0"/>
                  <a:cs typeface="Times New Roman" pitchFamily="18" charset="0"/>
                </a:rPr>
                <a:t>và</a:t>
              </a:r>
              <a:r>
                <a:rPr lang="en-US" sz="2800" b="1" dirty="0">
                  <a:solidFill>
                    <a:srgbClr val="3333CC"/>
                  </a:solidFill>
                  <a:ea typeface="Tahoma" pitchFamily="34" charset="0"/>
                  <a:cs typeface="Times New Roman" pitchFamily="18" charset="0"/>
                </a:rPr>
                <a:t> </a:t>
              </a:r>
              <a:r>
                <a:rPr lang="en-US" sz="2800" b="1" dirty="0" err="1">
                  <a:solidFill>
                    <a:srgbClr val="3333CC"/>
                  </a:solidFill>
                  <a:ea typeface="Tahoma" pitchFamily="34" charset="0"/>
                  <a:cs typeface="Times New Roman" pitchFamily="18" charset="0"/>
                </a:rPr>
                <a:t>chức</a:t>
              </a:r>
              <a:r>
                <a:rPr lang="en-US" sz="2800" b="1" dirty="0">
                  <a:solidFill>
                    <a:srgbClr val="3333CC"/>
                  </a:solidFill>
                  <a:ea typeface="Tahoma" pitchFamily="34" charset="0"/>
                  <a:cs typeface="Times New Roman" pitchFamily="18" charset="0"/>
                </a:rPr>
                <a:t> </a:t>
              </a:r>
              <a:r>
                <a:rPr lang="en-US" sz="2800" b="1" dirty="0" err="1">
                  <a:solidFill>
                    <a:srgbClr val="3333CC"/>
                  </a:solidFill>
                  <a:ea typeface="Tahoma" pitchFamily="34" charset="0"/>
                  <a:cs typeface="Times New Roman" pitchFamily="18" charset="0"/>
                </a:rPr>
                <a:t>năng</a:t>
              </a:r>
              <a:r>
                <a:rPr lang="en-US" sz="2800" b="1" dirty="0">
                  <a:solidFill>
                    <a:srgbClr val="3333CC"/>
                  </a:solidFill>
                  <a:ea typeface="Tahoma" pitchFamily="34" charset="0"/>
                  <a:cs typeface="Times New Roman" pitchFamily="18" charset="0"/>
                </a:rPr>
                <a:t> của </a:t>
              </a:r>
              <a:r>
                <a:rPr lang="en-US" sz="2800" b="1" dirty="0" err="1">
                  <a:solidFill>
                    <a:srgbClr val="3333CC"/>
                  </a:solidFill>
                  <a:ea typeface="Tahoma" pitchFamily="34" charset="0"/>
                  <a:cs typeface="Times New Roman" pitchFamily="18" charset="0"/>
                </a:rPr>
                <a:t>triết</a:t>
              </a:r>
              <a:r>
                <a:rPr lang="en-US" sz="2800" b="1" dirty="0">
                  <a:solidFill>
                    <a:srgbClr val="3333CC"/>
                  </a:solidFill>
                  <a:ea typeface="Tahoma" pitchFamily="34" charset="0"/>
                  <a:cs typeface="Times New Roman" pitchFamily="18" charset="0"/>
                </a:rPr>
                <a:t> học </a:t>
              </a:r>
              <a:r>
                <a:rPr lang="en-US" sz="2800" b="1" dirty="0" err="1">
                  <a:solidFill>
                    <a:srgbClr val="3333CC"/>
                  </a:solidFill>
                  <a:ea typeface="Tahoma" pitchFamily="34" charset="0"/>
                  <a:cs typeface="Times New Roman" pitchFamily="18" charset="0"/>
                </a:rPr>
                <a:t>Mác</a:t>
              </a:r>
              <a:r>
                <a:rPr lang="en-US" sz="2800" b="1" dirty="0">
                  <a:solidFill>
                    <a:srgbClr val="3333CC"/>
                  </a:solidFill>
                  <a:ea typeface="Tahoma" pitchFamily="34" charset="0"/>
                  <a:cs typeface="Times New Roman" pitchFamily="18" charset="0"/>
                </a:rPr>
                <a:t> - </a:t>
              </a:r>
              <a:r>
                <a:rPr lang="en-US" sz="2800" b="1" dirty="0" err="1">
                  <a:solidFill>
                    <a:srgbClr val="3333CC"/>
                  </a:solidFill>
                  <a:ea typeface="Tahoma" pitchFamily="34" charset="0"/>
                  <a:cs typeface="Times New Roman" pitchFamily="18" charset="0"/>
                </a:rPr>
                <a:t>Lênin</a:t>
              </a:r>
              <a:endParaRPr lang="en-US" sz="2800" b="1" dirty="0">
                <a:solidFill>
                  <a:srgbClr val="3333CC"/>
                </a:solidFill>
              </a:endParaRPr>
            </a:p>
          </p:txBody>
        </p:sp>
        <p:sp>
          <p:nvSpPr>
            <p:cNvPr id="12" name="Straight Connector 11"/>
            <p:cNvSpPr/>
            <p:nvPr/>
          </p:nvSpPr>
          <p:spPr bwMode="auto">
            <a:xfrm>
              <a:off x="959173" y="4764448"/>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3" name="Group 5"/>
          <p:cNvGrpSpPr>
            <a:grpSpLocks/>
          </p:cNvGrpSpPr>
          <p:nvPr/>
        </p:nvGrpSpPr>
        <p:grpSpPr bwMode="auto">
          <a:xfrm>
            <a:off x="864426" y="4067485"/>
            <a:ext cx="9933800" cy="1185863"/>
            <a:chOff x="766376" y="3838365"/>
            <a:chExt cx="7777163" cy="1581150"/>
          </a:xfrm>
        </p:grpSpPr>
        <p:sp>
          <p:nvSpPr>
            <p:cNvPr id="14" name="Freeform: Shape 11"/>
            <p:cNvSpPr/>
            <p:nvPr/>
          </p:nvSpPr>
          <p:spPr bwMode="auto">
            <a:xfrm>
              <a:off x="766376" y="383836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algn="just" defTabSz="1333500">
                <a:spcAft>
                  <a:spcPct val="35000"/>
                </a:spcAft>
                <a:defRPr/>
              </a:pPr>
              <a:r>
                <a:rPr lang="en-US" sz="2800" b="1" dirty="0">
                  <a:solidFill>
                    <a:srgbClr val="008000"/>
                  </a:solidFill>
                  <a:ea typeface="Tahoma" pitchFamily="34" charset="0"/>
                  <a:cs typeface="Times New Roman" pitchFamily="18" charset="0"/>
                </a:rPr>
                <a:t>3. </a:t>
              </a:r>
              <a:r>
                <a:rPr lang="en-US" sz="2800" b="1" dirty="0" err="1">
                  <a:solidFill>
                    <a:srgbClr val="008000"/>
                  </a:solidFill>
                  <a:ea typeface="Tahoma" pitchFamily="34" charset="0"/>
                  <a:cs typeface="Times New Roman" pitchFamily="18" charset="0"/>
                </a:rPr>
                <a:t>Vai</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trò</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của</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triết</a:t>
              </a:r>
              <a:r>
                <a:rPr lang="en-US" sz="2800" b="1" dirty="0">
                  <a:solidFill>
                    <a:srgbClr val="008000"/>
                  </a:solidFill>
                  <a:ea typeface="Tahoma" pitchFamily="34" charset="0"/>
                  <a:cs typeface="Times New Roman" pitchFamily="18" charset="0"/>
                </a:rPr>
                <a:t> học </a:t>
              </a:r>
              <a:r>
                <a:rPr lang="en-US" sz="2800" b="1" dirty="0" err="1">
                  <a:solidFill>
                    <a:srgbClr val="008000"/>
                  </a:solidFill>
                  <a:ea typeface="Tahoma" pitchFamily="34" charset="0"/>
                  <a:cs typeface="Times New Roman" pitchFamily="18" charset="0"/>
                </a:rPr>
                <a:t>Mác</a:t>
              </a:r>
              <a:r>
                <a:rPr lang="en-US" sz="2800" b="1" dirty="0">
                  <a:solidFill>
                    <a:srgbClr val="008000"/>
                  </a:solidFill>
                  <a:ea typeface="Tahoma" pitchFamily="34" charset="0"/>
                  <a:cs typeface="Times New Roman" pitchFamily="18" charset="0"/>
                </a:rPr>
                <a:t> – </a:t>
              </a:r>
              <a:r>
                <a:rPr lang="en-US" sz="2800" b="1" dirty="0" err="1">
                  <a:solidFill>
                    <a:srgbClr val="008000"/>
                  </a:solidFill>
                  <a:ea typeface="Tahoma" pitchFamily="34" charset="0"/>
                  <a:cs typeface="Times New Roman" pitchFamily="18" charset="0"/>
                </a:rPr>
                <a:t>Lênin</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trong</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đời</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sống</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xã</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hội</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và</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trong</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sự</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nghiệp</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đổi</a:t>
              </a:r>
              <a:r>
                <a:rPr lang="en-US" sz="2800" b="1" dirty="0">
                  <a:solidFill>
                    <a:srgbClr val="008000"/>
                  </a:solidFill>
                  <a:ea typeface="Tahoma" pitchFamily="34" charset="0"/>
                  <a:cs typeface="Times New Roman" pitchFamily="18" charset="0"/>
                </a:rPr>
                <a:t> </a:t>
              </a:r>
              <a:r>
                <a:rPr lang="en-US" sz="2800" b="1" dirty="0" err="1">
                  <a:solidFill>
                    <a:srgbClr val="008000"/>
                  </a:solidFill>
                  <a:ea typeface="Tahoma" pitchFamily="34" charset="0"/>
                  <a:cs typeface="Times New Roman" pitchFamily="18" charset="0"/>
                </a:rPr>
                <a:t>mới</a:t>
              </a:r>
              <a:r>
                <a:rPr lang="en-US" sz="2800" b="1" dirty="0">
                  <a:solidFill>
                    <a:srgbClr val="008000"/>
                  </a:solidFill>
                  <a:ea typeface="Tahoma" pitchFamily="34" charset="0"/>
                  <a:cs typeface="Times New Roman" pitchFamily="18" charset="0"/>
                </a:rPr>
                <a:t> ở </a:t>
              </a:r>
              <a:r>
                <a:rPr lang="en-US" sz="2800" b="1" dirty="0" err="1">
                  <a:solidFill>
                    <a:srgbClr val="008000"/>
                  </a:solidFill>
                  <a:ea typeface="Tahoma" pitchFamily="34" charset="0"/>
                  <a:cs typeface="Times New Roman" pitchFamily="18" charset="0"/>
                </a:rPr>
                <a:t>Việt</a:t>
              </a:r>
              <a:r>
                <a:rPr lang="en-US" sz="2800" b="1" dirty="0">
                  <a:solidFill>
                    <a:srgbClr val="008000"/>
                  </a:solidFill>
                  <a:ea typeface="Tahoma" pitchFamily="34" charset="0"/>
                  <a:cs typeface="Times New Roman" pitchFamily="18" charset="0"/>
                </a:rPr>
                <a:t> Nam</a:t>
              </a:r>
              <a:endParaRPr lang="en-US" sz="2800" b="1" dirty="0">
                <a:solidFill>
                  <a:srgbClr val="008000"/>
                </a:solidFill>
              </a:endParaRPr>
            </a:p>
          </p:txBody>
        </p:sp>
        <p:sp>
          <p:nvSpPr>
            <p:cNvPr id="15" name="Straight Connector 14"/>
            <p:cNvSpPr/>
            <p:nvPr/>
          </p:nvSpPr>
          <p:spPr bwMode="auto">
            <a:xfrm>
              <a:off x="959172" y="5225774"/>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Tree>
    <p:extLst>
      <p:ext uri="{BB962C8B-B14F-4D97-AF65-F5344CB8AC3E}">
        <p14:creationId xmlns:p14="http://schemas.microsoft.com/office/powerpoint/2010/main" val="124788899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7999"/>
          </a:xfrm>
          <a:prstGeom prst="rect">
            <a:avLst/>
          </a:prstGeom>
        </p:spPr>
      </p:pic>
      <p:graphicFrame>
        <p:nvGraphicFramePr>
          <p:cNvPr id="3" name="Diagram 2"/>
          <p:cNvGraphicFramePr/>
          <p:nvPr>
            <p:extLst>
              <p:ext uri="{D42A27DB-BD31-4B8C-83A1-F6EECF244321}">
                <p14:modId xmlns:p14="http://schemas.microsoft.com/office/powerpoint/2010/main" val="1544970316"/>
              </p:ext>
            </p:extLst>
          </p:nvPr>
        </p:nvGraphicFramePr>
        <p:xfrm>
          <a:off x="1168221" y="347480"/>
          <a:ext cx="10728102" cy="519043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68875860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882900"/>
            <a:ext cx="6578600" cy="3975100"/>
          </a:xfrm>
          <a:prstGeom prst="rect">
            <a:avLst/>
          </a:prstGeom>
        </p:spPr>
      </p:pic>
      <p:grpSp>
        <p:nvGrpSpPr>
          <p:cNvPr id="3" name="Group 21"/>
          <p:cNvGrpSpPr>
            <a:grpSpLocks/>
          </p:cNvGrpSpPr>
          <p:nvPr/>
        </p:nvGrpSpPr>
        <p:grpSpPr bwMode="auto">
          <a:xfrm>
            <a:off x="0" y="1163763"/>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Title 1"/>
          <p:cNvSpPr txBox="1">
            <a:spLocks noChangeArrowheads="1"/>
          </p:cNvSpPr>
          <p:nvPr/>
        </p:nvSpPr>
        <p:spPr bwMode="black">
          <a:xfrm>
            <a:off x="210279" y="187508"/>
            <a:ext cx="11294772" cy="853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100" b="1" i="1" kern="1200">
                <a:solidFill>
                  <a:srgbClr val="1F5281"/>
                </a:solidFill>
                <a:latin typeface="+mj-lt"/>
                <a:ea typeface="+mj-ea"/>
                <a:cs typeface="+mj-cs"/>
              </a:defRPr>
            </a:lvl1pPr>
            <a:lvl2pPr algn="r" rtl="0" eaLnBrk="0" fontAlgn="base" hangingPunct="0">
              <a:spcBef>
                <a:spcPct val="0"/>
              </a:spcBef>
              <a:spcAft>
                <a:spcPct val="0"/>
              </a:spcAft>
              <a:defRPr sz="2100" b="1" i="1">
                <a:solidFill>
                  <a:srgbClr val="1F5281"/>
                </a:solidFill>
                <a:latin typeface="Verdana" panose="020B0604030504040204" pitchFamily="34" charset="0"/>
              </a:defRPr>
            </a:lvl2pPr>
            <a:lvl3pPr algn="r" rtl="0" eaLnBrk="0" fontAlgn="base" hangingPunct="0">
              <a:spcBef>
                <a:spcPct val="0"/>
              </a:spcBef>
              <a:spcAft>
                <a:spcPct val="0"/>
              </a:spcAft>
              <a:defRPr sz="2100" b="1" i="1">
                <a:solidFill>
                  <a:srgbClr val="1F5281"/>
                </a:solidFill>
                <a:latin typeface="Verdana" panose="020B0604030504040204" pitchFamily="34" charset="0"/>
              </a:defRPr>
            </a:lvl3pPr>
            <a:lvl4pPr algn="r" rtl="0" eaLnBrk="0" fontAlgn="base" hangingPunct="0">
              <a:spcBef>
                <a:spcPct val="0"/>
              </a:spcBef>
              <a:spcAft>
                <a:spcPct val="0"/>
              </a:spcAft>
              <a:defRPr sz="2100" b="1" i="1">
                <a:solidFill>
                  <a:srgbClr val="1F5281"/>
                </a:solidFill>
                <a:latin typeface="Verdana" panose="020B0604030504040204" pitchFamily="34" charset="0"/>
              </a:defRPr>
            </a:lvl4pPr>
            <a:lvl5pPr algn="r" rtl="0" eaLnBrk="0" fontAlgn="base" hangingPunct="0">
              <a:spcBef>
                <a:spcPct val="0"/>
              </a:spcBef>
              <a:spcAft>
                <a:spcPct val="0"/>
              </a:spcAft>
              <a:defRPr sz="2100" b="1" i="1">
                <a:solidFill>
                  <a:srgbClr val="1F5281"/>
                </a:solidFill>
                <a:latin typeface="Verdana" panose="020B0604030504040204" pitchFamily="34" charset="0"/>
              </a:defRPr>
            </a:lvl5pPr>
            <a:lvl6pPr marL="342900" algn="r" rtl="0" eaLnBrk="1" fontAlgn="base" hangingPunct="1">
              <a:spcBef>
                <a:spcPct val="0"/>
              </a:spcBef>
              <a:spcAft>
                <a:spcPct val="0"/>
              </a:spcAft>
              <a:defRPr sz="2100" b="1" i="1">
                <a:solidFill>
                  <a:srgbClr val="1F5281"/>
                </a:solidFill>
                <a:latin typeface="Verdana" panose="020B0604030504040204" pitchFamily="34" charset="0"/>
              </a:defRPr>
            </a:lvl6pPr>
            <a:lvl7pPr marL="685800" algn="r" rtl="0" eaLnBrk="1" fontAlgn="base" hangingPunct="1">
              <a:spcBef>
                <a:spcPct val="0"/>
              </a:spcBef>
              <a:spcAft>
                <a:spcPct val="0"/>
              </a:spcAft>
              <a:defRPr sz="2100" b="1" i="1">
                <a:solidFill>
                  <a:srgbClr val="1F5281"/>
                </a:solidFill>
                <a:latin typeface="Verdana" panose="020B0604030504040204" pitchFamily="34" charset="0"/>
              </a:defRPr>
            </a:lvl7pPr>
            <a:lvl8pPr marL="1028700" algn="r" rtl="0" eaLnBrk="1" fontAlgn="base" hangingPunct="1">
              <a:spcBef>
                <a:spcPct val="0"/>
              </a:spcBef>
              <a:spcAft>
                <a:spcPct val="0"/>
              </a:spcAft>
              <a:defRPr sz="2100" b="1" i="1">
                <a:solidFill>
                  <a:srgbClr val="1F5281"/>
                </a:solidFill>
                <a:latin typeface="Verdana" panose="020B0604030504040204" pitchFamily="34" charset="0"/>
              </a:defRPr>
            </a:lvl8pPr>
            <a:lvl9pPr marL="1371600" algn="r" rtl="0" eaLnBrk="1" fontAlgn="base" hangingPunct="1">
              <a:spcBef>
                <a:spcPct val="0"/>
              </a:spcBef>
              <a:spcAft>
                <a:spcPct val="0"/>
              </a:spcAft>
              <a:defRPr sz="2100" b="1" i="1">
                <a:solidFill>
                  <a:srgbClr val="1F5281"/>
                </a:solidFill>
                <a:latin typeface="Verdana" panose="020B0604030504040204" pitchFamily="34" charset="0"/>
              </a:defRPr>
            </a:lvl9pPr>
          </a:lstStyle>
          <a:p>
            <a:pPr algn="l"/>
            <a:r>
              <a:rPr lang="en-US" altLang="en-US" sz="2800" i="0" dirty="0">
                <a:solidFill>
                  <a:srgbClr val="000000"/>
                </a:solidFill>
                <a:latin typeface="+mn-lt"/>
                <a:cs typeface="Times New Roman" panose="02020603050405020304" pitchFamily="18" charset="0"/>
              </a:rPr>
              <a:t>I. TRIẾT HỌC VÀ VẤN ĐỀ CƠ BẢN CỦA TRIẾT HỌC</a:t>
            </a:r>
          </a:p>
        </p:txBody>
      </p:sp>
      <p:grpSp>
        <p:nvGrpSpPr>
          <p:cNvPr id="7" name="Group 1"/>
          <p:cNvGrpSpPr>
            <a:grpSpLocks/>
          </p:cNvGrpSpPr>
          <p:nvPr/>
        </p:nvGrpSpPr>
        <p:grpSpPr bwMode="auto">
          <a:xfrm>
            <a:off x="2755427" y="1767288"/>
            <a:ext cx="6530891" cy="1395413"/>
            <a:chOff x="755650" y="1989138"/>
            <a:chExt cx="7777163" cy="1860550"/>
          </a:xfrm>
        </p:grpSpPr>
        <p:sp>
          <p:nvSpPr>
            <p:cNvPr id="8" name="Freeform: Shape 9"/>
            <p:cNvSpPr/>
            <p:nvPr/>
          </p:nvSpPr>
          <p:spPr bwMode="auto">
            <a:xfrm>
              <a:off x="755650" y="1989138"/>
              <a:ext cx="7777163"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6600"/>
                  </a:solidFill>
                  <a:ea typeface="Tahoma" pitchFamily="34" charset="0"/>
                  <a:cs typeface="Times New Roman" pitchFamily="18" charset="0"/>
                </a:rPr>
                <a:t>1. </a:t>
              </a:r>
              <a:r>
                <a:rPr lang="en-US" sz="3200" b="1" dirty="0" err="1">
                  <a:solidFill>
                    <a:srgbClr val="006600"/>
                  </a:solidFill>
                  <a:ea typeface="Tahoma" pitchFamily="34" charset="0"/>
                  <a:cs typeface="Times New Roman" pitchFamily="18" charset="0"/>
                </a:rPr>
                <a:t>Khái</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lược</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về</a:t>
              </a:r>
              <a:r>
                <a:rPr lang="en-US" sz="3200" b="1" dirty="0">
                  <a:solidFill>
                    <a:srgbClr val="006600"/>
                  </a:solidFill>
                  <a:ea typeface="Tahoma" pitchFamily="34" charset="0"/>
                  <a:cs typeface="Times New Roman" pitchFamily="18" charset="0"/>
                </a:rPr>
                <a:t> </a:t>
              </a:r>
              <a:r>
                <a:rPr lang="en-US" sz="3200" b="1" dirty="0" err="1">
                  <a:solidFill>
                    <a:srgbClr val="006600"/>
                  </a:solidFill>
                  <a:ea typeface="Tahoma" pitchFamily="34" charset="0"/>
                  <a:cs typeface="Times New Roman" pitchFamily="18" charset="0"/>
                </a:rPr>
                <a:t>triết</a:t>
              </a:r>
              <a:r>
                <a:rPr lang="en-US" sz="3200" b="1" dirty="0">
                  <a:solidFill>
                    <a:srgbClr val="006600"/>
                  </a:solidFill>
                  <a:ea typeface="Tahoma" pitchFamily="34" charset="0"/>
                  <a:cs typeface="Times New Roman" pitchFamily="18" charset="0"/>
                </a:rPr>
                <a:t> học</a:t>
              </a:r>
              <a:endParaRPr lang="en-US" sz="3200" b="1" dirty="0">
                <a:solidFill>
                  <a:srgbClr val="006600"/>
                </a:solidFill>
              </a:endParaRPr>
            </a:p>
          </p:txBody>
        </p:sp>
        <p:sp>
          <p:nvSpPr>
            <p:cNvPr id="9" name="Straight Connector 8"/>
            <p:cNvSpPr/>
            <p:nvPr/>
          </p:nvSpPr>
          <p:spPr bwMode="auto">
            <a:xfrm>
              <a:off x="755650" y="2919412"/>
              <a:ext cx="738846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0" name="Group 5"/>
          <p:cNvGrpSpPr>
            <a:grpSpLocks/>
          </p:cNvGrpSpPr>
          <p:nvPr/>
        </p:nvGrpSpPr>
        <p:grpSpPr bwMode="auto">
          <a:xfrm>
            <a:off x="2755427" y="2998812"/>
            <a:ext cx="6530891" cy="1185863"/>
            <a:chOff x="807656" y="3183298"/>
            <a:chExt cx="7777163" cy="1581150"/>
          </a:xfrm>
        </p:grpSpPr>
        <p:sp>
          <p:nvSpPr>
            <p:cNvPr id="11" name="Freeform: Shape 11"/>
            <p:cNvSpPr/>
            <p:nvPr/>
          </p:nvSpPr>
          <p:spPr bwMode="auto">
            <a:xfrm>
              <a:off x="807656" y="3183298"/>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FF0000"/>
                  </a:solidFill>
                  <a:ea typeface="Tahoma" pitchFamily="34" charset="0"/>
                  <a:cs typeface="Times New Roman" pitchFamily="18" charset="0"/>
                </a:rPr>
                <a:t>2. </a:t>
              </a:r>
              <a:r>
                <a:rPr lang="en-US" sz="3200" b="1" dirty="0" err="1">
                  <a:solidFill>
                    <a:srgbClr val="FF0000"/>
                  </a:solidFill>
                  <a:ea typeface="Tahoma" pitchFamily="34" charset="0"/>
                  <a:cs typeface="Times New Roman" pitchFamily="18" charset="0"/>
                </a:rPr>
                <a:t>Vấn</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đề</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cơ</a:t>
              </a:r>
              <a:r>
                <a:rPr lang="en-US" sz="3200" b="1" dirty="0">
                  <a:solidFill>
                    <a:srgbClr val="FF0000"/>
                  </a:solidFill>
                  <a:ea typeface="Tahoma" pitchFamily="34" charset="0"/>
                  <a:cs typeface="Times New Roman" pitchFamily="18" charset="0"/>
                </a:rPr>
                <a:t> </a:t>
              </a:r>
              <a:r>
                <a:rPr lang="en-US" sz="3200" b="1" dirty="0" err="1">
                  <a:solidFill>
                    <a:srgbClr val="FF0000"/>
                  </a:solidFill>
                  <a:ea typeface="Tahoma" pitchFamily="34" charset="0"/>
                  <a:cs typeface="Times New Roman" pitchFamily="18" charset="0"/>
                </a:rPr>
                <a:t>bản</a:t>
              </a:r>
              <a:r>
                <a:rPr lang="en-US" sz="3200" b="1" dirty="0">
                  <a:solidFill>
                    <a:srgbClr val="FF0000"/>
                  </a:solidFill>
                  <a:ea typeface="Tahoma" pitchFamily="34" charset="0"/>
                  <a:cs typeface="Times New Roman" pitchFamily="18" charset="0"/>
                </a:rPr>
                <a:t> của </a:t>
              </a:r>
              <a:r>
                <a:rPr lang="en-US" sz="3200" b="1" dirty="0" err="1">
                  <a:solidFill>
                    <a:srgbClr val="FF0000"/>
                  </a:solidFill>
                  <a:ea typeface="Tahoma" pitchFamily="34" charset="0"/>
                  <a:cs typeface="Times New Roman" pitchFamily="18" charset="0"/>
                </a:rPr>
                <a:t>triết</a:t>
              </a:r>
              <a:r>
                <a:rPr lang="en-US" sz="3200" b="1" dirty="0">
                  <a:solidFill>
                    <a:srgbClr val="FF0000"/>
                  </a:solidFill>
                  <a:ea typeface="Tahoma" pitchFamily="34" charset="0"/>
                  <a:cs typeface="Times New Roman" pitchFamily="18" charset="0"/>
                </a:rPr>
                <a:t> học</a:t>
              </a:r>
              <a:endParaRPr lang="en-US" sz="3200" b="1" dirty="0">
                <a:solidFill>
                  <a:srgbClr val="FF0000"/>
                </a:solidFill>
              </a:endParaRPr>
            </a:p>
          </p:txBody>
        </p:sp>
        <p:sp>
          <p:nvSpPr>
            <p:cNvPr id="12" name="Straight Connector 11"/>
            <p:cNvSpPr/>
            <p:nvPr/>
          </p:nvSpPr>
          <p:spPr bwMode="auto">
            <a:xfrm>
              <a:off x="984762" y="4047592"/>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13" name="Group 11"/>
          <p:cNvGrpSpPr>
            <a:grpSpLocks/>
          </p:cNvGrpSpPr>
          <p:nvPr/>
        </p:nvGrpSpPr>
        <p:grpSpPr bwMode="auto">
          <a:xfrm>
            <a:off x="2755427" y="4401080"/>
            <a:ext cx="6530891" cy="1185863"/>
            <a:chOff x="692248" y="2460155"/>
            <a:chExt cx="7777163" cy="1581150"/>
          </a:xfrm>
        </p:grpSpPr>
        <p:sp>
          <p:nvSpPr>
            <p:cNvPr id="14" name="Freeform: Shape 11"/>
            <p:cNvSpPr/>
            <p:nvPr/>
          </p:nvSpPr>
          <p:spPr bwMode="auto">
            <a:xfrm>
              <a:off x="692248" y="2460155"/>
              <a:ext cx="777716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lnSpc>
                  <a:spcPct val="90000"/>
                </a:lnSpc>
                <a:spcAft>
                  <a:spcPct val="35000"/>
                </a:spcAft>
                <a:defRPr/>
              </a:pPr>
              <a:r>
                <a:rPr lang="en-US" sz="3200" b="1" dirty="0">
                  <a:solidFill>
                    <a:srgbClr val="0000FF"/>
                  </a:solidFill>
                  <a:ea typeface="Tahoma" pitchFamily="34" charset="0"/>
                  <a:cs typeface="Times New Roman" pitchFamily="18" charset="0"/>
                </a:rPr>
                <a:t>3. </a:t>
              </a:r>
              <a:r>
                <a:rPr lang="en-US" sz="3200" b="1" dirty="0" err="1">
                  <a:solidFill>
                    <a:srgbClr val="0000FF"/>
                  </a:solidFill>
                  <a:ea typeface="Tahoma" pitchFamily="34" charset="0"/>
                  <a:cs typeface="Times New Roman" pitchFamily="18" charset="0"/>
                </a:rPr>
                <a:t>Biện</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chứng</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và</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siêu</a:t>
              </a:r>
              <a:r>
                <a:rPr lang="en-US" sz="3200" b="1" dirty="0">
                  <a:solidFill>
                    <a:srgbClr val="0000FF"/>
                  </a:solidFill>
                  <a:ea typeface="Tahoma" pitchFamily="34" charset="0"/>
                  <a:cs typeface="Times New Roman" pitchFamily="18" charset="0"/>
                </a:rPr>
                <a:t> </a:t>
              </a:r>
              <a:r>
                <a:rPr lang="en-US" sz="3200" b="1" dirty="0" err="1">
                  <a:solidFill>
                    <a:srgbClr val="0000FF"/>
                  </a:solidFill>
                  <a:ea typeface="Tahoma" pitchFamily="34" charset="0"/>
                  <a:cs typeface="Times New Roman" pitchFamily="18" charset="0"/>
                </a:rPr>
                <a:t>hình</a:t>
              </a:r>
              <a:endParaRPr lang="en-US" sz="3200" b="1" dirty="0">
                <a:solidFill>
                  <a:srgbClr val="0000FF"/>
                </a:solidFill>
              </a:endParaRPr>
            </a:p>
          </p:txBody>
        </p:sp>
        <p:sp>
          <p:nvSpPr>
            <p:cNvPr id="15" name="Straight Connector 14"/>
            <p:cNvSpPr/>
            <p:nvPr/>
          </p:nvSpPr>
          <p:spPr bwMode="auto">
            <a:xfrm>
              <a:off x="1031549" y="3752764"/>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Tree>
    <p:extLst>
      <p:ext uri="{BB962C8B-B14F-4D97-AF65-F5344CB8AC3E}">
        <p14:creationId xmlns:p14="http://schemas.microsoft.com/office/powerpoint/2010/main" val="193149500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70" name="Picture 2" descr="Google 1817811 Clipart Backgrounds for Powerpoint Templates - PPT  Background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61400" y="1320800"/>
            <a:ext cx="3530600" cy="55372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913244"/>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Title 1"/>
          <p:cNvSpPr txBox="1">
            <a:spLocks noChangeArrowheads="1"/>
          </p:cNvSpPr>
          <p:nvPr/>
        </p:nvSpPr>
        <p:spPr>
          <a:xfrm>
            <a:off x="243546" y="251594"/>
            <a:ext cx="6346031" cy="540191"/>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6600"/>
                </a:solidFill>
                <a:latin typeface="+mn-lt"/>
                <a:cs typeface="Times New Roman" panose="02020603050405020304" pitchFamily="18" charset="0"/>
              </a:rPr>
              <a:t>1. </a:t>
            </a:r>
            <a:r>
              <a:rPr lang="en-US" altLang="en-US" sz="2800" b="1" dirty="0" err="1">
                <a:solidFill>
                  <a:srgbClr val="006600"/>
                </a:solidFill>
                <a:latin typeface="+mn-lt"/>
                <a:cs typeface="Times New Roman" panose="02020603050405020304" pitchFamily="18" charset="0"/>
              </a:rPr>
              <a:t>Khái</a:t>
            </a:r>
            <a:r>
              <a:rPr lang="en-US" altLang="en-US" sz="2800" b="1" dirty="0">
                <a:solidFill>
                  <a:srgbClr val="006600"/>
                </a:solidFill>
                <a:latin typeface="+mn-lt"/>
                <a:cs typeface="Times New Roman" panose="02020603050405020304" pitchFamily="18" charset="0"/>
              </a:rPr>
              <a:t> </a:t>
            </a:r>
            <a:r>
              <a:rPr lang="en-US" altLang="en-US" sz="2800" b="1" dirty="0" err="1">
                <a:solidFill>
                  <a:srgbClr val="006600"/>
                </a:solidFill>
                <a:latin typeface="+mn-lt"/>
                <a:cs typeface="Times New Roman" panose="02020603050405020304" pitchFamily="18" charset="0"/>
              </a:rPr>
              <a:t>lược</a:t>
            </a:r>
            <a:r>
              <a:rPr lang="en-US" altLang="en-US" sz="2800" b="1" dirty="0">
                <a:solidFill>
                  <a:srgbClr val="006600"/>
                </a:solidFill>
                <a:latin typeface="+mn-lt"/>
                <a:cs typeface="Times New Roman" panose="02020603050405020304" pitchFamily="18" charset="0"/>
              </a:rPr>
              <a:t> </a:t>
            </a:r>
            <a:r>
              <a:rPr lang="en-US" altLang="en-US" sz="2800" b="1" dirty="0" err="1">
                <a:solidFill>
                  <a:srgbClr val="006600"/>
                </a:solidFill>
                <a:latin typeface="+mn-lt"/>
                <a:cs typeface="Times New Roman" panose="02020603050405020304" pitchFamily="18" charset="0"/>
              </a:rPr>
              <a:t>về</a:t>
            </a:r>
            <a:r>
              <a:rPr lang="en-US" altLang="en-US" sz="2800" b="1" dirty="0">
                <a:solidFill>
                  <a:srgbClr val="006600"/>
                </a:solidFill>
                <a:latin typeface="+mn-lt"/>
                <a:cs typeface="Times New Roman" panose="02020603050405020304" pitchFamily="18" charset="0"/>
              </a:rPr>
              <a:t> </a:t>
            </a:r>
            <a:r>
              <a:rPr lang="en-US" altLang="en-US" sz="2800" b="1" dirty="0" err="1">
                <a:solidFill>
                  <a:srgbClr val="006600"/>
                </a:solidFill>
                <a:latin typeface="+mn-lt"/>
                <a:cs typeface="Times New Roman" panose="02020603050405020304" pitchFamily="18" charset="0"/>
              </a:rPr>
              <a:t>triết</a:t>
            </a:r>
            <a:r>
              <a:rPr lang="en-US" altLang="en-US" sz="2800" b="1" dirty="0">
                <a:solidFill>
                  <a:srgbClr val="006600"/>
                </a:solidFill>
                <a:latin typeface="+mn-lt"/>
                <a:cs typeface="Times New Roman" panose="02020603050405020304" pitchFamily="18" charset="0"/>
              </a:rPr>
              <a:t> </a:t>
            </a:r>
            <a:r>
              <a:rPr lang="en-US" altLang="en-US" sz="2800" b="1" dirty="0" err="1">
                <a:solidFill>
                  <a:srgbClr val="006600"/>
                </a:solidFill>
                <a:latin typeface="+mn-lt"/>
                <a:cs typeface="Times New Roman" panose="02020603050405020304" pitchFamily="18" charset="0"/>
              </a:rPr>
              <a:t>học</a:t>
            </a:r>
            <a:endParaRPr lang="en-US" altLang="en-US" sz="2800" b="1" dirty="0">
              <a:solidFill>
                <a:srgbClr val="006600"/>
              </a:solidFill>
              <a:latin typeface="+mn-lt"/>
              <a:cs typeface="Times New Roman" panose="02020603050405020304" pitchFamily="18" charset="0"/>
            </a:endParaRPr>
          </a:p>
        </p:txBody>
      </p:sp>
      <p:graphicFrame>
        <p:nvGraphicFramePr>
          <p:cNvPr id="7" name="Diagram 6"/>
          <p:cNvGraphicFramePr/>
          <p:nvPr>
            <p:extLst>
              <p:ext uri="{D42A27DB-BD31-4B8C-83A1-F6EECF244321}">
                <p14:modId xmlns:p14="http://schemas.microsoft.com/office/powerpoint/2010/main" val="3697278650"/>
              </p:ext>
            </p:extLst>
          </p:nvPr>
        </p:nvGraphicFramePr>
        <p:xfrm>
          <a:off x="1494129" y="1521066"/>
          <a:ext cx="7946086" cy="496855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347583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heel(1)">
                                      <p:cBhvr>
                                        <p:cTn id="15"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Graphic spid="7" grpId="0">
        <p:bldAsOne/>
      </p:bldGraphic>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00" y="0"/>
            <a:ext cx="12259835"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Cloud Callout 2"/>
          <p:cNvSpPr/>
          <p:nvPr/>
        </p:nvSpPr>
        <p:spPr>
          <a:xfrm>
            <a:off x="682320" y="1524000"/>
            <a:ext cx="5048778" cy="1905000"/>
          </a:xfrm>
          <a:prstGeom prst="cloudCallout">
            <a:avLst/>
          </a:prstGeom>
          <a:solidFill>
            <a:srgbClr val="99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a:solidFill>
                  <a:schemeClr val="bg1"/>
                </a:solidFill>
                <a:cs typeface="Times New Roman" charset="0"/>
              </a:rPr>
              <a:t>Triết</a:t>
            </a:r>
            <a:r>
              <a:rPr lang="en-US" sz="2800" b="1" dirty="0">
                <a:solidFill>
                  <a:schemeClr val="bg1"/>
                </a:solidFill>
                <a:cs typeface="Times New Roman" charset="0"/>
              </a:rPr>
              <a:t> </a:t>
            </a:r>
            <a:r>
              <a:rPr lang="en-US" sz="2800" b="1" dirty="0" err="1">
                <a:solidFill>
                  <a:schemeClr val="bg1"/>
                </a:solidFill>
                <a:cs typeface="Times New Roman" charset="0"/>
              </a:rPr>
              <a:t>học</a:t>
            </a:r>
            <a:r>
              <a:rPr lang="en-US" sz="2800" b="1" dirty="0">
                <a:solidFill>
                  <a:schemeClr val="bg1"/>
                </a:solidFill>
                <a:cs typeface="Times New Roman" charset="0"/>
              </a:rPr>
              <a:t> </a:t>
            </a:r>
            <a:r>
              <a:rPr lang="en-US" sz="2800" b="1" dirty="0" err="1">
                <a:solidFill>
                  <a:schemeClr val="bg1"/>
                </a:solidFill>
                <a:cs typeface="Times New Roman" charset="0"/>
              </a:rPr>
              <a:t>xuất</a:t>
            </a:r>
            <a:r>
              <a:rPr lang="en-US" sz="2800" b="1" dirty="0">
                <a:solidFill>
                  <a:schemeClr val="bg1"/>
                </a:solidFill>
                <a:cs typeface="Times New Roman" charset="0"/>
              </a:rPr>
              <a:t> </a:t>
            </a:r>
            <a:r>
              <a:rPr lang="en-US" sz="2800" b="1" dirty="0" err="1">
                <a:solidFill>
                  <a:schemeClr val="bg1"/>
                </a:solidFill>
                <a:cs typeface="Times New Roman" charset="0"/>
              </a:rPr>
              <a:t>hiện</a:t>
            </a:r>
            <a:r>
              <a:rPr lang="en-US" sz="2800" b="1" dirty="0">
                <a:solidFill>
                  <a:schemeClr val="bg1"/>
                </a:solidFill>
                <a:cs typeface="Times New Roman" charset="0"/>
              </a:rPr>
              <a:t> </a:t>
            </a:r>
            <a:r>
              <a:rPr lang="en-US" sz="2800" b="1" dirty="0" err="1">
                <a:solidFill>
                  <a:schemeClr val="bg1"/>
                </a:solidFill>
                <a:cs typeface="Times New Roman" charset="0"/>
              </a:rPr>
              <a:t>khi</a:t>
            </a:r>
            <a:r>
              <a:rPr lang="en-US" sz="2800" b="1" dirty="0">
                <a:solidFill>
                  <a:schemeClr val="bg1"/>
                </a:solidFill>
                <a:cs typeface="Times New Roman" charset="0"/>
              </a:rPr>
              <a:t> </a:t>
            </a:r>
            <a:r>
              <a:rPr lang="en-US" sz="2800" b="1" dirty="0" err="1">
                <a:solidFill>
                  <a:schemeClr val="bg1"/>
                </a:solidFill>
                <a:cs typeface="Times New Roman" charset="0"/>
              </a:rPr>
              <a:t>nào</a:t>
            </a:r>
            <a:r>
              <a:rPr lang="en-US" sz="2800" b="1" dirty="0">
                <a:solidFill>
                  <a:schemeClr val="bg1"/>
                </a:solidFill>
                <a:cs typeface="Times New Roman" charset="0"/>
              </a:rPr>
              <a:t>?</a:t>
            </a:r>
          </a:p>
        </p:txBody>
      </p:sp>
      <p:pic>
        <p:nvPicPr>
          <p:cNvPr id="4" name="Picture 2" descr="Nghệ Thuật Bán Hàng Bằng Cách Đặt Câu Hỏi - Shop Bánh Âu T&amp;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46156" y="1524000"/>
            <a:ext cx="4482244" cy="35052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682320" y="3903642"/>
            <a:ext cx="5468815" cy="954107"/>
          </a:xfrm>
          <a:prstGeom prst="rect">
            <a:avLst/>
          </a:prstGeom>
        </p:spPr>
        <p:txBody>
          <a:bodyPr wrap="square">
            <a:spAutoFit/>
          </a:bodyPr>
          <a:lstStyle/>
          <a:p>
            <a:pPr algn="ctr"/>
            <a:r>
              <a:rPr lang="en-US" sz="2800" dirty="0" err="1">
                <a:solidFill>
                  <a:srgbClr val="000099"/>
                </a:solidFill>
              </a:rPr>
              <a:t>Khoảng</a:t>
            </a:r>
            <a:r>
              <a:rPr lang="en-US" sz="2800" dirty="0">
                <a:solidFill>
                  <a:srgbClr val="000099"/>
                </a:solidFill>
              </a:rPr>
              <a:t> </a:t>
            </a:r>
            <a:r>
              <a:rPr lang="en-US" sz="2800" dirty="0" err="1">
                <a:solidFill>
                  <a:srgbClr val="000099"/>
                </a:solidFill>
              </a:rPr>
              <a:t>thế</a:t>
            </a:r>
            <a:r>
              <a:rPr lang="en-US" sz="2800" dirty="0">
                <a:solidFill>
                  <a:srgbClr val="000099"/>
                </a:solidFill>
              </a:rPr>
              <a:t> </a:t>
            </a:r>
            <a:r>
              <a:rPr lang="en-US" sz="2800" dirty="0" err="1">
                <a:solidFill>
                  <a:srgbClr val="000099"/>
                </a:solidFill>
              </a:rPr>
              <a:t>kỷ</a:t>
            </a:r>
            <a:r>
              <a:rPr lang="en-US" sz="2800" dirty="0">
                <a:solidFill>
                  <a:srgbClr val="000099"/>
                </a:solidFill>
              </a:rPr>
              <a:t> </a:t>
            </a:r>
            <a:r>
              <a:rPr lang="en-US" sz="2800" dirty="0" err="1">
                <a:solidFill>
                  <a:srgbClr val="000099"/>
                </a:solidFill>
              </a:rPr>
              <a:t>thứ</a:t>
            </a:r>
            <a:r>
              <a:rPr lang="en-US" sz="2800" dirty="0">
                <a:solidFill>
                  <a:srgbClr val="000099"/>
                </a:solidFill>
              </a:rPr>
              <a:t> </a:t>
            </a:r>
            <a:r>
              <a:rPr lang="en-US" sz="2800" dirty="0">
                <a:solidFill>
                  <a:srgbClr val="FF0000"/>
                </a:solidFill>
              </a:rPr>
              <a:t>VIII</a:t>
            </a:r>
            <a:r>
              <a:rPr lang="en-US" sz="2800" dirty="0">
                <a:solidFill>
                  <a:srgbClr val="000099"/>
                </a:solidFill>
              </a:rPr>
              <a:t> </a:t>
            </a:r>
            <a:r>
              <a:rPr lang="en-US" sz="2800" dirty="0" err="1">
                <a:solidFill>
                  <a:srgbClr val="000099"/>
                </a:solidFill>
              </a:rPr>
              <a:t>đến</a:t>
            </a:r>
            <a:r>
              <a:rPr lang="en-US" sz="2800" dirty="0">
                <a:solidFill>
                  <a:srgbClr val="000099"/>
                </a:solidFill>
              </a:rPr>
              <a:t> </a:t>
            </a:r>
            <a:r>
              <a:rPr lang="en-US" sz="2800" dirty="0" err="1">
                <a:solidFill>
                  <a:srgbClr val="000099"/>
                </a:solidFill>
              </a:rPr>
              <a:t>thế</a:t>
            </a:r>
            <a:endParaRPr lang="en-US" sz="2800" dirty="0">
              <a:solidFill>
                <a:srgbClr val="000099"/>
              </a:solidFill>
            </a:endParaRPr>
          </a:p>
          <a:p>
            <a:pPr algn="ctr"/>
            <a:r>
              <a:rPr lang="en-US" sz="2800" dirty="0" err="1">
                <a:solidFill>
                  <a:srgbClr val="000099"/>
                </a:solidFill>
              </a:rPr>
              <a:t>kỷ</a:t>
            </a:r>
            <a:r>
              <a:rPr lang="en-US" sz="2800" dirty="0">
                <a:solidFill>
                  <a:srgbClr val="000099"/>
                </a:solidFill>
              </a:rPr>
              <a:t> </a:t>
            </a:r>
            <a:r>
              <a:rPr lang="en-US" sz="2800" dirty="0" err="1">
                <a:solidFill>
                  <a:srgbClr val="000099"/>
                </a:solidFill>
              </a:rPr>
              <a:t>thứ</a:t>
            </a:r>
            <a:r>
              <a:rPr lang="en-US" sz="2800" dirty="0">
                <a:solidFill>
                  <a:srgbClr val="000099"/>
                </a:solidFill>
              </a:rPr>
              <a:t> </a:t>
            </a:r>
            <a:r>
              <a:rPr lang="en-US" sz="2800" dirty="0">
                <a:solidFill>
                  <a:srgbClr val="FF0000"/>
                </a:solidFill>
              </a:rPr>
              <a:t>VI </a:t>
            </a:r>
            <a:r>
              <a:rPr lang="en-US" sz="2800" dirty="0">
                <a:solidFill>
                  <a:srgbClr val="000099"/>
                </a:solidFill>
              </a:rPr>
              <a:t>(</a:t>
            </a:r>
            <a:r>
              <a:rPr lang="en-US" sz="2800" dirty="0" err="1">
                <a:solidFill>
                  <a:srgbClr val="000099"/>
                </a:solidFill>
              </a:rPr>
              <a:t>TrCN</a:t>
            </a:r>
            <a:r>
              <a:rPr lang="en-US" sz="2800" dirty="0">
                <a:solidFill>
                  <a:srgbClr val="000099"/>
                </a:solidFill>
              </a:rPr>
              <a:t>)</a:t>
            </a:r>
          </a:p>
        </p:txBody>
      </p:sp>
      <p:grpSp>
        <p:nvGrpSpPr>
          <p:cNvPr id="6" name="Group 21">
            <a:extLst>
              <a:ext uri="{FF2B5EF4-FFF2-40B4-BE49-F238E27FC236}">
                <a16:creationId xmlns="" xmlns:a16="http://schemas.microsoft.com/office/drawing/2014/main" id="{499EACEA-79BE-4D95-B185-71A8E16F574D}"/>
              </a:ext>
            </a:extLst>
          </p:cNvPr>
          <p:cNvGrpSpPr>
            <a:grpSpLocks/>
          </p:cNvGrpSpPr>
          <p:nvPr/>
        </p:nvGrpSpPr>
        <p:grpSpPr bwMode="auto">
          <a:xfrm>
            <a:off x="-12700" y="1049358"/>
            <a:ext cx="12041746" cy="45719"/>
            <a:chOff x="240" y="543"/>
            <a:chExt cx="5298" cy="33"/>
          </a:xfrm>
        </p:grpSpPr>
        <p:sp>
          <p:nvSpPr>
            <p:cNvPr id="7" name="Line 7">
              <a:extLst>
                <a:ext uri="{FF2B5EF4-FFF2-40B4-BE49-F238E27FC236}">
                  <a16:creationId xmlns="" xmlns:a16="http://schemas.microsoft.com/office/drawing/2014/main" id="{62146BEA-A536-4A11-B201-D4A22D98F149}"/>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a:extLst>
                <a:ext uri="{FF2B5EF4-FFF2-40B4-BE49-F238E27FC236}">
                  <a16:creationId xmlns="" xmlns:a16="http://schemas.microsoft.com/office/drawing/2014/main" id="{6EC0E6CC-9501-4EAC-9E31-1CF676973A9C}"/>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9" name="Rectangle 1">
            <a:extLst>
              <a:ext uri="{FF2B5EF4-FFF2-40B4-BE49-F238E27FC236}">
                <a16:creationId xmlns="" xmlns:a16="http://schemas.microsoft.com/office/drawing/2014/main" id="{E3E3EB5D-C7E9-46CE-9FF3-BFBE182BE1ED}"/>
              </a:ext>
            </a:extLst>
          </p:cNvPr>
          <p:cNvSpPr>
            <a:spLocks noChangeArrowheads="1"/>
          </p:cNvSpPr>
          <p:nvPr/>
        </p:nvSpPr>
        <p:spPr bwMode="auto">
          <a:xfrm>
            <a:off x="290796" y="239218"/>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spTree>
    <p:extLst>
      <p:ext uri="{BB962C8B-B14F-4D97-AF65-F5344CB8AC3E}">
        <p14:creationId xmlns:p14="http://schemas.microsoft.com/office/powerpoint/2010/main" val="973565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21" presetClass="entr" presetSubtype="1"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wheel(1)">
                                      <p:cBhvr>
                                        <p:cTn id="14" dur="2000"/>
                                        <p:tgtEl>
                                          <p:spTgt spid="5"/>
                                        </p:tgtEl>
                                      </p:cBhvr>
                                    </p:animEffect>
                                  </p:childTnLst>
                                </p:cTn>
                              </p:par>
                              <p:par>
                                <p:cTn id="15" presetID="2" presetClass="entr" presetSubtype="4" fill="hold" nodeType="with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ppt_x"/>
                                          </p:val>
                                        </p:tav>
                                        <p:tav tm="100000">
                                          <p:val>
                                            <p:strVal val="#ppt_x"/>
                                          </p:val>
                                        </p:tav>
                                      </p:tavLst>
                                    </p:anim>
                                    <p:anim calcmode="lin" valueType="num">
                                      <p:cBhvr additive="base">
                                        <p:cTn id="1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p:cTn id="23" dur="1000" fill="hold"/>
                                        <p:tgtEl>
                                          <p:spTgt spid="9"/>
                                        </p:tgtEl>
                                        <p:attrNameLst>
                                          <p:attrName>ppt_w</p:attrName>
                                        </p:attrNameLst>
                                      </p:cBhvr>
                                      <p:tavLst>
                                        <p:tav tm="0">
                                          <p:val>
                                            <p:fltVal val="0"/>
                                          </p:val>
                                        </p:tav>
                                        <p:tav tm="100000">
                                          <p:val>
                                            <p:strVal val="#ppt_w"/>
                                          </p:val>
                                        </p:tav>
                                      </p:tavLst>
                                    </p:anim>
                                    <p:anim calcmode="lin" valueType="num">
                                      <p:cBhvr>
                                        <p:cTn id="24" dur="1000" fill="hold"/>
                                        <p:tgtEl>
                                          <p:spTgt spid="9"/>
                                        </p:tgtEl>
                                        <p:attrNameLst>
                                          <p:attrName>ppt_h</p:attrName>
                                        </p:attrNameLst>
                                      </p:cBhvr>
                                      <p:tavLst>
                                        <p:tav tm="0">
                                          <p:val>
                                            <p:fltVal val="0"/>
                                          </p:val>
                                        </p:tav>
                                        <p:tav tm="100000">
                                          <p:val>
                                            <p:strVal val="#ppt_h"/>
                                          </p:val>
                                        </p:tav>
                                      </p:tavLst>
                                    </p:anim>
                                    <p:anim calcmode="lin" valueType="num">
                                      <p:cBhvr>
                                        <p:cTn id="25" dur="1000" fill="hold"/>
                                        <p:tgtEl>
                                          <p:spTgt spid="9"/>
                                        </p:tgtEl>
                                        <p:attrNameLst>
                                          <p:attrName>style.rotation</p:attrName>
                                        </p:attrNameLst>
                                      </p:cBhvr>
                                      <p:tavLst>
                                        <p:tav tm="0">
                                          <p:val>
                                            <p:fltVal val="90"/>
                                          </p:val>
                                        </p:tav>
                                        <p:tav tm="100000">
                                          <p:val>
                                            <p:fltVal val="0"/>
                                          </p:val>
                                        </p:tav>
                                      </p:tavLst>
                                    </p:anim>
                                    <p:animEffect transition="in" filter="fade">
                                      <p:cBhvr>
                                        <p:cTn id="26"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9"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810" name="Picture 2" descr="Hướng dẫn cách làm mẫu Powerpoint đẹp cực kỳ đơn giản trên điện tho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45910" y="4295774"/>
            <a:ext cx="4572000" cy="2562226"/>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936974"/>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1"/>
          <p:cNvSpPr>
            <a:spLocks noChangeArrowheads="1"/>
          </p:cNvSpPr>
          <p:nvPr/>
        </p:nvSpPr>
        <p:spPr bwMode="auto">
          <a:xfrm>
            <a:off x="290796" y="239218"/>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sp>
        <p:nvSpPr>
          <p:cNvPr id="7" name="Up Ribbon 6"/>
          <p:cNvSpPr/>
          <p:nvPr/>
        </p:nvSpPr>
        <p:spPr>
          <a:xfrm>
            <a:off x="3525657" y="1243911"/>
            <a:ext cx="5167717" cy="1197934"/>
          </a:xfrm>
          <a:prstGeom prst="ribbon2">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bg1"/>
                </a:solidFill>
                <a:cs typeface="Times New Roman" charset="0"/>
              </a:rPr>
              <a:t>a. </a:t>
            </a:r>
            <a:r>
              <a:rPr lang="en-US" sz="2400" b="1" dirty="0" err="1">
                <a:solidFill>
                  <a:schemeClr val="bg1"/>
                </a:solidFill>
                <a:cs typeface="Times New Roman" charset="0"/>
              </a:rPr>
              <a:t>Nguồn</a:t>
            </a:r>
            <a:r>
              <a:rPr lang="en-US" sz="2400" b="1" dirty="0">
                <a:solidFill>
                  <a:schemeClr val="bg1"/>
                </a:solidFill>
                <a:cs typeface="Times New Roman" charset="0"/>
              </a:rPr>
              <a:t> </a:t>
            </a:r>
            <a:r>
              <a:rPr lang="en-US" sz="2400" b="1" dirty="0" err="1">
                <a:solidFill>
                  <a:schemeClr val="bg1"/>
                </a:solidFill>
                <a:cs typeface="Times New Roman" charset="0"/>
              </a:rPr>
              <a:t>gốc</a:t>
            </a:r>
            <a:r>
              <a:rPr lang="en-US" sz="2400" b="1" dirty="0">
                <a:solidFill>
                  <a:schemeClr val="bg1"/>
                </a:solidFill>
                <a:cs typeface="Times New Roman" charset="0"/>
              </a:rPr>
              <a:t> </a:t>
            </a:r>
            <a:r>
              <a:rPr lang="en-US" sz="2400" b="1" dirty="0" err="1">
                <a:solidFill>
                  <a:schemeClr val="bg1"/>
                </a:solidFill>
                <a:cs typeface="Times New Roman" charset="0"/>
              </a:rPr>
              <a:t>của</a:t>
            </a:r>
            <a:r>
              <a:rPr lang="en-US" sz="2400" b="1" dirty="0">
                <a:solidFill>
                  <a:schemeClr val="bg1"/>
                </a:solidFill>
                <a:cs typeface="Times New Roman" charset="0"/>
              </a:rPr>
              <a:t> </a:t>
            </a:r>
            <a:r>
              <a:rPr lang="en-US" sz="2400" b="1" dirty="0" err="1">
                <a:solidFill>
                  <a:schemeClr val="bg1"/>
                </a:solidFill>
                <a:cs typeface="Times New Roman" charset="0"/>
              </a:rPr>
              <a:t>triết</a:t>
            </a:r>
            <a:r>
              <a:rPr lang="en-US" sz="2400" b="1" dirty="0">
                <a:solidFill>
                  <a:schemeClr val="bg1"/>
                </a:solidFill>
                <a:cs typeface="Times New Roman" charset="0"/>
              </a:rPr>
              <a:t> </a:t>
            </a:r>
            <a:r>
              <a:rPr lang="en-US" sz="2400" b="1" dirty="0" err="1">
                <a:solidFill>
                  <a:schemeClr val="bg1"/>
                </a:solidFill>
                <a:cs typeface="Times New Roman" charset="0"/>
              </a:rPr>
              <a:t>học</a:t>
            </a:r>
            <a:endParaRPr lang="en-US" sz="2400" b="1" dirty="0">
              <a:solidFill>
                <a:schemeClr val="bg1"/>
              </a:solidFill>
              <a:cs typeface="Times New Roman" charset="0"/>
            </a:endParaRPr>
          </a:p>
        </p:txBody>
      </p:sp>
      <p:sp>
        <p:nvSpPr>
          <p:cNvPr id="8" name="Rounded Rectangle 7"/>
          <p:cNvSpPr/>
          <p:nvPr/>
        </p:nvSpPr>
        <p:spPr>
          <a:xfrm>
            <a:off x="1524000" y="2662101"/>
            <a:ext cx="1828802" cy="872292"/>
          </a:xfrm>
          <a:prstGeom prst="roundRect">
            <a:avLst/>
          </a:prstGeom>
          <a:solidFill>
            <a:srgbClr val="FF0066"/>
          </a:solidFill>
          <a:ln>
            <a:solidFill>
              <a:schemeClr val="bg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sz="2400" dirty="0" err="1">
                <a:solidFill>
                  <a:schemeClr val="bg1"/>
                </a:solidFill>
                <a:cs typeface="Times New Roman"/>
              </a:rPr>
              <a:t>Nguồn</a:t>
            </a:r>
            <a:r>
              <a:rPr lang="en-US" sz="2400" dirty="0">
                <a:solidFill>
                  <a:schemeClr val="bg1"/>
                </a:solidFill>
                <a:cs typeface="Times New Roman"/>
              </a:rPr>
              <a:t> </a:t>
            </a:r>
            <a:r>
              <a:rPr lang="en-US" sz="2400" dirty="0" err="1">
                <a:solidFill>
                  <a:schemeClr val="bg1"/>
                </a:solidFill>
                <a:cs typeface="Times New Roman"/>
              </a:rPr>
              <a:t>gốc</a:t>
            </a:r>
            <a:r>
              <a:rPr lang="en-US" sz="2400" dirty="0">
                <a:solidFill>
                  <a:schemeClr val="bg1"/>
                </a:solidFill>
                <a:cs typeface="Times New Roman"/>
              </a:rPr>
              <a:t> </a:t>
            </a:r>
          </a:p>
          <a:p>
            <a:pPr algn="ctr">
              <a:defRPr/>
            </a:pPr>
            <a:r>
              <a:rPr lang="en-US" sz="2400" dirty="0" err="1">
                <a:solidFill>
                  <a:schemeClr val="bg1"/>
                </a:solidFill>
                <a:cs typeface="Times New Roman"/>
              </a:rPr>
              <a:t>nhận</a:t>
            </a:r>
            <a:r>
              <a:rPr lang="en-US" sz="2400" dirty="0">
                <a:solidFill>
                  <a:schemeClr val="bg1"/>
                </a:solidFill>
                <a:cs typeface="Times New Roman"/>
              </a:rPr>
              <a:t> </a:t>
            </a:r>
            <a:r>
              <a:rPr lang="en-US" sz="2400" dirty="0" err="1">
                <a:solidFill>
                  <a:schemeClr val="bg1"/>
                </a:solidFill>
                <a:cs typeface="Times New Roman"/>
              </a:rPr>
              <a:t>thức</a:t>
            </a:r>
            <a:endParaRPr lang="en-US" sz="2400" dirty="0">
              <a:solidFill>
                <a:schemeClr val="bg1"/>
              </a:solidFill>
              <a:cs typeface="Times New Roman"/>
            </a:endParaRPr>
          </a:p>
        </p:txBody>
      </p:sp>
      <p:sp>
        <p:nvSpPr>
          <p:cNvPr id="9" name="Rounded Rectangle 8"/>
          <p:cNvSpPr/>
          <p:nvPr/>
        </p:nvSpPr>
        <p:spPr>
          <a:xfrm>
            <a:off x="9011478" y="2662101"/>
            <a:ext cx="1828802" cy="872292"/>
          </a:xfrm>
          <a:prstGeom prst="roundRect">
            <a:avLst/>
          </a:prstGeom>
          <a:solidFill>
            <a:srgbClr val="660066"/>
          </a:solidFill>
          <a:ln>
            <a:solidFill>
              <a:schemeClr val="bg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sz="2400" dirty="0" err="1">
                <a:solidFill>
                  <a:schemeClr val="bg1"/>
                </a:solidFill>
                <a:cs typeface="Times New Roman"/>
              </a:rPr>
              <a:t>Nguồn</a:t>
            </a:r>
            <a:r>
              <a:rPr lang="en-US" sz="2400" dirty="0">
                <a:solidFill>
                  <a:schemeClr val="bg1"/>
                </a:solidFill>
                <a:cs typeface="Times New Roman"/>
              </a:rPr>
              <a:t> </a:t>
            </a:r>
            <a:r>
              <a:rPr lang="en-US" sz="2400" dirty="0" err="1">
                <a:solidFill>
                  <a:schemeClr val="bg1"/>
                </a:solidFill>
                <a:cs typeface="Times New Roman"/>
              </a:rPr>
              <a:t>gốc</a:t>
            </a:r>
            <a:endParaRPr lang="en-US" sz="2400" dirty="0">
              <a:solidFill>
                <a:schemeClr val="bg1"/>
              </a:solidFill>
              <a:cs typeface="Times New Roman"/>
            </a:endParaRPr>
          </a:p>
          <a:p>
            <a:pPr algn="ctr">
              <a:defRPr/>
            </a:pPr>
            <a:r>
              <a:rPr lang="en-US" sz="2400" dirty="0" err="1">
                <a:solidFill>
                  <a:schemeClr val="bg1"/>
                </a:solidFill>
                <a:cs typeface="Times New Roman"/>
              </a:rPr>
              <a:t>xã</a:t>
            </a:r>
            <a:r>
              <a:rPr lang="en-US" sz="2400" dirty="0">
                <a:solidFill>
                  <a:schemeClr val="bg1"/>
                </a:solidFill>
                <a:cs typeface="Times New Roman"/>
              </a:rPr>
              <a:t> </a:t>
            </a:r>
            <a:r>
              <a:rPr lang="en-US" sz="2400" dirty="0" err="1">
                <a:solidFill>
                  <a:schemeClr val="bg1"/>
                </a:solidFill>
                <a:cs typeface="Times New Roman"/>
              </a:rPr>
              <a:t>hội</a:t>
            </a:r>
            <a:endParaRPr lang="en-US" sz="2400" dirty="0">
              <a:solidFill>
                <a:schemeClr val="bg1"/>
              </a:solidFill>
              <a:cs typeface="Times New Roman"/>
            </a:endParaRPr>
          </a:p>
        </p:txBody>
      </p:sp>
      <p:sp>
        <p:nvSpPr>
          <p:cNvPr id="10" name="Rectangle 9"/>
          <p:cNvSpPr/>
          <p:nvPr/>
        </p:nvSpPr>
        <p:spPr>
          <a:xfrm>
            <a:off x="652141" y="4065524"/>
            <a:ext cx="3540648" cy="1509776"/>
          </a:xfrm>
          <a:prstGeom prst="rect">
            <a:avLst/>
          </a:prstGeom>
          <a:solidFill>
            <a:srgbClr val="009900"/>
          </a:solidFill>
          <a:ln>
            <a:solidFill>
              <a:schemeClr val="bg1"/>
            </a:solidFill>
          </a:ln>
        </p:spPr>
        <p:style>
          <a:lnRef idx="1">
            <a:schemeClr val="accent1"/>
          </a:lnRef>
          <a:fillRef idx="3">
            <a:schemeClr val="accent1"/>
          </a:fillRef>
          <a:effectRef idx="2">
            <a:schemeClr val="accent1"/>
          </a:effectRef>
          <a:fontRef idx="minor">
            <a:schemeClr val="lt1"/>
          </a:fontRef>
        </p:style>
        <p:txBody>
          <a:bodyPr anchor="ctr"/>
          <a:lstStyle/>
          <a:p>
            <a:pPr algn="ctr"/>
            <a:r>
              <a:rPr lang="en-US" sz="2000" dirty="0" err="1">
                <a:solidFill>
                  <a:schemeClr val="bg1"/>
                </a:solidFill>
              </a:rPr>
              <a:t>Năng</a:t>
            </a:r>
            <a:r>
              <a:rPr lang="en-US" sz="2000" dirty="0">
                <a:solidFill>
                  <a:schemeClr val="bg1"/>
                </a:solidFill>
              </a:rPr>
              <a:t> </a:t>
            </a:r>
            <a:r>
              <a:rPr lang="en-US" sz="2000" dirty="0" err="1">
                <a:solidFill>
                  <a:schemeClr val="bg1"/>
                </a:solidFill>
              </a:rPr>
              <a:t>lực</a:t>
            </a:r>
            <a:r>
              <a:rPr lang="en-US" sz="2000" dirty="0">
                <a:solidFill>
                  <a:schemeClr val="bg1"/>
                </a:solidFill>
              </a:rPr>
              <a:t> </a:t>
            </a:r>
            <a:r>
              <a:rPr lang="en-US" sz="2000" dirty="0" err="1">
                <a:solidFill>
                  <a:schemeClr val="bg1"/>
                </a:solidFill>
              </a:rPr>
              <a:t>tư</a:t>
            </a:r>
            <a:r>
              <a:rPr lang="en-US" sz="2000" dirty="0">
                <a:solidFill>
                  <a:schemeClr val="bg1"/>
                </a:solidFill>
              </a:rPr>
              <a:t> </a:t>
            </a:r>
            <a:r>
              <a:rPr lang="en-US" sz="2000" dirty="0" err="1">
                <a:solidFill>
                  <a:schemeClr val="bg1"/>
                </a:solidFill>
              </a:rPr>
              <a:t>duy</a:t>
            </a:r>
            <a:r>
              <a:rPr lang="en-US" sz="2000" dirty="0">
                <a:solidFill>
                  <a:schemeClr val="bg1"/>
                </a:solidFill>
              </a:rPr>
              <a:t> </a:t>
            </a:r>
            <a:r>
              <a:rPr lang="en-US" sz="2000" dirty="0" err="1">
                <a:solidFill>
                  <a:schemeClr val="bg1"/>
                </a:solidFill>
              </a:rPr>
              <a:t>trừu</a:t>
            </a:r>
            <a:r>
              <a:rPr lang="en-US" sz="2000" dirty="0">
                <a:solidFill>
                  <a:schemeClr val="bg1"/>
                </a:solidFill>
              </a:rPr>
              <a:t> </a:t>
            </a:r>
            <a:r>
              <a:rPr lang="en-US" sz="2000" dirty="0" err="1">
                <a:solidFill>
                  <a:schemeClr val="bg1"/>
                </a:solidFill>
              </a:rPr>
              <a:t>tượng</a:t>
            </a:r>
            <a:r>
              <a:rPr lang="en-US" sz="2000" dirty="0">
                <a:solidFill>
                  <a:schemeClr val="bg1"/>
                </a:solidFill>
              </a:rPr>
              <a:t> </a:t>
            </a:r>
            <a:r>
              <a:rPr lang="en-US" sz="2000" dirty="0" err="1">
                <a:solidFill>
                  <a:schemeClr val="bg1"/>
                </a:solidFill>
              </a:rPr>
              <a:t>của</a:t>
            </a:r>
            <a:r>
              <a:rPr lang="en-US" sz="2000" dirty="0">
                <a:solidFill>
                  <a:schemeClr val="bg1"/>
                </a:solidFill>
              </a:rPr>
              <a:t> con </a:t>
            </a:r>
            <a:r>
              <a:rPr lang="en-US" sz="2000" dirty="0" err="1">
                <a:solidFill>
                  <a:schemeClr val="bg1"/>
                </a:solidFill>
              </a:rPr>
              <a:t>người</a:t>
            </a:r>
            <a:r>
              <a:rPr lang="en-US" sz="2000" dirty="0">
                <a:solidFill>
                  <a:schemeClr val="bg1"/>
                </a:solidFill>
              </a:rPr>
              <a:t> </a:t>
            </a:r>
            <a:r>
              <a:rPr lang="en-US" sz="2000" dirty="0" err="1">
                <a:solidFill>
                  <a:schemeClr val="bg1"/>
                </a:solidFill>
              </a:rPr>
              <a:t>đạt</a:t>
            </a:r>
            <a:r>
              <a:rPr lang="en-US" sz="2000" dirty="0">
                <a:solidFill>
                  <a:schemeClr val="bg1"/>
                </a:solidFill>
              </a:rPr>
              <a:t> </a:t>
            </a:r>
            <a:r>
              <a:rPr lang="en-US" sz="2000" dirty="0" err="1">
                <a:solidFill>
                  <a:schemeClr val="bg1"/>
                </a:solidFill>
              </a:rPr>
              <a:t>đến</a:t>
            </a:r>
            <a:r>
              <a:rPr lang="en-US" sz="2000" dirty="0">
                <a:solidFill>
                  <a:schemeClr val="bg1"/>
                </a:solidFill>
              </a:rPr>
              <a:t> </a:t>
            </a:r>
            <a:r>
              <a:rPr lang="en-US" sz="2000" dirty="0" err="1">
                <a:solidFill>
                  <a:schemeClr val="bg1"/>
                </a:solidFill>
              </a:rPr>
              <a:t>trình</a:t>
            </a:r>
            <a:r>
              <a:rPr lang="en-US" sz="2000" dirty="0">
                <a:solidFill>
                  <a:schemeClr val="bg1"/>
                </a:solidFill>
              </a:rPr>
              <a:t> </a:t>
            </a:r>
            <a:r>
              <a:rPr lang="en-US" sz="2000" dirty="0" err="1">
                <a:solidFill>
                  <a:schemeClr val="bg1"/>
                </a:solidFill>
              </a:rPr>
              <a:t>đô</a:t>
            </a:r>
            <a:r>
              <a:rPr lang="en-US" sz="2000" dirty="0">
                <a:solidFill>
                  <a:schemeClr val="bg1"/>
                </a:solidFill>
              </a:rPr>
              <a:t>̣ </a:t>
            </a:r>
            <a:r>
              <a:rPr lang="en-US" sz="2000" dirty="0" err="1">
                <a:solidFill>
                  <a:schemeClr val="bg1"/>
                </a:solidFill>
              </a:rPr>
              <a:t>nhất</a:t>
            </a:r>
            <a:r>
              <a:rPr lang="en-US" sz="2000" dirty="0">
                <a:solidFill>
                  <a:schemeClr val="bg1"/>
                </a:solidFill>
              </a:rPr>
              <a:t> </a:t>
            </a:r>
            <a:r>
              <a:rPr lang="en-US" sz="2000" dirty="0" err="1">
                <a:solidFill>
                  <a:schemeClr val="bg1"/>
                </a:solidFill>
              </a:rPr>
              <a:t>định</a:t>
            </a:r>
            <a:r>
              <a:rPr lang="en-US" sz="2000" dirty="0">
                <a:solidFill>
                  <a:schemeClr val="bg1"/>
                </a:solidFill>
              </a:rPr>
              <a:t>.</a:t>
            </a:r>
            <a:endParaRPr lang="en-US" sz="2000" dirty="0">
              <a:solidFill>
                <a:schemeClr val="bg1"/>
              </a:solidFill>
              <a:cs typeface="Times New Roman" charset="0"/>
            </a:endParaRPr>
          </a:p>
        </p:txBody>
      </p:sp>
      <p:sp>
        <p:nvSpPr>
          <p:cNvPr id="11" name="Rectangle 10"/>
          <p:cNvSpPr/>
          <p:nvPr/>
        </p:nvSpPr>
        <p:spPr>
          <a:xfrm>
            <a:off x="8375374" y="4065525"/>
            <a:ext cx="3164486" cy="1409492"/>
          </a:xfrm>
          <a:prstGeom prst="rect">
            <a:avLst/>
          </a:prstGeom>
          <a:solidFill>
            <a:srgbClr val="996633"/>
          </a:solidFill>
          <a:ln>
            <a:solidFill>
              <a:schemeClr val="bg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r>
              <a:rPr lang="en-US" sz="2000" dirty="0" err="1">
                <a:solidFill>
                  <a:schemeClr val="bg1"/>
                </a:solidFill>
                <a:cs typeface="Times New Roman"/>
              </a:rPr>
              <a:t>Sự</a:t>
            </a:r>
            <a:r>
              <a:rPr lang="en-US" sz="2000" dirty="0">
                <a:solidFill>
                  <a:schemeClr val="bg1"/>
                </a:solidFill>
                <a:cs typeface="Times New Roman"/>
              </a:rPr>
              <a:t> </a:t>
            </a:r>
            <a:r>
              <a:rPr lang="en-US" sz="2000" dirty="0" err="1">
                <a:solidFill>
                  <a:schemeClr val="bg1"/>
                </a:solidFill>
                <a:cs typeface="Times New Roman"/>
              </a:rPr>
              <a:t>phân</a:t>
            </a:r>
            <a:r>
              <a:rPr lang="en-US" sz="2000" dirty="0">
                <a:solidFill>
                  <a:schemeClr val="bg1"/>
                </a:solidFill>
                <a:cs typeface="Times New Roman"/>
              </a:rPr>
              <a:t> </a:t>
            </a:r>
            <a:r>
              <a:rPr lang="en-US" sz="2000" dirty="0" err="1">
                <a:solidFill>
                  <a:schemeClr val="bg1"/>
                </a:solidFill>
                <a:cs typeface="Times New Roman"/>
              </a:rPr>
              <a:t>công</a:t>
            </a:r>
            <a:r>
              <a:rPr lang="en-US" sz="2000" dirty="0">
                <a:solidFill>
                  <a:schemeClr val="bg1"/>
                </a:solidFill>
                <a:cs typeface="Times New Roman"/>
              </a:rPr>
              <a:t> </a:t>
            </a:r>
            <a:r>
              <a:rPr lang="en-US" sz="2000" dirty="0" err="1">
                <a:solidFill>
                  <a:schemeClr val="bg1"/>
                </a:solidFill>
                <a:cs typeface="Times New Roman"/>
              </a:rPr>
              <a:t>lao</a:t>
            </a:r>
            <a:r>
              <a:rPr lang="en-US" sz="2000" dirty="0">
                <a:solidFill>
                  <a:schemeClr val="bg1"/>
                </a:solidFill>
                <a:cs typeface="Times New Roman"/>
              </a:rPr>
              <a:t> </a:t>
            </a:r>
            <a:r>
              <a:rPr lang="en-US" sz="2000" dirty="0" err="1">
                <a:solidFill>
                  <a:schemeClr val="bg1"/>
                </a:solidFill>
                <a:cs typeface="Times New Roman"/>
              </a:rPr>
              <a:t>động</a:t>
            </a:r>
            <a:r>
              <a:rPr lang="en-US" sz="2000" dirty="0">
                <a:solidFill>
                  <a:schemeClr val="bg1"/>
                </a:solidFill>
                <a:cs typeface="Times New Roman"/>
              </a:rPr>
              <a:t> </a:t>
            </a:r>
            <a:r>
              <a:rPr lang="en-US" sz="2000" dirty="0" err="1">
                <a:solidFill>
                  <a:schemeClr val="bg1"/>
                </a:solidFill>
                <a:cs typeface="Times New Roman"/>
              </a:rPr>
              <a:t>xã</a:t>
            </a:r>
            <a:r>
              <a:rPr lang="en-US" sz="2000" dirty="0">
                <a:solidFill>
                  <a:schemeClr val="bg1"/>
                </a:solidFill>
                <a:cs typeface="Times New Roman"/>
              </a:rPr>
              <a:t> </a:t>
            </a:r>
            <a:r>
              <a:rPr lang="en-US" sz="2000" dirty="0" err="1">
                <a:solidFill>
                  <a:schemeClr val="bg1"/>
                </a:solidFill>
                <a:cs typeface="Times New Roman"/>
              </a:rPr>
              <a:t>hội</a:t>
            </a:r>
            <a:r>
              <a:rPr lang="en-US" sz="2000" dirty="0">
                <a:solidFill>
                  <a:schemeClr val="bg1"/>
                </a:solidFill>
                <a:cs typeface="Times New Roman"/>
              </a:rPr>
              <a:t> </a:t>
            </a:r>
            <a:r>
              <a:rPr lang="en-US" sz="2000" dirty="0" err="1">
                <a:solidFill>
                  <a:schemeClr val="bg1"/>
                </a:solidFill>
                <a:cs typeface="Times New Roman"/>
              </a:rPr>
              <a:t>và</a:t>
            </a:r>
            <a:r>
              <a:rPr lang="en-US" sz="2000" dirty="0">
                <a:solidFill>
                  <a:schemeClr val="bg1"/>
                </a:solidFill>
                <a:cs typeface="Times New Roman"/>
              </a:rPr>
              <a:t> </a:t>
            </a:r>
            <a:r>
              <a:rPr lang="en-US" sz="2000" dirty="0" err="1">
                <a:solidFill>
                  <a:schemeClr val="bg1"/>
                </a:solidFill>
                <a:cs typeface="Times New Roman"/>
              </a:rPr>
              <a:t>sự</a:t>
            </a:r>
            <a:r>
              <a:rPr lang="en-US" sz="2000" dirty="0">
                <a:solidFill>
                  <a:schemeClr val="bg1"/>
                </a:solidFill>
                <a:cs typeface="Times New Roman"/>
              </a:rPr>
              <a:t> </a:t>
            </a:r>
            <a:r>
              <a:rPr lang="en-US" sz="2000" dirty="0" err="1">
                <a:solidFill>
                  <a:schemeClr val="bg1"/>
                </a:solidFill>
                <a:cs typeface="Times New Roman"/>
              </a:rPr>
              <a:t>xuất</a:t>
            </a:r>
            <a:r>
              <a:rPr lang="en-US" sz="2000" dirty="0">
                <a:solidFill>
                  <a:schemeClr val="bg1"/>
                </a:solidFill>
                <a:cs typeface="Times New Roman"/>
              </a:rPr>
              <a:t> </a:t>
            </a:r>
            <a:r>
              <a:rPr lang="en-US" sz="2000" dirty="0" err="1">
                <a:solidFill>
                  <a:schemeClr val="bg1"/>
                </a:solidFill>
                <a:cs typeface="Times New Roman"/>
              </a:rPr>
              <a:t>hiện</a:t>
            </a:r>
            <a:r>
              <a:rPr lang="en-US" sz="2000" dirty="0">
                <a:solidFill>
                  <a:schemeClr val="bg1"/>
                </a:solidFill>
                <a:cs typeface="Times New Roman"/>
              </a:rPr>
              <a:t> </a:t>
            </a:r>
            <a:r>
              <a:rPr lang="en-US" sz="2000" dirty="0" err="1">
                <a:solidFill>
                  <a:schemeClr val="bg1"/>
                </a:solidFill>
                <a:cs typeface="Times New Roman"/>
              </a:rPr>
              <a:t>của</a:t>
            </a:r>
            <a:r>
              <a:rPr lang="en-US" sz="2000" dirty="0">
                <a:solidFill>
                  <a:schemeClr val="bg1"/>
                </a:solidFill>
                <a:cs typeface="Times New Roman"/>
              </a:rPr>
              <a:t> </a:t>
            </a:r>
            <a:r>
              <a:rPr lang="en-US" sz="2000" dirty="0" err="1">
                <a:solidFill>
                  <a:schemeClr val="bg1"/>
                </a:solidFill>
                <a:cs typeface="Times New Roman"/>
              </a:rPr>
              <a:t>giai</a:t>
            </a:r>
            <a:r>
              <a:rPr lang="en-US" sz="2000" dirty="0">
                <a:solidFill>
                  <a:schemeClr val="bg1"/>
                </a:solidFill>
                <a:cs typeface="Times New Roman"/>
              </a:rPr>
              <a:t> </a:t>
            </a:r>
            <a:r>
              <a:rPr lang="en-US" sz="2000" dirty="0" err="1">
                <a:solidFill>
                  <a:schemeClr val="bg1"/>
                </a:solidFill>
                <a:cs typeface="Times New Roman"/>
              </a:rPr>
              <a:t>cấp</a:t>
            </a:r>
            <a:r>
              <a:rPr lang="en-US" sz="2000" dirty="0">
                <a:solidFill>
                  <a:schemeClr val="bg1"/>
                </a:solidFill>
                <a:cs typeface="Times New Roman"/>
              </a:rPr>
              <a:t>, </a:t>
            </a:r>
            <a:r>
              <a:rPr lang="en-US" sz="2000" dirty="0" err="1">
                <a:solidFill>
                  <a:schemeClr val="bg1"/>
                </a:solidFill>
                <a:cs typeface="Times New Roman"/>
              </a:rPr>
              <a:t>Nhà</a:t>
            </a:r>
            <a:r>
              <a:rPr lang="en-US" sz="2000" dirty="0">
                <a:solidFill>
                  <a:schemeClr val="bg1"/>
                </a:solidFill>
                <a:cs typeface="Times New Roman"/>
              </a:rPr>
              <a:t> </a:t>
            </a:r>
            <a:r>
              <a:rPr lang="en-US" sz="2000" dirty="0" err="1">
                <a:solidFill>
                  <a:schemeClr val="bg1"/>
                </a:solidFill>
                <a:cs typeface="Times New Roman"/>
              </a:rPr>
              <a:t>nước</a:t>
            </a:r>
            <a:endParaRPr lang="en-US" sz="2000" dirty="0">
              <a:solidFill>
                <a:schemeClr val="bg1"/>
              </a:solidFill>
              <a:cs typeface="Times New Roman"/>
            </a:endParaRPr>
          </a:p>
        </p:txBody>
      </p:sp>
      <p:cxnSp>
        <p:nvCxnSpPr>
          <p:cNvPr id="12" name="Straight Arrow Connector 11"/>
          <p:cNvCxnSpPr>
            <a:cxnSpLocks/>
            <a:stCxn id="7" idx="2"/>
            <a:endCxn id="8" idx="0"/>
          </p:cNvCxnSpPr>
          <p:nvPr/>
        </p:nvCxnSpPr>
        <p:spPr>
          <a:xfrm flipH="1">
            <a:off x="2438401" y="2242185"/>
            <a:ext cx="3671115" cy="419916"/>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cxnSpLocks/>
            <a:stCxn id="7" idx="2"/>
            <a:endCxn id="9" idx="0"/>
          </p:cNvCxnSpPr>
          <p:nvPr/>
        </p:nvCxnSpPr>
        <p:spPr>
          <a:xfrm>
            <a:off x="6109516" y="2242185"/>
            <a:ext cx="3816363" cy="419916"/>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cxnSpLocks/>
            <a:stCxn id="8" idx="2"/>
          </p:cNvCxnSpPr>
          <p:nvPr/>
        </p:nvCxnSpPr>
        <p:spPr>
          <a:xfrm flipH="1">
            <a:off x="2438183" y="3534393"/>
            <a:ext cx="218" cy="531131"/>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cxnSpLocks/>
            <a:stCxn id="9" idx="2"/>
            <a:endCxn id="11" idx="0"/>
          </p:cNvCxnSpPr>
          <p:nvPr/>
        </p:nvCxnSpPr>
        <p:spPr>
          <a:xfrm>
            <a:off x="9925879" y="3534393"/>
            <a:ext cx="31738" cy="531132"/>
          </a:xfrm>
          <a:prstGeom prst="straightConnector1">
            <a:avLst/>
          </a:prstGeom>
          <a:ln>
            <a:solidFill>
              <a:srgbClr val="008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2707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2" presetClass="entr" presetSubtype="4" fill="hold"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12" fill="hold" nodeType="clickEffect">
                                  <p:stCondLst>
                                    <p:cond delay="0"/>
                                  </p:stCondLst>
                                  <p:childTnLst>
                                    <p:set>
                                      <p:cBhvr>
                                        <p:cTn id="25" dur="1" fill="hold">
                                          <p:stCondLst>
                                            <p:cond delay="0"/>
                                          </p:stCondLst>
                                        </p:cTn>
                                        <p:tgtEl>
                                          <p:spTgt spid="12"/>
                                        </p:tgtEl>
                                        <p:attrNameLst>
                                          <p:attrName>style.visibility</p:attrName>
                                        </p:attrNameLst>
                                      </p:cBhvr>
                                      <p:to>
                                        <p:strVal val="visible"/>
                                      </p:to>
                                    </p:set>
                                    <p:anim calcmode="lin" valueType="num">
                                      <p:cBhvr additive="base">
                                        <p:cTn id="26" dur="500" fill="hold"/>
                                        <p:tgtEl>
                                          <p:spTgt spid="12"/>
                                        </p:tgtEl>
                                        <p:attrNameLst>
                                          <p:attrName>ppt_x</p:attrName>
                                        </p:attrNameLst>
                                      </p:cBhvr>
                                      <p:tavLst>
                                        <p:tav tm="0">
                                          <p:val>
                                            <p:strVal val="0-#ppt_w/2"/>
                                          </p:val>
                                        </p:tav>
                                        <p:tav tm="100000">
                                          <p:val>
                                            <p:strVal val="#ppt_x"/>
                                          </p:val>
                                        </p:tav>
                                      </p:tavLst>
                                    </p:anim>
                                    <p:anim calcmode="lin" valueType="num">
                                      <p:cBhvr additive="base">
                                        <p:cTn id="27"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500" fill="hold"/>
                                        <p:tgtEl>
                                          <p:spTgt spid="8"/>
                                        </p:tgtEl>
                                        <p:attrNameLst>
                                          <p:attrName>ppt_x</p:attrName>
                                        </p:attrNameLst>
                                      </p:cBhvr>
                                      <p:tavLst>
                                        <p:tav tm="0">
                                          <p:val>
                                            <p:strVal val="#ppt_x"/>
                                          </p:val>
                                        </p:tav>
                                        <p:tav tm="100000">
                                          <p:val>
                                            <p:strVal val="#ppt_x"/>
                                          </p:val>
                                        </p:tav>
                                      </p:tavLst>
                                    </p:anim>
                                    <p:anim calcmode="lin" valueType="num">
                                      <p:cBhvr additive="base">
                                        <p:cTn id="33"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12" fill="hold" nodeType="click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 fill="hold"/>
                                        <p:tgtEl>
                                          <p:spTgt spid="13"/>
                                        </p:tgtEl>
                                        <p:attrNameLst>
                                          <p:attrName>ppt_x</p:attrName>
                                        </p:attrNameLst>
                                      </p:cBhvr>
                                      <p:tavLst>
                                        <p:tav tm="0">
                                          <p:val>
                                            <p:strVal val="0-#ppt_w/2"/>
                                          </p:val>
                                        </p:tav>
                                        <p:tav tm="100000">
                                          <p:val>
                                            <p:strVal val="#ppt_x"/>
                                          </p:val>
                                        </p:tav>
                                      </p:tavLst>
                                    </p:anim>
                                    <p:anim calcmode="lin" valueType="num">
                                      <p:cBhvr additive="base">
                                        <p:cTn id="39"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fade">
                                      <p:cBhvr>
                                        <p:cTn id="44" dur="1000"/>
                                        <p:tgtEl>
                                          <p:spTgt spid="9"/>
                                        </p:tgtEl>
                                      </p:cBhvr>
                                    </p:animEffect>
                                    <p:anim calcmode="lin" valueType="num">
                                      <p:cBhvr>
                                        <p:cTn id="45" dur="1000" fill="hold"/>
                                        <p:tgtEl>
                                          <p:spTgt spid="9"/>
                                        </p:tgtEl>
                                        <p:attrNameLst>
                                          <p:attrName>ppt_x</p:attrName>
                                        </p:attrNameLst>
                                      </p:cBhvr>
                                      <p:tavLst>
                                        <p:tav tm="0">
                                          <p:val>
                                            <p:strVal val="#ppt_x"/>
                                          </p:val>
                                        </p:tav>
                                        <p:tav tm="100000">
                                          <p:val>
                                            <p:strVal val="#ppt_x"/>
                                          </p:val>
                                        </p:tav>
                                      </p:tavLst>
                                    </p:anim>
                                    <p:anim calcmode="lin" valueType="num">
                                      <p:cBhvr>
                                        <p:cTn id="4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1" fill="hold" nodeType="click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500" fill="hold"/>
                                        <p:tgtEl>
                                          <p:spTgt spid="14"/>
                                        </p:tgtEl>
                                        <p:attrNameLst>
                                          <p:attrName>ppt_x</p:attrName>
                                        </p:attrNameLst>
                                      </p:cBhvr>
                                      <p:tavLst>
                                        <p:tav tm="0">
                                          <p:val>
                                            <p:strVal val="#ppt_x"/>
                                          </p:val>
                                        </p:tav>
                                        <p:tav tm="100000">
                                          <p:val>
                                            <p:strVal val="#ppt_x"/>
                                          </p:val>
                                        </p:tav>
                                      </p:tavLst>
                                    </p:anim>
                                    <p:anim calcmode="lin" valueType="num">
                                      <p:cBhvr additive="base">
                                        <p:cTn id="52"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10"/>
                                        </p:tgtEl>
                                        <p:attrNameLst>
                                          <p:attrName>style.visibility</p:attrName>
                                        </p:attrNameLst>
                                      </p:cBhvr>
                                      <p:to>
                                        <p:strVal val="visible"/>
                                      </p:to>
                                    </p:set>
                                    <p:animEffect transition="in" filter="fade">
                                      <p:cBhvr>
                                        <p:cTn id="57" dur="1000"/>
                                        <p:tgtEl>
                                          <p:spTgt spid="10"/>
                                        </p:tgtEl>
                                      </p:cBhvr>
                                    </p:animEffect>
                                    <p:anim calcmode="lin" valueType="num">
                                      <p:cBhvr>
                                        <p:cTn id="58" dur="1000" fill="hold"/>
                                        <p:tgtEl>
                                          <p:spTgt spid="10"/>
                                        </p:tgtEl>
                                        <p:attrNameLst>
                                          <p:attrName>ppt_x</p:attrName>
                                        </p:attrNameLst>
                                      </p:cBhvr>
                                      <p:tavLst>
                                        <p:tav tm="0">
                                          <p:val>
                                            <p:strVal val="#ppt_x"/>
                                          </p:val>
                                        </p:tav>
                                        <p:tav tm="100000">
                                          <p:val>
                                            <p:strVal val="#ppt_x"/>
                                          </p:val>
                                        </p:tav>
                                      </p:tavLst>
                                    </p:anim>
                                    <p:anim calcmode="lin" valueType="num">
                                      <p:cBhvr>
                                        <p:cTn id="5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4" fill="hold" nodeType="click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additive="base">
                                        <p:cTn id="64" dur="500" fill="hold"/>
                                        <p:tgtEl>
                                          <p:spTgt spid="15"/>
                                        </p:tgtEl>
                                        <p:attrNameLst>
                                          <p:attrName>ppt_x</p:attrName>
                                        </p:attrNameLst>
                                      </p:cBhvr>
                                      <p:tavLst>
                                        <p:tav tm="0">
                                          <p:val>
                                            <p:strVal val="#ppt_x"/>
                                          </p:val>
                                        </p:tav>
                                        <p:tav tm="100000">
                                          <p:val>
                                            <p:strVal val="#ppt_x"/>
                                          </p:val>
                                        </p:tav>
                                      </p:tavLst>
                                    </p:anim>
                                    <p:anim calcmode="lin" valueType="num">
                                      <p:cBhvr additive="base">
                                        <p:cTn id="65"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1"/>
                                        </p:tgtEl>
                                        <p:attrNameLst>
                                          <p:attrName>style.visibility</p:attrName>
                                        </p:attrNameLst>
                                      </p:cBhvr>
                                      <p:to>
                                        <p:strVal val="visible"/>
                                      </p:to>
                                    </p:set>
                                    <p:animEffect transition="in" filter="fade">
                                      <p:cBhvr>
                                        <p:cTn id="70" dur="1000"/>
                                        <p:tgtEl>
                                          <p:spTgt spid="11"/>
                                        </p:tgtEl>
                                      </p:cBhvr>
                                    </p:animEffect>
                                    <p:anim calcmode="lin" valueType="num">
                                      <p:cBhvr>
                                        <p:cTn id="71" dur="1000" fill="hold"/>
                                        <p:tgtEl>
                                          <p:spTgt spid="11"/>
                                        </p:tgtEl>
                                        <p:attrNameLst>
                                          <p:attrName>ppt_x</p:attrName>
                                        </p:attrNameLst>
                                      </p:cBhvr>
                                      <p:tavLst>
                                        <p:tav tm="0">
                                          <p:val>
                                            <p:strVal val="#ppt_x"/>
                                          </p:val>
                                        </p:tav>
                                        <p:tav tm="100000">
                                          <p:val>
                                            <p:strVal val="#ppt_x"/>
                                          </p:val>
                                        </p:tav>
                                      </p:tavLst>
                                    </p:anim>
                                    <p:anim calcmode="lin" valueType="num">
                                      <p:cBhvr>
                                        <p:cTn id="72"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P spid="9" grpId="0" animBg="1"/>
      <p:bldP spid="10" grpId="0" animBg="1"/>
      <p:bldP spid="11"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bg>
      <p:bgPr>
        <a:pattFill prst="pct5">
          <a:fgClr>
            <a:srgbClr val="F3F3F3"/>
          </a:fgClr>
          <a:bgClr>
            <a:schemeClr val="bg1"/>
          </a:bgClr>
        </a:pattFill>
        <a:effectLst/>
      </p:bgPr>
    </p:bg>
    <p:spTree>
      <p:nvGrpSpPr>
        <p:cNvPr id="1" name="Shape 339"/>
        <p:cNvGrpSpPr/>
        <p:nvPr/>
      </p:nvGrpSpPr>
      <p:grpSpPr>
        <a:xfrm>
          <a:off x="0" y="0"/>
          <a:ext cx="0" cy="0"/>
          <a:chOff x="0" y="0"/>
          <a:chExt cx="0" cy="0"/>
        </a:xfrm>
      </p:grpSpPr>
      <p:sp>
        <p:nvSpPr>
          <p:cNvPr id="2" name="Double Wave 1"/>
          <p:cNvSpPr/>
          <p:nvPr/>
        </p:nvSpPr>
        <p:spPr>
          <a:xfrm>
            <a:off x="5463034" y="491269"/>
            <a:ext cx="5982196" cy="3852131"/>
          </a:xfrm>
          <a:prstGeom prst="doubleWave">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r>
              <a:rPr lang="en-US" sz="2800" dirty="0" err="1"/>
              <a:t>Triết</a:t>
            </a:r>
            <a:r>
              <a:rPr lang="en-US" sz="2800" dirty="0"/>
              <a:t> </a:t>
            </a:r>
            <a:r>
              <a:rPr lang="en-US" sz="2800" dirty="0" err="1"/>
              <a:t>học</a:t>
            </a:r>
            <a:r>
              <a:rPr lang="en-US" sz="2800" dirty="0"/>
              <a:t> </a:t>
            </a:r>
            <a:r>
              <a:rPr lang="en-US" sz="2800" dirty="0" err="1"/>
              <a:t>nảy</a:t>
            </a:r>
            <a:r>
              <a:rPr lang="en-US" sz="2800" dirty="0"/>
              <a:t> </a:t>
            </a:r>
            <a:r>
              <a:rPr lang="en-US" sz="2800" dirty="0" err="1"/>
              <a:t>sinh</a:t>
            </a:r>
            <a:r>
              <a:rPr lang="en-US" sz="2800" dirty="0"/>
              <a:t> </a:t>
            </a:r>
            <a:r>
              <a:rPr lang="en-US" sz="2800" dirty="0" err="1"/>
              <a:t>là</a:t>
            </a:r>
            <a:r>
              <a:rPr lang="en-US" sz="2800" dirty="0"/>
              <a:t> do </a:t>
            </a:r>
            <a:r>
              <a:rPr lang="en-US" sz="2800" dirty="0" err="1"/>
              <a:t>phải</a:t>
            </a:r>
            <a:r>
              <a:rPr lang="en-US" sz="2800" dirty="0"/>
              <a:t> </a:t>
            </a:r>
            <a:r>
              <a:rPr lang="en-US" sz="2800" dirty="0" err="1"/>
              <a:t>giải</a:t>
            </a:r>
            <a:r>
              <a:rPr lang="en-US" sz="2800" dirty="0"/>
              <a:t> </a:t>
            </a:r>
            <a:r>
              <a:rPr lang="en-US" sz="2800" dirty="0" err="1"/>
              <a:t>thích</a:t>
            </a:r>
            <a:r>
              <a:rPr lang="en-US" sz="2800" dirty="0"/>
              <a:t> </a:t>
            </a:r>
            <a:r>
              <a:rPr lang="en-US" sz="2800" dirty="0" err="1"/>
              <a:t>những</a:t>
            </a:r>
            <a:r>
              <a:rPr lang="en-US" sz="2800" dirty="0"/>
              <a:t> </a:t>
            </a:r>
            <a:r>
              <a:rPr lang="en-US" sz="2800" dirty="0" err="1"/>
              <a:t>thắc</a:t>
            </a:r>
            <a:r>
              <a:rPr lang="en-US" sz="2800" dirty="0"/>
              <a:t> </a:t>
            </a:r>
            <a:r>
              <a:rPr lang="en-US" sz="2800" dirty="0" err="1"/>
              <a:t>mắc</a:t>
            </a:r>
            <a:r>
              <a:rPr lang="en-US" sz="2800" dirty="0"/>
              <a:t> </a:t>
            </a:r>
            <a:r>
              <a:rPr lang="en-US" sz="2800" dirty="0" err="1"/>
              <a:t>của</a:t>
            </a:r>
            <a:r>
              <a:rPr lang="en-US" sz="2800" dirty="0"/>
              <a:t> con </a:t>
            </a:r>
            <a:r>
              <a:rPr lang="en-US" sz="2800" dirty="0" err="1"/>
              <a:t>người</a:t>
            </a:r>
            <a:r>
              <a:rPr lang="en-US" sz="2800" dirty="0"/>
              <a:t> </a:t>
            </a:r>
            <a:r>
              <a:rPr lang="en-US" sz="2800" dirty="0" err="1"/>
              <a:t>trước</a:t>
            </a:r>
            <a:r>
              <a:rPr lang="en-US" sz="2800" dirty="0"/>
              <a:t> </a:t>
            </a:r>
            <a:r>
              <a:rPr lang="en-US" sz="2800" dirty="0" err="1"/>
              <a:t>cuộc</a:t>
            </a:r>
            <a:r>
              <a:rPr lang="en-US" sz="2800" dirty="0"/>
              <a:t> </a:t>
            </a:r>
            <a:r>
              <a:rPr lang="en-US" sz="2800" dirty="0" err="1"/>
              <a:t>sống</a:t>
            </a:r>
            <a:r>
              <a:rPr lang="en-US" sz="2800" dirty="0"/>
              <a:t>” </a:t>
            </a:r>
          </a:p>
        </p:txBody>
      </p:sp>
      <p:sp>
        <p:nvSpPr>
          <p:cNvPr id="3" name="Rectangle 2"/>
          <p:cNvSpPr/>
          <p:nvPr/>
        </p:nvSpPr>
        <p:spPr>
          <a:xfrm>
            <a:off x="3882132" y="611968"/>
            <a:ext cx="4572000" cy="646331"/>
          </a:xfrm>
          <a:prstGeom prst="rect">
            <a:avLst/>
          </a:prstGeom>
        </p:spPr>
        <p:txBody>
          <a:bodyPr>
            <a:spAutoFit/>
          </a:bodyPr>
          <a:lstStyle/>
          <a:p>
            <a:pPr algn="ctr"/>
            <a:r>
              <a:rPr lang="en-US"/>
              <a:t>).</a:t>
            </a:r>
            <a:br>
              <a:rPr lang="en-US"/>
            </a:br>
            <a:r>
              <a:rPr lang="en-US"/>
              <a:t>    </a:t>
            </a:r>
          </a:p>
        </p:txBody>
      </p:sp>
      <p:pic>
        <p:nvPicPr>
          <p:cNvPr id="4" name="Picture 4" descr="F Ang - ghen (Friedrich Engel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2862" y="400844"/>
            <a:ext cx="3567956" cy="39425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pic>
      <p:sp>
        <p:nvSpPr>
          <p:cNvPr id="5" name="Rectangle 4"/>
          <p:cNvSpPr/>
          <p:nvPr/>
        </p:nvSpPr>
        <p:spPr>
          <a:xfrm>
            <a:off x="1892773" y="4498521"/>
            <a:ext cx="1608134" cy="369332"/>
          </a:xfrm>
          <a:prstGeom prst="rect">
            <a:avLst/>
          </a:prstGeom>
        </p:spPr>
        <p:txBody>
          <a:bodyPr wrap="none">
            <a:spAutoFit/>
          </a:bodyPr>
          <a:lstStyle/>
          <a:p>
            <a:pPr algn="ctr"/>
            <a:r>
              <a:rPr lang="en-US" b="1" dirty="0">
                <a:solidFill>
                  <a:srgbClr val="000000"/>
                </a:solidFill>
              </a:rPr>
              <a:t>Ph. </a:t>
            </a:r>
            <a:r>
              <a:rPr lang="en-US" b="1" dirty="0" err="1">
                <a:solidFill>
                  <a:srgbClr val="000000"/>
                </a:solidFill>
              </a:rPr>
              <a:t>Ăngghen</a:t>
            </a:r>
            <a:endParaRPr lang="en-US" b="1" dirty="0">
              <a:solidFill>
                <a:srgbClr val="000000"/>
              </a:solidFill>
            </a:endParaRPr>
          </a:p>
        </p:txBody>
      </p:sp>
    </p:spTree>
    <p:extLst>
      <p:ext uri="{BB962C8B-B14F-4D97-AF65-F5344CB8AC3E}">
        <p14:creationId xmlns:p14="http://schemas.microsoft.com/office/powerpoint/2010/main" val="101626572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594" name="AutoShape 2" descr="Png File Size - Flower Corner Design Png | Full Size PNG Download | SeekPNG"/>
          <p:cNvSpPr>
            <a:spLocks noChangeAspect="1" noChangeArrowheads="1"/>
          </p:cNvSpPr>
          <p:nvPr/>
        </p:nvSpPr>
        <p:spPr bwMode="auto">
          <a:xfrm>
            <a:off x="155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defTabSz="914400" eaLnBrk="0" fontAlgn="base" hangingPunct="0">
              <a:spcBef>
                <a:spcPct val="0"/>
              </a:spcBef>
              <a:spcAft>
                <a:spcPct val="0"/>
              </a:spcAft>
            </a:pPr>
            <a:endParaRPr lang="en-US">
              <a:solidFill>
                <a:prstClr val="black"/>
              </a:solidFill>
            </a:endParaRPr>
          </a:p>
        </p:txBody>
      </p:sp>
      <p:sp>
        <p:nvSpPr>
          <p:cNvPr id="622595" name="AutoShape 4" descr="Png File Size - Flower Corner Design Png | Full Size PNG Download | SeekPNG"/>
          <p:cNvSpPr>
            <a:spLocks noChangeAspect="1" noChangeArrowheads="1"/>
          </p:cNvSpPr>
          <p:nvPr/>
        </p:nvSpPr>
        <p:spPr bwMode="auto">
          <a:xfrm>
            <a:off x="307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itchFamily="34" charset="0"/>
              </a:defRPr>
            </a:lvl1pPr>
            <a:lvl2pPr marL="742950" indent="-285750">
              <a:defRPr>
                <a:solidFill>
                  <a:schemeClr val="tx1"/>
                </a:solidFill>
                <a:latin typeface="Open Sans" pitchFamily="34" charset="0"/>
              </a:defRPr>
            </a:lvl2pPr>
            <a:lvl3pPr marL="1143000" indent="-228600">
              <a:defRPr>
                <a:solidFill>
                  <a:schemeClr val="tx1"/>
                </a:solidFill>
                <a:latin typeface="Open Sans" pitchFamily="34" charset="0"/>
              </a:defRPr>
            </a:lvl3pPr>
            <a:lvl4pPr marL="1600200" indent="-228600">
              <a:defRPr>
                <a:solidFill>
                  <a:schemeClr val="tx1"/>
                </a:solidFill>
                <a:latin typeface="Open Sans" pitchFamily="34" charset="0"/>
              </a:defRPr>
            </a:lvl4pPr>
            <a:lvl5pPr marL="2057400" indent="-228600">
              <a:defRPr>
                <a:solidFill>
                  <a:schemeClr val="tx1"/>
                </a:solidFill>
                <a:latin typeface="Open Sans" pitchFamily="34" charset="0"/>
              </a:defRPr>
            </a:lvl5pPr>
            <a:lvl6pPr marL="2514600" indent="-228600" eaLnBrk="0" fontAlgn="base" hangingPunct="0">
              <a:spcBef>
                <a:spcPct val="0"/>
              </a:spcBef>
              <a:spcAft>
                <a:spcPct val="0"/>
              </a:spcAft>
              <a:defRPr>
                <a:solidFill>
                  <a:schemeClr val="tx1"/>
                </a:solidFill>
                <a:latin typeface="Open Sans" pitchFamily="34" charset="0"/>
              </a:defRPr>
            </a:lvl6pPr>
            <a:lvl7pPr marL="2971800" indent="-228600" eaLnBrk="0" fontAlgn="base" hangingPunct="0">
              <a:spcBef>
                <a:spcPct val="0"/>
              </a:spcBef>
              <a:spcAft>
                <a:spcPct val="0"/>
              </a:spcAft>
              <a:defRPr>
                <a:solidFill>
                  <a:schemeClr val="tx1"/>
                </a:solidFill>
                <a:latin typeface="Open Sans" pitchFamily="34" charset="0"/>
              </a:defRPr>
            </a:lvl7pPr>
            <a:lvl8pPr marL="3429000" indent="-228600" eaLnBrk="0" fontAlgn="base" hangingPunct="0">
              <a:spcBef>
                <a:spcPct val="0"/>
              </a:spcBef>
              <a:spcAft>
                <a:spcPct val="0"/>
              </a:spcAft>
              <a:defRPr>
                <a:solidFill>
                  <a:schemeClr val="tx1"/>
                </a:solidFill>
                <a:latin typeface="Open Sans" pitchFamily="34" charset="0"/>
              </a:defRPr>
            </a:lvl8pPr>
            <a:lvl9pPr marL="3886200" indent="-228600" eaLnBrk="0" fontAlgn="base" hangingPunct="0">
              <a:spcBef>
                <a:spcPct val="0"/>
              </a:spcBef>
              <a:spcAft>
                <a:spcPct val="0"/>
              </a:spcAft>
              <a:defRPr>
                <a:solidFill>
                  <a:schemeClr val="tx1"/>
                </a:solidFill>
                <a:latin typeface="Open Sans" pitchFamily="34" charset="0"/>
              </a:defRPr>
            </a:lvl9pPr>
          </a:lstStyle>
          <a:p>
            <a:pPr defTabSz="914400" eaLnBrk="0" fontAlgn="base" hangingPunct="0">
              <a:spcBef>
                <a:spcPct val="0"/>
              </a:spcBef>
              <a:spcAft>
                <a:spcPct val="0"/>
              </a:spcAft>
            </a:pPr>
            <a:endParaRPr lang="en-US">
              <a:solidFill>
                <a:prstClr val="black"/>
              </a:solidFill>
            </a:endParaRPr>
          </a:p>
        </p:txBody>
      </p:sp>
      <p:pic>
        <p:nvPicPr>
          <p:cNvPr id="622596" name="Picture 6" descr="yellow flower corner png image - TR BAHADURPU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820987"/>
            <a:ext cx="2781837" cy="403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 descr="Color line stars border | PNG Images PSD Free Download - Pikbes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19289" y="1252709"/>
            <a:ext cx="6529590" cy="422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
          <p:cNvSpPr>
            <a:spLocks noChangeArrowheads="1"/>
          </p:cNvSpPr>
          <p:nvPr/>
        </p:nvSpPr>
        <p:spPr bwMode="auto">
          <a:xfrm>
            <a:off x="7210252" y="2473459"/>
            <a:ext cx="3762126"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4000" b="1" dirty="0" err="1">
                <a:solidFill>
                  <a:srgbClr val="0033CC"/>
                </a:solidFill>
                <a:cs typeface="Times New Roman" charset="0"/>
              </a:rPr>
              <a:t>Việt</a:t>
            </a:r>
            <a:r>
              <a:rPr lang="en-US" sz="4000" b="1" dirty="0">
                <a:solidFill>
                  <a:srgbClr val="0033CC"/>
                </a:solidFill>
                <a:cs typeface="Times New Roman" charset="0"/>
              </a:rPr>
              <a:t> Nam </a:t>
            </a:r>
            <a:r>
              <a:rPr lang="en-US" sz="4000" b="1" dirty="0" err="1">
                <a:solidFill>
                  <a:srgbClr val="0033CC"/>
                </a:solidFill>
                <a:cs typeface="Times New Roman" charset="0"/>
              </a:rPr>
              <a:t>có</a:t>
            </a:r>
            <a:r>
              <a:rPr lang="en-US" sz="4000" b="1" dirty="0">
                <a:solidFill>
                  <a:srgbClr val="0033CC"/>
                </a:solidFill>
                <a:cs typeface="Times New Roman" charset="0"/>
              </a:rPr>
              <a:t> </a:t>
            </a:r>
            <a:r>
              <a:rPr lang="en-US" sz="4000" b="1" dirty="0" err="1">
                <a:solidFill>
                  <a:srgbClr val="0033CC"/>
                </a:solidFill>
                <a:cs typeface="Times New Roman" charset="0"/>
              </a:rPr>
              <a:t>triết</a:t>
            </a:r>
            <a:r>
              <a:rPr lang="en-US" sz="4000" b="1" dirty="0">
                <a:solidFill>
                  <a:srgbClr val="0033CC"/>
                </a:solidFill>
                <a:cs typeface="Times New Roman" charset="0"/>
              </a:rPr>
              <a:t> </a:t>
            </a:r>
            <a:r>
              <a:rPr lang="en-US" sz="4000" b="1" dirty="0" err="1">
                <a:solidFill>
                  <a:srgbClr val="0033CC"/>
                </a:solidFill>
                <a:cs typeface="Times New Roman" charset="0"/>
              </a:rPr>
              <a:t>học</a:t>
            </a:r>
            <a:r>
              <a:rPr lang="en-US" sz="4000" b="1" dirty="0">
                <a:solidFill>
                  <a:srgbClr val="0033CC"/>
                </a:solidFill>
                <a:cs typeface="Times New Roman" charset="0"/>
              </a:rPr>
              <a:t> </a:t>
            </a:r>
            <a:r>
              <a:rPr lang="en-US" sz="4000" b="1" dirty="0" err="1">
                <a:solidFill>
                  <a:srgbClr val="0033CC"/>
                </a:solidFill>
                <a:cs typeface="Times New Roman" charset="0"/>
              </a:rPr>
              <a:t>không</a:t>
            </a:r>
            <a:r>
              <a:rPr lang="en-US" sz="4000" b="1" dirty="0">
                <a:solidFill>
                  <a:srgbClr val="0033CC"/>
                </a:solidFill>
                <a:cs typeface="Times New Roman" charset="0"/>
              </a:rPr>
              <a:t>?</a:t>
            </a:r>
          </a:p>
        </p:txBody>
      </p:sp>
      <p:sp>
        <p:nvSpPr>
          <p:cNvPr id="7" name="Rectangle 1"/>
          <p:cNvSpPr>
            <a:spLocks noChangeArrowheads="1"/>
          </p:cNvSpPr>
          <p:nvPr/>
        </p:nvSpPr>
        <p:spPr bwMode="auto">
          <a:xfrm>
            <a:off x="4268406" y="160338"/>
            <a:ext cx="270176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4000" b="1" dirty="0">
                <a:solidFill>
                  <a:srgbClr val="000000"/>
                </a:solidFill>
                <a:cs typeface="Times New Roman" charset="0"/>
              </a:rPr>
              <a:t>THẢO LUẬN</a:t>
            </a:r>
          </a:p>
        </p:txBody>
      </p:sp>
      <p:sp>
        <p:nvSpPr>
          <p:cNvPr id="8" name="Minus 7"/>
          <p:cNvSpPr/>
          <p:nvPr/>
        </p:nvSpPr>
        <p:spPr>
          <a:xfrm>
            <a:off x="3101009" y="789069"/>
            <a:ext cx="5168348" cy="303762"/>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6" descr="cartoon pupils thinking about questions png transparent bottom | PNG Images  PSD Free Download - Pikbes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837" y="2951017"/>
            <a:ext cx="3320410" cy="39069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29393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circle(in)">
                                      <p:cBhvr>
                                        <p:cTn id="10" dur="2000"/>
                                        <p:tgtEl>
                                          <p:spTgt spid="7"/>
                                        </p:tgtEl>
                                      </p:cBhvr>
                                    </p:animEffect>
                                  </p:childTnLst>
                                </p:cTn>
                              </p:par>
                              <p:par>
                                <p:cTn id="11" presetID="6" presetClass="entr" presetSubtype="16"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nodePh="1">
                                  <p:stCondLst>
                                    <p:cond delay="0"/>
                                  </p:stCondLst>
                                  <p:endCondLst>
                                    <p:cond evt="begin" delay="0">
                                      <p:tn val="14"/>
                                    </p:cond>
                                  </p:endCondLst>
                                  <p:childTnLst>
                                    <p:set>
                                      <p:cBhvr>
                                        <p:cTn id="15" dur="1" fill="hold">
                                          <p:stCondLst>
                                            <p:cond delay="0"/>
                                          </p:stCondLst>
                                        </p:cTn>
                                        <p:tgtEl>
                                          <p:spTgt spid="622594"/>
                                        </p:tgtEl>
                                        <p:attrNameLst>
                                          <p:attrName>style.visibility</p:attrName>
                                        </p:attrNameLst>
                                      </p:cBhvr>
                                      <p:to>
                                        <p:strVal val="visible"/>
                                      </p:to>
                                    </p:set>
                                    <p:animEffect transition="in" filter="circle(in)">
                                      <p:cBhvr>
                                        <p:cTn id="16" dur="2000"/>
                                        <p:tgtEl>
                                          <p:spTgt spid="622594"/>
                                        </p:tgtEl>
                                      </p:cBhvr>
                                    </p:animEffect>
                                  </p:childTnLst>
                                </p:cTn>
                              </p:par>
                              <p:par>
                                <p:cTn id="17" presetID="6" presetClass="entr" presetSubtype="16" fill="hold" grpId="0" nodeType="withEffect" nodePh="1">
                                  <p:stCondLst>
                                    <p:cond delay="0"/>
                                  </p:stCondLst>
                                  <p:endCondLst>
                                    <p:cond evt="begin" delay="0">
                                      <p:tn val="17"/>
                                    </p:cond>
                                  </p:endCondLst>
                                  <p:childTnLst>
                                    <p:set>
                                      <p:cBhvr>
                                        <p:cTn id="18" dur="1" fill="hold">
                                          <p:stCondLst>
                                            <p:cond delay="0"/>
                                          </p:stCondLst>
                                        </p:cTn>
                                        <p:tgtEl>
                                          <p:spTgt spid="622595"/>
                                        </p:tgtEl>
                                        <p:attrNameLst>
                                          <p:attrName>style.visibility</p:attrName>
                                        </p:attrNameLst>
                                      </p:cBhvr>
                                      <p:to>
                                        <p:strVal val="visible"/>
                                      </p:to>
                                    </p:set>
                                    <p:animEffect transition="in" filter="circle(in)">
                                      <p:cBhvr>
                                        <p:cTn id="19" dur="2000"/>
                                        <p:tgtEl>
                                          <p:spTgt spid="622595"/>
                                        </p:tgtEl>
                                      </p:cBhvr>
                                    </p:animEffect>
                                  </p:childTnLst>
                                </p:cTn>
                              </p:par>
                              <p:par>
                                <p:cTn id="20" presetID="6" presetClass="entr" presetSubtype="16" fill="hold" nodeType="withEffect">
                                  <p:stCondLst>
                                    <p:cond delay="0"/>
                                  </p:stCondLst>
                                  <p:childTnLst>
                                    <p:set>
                                      <p:cBhvr>
                                        <p:cTn id="21" dur="1" fill="hold">
                                          <p:stCondLst>
                                            <p:cond delay="0"/>
                                          </p:stCondLst>
                                        </p:cTn>
                                        <p:tgtEl>
                                          <p:spTgt spid="622596"/>
                                        </p:tgtEl>
                                        <p:attrNameLst>
                                          <p:attrName>style.visibility</p:attrName>
                                        </p:attrNameLst>
                                      </p:cBhvr>
                                      <p:to>
                                        <p:strVal val="visible"/>
                                      </p:to>
                                    </p:set>
                                    <p:animEffect transition="in" filter="circle(in)">
                                      <p:cBhvr>
                                        <p:cTn id="22" dur="2000"/>
                                        <p:tgtEl>
                                          <p:spTgt spid="622596"/>
                                        </p:tgtEl>
                                      </p:cBhvr>
                                    </p:animEffect>
                                  </p:childTnLst>
                                </p:cTn>
                              </p:par>
                              <p:par>
                                <p:cTn id="23" presetID="6" presetClass="entr" presetSubtype="16"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circle(in)">
                                      <p:cBhvr>
                                        <p:cTn id="25" dur="2000"/>
                                        <p:tgtEl>
                                          <p:spTgt spid="8"/>
                                        </p:tgtEl>
                                      </p:cBhvr>
                                    </p:animEffect>
                                  </p:childTnLst>
                                </p:cTn>
                              </p:par>
                              <p:par>
                                <p:cTn id="26" presetID="6" presetClass="entr" presetSubtype="16" fill="hold"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circle(in)">
                                      <p:cBhvr>
                                        <p:cTn id="28"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2594" grpId="0"/>
      <p:bldP spid="622595" grpId="0"/>
      <p:bldP spid="6" grpId="0"/>
      <p:bldP spid="7" grpId="0"/>
      <p:bldP spid="8"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Hình nền Powerpoint ô tô đẹp">
            <a:extLst>
              <a:ext uri="{FF2B5EF4-FFF2-40B4-BE49-F238E27FC236}">
                <a16:creationId xmlns="" xmlns:a16="http://schemas.microsoft.com/office/drawing/2014/main" id="{73E0FDC6-7D31-4BE2-8B83-AD56D774415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a:extLst>
              <a:ext uri="{FF2B5EF4-FFF2-40B4-BE49-F238E27FC236}">
                <a16:creationId xmlns="" xmlns:a16="http://schemas.microsoft.com/office/drawing/2014/main" id="{24439FC9-F85B-4DE9-85FF-D296F4FE4F46}"/>
              </a:ext>
            </a:extLst>
          </p:cNvPr>
          <p:cNvSpPr>
            <a:spLocks noChangeArrowheads="1"/>
          </p:cNvSpPr>
          <p:nvPr/>
        </p:nvSpPr>
        <p:spPr bwMode="auto">
          <a:xfrm>
            <a:off x="2458446" y="362425"/>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grpSp>
        <p:nvGrpSpPr>
          <p:cNvPr id="4" name="Group 21">
            <a:extLst>
              <a:ext uri="{FF2B5EF4-FFF2-40B4-BE49-F238E27FC236}">
                <a16:creationId xmlns="" xmlns:a16="http://schemas.microsoft.com/office/drawing/2014/main" id="{61829B02-08F7-466F-9564-5A4F4E760D09}"/>
              </a:ext>
            </a:extLst>
          </p:cNvPr>
          <p:cNvGrpSpPr>
            <a:grpSpLocks/>
          </p:cNvGrpSpPr>
          <p:nvPr/>
        </p:nvGrpSpPr>
        <p:grpSpPr bwMode="auto">
          <a:xfrm>
            <a:off x="1821871" y="1005895"/>
            <a:ext cx="8175039" cy="0"/>
            <a:chOff x="201" y="543"/>
            <a:chExt cx="5337" cy="0"/>
          </a:xfrm>
        </p:grpSpPr>
        <p:sp>
          <p:nvSpPr>
            <p:cNvPr id="5" name="Line 7">
              <a:extLst>
                <a:ext uri="{FF2B5EF4-FFF2-40B4-BE49-F238E27FC236}">
                  <a16:creationId xmlns="" xmlns:a16="http://schemas.microsoft.com/office/drawing/2014/main" id="{3E63EC6D-B823-4638-91A5-E702BE5E9D9E}"/>
                </a:ext>
              </a:extLst>
            </p:cNvPr>
            <p:cNvSpPr>
              <a:spLocks noChangeShapeType="1"/>
            </p:cNvSpPr>
            <p:nvPr/>
          </p:nvSpPr>
          <p:spPr bwMode="auto">
            <a:xfrm>
              <a:off x="201" y="54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a:extLst>
                <a:ext uri="{FF2B5EF4-FFF2-40B4-BE49-F238E27FC236}">
                  <a16:creationId xmlns="" xmlns:a16="http://schemas.microsoft.com/office/drawing/2014/main" id="{C44B1352-43D5-4E6D-89FF-C2505CD616D9}"/>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pic>
        <p:nvPicPr>
          <p:cNvPr id="7" name="Picture 6" descr="Students think shiki boys girls - Stock Illustration [30531743] - PIXTA">
            <a:extLst>
              <a:ext uri="{FF2B5EF4-FFF2-40B4-BE49-F238E27FC236}">
                <a16:creationId xmlns="" xmlns:a16="http://schemas.microsoft.com/office/drawing/2014/main" id="{9D687D4C-AF7B-44F8-B66A-03583D848A4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51957" y="1338470"/>
            <a:ext cx="4434025" cy="5229252"/>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 xmlns:a16="http://schemas.microsoft.com/office/drawing/2014/main" id="{1AD8E734-DB7B-4065-B8BC-2F2F0697A963}"/>
              </a:ext>
            </a:extLst>
          </p:cNvPr>
          <p:cNvSpPr/>
          <p:nvPr/>
        </p:nvSpPr>
        <p:spPr>
          <a:xfrm>
            <a:off x="9996910" y="6281530"/>
            <a:ext cx="2089073" cy="42405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oogle Shape;1229;p49">
            <a:extLst>
              <a:ext uri="{FF2B5EF4-FFF2-40B4-BE49-F238E27FC236}">
                <a16:creationId xmlns="" xmlns:a16="http://schemas.microsoft.com/office/drawing/2014/main" id="{76C41730-3F73-45EC-9C67-4B8CAE45A230}"/>
              </a:ext>
            </a:extLst>
          </p:cNvPr>
          <p:cNvGrpSpPr/>
          <p:nvPr/>
        </p:nvGrpSpPr>
        <p:grpSpPr>
          <a:xfrm>
            <a:off x="2782957" y="2070255"/>
            <a:ext cx="4868999" cy="3869625"/>
            <a:chOff x="9878975" y="4425243"/>
            <a:chExt cx="719918" cy="645502"/>
          </a:xfrm>
        </p:grpSpPr>
        <p:sp>
          <p:nvSpPr>
            <p:cNvPr id="10" name="Google Shape;1230;p49">
              <a:extLst>
                <a:ext uri="{FF2B5EF4-FFF2-40B4-BE49-F238E27FC236}">
                  <a16:creationId xmlns="" xmlns:a16="http://schemas.microsoft.com/office/drawing/2014/main" id="{49CAEB0C-967C-405F-AFE8-2E8C9DB8C5E3}"/>
                </a:ext>
              </a:extLst>
            </p:cNvPr>
            <p:cNvSpPr/>
            <p:nvPr/>
          </p:nvSpPr>
          <p:spPr>
            <a:xfrm>
              <a:off x="10225338" y="4708710"/>
              <a:ext cx="373555" cy="362034"/>
            </a:xfrm>
            <a:custGeom>
              <a:avLst/>
              <a:gdLst/>
              <a:ahLst/>
              <a:cxnLst/>
              <a:rect l="l" t="t" r="r" b="b"/>
              <a:pathLst>
                <a:path w="635" h="614" extrusionOk="0">
                  <a:moveTo>
                    <a:pt x="47" y="160"/>
                  </a:moveTo>
                  <a:cubicBezTo>
                    <a:pt x="9" y="230"/>
                    <a:pt x="0" y="310"/>
                    <a:pt x="20" y="386"/>
                  </a:cubicBezTo>
                  <a:cubicBezTo>
                    <a:pt x="42" y="466"/>
                    <a:pt x="92" y="532"/>
                    <a:pt x="163" y="573"/>
                  </a:cubicBezTo>
                  <a:cubicBezTo>
                    <a:pt x="210" y="600"/>
                    <a:pt x="263" y="614"/>
                    <a:pt x="317" y="614"/>
                  </a:cubicBezTo>
                  <a:cubicBezTo>
                    <a:pt x="426" y="614"/>
                    <a:pt x="528" y="555"/>
                    <a:pt x="583" y="460"/>
                  </a:cubicBezTo>
                  <a:cubicBezTo>
                    <a:pt x="624" y="389"/>
                    <a:pt x="635" y="307"/>
                    <a:pt x="613" y="227"/>
                  </a:cubicBezTo>
                  <a:cubicBezTo>
                    <a:pt x="592" y="148"/>
                    <a:pt x="541" y="82"/>
                    <a:pt x="470" y="41"/>
                  </a:cubicBezTo>
                  <a:cubicBezTo>
                    <a:pt x="426" y="15"/>
                    <a:pt x="376" y="1"/>
                    <a:pt x="325" y="0"/>
                  </a:cubicBezTo>
                  <a:cubicBezTo>
                    <a:pt x="266" y="97"/>
                    <a:pt x="161" y="157"/>
                    <a:pt x="47" y="160"/>
                  </a:cubicBezTo>
                  <a:close/>
                </a:path>
              </a:pathLst>
            </a:custGeom>
            <a:solidFill>
              <a:srgbClr val="FF0066"/>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i="0" u="none" strike="noStrike" kern="0" cap="none" spc="0" normalizeH="0" baseline="0" noProof="0">
                <a:ln>
                  <a:noFill/>
                </a:ln>
                <a:solidFill>
                  <a:srgbClr val="212A2E"/>
                </a:solidFill>
                <a:effectLst/>
                <a:uLnTx/>
                <a:uFillTx/>
                <a:latin typeface="Calibri"/>
                <a:ea typeface="Calibri"/>
                <a:cs typeface="Calibri"/>
                <a:sym typeface="Calibri"/>
              </a:endParaRPr>
            </a:p>
          </p:txBody>
        </p:sp>
        <p:sp>
          <p:nvSpPr>
            <p:cNvPr id="11" name="Google Shape;1231;p49">
              <a:extLst>
                <a:ext uri="{FF2B5EF4-FFF2-40B4-BE49-F238E27FC236}">
                  <a16:creationId xmlns="" xmlns:a16="http://schemas.microsoft.com/office/drawing/2014/main" id="{68A9DB54-ABE3-4604-B076-A668D798C9FB}"/>
                </a:ext>
              </a:extLst>
            </p:cNvPr>
            <p:cNvSpPr/>
            <p:nvPr/>
          </p:nvSpPr>
          <p:spPr>
            <a:xfrm>
              <a:off x="10067759" y="4425243"/>
              <a:ext cx="361073" cy="361365"/>
            </a:xfrm>
            <a:custGeom>
              <a:avLst/>
              <a:gdLst/>
              <a:ahLst/>
              <a:cxnLst/>
              <a:rect l="l" t="t" r="r" b="b"/>
              <a:pathLst>
                <a:path w="614" h="613" extrusionOk="0">
                  <a:moveTo>
                    <a:pt x="524" y="89"/>
                  </a:moveTo>
                  <a:cubicBezTo>
                    <a:pt x="466" y="32"/>
                    <a:pt x="389" y="0"/>
                    <a:pt x="307" y="0"/>
                  </a:cubicBezTo>
                  <a:cubicBezTo>
                    <a:pt x="138" y="0"/>
                    <a:pt x="0" y="137"/>
                    <a:pt x="0" y="307"/>
                  </a:cubicBezTo>
                  <a:cubicBezTo>
                    <a:pt x="0" y="358"/>
                    <a:pt x="13" y="408"/>
                    <a:pt x="37" y="453"/>
                  </a:cubicBezTo>
                  <a:cubicBezTo>
                    <a:pt x="151" y="456"/>
                    <a:pt x="256" y="517"/>
                    <a:pt x="315" y="613"/>
                  </a:cubicBezTo>
                  <a:cubicBezTo>
                    <a:pt x="481" y="609"/>
                    <a:pt x="614" y="473"/>
                    <a:pt x="614" y="307"/>
                  </a:cubicBezTo>
                  <a:cubicBezTo>
                    <a:pt x="614" y="225"/>
                    <a:pt x="582" y="147"/>
                    <a:pt x="524" y="89"/>
                  </a:cubicBezTo>
                  <a:close/>
                </a:path>
              </a:pathLst>
            </a:custGeom>
            <a:solidFill>
              <a:srgbClr val="3333FF"/>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i="0" u="none" strike="noStrike" kern="0" cap="none" spc="0" normalizeH="0" baseline="0" noProof="0">
                <a:ln>
                  <a:noFill/>
                </a:ln>
                <a:solidFill>
                  <a:srgbClr val="212A2E"/>
                </a:solidFill>
                <a:effectLst/>
                <a:uLnTx/>
                <a:uFillTx/>
                <a:latin typeface="Calibri"/>
                <a:ea typeface="Calibri"/>
                <a:cs typeface="Calibri"/>
                <a:sym typeface="Calibri"/>
              </a:endParaRPr>
            </a:p>
          </p:txBody>
        </p:sp>
        <p:sp>
          <p:nvSpPr>
            <p:cNvPr id="12" name="Google Shape;1232;p49">
              <a:extLst>
                <a:ext uri="{FF2B5EF4-FFF2-40B4-BE49-F238E27FC236}">
                  <a16:creationId xmlns="" xmlns:a16="http://schemas.microsoft.com/office/drawing/2014/main" id="{6789D2DF-076A-4C28-949F-82C841731CCD}"/>
                </a:ext>
              </a:extLst>
            </p:cNvPr>
            <p:cNvSpPr/>
            <p:nvPr/>
          </p:nvSpPr>
          <p:spPr>
            <a:xfrm>
              <a:off x="9878975" y="4708710"/>
              <a:ext cx="359959" cy="362034"/>
            </a:xfrm>
            <a:custGeom>
              <a:avLst/>
              <a:gdLst/>
              <a:ahLst/>
              <a:cxnLst/>
              <a:rect l="l" t="t" r="r" b="b"/>
              <a:pathLst>
                <a:path w="612" h="614" extrusionOk="0">
                  <a:moveTo>
                    <a:pt x="612" y="147"/>
                  </a:moveTo>
                  <a:cubicBezTo>
                    <a:pt x="556" y="56"/>
                    <a:pt x="457" y="0"/>
                    <a:pt x="350" y="0"/>
                  </a:cubicBezTo>
                  <a:cubicBezTo>
                    <a:pt x="296" y="0"/>
                    <a:pt x="243" y="14"/>
                    <a:pt x="197" y="41"/>
                  </a:cubicBezTo>
                  <a:cubicBezTo>
                    <a:pt x="50" y="126"/>
                    <a:pt x="0" y="314"/>
                    <a:pt x="84" y="460"/>
                  </a:cubicBezTo>
                  <a:cubicBezTo>
                    <a:pt x="139" y="555"/>
                    <a:pt x="241" y="614"/>
                    <a:pt x="350" y="614"/>
                  </a:cubicBezTo>
                  <a:cubicBezTo>
                    <a:pt x="350" y="614"/>
                    <a:pt x="350" y="614"/>
                    <a:pt x="350" y="614"/>
                  </a:cubicBezTo>
                  <a:cubicBezTo>
                    <a:pt x="404" y="614"/>
                    <a:pt x="457" y="600"/>
                    <a:pt x="504" y="573"/>
                  </a:cubicBezTo>
                  <a:cubicBezTo>
                    <a:pt x="548" y="547"/>
                    <a:pt x="585" y="511"/>
                    <a:pt x="612" y="467"/>
                  </a:cubicBezTo>
                  <a:cubicBezTo>
                    <a:pt x="558" y="368"/>
                    <a:pt x="558" y="246"/>
                    <a:pt x="612" y="147"/>
                  </a:cubicBezTo>
                  <a:close/>
                </a:path>
              </a:pathLst>
            </a:custGeom>
            <a:solidFill>
              <a:srgbClr val="7030A0"/>
            </a:solidFill>
            <a:ln>
              <a:noFill/>
            </a:ln>
          </p:spPr>
          <p:txBody>
            <a:bodyPr spcFirstLastPara="1" wrap="square" lIns="91433" tIns="45700" rIns="91433" bIns="45700" anchor="t" anchorCtr="0">
              <a:noAutofit/>
            </a:bodyPr>
            <a:lstStyle/>
            <a:p>
              <a:pPr marL="0" marR="0" lvl="0" indent="0" algn="l" defTabSz="1219170" rtl="0" eaLnBrk="1" fontAlgn="auto" latinLnBrk="0" hangingPunct="1">
                <a:lnSpc>
                  <a:spcPct val="100000"/>
                </a:lnSpc>
                <a:spcBef>
                  <a:spcPts val="0"/>
                </a:spcBef>
                <a:spcAft>
                  <a:spcPts val="0"/>
                </a:spcAft>
                <a:buClr>
                  <a:srgbClr val="212A2E"/>
                </a:buClr>
                <a:buSzPts val="1400"/>
                <a:buFontTx/>
                <a:buNone/>
                <a:tabLst/>
                <a:defRPr/>
              </a:pPr>
              <a:endParaRPr kumimoji="0" sz="1867" i="0" u="none" strike="noStrike" kern="0" cap="none" spc="0" normalizeH="0" baseline="0" noProof="0">
                <a:ln>
                  <a:noFill/>
                </a:ln>
                <a:solidFill>
                  <a:srgbClr val="212A2E"/>
                </a:solidFill>
                <a:effectLst/>
                <a:uLnTx/>
                <a:uFillTx/>
                <a:latin typeface="Calibri"/>
                <a:ea typeface="Calibri"/>
                <a:cs typeface="Calibri"/>
                <a:sym typeface="Calibri"/>
              </a:endParaRPr>
            </a:p>
          </p:txBody>
        </p:sp>
      </p:grpSp>
      <p:sp>
        <p:nvSpPr>
          <p:cNvPr id="13" name="Rectangle 1">
            <a:extLst>
              <a:ext uri="{FF2B5EF4-FFF2-40B4-BE49-F238E27FC236}">
                <a16:creationId xmlns="" xmlns:a16="http://schemas.microsoft.com/office/drawing/2014/main" id="{0B748C36-B517-4A3A-801E-C40D089F3FD9}"/>
              </a:ext>
            </a:extLst>
          </p:cNvPr>
          <p:cNvSpPr>
            <a:spLocks noChangeArrowheads="1"/>
          </p:cNvSpPr>
          <p:nvPr/>
        </p:nvSpPr>
        <p:spPr bwMode="auto">
          <a:xfrm>
            <a:off x="4479707" y="2448990"/>
            <a:ext cx="184898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chemeClr val="bg1"/>
                </a:solidFill>
                <a:cs typeface="Times New Roman" charset="0"/>
              </a:rPr>
              <a:t>Triết</a:t>
            </a:r>
            <a:r>
              <a:rPr lang="en-US" sz="2400" dirty="0">
                <a:solidFill>
                  <a:schemeClr val="bg1"/>
                </a:solidFill>
                <a:cs typeface="Times New Roman" charset="0"/>
              </a:rPr>
              <a:t> </a:t>
            </a:r>
            <a:r>
              <a:rPr lang="en-US" sz="2400" dirty="0" err="1">
                <a:solidFill>
                  <a:schemeClr val="bg1"/>
                </a:solidFill>
                <a:cs typeface="Times New Roman" charset="0"/>
              </a:rPr>
              <a:t>học</a:t>
            </a:r>
            <a:r>
              <a:rPr lang="en-US" sz="2400" dirty="0">
                <a:solidFill>
                  <a:schemeClr val="bg1"/>
                </a:solidFill>
                <a:cs typeface="Times New Roman" charset="0"/>
              </a:rPr>
              <a:t> </a:t>
            </a:r>
            <a:r>
              <a:rPr lang="en-US" sz="2400" dirty="0" err="1">
                <a:solidFill>
                  <a:schemeClr val="bg1"/>
                </a:solidFill>
                <a:cs typeface="Times New Roman" charset="0"/>
              </a:rPr>
              <a:t>Phương</a:t>
            </a:r>
            <a:r>
              <a:rPr lang="en-US" sz="2400" dirty="0">
                <a:solidFill>
                  <a:schemeClr val="bg1"/>
                </a:solidFill>
                <a:cs typeface="Times New Roman" charset="0"/>
              </a:rPr>
              <a:t> </a:t>
            </a:r>
            <a:r>
              <a:rPr lang="en-US" sz="2400" dirty="0" err="1">
                <a:solidFill>
                  <a:schemeClr val="bg1"/>
                </a:solidFill>
                <a:cs typeface="Times New Roman" charset="0"/>
              </a:rPr>
              <a:t>Đông</a:t>
            </a:r>
            <a:endParaRPr lang="en-US" sz="2400" dirty="0">
              <a:solidFill>
                <a:schemeClr val="bg1"/>
              </a:solidFill>
              <a:cs typeface="Times New Roman" charset="0"/>
            </a:endParaRPr>
          </a:p>
        </p:txBody>
      </p:sp>
      <p:sp>
        <p:nvSpPr>
          <p:cNvPr id="14" name="Rectangle 1">
            <a:extLst>
              <a:ext uri="{FF2B5EF4-FFF2-40B4-BE49-F238E27FC236}">
                <a16:creationId xmlns="" xmlns:a16="http://schemas.microsoft.com/office/drawing/2014/main" id="{A96F7497-167E-4183-B062-14AA4AD6DE0E}"/>
              </a:ext>
            </a:extLst>
          </p:cNvPr>
          <p:cNvSpPr>
            <a:spLocks noChangeArrowheads="1"/>
          </p:cNvSpPr>
          <p:nvPr/>
        </p:nvSpPr>
        <p:spPr bwMode="auto">
          <a:xfrm>
            <a:off x="3258205" y="4015119"/>
            <a:ext cx="184898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chemeClr val="bg1"/>
                </a:solidFill>
                <a:cs typeface="Times New Roman" charset="0"/>
              </a:rPr>
              <a:t>Triết</a:t>
            </a:r>
            <a:r>
              <a:rPr lang="en-US" sz="2400" dirty="0">
                <a:solidFill>
                  <a:schemeClr val="bg1"/>
                </a:solidFill>
                <a:cs typeface="Times New Roman" charset="0"/>
              </a:rPr>
              <a:t> </a:t>
            </a:r>
            <a:r>
              <a:rPr lang="en-US" sz="2400" dirty="0" err="1">
                <a:solidFill>
                  <a:schemeClr val="bg1"/>
                </a:solidFill>
                <a:cs typeface="Times New Roman" charset="0"/>
              </a:rPr>
              <a:t>học</a:t>
            </a:r>
            <a:r>
              <a:rPr lang="en-US" sz="2400" dirty="0">
                <a:solidFill>
                  <a:schemeClr val="bg1"/>
                </a:solidFill>
                <a:cs typeface="Times New Roman" charset="0"/>
              </a:rPr>
              <a:t> </a:t>
            </a:r>
            <a:r>
              <a:rPr lang="en-US" sz="2400" dirty="0" err="1">
                <a:solidFill>
                  <a:schemeClr val="bg1"/>
                </a:solidFill>
                <a:cs typeface="Times New Roman" charset="0"/>
              </a:rPr>
              <a:t>Phương</a:t>
            </a:r>
            <a:r>
              <a:rPr lang="en-US" sz="2400" dirty="0">
                <a:solidFill>
                  <a:schemeClr val="bg1"/>
                </a:solidFill>
                <a:cs typeface="Times New Roman" charset="0"/>
              </a:rPr>
              <a:t> </a:t>
            </a:r>
            <a:r>
              <a:rPr lang="en-US" sz="2400" dirty="0" err="1">
                <a:solidFill>
                  <a:schemeClr val="bg1"/>
                </a:solidFill>
                <a:cs typeface="Times New Roman" charset="0"/>
              </a:rPr>
              <a:t>Tây</a:t>
            </a:r>
            <a:endParaRPr lang="en-US" sz="2400" dirty="0">
              <a:solidFill>
                <a:schemeClr val="bg1"/>
              </a:solidFill>
              <a:cs typeface="Times New Roman" charset="0"/>
            </a:endParaRPr>
          </a:p>
        </p:txBody>
      </p:sp>
      <p:sp>
        <p:nvSpPr>
          <p:cNvPr id="15" name="Rectangle 1">
            <a:extLst>
              <a:ext uri="{FF2B5EF4-FFF2-40B4-BE49-F238E27FC236}">
                <a16:creationId xmlns="" xmlns:a16="http://schemas.microsoft.com/office/drawing/2014/main" id="{0A8F20D6-D849-49DF-BA5A-B107B2DDF9D8}"/>
              </a:ext>
            </a:extLst>
          </p:cNvPr>
          <p:cNvSpPr>
            <a:spLocks noChangeArrowheads="1"/>
          </p:cNvSpPr>
          <p:nvPr/>
        </p:nvSpPr>
        <p:spPr bwMode="auto">
          <a:xfrm>
            <a:off x="5524157" y="4236549"/>
            <a:ext cx="184898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chemeClr val="bg1"/>
                </a:solidFill>
                <a:cs typeface="Times New Roman" charset="0"/>
              </a:rPr>
              <a:t>Triết</a:t>
            </a:r>
            <a:r>
              <a:rPr lang="en-US" sz="2400" dirty="0">
                <a:solidFill>
                  <a:schemeClr val="bg1"/>
                </a:solidFill>
                <a:cs typeface="Times New Roman" charset="0"/>
              </a:rPr>
              <a:t> </a:t>
            </a:r>
            <a:r>
              <a:rPr lang="en-US" sz="2400" dirty="0" err="1">
                <a:solidFill>
                  <a:schemeClr val="bg1"/>
                </a:solidFill>
                <a:cs typeface="Times New Roman" charset="0"/>
              </a:rPr>
              <a:t>học</a:t>
            </a:r>
            <a:r>
              <a:rPr lang="en-US" sz="2400" dirty="0">
                <a:solidFill>
                  <a:schemeClr val="bg1"/>
                </a:solidFill>
                <a:cs typeface="Times New Roman" charset="0"/>
              </a:rPr>
              <a:t> </a:t>
            </a:r>
            <a:r>
              <a:rPr lang="en-US" sz="2400" dirty="0" err="1">
                <a:solidFill>
                  <a:schemeClr val="bg1"/>
                </a:solidFill>
                <a:cs typeface="Times New Roman" charset="0"/>
              </a:rPr>
              <a:t>Mác</a:t>
            </a:r>
            <a:r>
              <a:rPr lang="en-US" sz="2400" dirty="0">
                <a:solidFill>
                  <a:schemeClr val="bg1"/>
                </a:solidFill>
                <a:cs typeface="Times New Roman" charset="0"/>
              </a:rPr>
              <a:t> - </a:t>
            </a:r>
            <a:r>
              <a:rPr lang="en-US" sz="2400" dirty="0" err="1">
                <a:solidFill>
                  <a:schemeClr val="bg1"/>
                </a:solidFill>
                <a:cs typeface="Times New Roman" charset="0"/>
              </a:rPr>
              <a:t>Lênin</a:t>
            </a:r>
            <a:endParaRPr lang="en-US" sz="2400" dirty="0">
              <a:solidFill>
                <a:schemeClr val="bg1"/>
              </a:solidFill>
              <a:cs typeface="Times New Roman" charset="0"/>
            </a:endParaRPr>
          </a:p>
        </p:txBody>
      </p:sp>
      <p:sp>
        <p:nvSpPr>
          <p:cNvPr id="16" name="Rectangle 1">
            <a:extLst>
              <a:ext uri="{FF2B5EF4-FFF2-40B4-BE49-F238E27FC236}">
                <a16:creationId xmlns="" xmlns:a16="http://schemas.microsoft.com/office/drawing/2014/main" id="{FDF519DD-36E6-41B1-9D22-72ADBA0046B8}"/>
              </a:ext>
            </a:extLst>
          </p:cNvPr>
          <p:cNvSpPr>
            <a:spLocks noChangeArrowheads="1"/>
          </p:cNvSpPr>
          <p:nvPr/>
        </p:nvSpPr>
        <p:spPr bwMode="auto">
          <a:xfrm>
            <a:off x="8147929" y="2309768"/>
            <a:ext cx="184898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000" dirty="0" err="1">
                <a:solidFill>
                  <a:srgbClr val="7030A0"/>
                </a:solidFill>
                <a:cs typeface="Times New Roman" charset="0"/>
              </a:rPr>
              <a:t>Triết</a:t>
            </a:r>
            <a:r>
              <a:rPr lang="en-US" sz="2000" dirty="0">
                <a:solidFill>
                  <a:srgbClr val="7030A0"/>
                </a:solidFill>
                <a:cs typeface="Times New Roman" charset="0"/>
              </a:rPr>
              <a:t> </a:t>
            </a:r>
            <a:r>
              <a:rPr lang="en-US" sz="2000" dirty="0" err="1">
                <a:solidFill>
                  <a:srgbClr val="7030A0"/>
                </a:solidFill>
                <a:cs typeface="Times New Roman" charset="0"/>
              </a:rPr>
              <a:t>học</a:t>
            </a:r>
            <a:r>
              <a:rPr lang="en-US" sz="2000" dirty="0">
                <a:solidFill>
                  <a:srgbClr val="7030A0"/>
                </a:solidFill>
                <a:cs typeface="Times New Roman" charset="0"/>
              </a:rPr>
              <a:t> </a:t>
            </a:r>
            <a:r>
              <a:rPr lang="en-US" sz="2000" dirty="0" err="1">
                <a:solidFill>
                  <a:srgbClr val="7030A0"/>
                </a:solidFill>
                <a:cs typeface="Times New Roman" charset="0"/>
              </a:rPr>
              <a:t>là</a:t>
            </a:r>
            <a:r>
              <a:rPr lang="en-US" sz="2000" dirty="0">
                <a:solidFill>
                  <a:srgbClr val="7030A0"/>
                </a:solidFill>
                <a:cs typeface="Times New Roman" charset="0"/>
              </a:rPr>
              <a:t> </a:t>
            </a:r>
            <a:r>
              <a:rPr lang="en-US" sz="2000" dirty="0" err="1">
                <a:solidFill>
                  <a:srgbClr val="7030A0"/>
                </a:solidFill>
                <a:cs typeface="Times New Roman" charset="0"/>
              </a:rPr>
              <a:t>gì</a:t>
            </a:r>
            <a:r>
              <a:rPr lang="en-US" sz="2000" dirty="0">
                <a:solidFill>
                  <a:srgbClr val="7030A0"/>
                </a:solidFill>
                <a:cs typeface="Times New Roman" charset="0"/>
              </a:rPr>
              <a:t>?</a:t>
            </a:r>
          </a:p>
        </p:txBody>
      </p:sp>
      <p:sp>
        <p:nvSpPr>
          <p:cNvPr id="17" name="Rectangle 1">
            <a:extLst>
              <a:ext uri="{FF2B5EF4-FFF2-40B4-BE49-F238E27FC236}">
                <a16:creationId xmlns="" xmlns:a16="http://schemas.microsoft.com/office/drawing/2014/main" id="{A29562AF-9FA4-4DBD-864A-BC5E3ACC32EE}"/>
              </a:ext>
            </a:extLst>
          </p:cNvPr>
          <p:cNvSpPr>
            <a:spLocks noChangeArrowheads="1"/>
          </p:cNvSpPr>
          <p:nvPr/>
        </p:nvSpPr>
        <p:spPr bwMode="auto">
          <a:xfrm>
            <a:off x="9793697" y="4464025"/>
            <a:ext cx="184898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000" dirty="0" err="1">
                <a:solidFill>
                  <a:srgbClr val="002060"/>
                </a:solidFill>
                <a:cs typeface="Times New Roman" charset="0"/>
              </a:rPr>
              <a:t>Triết</a:t>
            </a:r>
            <a:r>
              <a:rPr lang="en-US" sz="2000" dirty="0">
                <a:solidFill>
                  <a:srgbClr val="002060"/>
                </a:solidFill>
                <a:cs typeface="Times New Roman" charset="0"/>
              </a:rPr>
              <a:t> </a:t>
            </a:r>
            <a:r>
              <a:rPr lang="en-US" sz="2000" dirty="0" err="1">
                <a:solidFill>
                  <a:srgbClr val="002060"/>
                </a:solidFill>
                <a:cs typeface="Times New Roman" charset="0"/>
              </a:rPr>
              <a:t>học</a:t>
            </a:r>
            <a:r>
              <a:rPr lang="en-US" sz="2000" dirty="0">
                <a:solidFill>
                  <a:srgbClr val="002060"/>
                </a:solidFill>
                <a:cs typeface="Times New Roman" charset="0"/>
              </a:rPr>
              <a:t> </a:t>
            </a:r>
            <a:r>
              <a:rPr lang="en-US" sz="2000" dirty="0" err="1">
                <a:solidFill>
                  <a:srgbClr val="002060"/>
                </a:solidFill>
                <a:cs typeface="Times New Roman" charset="0"/>
              </a:rPr>
              <a:t>có</a:t>
            </a:r>
            <a:r>
              <a:rPr lang="en-US" sz="2000" dirty="0">
                <a:solidFill>
                  <a:srgbClr val="002060"/>
                </a:solidFill>
                <a:cs typeface="Times New Roman" charset="0"/>
              </a:rPr>
              <a:t> </a:t>
            </a:r>
            <a:r>
              <a:rPr lang="en-US" sz="2000" dirty="0" err="1">
                <a:solidFill>
                  <a:srgbClr val="002060"/>
                </a:solidFill>
                <a:cs typeface="Times New Roman" charset="0"/>
              </a:rPr>
              <a:t>vai</a:t>
            </a:r>
            <a:r>
              <a:rPr lang="en-US" sz="2000" dirty="0">
                <a:solidFill>
                  <a:srgbClr val="002060"/>
                </a:solidFill>
                <a:cs typeface="Times New Roman" charset="0"/>
              </a:rPr>
              <a:t> </a:t>
            </a:r>
            <a:r>
              <a:rPr lang="en-US" sz="2000" dirty="0" err="1">
                <a:solidFill>
                  <a:srgbClr val="002060"/>
                </a:solidFill>
                <a:cs typeface="Times New Roman" charset="0"/>
              </a:rPr>
              <a:t>trò</a:t>
            </a:r>
            <a:r>
              <a:rPr lang="en-US" sz="2000" dirty="0">
                <a:solidFill>
                  <a:srgbClr val="002060"/>
                </a:solidFill>
                <a:cs typeface="Times New Roman" charset="0"/>
              </a:rPr>
              <a:t> </a:t>
            </a:r>
            <a:r>
              <a:rPr lang="en-US" sz="2000" dirty="0" err="1">
                <a:solidFill>
                  <a:srgbClr val="002060"/>
                </a:solidFill>
                <a:cs typeface="Times New Roman" charset="0"/>
              </a:rPr>
              <a:t>như</a:t>
            </a:r>
            <a:r>
              <a:rPr lang="en-US" sz="2000" dirty="0">
                <a:solidFill>
                  <a:srgbClr val="002060"/>
                </a:solidFill>
                <a:cs typeface="Times New Roman" charset="0"/>
              </a:rPr>
              <a:t> </a:t>
            </a:r>
            <a:r>
              <a:rPr lang="en-US" sz="2000" dirty="0" err="1">
                <a:solidFill>
                  <a:srgbClr val="002060"/>
                </a:solidFill>
                <a:cs typeface="Times New Roman" charset="0"/>
              </a:rPr>
              <a:t>thế</a:t>
            </a:r>
            <a:r>
              <a:rPr lang="en-US" sz="2000" dirty="0">
                <a:solidFill>
                  <a:srgbClr val="002060"/>
                </a:solidFill>
                <a:cs typeface="Times New Roman" charset="0"/>
              </a:rPr>
              <a:t> </a:t>
            </a:r>
            <a:r>
              <a:rPr lang="en-US" sz="2000" dirty="0" err="1">
                <a:solidFill>
                  <a:srgbClr val="002060"/>
                </a:solidFill>
                <a:cs typeface="Times New Roman" charset="0"/>
              </a:rPr>
              <a:t>nào</a:t>
            </a:r>
            <a:r>
              <a:rPr lang="en-US" sz="2000" dirty="0">
                <a:solidFill>
                  <a:srgbClr val="002060"/>
                </a:solidFill>
                <a:cs typeface="Times New Roman" charset="0"/>
              </a:rPr>
              <a:t>?</a:t>
            </a:r>
          </a:p>
        </p:txBody>
      </p:sp>
      <p:sp>
        <p:nvSpPr>
          <p:cNvPr id="18" name="Rectangle 1">
            <a:extLst>
              <a:ext uri="{FF2B5EF4-FFF2-40B4-BE49-F238E27FC236}">
                <a16:creationId xmlns="" xmlns:a16="http://schemas.microsoft.com/office/drawing/2014/main" id="{BABDBEA6-6255-4AB3-9C50-EAC4E6AF4CA7}"/>
              </a:ext>
            </a:extLst>
          </p:cNvPr>
          <p:cNvSpPr>
            <a:spLocks noChangeArrowheads="1"/>
          </p:cNvSpPr>
          <p:nvPr/>
        </p:nvSpPr>
        <p:spPr bwMode="auto">
          <a:xfrm>
            <a:off x="3258205" y="1123839"/>
            <a:ext cx="33105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400" b="1" dirty="0">
                <a:solidFill>
                  <a:srgbClr val="CC0066"/>
                </a:solidFill>
                <a:cs typeface="Times New Roman" charset="0"/>
              </a:rPr>
              <a:t>b. </a:t>
            </a:r>
            <a:r>
              <a:rPr lang="en-US" sz="2400" b="1" dirty="0" err="1">
                <a:solidFill>
                  <a:srgbClr val="CC0066"/>
                </a:solidFill>
                <a:cs typeface="Times New Roman" charset="0"/>
              </a:rPr>
              <a:t>Khái</a:t>
            </a:r>
            <a:r>
              <a:rPr lang="en-US" sz="2400" b="1" dirty="0">
                <a:solidFill>
                  <a:srgbClr val="CC0066"/>
                </a:solidFill>
                <a:cs typeface="Times New Roman" charset="0"/>
              </a:rPr>
              <a:t> </a:t>
            </a:r>
            <a:r>
              <a:rPr lang="en-US" sz="2400" b="1" dirty="0" err="1">
                <a:solidFill>
                  <a:srgbClr val="CC0066"/>
                </a:solidFill>
                <a:cs typeface="Times New Roman" charset="0"/>
              </a:rPr>
              <a:t>niệm</a:t>
            </a:r>
            <a:r>
              <a:rPr lang="en-US" sz="2400" b="1" dirty="0">
                <a:solidFill>
                  <a:srgbClr val="CC0066"/>
                </a:solidFill>
                <a:cs typeface="Times New Roman" charset="0"/>
              </a:rPr>
              <a:t> </a:t>
            </a:r>
            <a:r>
              <a:rPr lang="en-US" sz="2400" b="1" dirty="0" err="1">
                <a:solidFill>
                  <a:srgbClr val="CC0066"/>
                </a:solidFill>
                <a:cs typeface="Times New Roman" charset="0"/>
              </a:rPr>
              <a:t>triết</a:t>
            </a:r>
            <a:r>
              <a:rPr lang="en-US" sz="2400" b="1" dirty="0">
                <a:solidFill>
                  <a:srgbClr val="CC0066"/>
                </a:solidFill>
                <a:cs typeface="Times New Roman" charset="0"/>
              </a:rPr>
              <a:t> học</a:t>
            </a:r>
          </a:p>
        </p:txBody>
      </p:sp>
    </p:spTree>
    <p:extLst>
      <p:ext uri="{BB962C8B-B14F-4D97-AF65-F5344CB8AC3E}">
        <p14:creationId xmlns:p14="http://schemas.microsoft.com/office/powerpoint/2010/main" val="1341319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animEffect transition="in" filter="fade">
                                      <p:cBhvr>
                                        <p:cTn id="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ình Nền Powerpoint Màu Trắng Dễ Thương">
            <a:extLst>
              <a:ext uri="{FF2B5EF4-FFF2-40B4-BE49-F238E27FC236}">
                <a16:creationId xmlns="" xmlns:a16="http://schemas.microsoft.com/office/drawing/2014/main" id="{F3BB1ADA-ADAE-4D0D-B5D2-37C02687BC6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1558"/>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3766135" y="1268486"/>
            <a:ext cx="8175039" cy="0"/>
            <a:chOff x="201" y="543"/>
            <a:chExt cx="5337" cy="0"/>
          </a:xfrm>
        </p:grpSpPr>
        <p:sp>
          <p:nvSpPr>
            <p:cNvPr id="4" name="Line 7"/>
            <p:cNvSpPr>
              <a:spLocks noChangeShapeType="1"/>
            </p:cNvSpPr>
            <p:nvPr/>
          </p:nvSpPr>
          <p:spPr bwMode="auto">
            <a:xfrm>
              <a:off x="201" y="543"/>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1"/>
          <p:cNvSpPr>
            <a:spLocks noChangeArrowheads="1"/>
          </p:cNvSpPr>
          <p:nvPr/>
        </p:nvSpPr>
        <p:spPr bwMode="auto">
          <a:xfrm>
            <a:off x="3948617" y="430800"/>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sp>
        <p:nvSpPr>
          <p:cNvPr id="7" name="Rectangle 1"/>
          <p:cNvSpPr>
            <a:spLocks noChangeArrowheads="1"/>
          </p:cNvSpPr>
          <p:nvPr/>
        </p:nvSpPr>
        <p:spPr bwMode="auto">
          <a:xfrm>
            <a:off x="4932860" y="1549547"/>
            <a:ext cx="33105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400" b="1" dirty="0">
                <a:solidFill>
                  <a:srgbClr val="CC0066"/>
                </a:solidFill>
                <a:cs typeface="Times New Roman" charset="0"/>
              </a:rPr>
              <a:t>b. </a:t>
            </a:r>
            <a:r>
              <a:rPr lang="en-US" sz="2400" b="1" dirty="0" err="1">
                <a:solidFill>
                  <a:srgbClr val="CC0066"/>
                </a:solidFill>
                <a:cs typeface="Times New Roman" charset="0"/>
              </a:rPr>
              <a:t>Khái</a:t>
            </a:r>
            <a:r>
              <a:rPr lang="en-US" sz="2400" b="1" dirty="0">
                <a:solidFill>
                  <a:srgbClr val="CC0066"/>
                </a:solidFill>
                <a:cs typeface="Times New Roman" charset="0"/>
              </a:rPr>
              <a:t> </a:t>
            </a:r>
            <a:r>
              <a:rPr lang="en-US" sz="2400" b="1" dirty="0" err="1">
                <a:solidFill>
                  <a:srgbClr val="CC0066"/>
                </a:solidFill>
                <a:cs typeface="Times New Roman" charset="0"/>
              </a:rPr>
              <a:t>niệm</a:t>
            </a:r>
            <a:r>
              <a:rPr lang="en-US" sz="2400" b="1" dirty="0">
                <a:solidFill>
                  <a:srgbClr val="CC0066"/>
                </a:solidFill>
                <a:cs typeface="Times New Roman" charset="0"/>
              </a:rPr>
              <a:t> </a:t>
            </a:r>
            <a:r>
              <a:rPr lang="en-US" sz="2400" b="1" dirty="0" err="1">
                <a:solidFill>
                  <a:srgbClr val="CC0066"/>
                </a:solidFill>
                <a:cs typeface="Times New Roman" charset="0"/>
              </a:rPr>
              <a:t>triết</a:t>
            </a:r>
            <a:r>
              <a:rPr lang="en-US" sz="2400" b="1" dirty="0">
                <a:solidFill>
                  <a:srgbClr val="CC0066"/>
                </a:solidFill>
                <a:cs typeface="Times New Roman" charset="0"/>
              </a:rPr>
              <a:t> học</a:t>
            </a:r>
          </a:p>
        </p:txBody>
      </p:sp>
      <p:sp>
        <p:nvSpPr>
          <p:cNvPr id="8" name="Rectangle 7"/>
          <p:cNvSpPr/>
          <p:nvPr/>
        </p:nvSpPr>
        <p:spPr>
          <a:xfrm>
            <a:off x="2018825" y="2077033"/>
            <a:ext cx="5828070"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200" dirty="0">
                <a:solidFill>
                  <a:srgbClr val="002060"/>
                </a:solidFill>
                <a:cs typeface="Times New Roman"/>
              </a:rPr>
              <a:t>Quan </a:t>
            </a:r>
            <a:r>
              <a:rPr lang="en-US" sz="2200" dirty="0" err="1">
                <a:solidFill>
                  <a:srgbClr val="002060"/>
                </a:solidFill>
                <a:cs typeface="Times New Roman"/>
              </a:rPr>
              <a:t>điểm</a:t>
            </a:r>
            <a:r>
              <a:rPr lang="en-US" sz="2200" dirty="0">
                <a:solidFill>
                  <a:srgbClr val="002060"/>
                </a:solidFill>
                <a:cs typeface="Times New Roman"/>
              </a:rPr>
              <a:t> </a:t>
            </a:r>
            <a:r>
              <a:rPr lang="en-US" sz="2200" dirty="0" err="1">
                <a:solidFill>
                  <a:srgbClr val="002060"/>
                </a:solidFill>
                <a:cs typeface="Times New Roman"/>
              </a:rPr>
              <a:t>về</a:t>
            </a:r>
            <a:r>
              <a:rPr lang="en-US" sz="2200" dirty="0">
                <a:solidFill>
                  <a:srgbClr val="002060"/>
                </a:solidFill>
                <a:cs typeface="Times New Roman"/>
              </a:rPr>
              <a:t> </a:t>
            </a:r>
            <a:r>
              <a:rPr lang="en-US" sz="2200" dirty="0" err="1">
                <a:solidFill>
                  <a:srgbClr val="002060"/>
                </a:solidFill>
                <a:cs typeface="Times New Roman"/>
              </a:rPr>
              <a:t>triết</a:t>
            </a:r>
            <a:r>
              <a:rPr lang="en-US" sz="2200" dirty="0">
                <a:solidFill>
                  <a:srgbClr val="002060"/>
                </a:solidFill>
                <a:cs typeface="Times New Roman"/>
              </a:rPr>
              <a:t> </a:t>
            </a:r>
            <a:r>
              <a:rPr lang="en-US" sz="2200" dirty="0" err="1">
                <a:solidFill>
                  <a:srgbClr val="002060"/>
                </a:solidFill>
                <a:cs typeface="Times New Roman"/>
              </a:rPr>
              <a:t>học</a:t>
            </a:r>
            <a:r>
              <a:rPr lang="en-US" sz="2200" dirty="0">
                <a:solidFill>
                  <a:srgbClr val="002060"/>
                </a:solidFill>
                <a:cs typeface="Times New Roman"/>
              </a:rPr>
              <a:t> </a:t>
            </a:r>
            <a:r>
              <a:rPr lang="en-US" sz="2200" dirty="0" err="1">
                <a:solidFill>
                  <a:srgbClr val="002060"/>
                </a:solidFill>
                <a:cs typeface="Times New Roman"/>
              </a:rPr>
              <a:t>thời</a:t>
            </a:r>
            <a:r>
              <a:rPr lang="en-US" sz="2200" dirty="0">
                <a:solidFill>
                  <a:srgbClr val="002060"/>
                </a:solidFill>
                <a:cs typeface="Times New Roman"/>
              </a:rPr>
              <a:t> </a:t>
            </a:r>
            <a:r>
              <a:rPr lang="en-US" sz="2200" dirty="0" err="1">
                <a:solidFill>
                  <a:srgbClr val="002060"/>
                </a:solidFill>
                <a:cs typeface="Times New Roman"/>
              </a:rPr>
              <a:t>Cổ</a:t>
            </a:r>
            <a:r>
              <a:rPr lang="en-US" sz="2200" dirty="0">
                <a:solidFill>
                  <a:srgbClr val="002060"/>
                </a:solidFill>
                <a:cs typeface="Times New Roman"/>
              </a:rPr>
              <a:t> </a:t>
            </a:r>
            <a:r>
              <a:rPr lang="en-US" sz="2200" dirty="0" err="1">
                <a:solidFill>
                  <a:srgbClr val="002060"/>
                </a:solidFill>
                <a:cs typeface="Times New Roman"/>
              </a:rPr>
              <a:t>đại</a:t>
            </a:r>
            <a:r>
              <a:rPr lang="en-US" sz="2200" dirty="0">
                <a:solidFill>
                  <a:srgbClr val="002060"/>
                </a:solidFill>
                <a:cs typeface="Times New Roman"/>
              </a:rPr>
              <a:t> </a:t>
            </a:r>
          </a:p>
        </p:txBody>
      </p:sp>
      <p:sp>
        <p:nvSpPr>
          <p:cNvPr id="9" name="Rectangle 8"/>
          <p:cNvSpPr/>
          <p:nvPr/>
        </p:nvSpPr>
        <p:spPr>
          <a:xfrm>
            <a:off x="3565111" y="2653295"/>
            <a:ext cx="2358338" cy="400110"/>
          </a:xfrm>
          <a:prstGeom prst="rect">
            <a:avLst/>
          </a:prstGeom>
        </p:spPr>
        <p:txBody>
          <a:bodyPr wrap="none">
            <a:spAutoFit/>
          </a:bodyPr>
          <a:lstStyle/>
          <a:p>
            <a:pPr marL="342900" indent="-342900">
              <a:buFont typeface="Wingdings" panose="05000000000000000000" pitchFamily="2" charset="2"/>
              <a:buChar char="q"/>
            </a:pPr>
            <a:r>
              <a:rPr lang="en-US" sz="2000" b="1" dirty="0">
                <a:solidFill>
                  <a:srgbClr val="C00000"/>
                </a:solidFill>
              </a:rPr>
              <a:t>Ở </a:t>
            </a:r>
            <a:r>
              <a:rPr lang="en-US" sz="2000" b="1" dirty="0" err="1">
                <a:solidFill>
                  <a:srgbClr val="C00000"/>
                </a:solidFill>
              </a:rPr>
              <a:t>Trung</a:t>
            </a:r>
            <a:r>
              <a:rPr lang="en-US" sz="2000" b="1" dirty="0">
                <a:solidFill>
                  <a:srgbClr val="C00000"/>
                </a:solidFill>
              </a:rPr>
              <a:t> </a:t>
            </a:r>
            <a:r>
              <a:rPr lang="en-US" sz="2000" b="1" dirty="0" err="1">
                <a:solidFill>
                  <a:srgbClr val="C00000"/>
                </a:solidFill>
              </a:rPr>
              <a:t>Quốc</a:t>
            </a:r>
            <a:r>
              <a:rPr lang="en-US" sz="2000" b="1" dirty="0">
                <a:solidFill>
                  <a:srgbClr val="C00000"/>
                </a:solidFill>
              </a:rPr>
              <a:t>:</a:t>
            </a:r>
          </a:p>
        </p:txBody>
      </p:sp>
      <p:sp>
        <p:nvSpPr>
          <p:cNvPr id="10" name="Rectangle 9"/>
          <p:cNvSpPr/>
          <p:nvPr/>
        </p:nvSpPr>
        <p:spPr>
          <a:xfrm>
            <a:off x="3825874" y="3326879"/>
            <a:ext cx="3672800" cy="400110"/>
          </a:xfrm>
          <a:prstGeom prst="rect">
            <a:avLst/>
          </a:prstGeom>
        </p:spPr>
        <p:txBody>
          <a:bodyPr wrap="none">
            <a:spAutoFit/>
          </a:bodyPr>
          <a:lstStyle/>
          <a:p>
            <a:pPr marL="285750" indent="-285750">
              <a:buFont typeface="Wingdings" panose="05000000000000000000" pitchFamily="2" charset="2"/>
              <a:buChar char="Ø"/>
            </a:pPr>
            <a:r>
              <a:rPr lang="en-US" sz="2000" b="1" dirty="0">
                <a:solidFill>
                  <a:srgbClr val="660066"/>
                </a:solidFill>
              </a:rPr>
              <a:t>“</a:t>
            </a:r>
            <a:r>
              <a:rPr lang="en-US" sz="2000" b="1" dirty="0" err="1">
                <a:solidFill>
                  <a:srgbClr val="660066"/>
                </a:solidFill>
              </a:rPr>
              <a:t>Triết</a:t>
            </a:r>
            <a:r>
              <a:rPr lang="en-US" sz="2000" b="1" dirty="0">
                <a:solidFill>
                  <a:srgbClr val="660066"/>
                </a:solidFill>
              </a:rPr>
              <a:t> </a:t>
            </a:r>
            <a:r>
              <a:rPr lang="en-US" sz="2000" b="1" dirty="0" err="1">
                <a:solidFill>
                  <a:srgbClr val="660066"/>
                </a:solidFill>
              </a:rPr>
              <a:t>học</a:t>
            </a:r>
            <a:r>
              <a:rPr lang="en-US" sz="2000" b="1" dirty="0">
                <a:solidFill>
                  <a:srgbClr val="660066"/>
                </a:solidFill>
              </a:rPr>
              <a:t>” </a:t>
            </a:r>
            <a:r>
              <a:rPr lang="en-US" sz="2000" dirty="0" err="1">
                <a:solidFill>
                  <a:srgbClr val="660066"/>
                </a:solidFill>
              </a:rPr>
              <a:t>có</a:t>
            </a:r>
            <a:r>
              <a:rPr lang="en-US" sz="2000" dirty="0">
                <a:solidFill>
                  <a:srgbClr val="660066"/>
                </a:solidFill>
              </a:rPr>
              <a:t> </a:t>
            </a:r>
            <a:r>
              <a:rPr lang="en-US" sz="2000" dirty="0" err="1">
                <a:solidFill>
                  <a:srgbClr val="660066"/>
                </a:solidFill>
              </a:rPr>
              <a:t>nghĩa</a:t>
            </a:r>
            <a:r>
              <a:rPr lang="en-US" sz="2000" dirty="0">
                <a:solidFill>
                  <a:srgbClr val="660066"/>
                </a:solidFill>
              </a:rPr>
              <a:t> là </a:t>
            </a:r>
            <a:r>
              <a:rPr lang="en-US" sz="2000" b="1" dirty="0">
                <a:solidFill>
                  <a:srgbClr val="FF0000"/>
                </a:solidFill>
              </a:rPr>
              <a:t>tri</a:t>
            </a:r>
            <a:r>
              <a:rPr lang="en-US" sz="2000" dirty="0">
                <a:solidFill>
                  <a:srgbClr val="660066"/>
                </a:solidFill>
              </a:rPr>
              <a:t>́ : </a:t>
            </a:r>
          </a:p>
        </p:txBody>
      </p:sp>
      <p:pic>
        <p:nvPicPr>
          <p:cNvPr id="11" name="Picture 2" descr="Picture0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49373" y="2593011"/>
            <a:ext cx="3531797" cy="248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p:cNvSpPr/>
          <p:nvPr/>
        </p:nvSpPr>
        <p:spPr>
          <a:xfrm>
            <a:off x="4101963" y="4107356"/>
            <a:ext cx="3027708" cy="1015663"/>
          </a:xfrm>
          <a:prstGeom prst="rect">
            <a:avLst/>
          </a:prstGeom>
        </p:spPr>
        <p:txBody>
          <a:bodyPr wrap="square">
            <a:spAutoFit/>
          </a:bodyPr>
          <a:lstStyle/>
          <a:p>
            <a:pPr marL="285750" indent="-285750" algn="just">
              <a:buFont typeface="Wingdings" panose="05000000000000000000" pitchFamily="2" charset="2"/>
              <a:buChar char="§"/>
            </a:pPr>
            <a:r>
              <a:rPr lang="en-US" sz="2000" dirty="0" err="1">
                <a:solidFill>
                  <a:srgbClr val="000099"/>
                </a:solidFill>
              </a:rPr>
              <a:t>Là</a:t>
            </a:r>
            <a:r>
              <a:rPr lang="en-US" sz="2000" dirty="0">
                <a:solidFill>
                  <a:srgbClr val="000099"/>
                </a:solidFill>
              </a:rPr>
              <a:t> </a:t>
            </a:r>
            <a:r>
              <a:rPr lang="en-US" sz="2000" dirty="0" err="1">
                <a:solidFill>
                  <a:srgbClr val="000099"/>
                </a:solidFill>
              </a:rPr>
              <a:t>sự</a:t>
            </a:r>
            <a:r>
              <a:rPr lang="en-US" sz="2000" dirty="0">
                <a:solidFill>
                  <a:srgbClr val="000099"/>
                </a:solidFill>
              </a:rPr>
              <a:t> </a:t>
            </a:r>
            <a:r>
              <a:rPr lang="en-US" sz="2000" b="1" dirty="0" err="1">
                <a:solidFill>
                  <a:srgbClr val="FF0066"/>
                </a:solidFill>
              </a:rPr>
              <a:t>truy</a:t>
            </a:r>
            <a:r>
              <a:rPr lang="en-US" sz="2000" b="1" dirty="0">
                <a:solidFill>
                  <a:srgbClr val="FF0066"/>
                </a:solidFill>
              </a:rPr>
              <a:t> </a:t>
            </a:r>
            <a:r>
              <a:rPr lang="en-US" sz="2000" b="1" dirty="0" err="1">
                <a:solidFill>
                  <a:srgbClr val="FF0066"/>
                </a:solidFill>
              </a:rPr>
              <a:t>tìm</a:t>
            </a:r>
            <a:r>
              <a:rPr lang="en-US" sz="2000" b="1" dirty="0">
                <a:solidFill>
                  <a:srgbClr val="FF0066"/>
                </a:solidFill>
              </a:rPr>
              <a:t> </a:t>
            </a:r>
            <a:r>
              <a:rPr lang="en-US" sz="2000" b="1" dirty="0" err="1">
                <a:solidFill>
                  <a:srgbClr val="FF0066"/>
                </a:solidFill>
              </a:rPr>
              <a:t>bản</a:t>
            </a:r>
            <a:r>
              <a:rPr lang="en-US" sz="2000" b="1" dirty="0">
                <a:solidFill>
                  <a:srgbClr val="FF0066"/>
                </a:solidFill>
              </a:rPr>
              <a:t> </a:t>
            </a:r>
            <a:r>
              <a:rPr lang="en-US" sz="2000" b="1" dirty="0" err="1">
                <a:solidFill>
                  <a:srgbClr val="FF0066"/>
                </a:solidFill>
              </a:rPr>
              <a:t>chất</a:t>
            </a:r>
            <a:r>
              <a:rPr lang="en-US" sz="2000" b="1" dirty="0">
                <a:solidFill>
                  <a:srgbClr val="FF0066"/>
                </a:solidFill>
              </a:rPr>
              <a:t> </a:t>
            </a:r>
            <a:r>
              <a:rPr lang="en-US" sz="2000" dirty="0" err="1">
                <a:solidFill>
                  <a:srgbClr val="000099"/>
                </a:solidFill>
              </a:rPr>
              <a:t>của</a:t>
            </a:r>
            <a:r>
              <a:rPr lang="en-US" sz="2000" dirty="0">
                <a:solidFill>
                  <a:srgbClr val="000099"/>
                </a:solidFill>
              </a:rPr>
              <a:t> </a:t>
            </a:r>
            <a:r>
              <a:rPr lang="en-US" sz="2000" dirty="0" err="1">
                <a:solidFill>
                  <a:srgbClr val="000099"/>
                </a:solidFill>
              </a:rPr>
              <a:t>đối</a:t>
            </a:r>
            <a:r>
              <a:rPr lang="en-US" sz="2000" dirty="0">
                <a:solidFill>
                  <a:srgbClr val="000099"/>
                </a:solidFill>
              </a:rPr>
              <a:t> </a:t>
            </a:r>
            <a:r>
              <a:rPr lang="en-US" sz="2000" dirty="0" err="1">
                <a:solidFill>
                  <a:srgbClr val="000099"/>
                </a:solidFill>
              </a:rPr>
              <a:t>tượng</a:t>
            </a:r>
            <a:r>
              <a:rPr lang="en-US" sz="2000" dirty="0">
                <a:solidFill>
                  <a:srgbClr val="000099"/>
                </a:solidFill>
              </a:rPr>
              <a:t> </a:t>
            </a:r>
            <a:r>
              <a:rPr lang="en-US" sz="2000" dirty="0" err="1">
                <a:solidFill>
                  <a:srgbClr val="000099"/>
                </a:solidFill>
              </a:rPr>
              <a:t>nhận</a:t>
            </a:r>
            <a:r>
              <a:rPr lang="en-US" sz="2000" dirty="0">
                <a:solidFill>
                  <a:srgbClr val="000099"/>
                </a:solidFill>
              </a:rPr>
              <a:t> </a:t>
            </a:r>
            <a:r>
              <a:rPr lang="en-US" sz="2000" dirty="0" err="1">
                <a:solidFill>
                  <a:srgbClr val="000099"/>
                </a:solidFill>
              </a:rPr>
              <a:t>thức</a:t>
            </a:r>
            <a:r>
              <a:rPr lang="en-US" sz="2000" dirty="0">
                <a:solidFill>
                  <a:srgbClr val="000099"/>
                </a:solidFill>
              </a:rPr>
              <a:t>.</a:t>
            </a:r>
          </a:p>
        </p:txBody>
      </p:sp>
      <p:sp>
        <p:nvSpPr>
          <p:cNvPr id="13" name="Rectangle 12"/>
          <p:cNvSpPr/>
          <p:nvPr/>
        </p:nvSpPr>
        <p:spPr>
          <a:xfrm>
            <a:off x="4101963" y="5349311"/>
            <a:ext cx="3781561" cy="1323439"/>
          </a:xfrm>
          <a:prstGeom prst="rect">
            <a:avLst/>
          </a:prstGeom>
        </p:spPr>
        <p:txBody>
          <a:bodyPr wrap="square">
            <a:spAutoFit/>
          </a:bodyPr>
          <a:lstStyle/>
          <a:p>
            <a:pPr marL="285750" indent="-285750" algn="just">
              <a:buFont typeface="Wingdings" panose="05000000000000000000" pitchFamily="2" charset="2"/>
              <a:buChar char="§"/>
            </a:pPr>
            <a:r>
              <a:rPr lang="en-US" sz="2000" dirty="0" err="1">
                <a:solidFill>
                  <a:srgbClr val="000099"/>
                </a:solidFill>
              </a:rPr>
              <a:t>Là</a:t>
            </a:r>
            <a:r>
              <a:rPr lang="en-US" sz="2000" dirty="0">
                <a:solidFill>
                  <a:srgbClr val="000099"/>
                </a:solidFill>
              </a:rPr>
              <a:t> </a:t>
            </a:r>
            <a:r>
              <a:rPr lang="en-US" sz="2000" b="1" dirty="0" err="1">
                <a:solidFill>
                  <a:srgbClr val="FF0000"/>
                </a:solidFill>
              </a:rPr>
              <a:t>sự</a:t>
            </a:r>
            <a:r>
              <a:rPr lang="en-US" sz="2000" b="1" dirty="0">
                <a:solidFill>
                  <a:srgbClr val="FF0000"/>
                </a:solidFill>
              </a:rPr>
              <a:t> </a:t>
            </a:r>
            <a:r>
              <a:rPr lang="en-US" sz="2000" b="1" dirty="0" err="1">
                <a:solidFill>
                  <a:srgbClr val="FF0000"/>
                </a:solidFill>
              </a:rPr>
              <a:t>hiểu</a:t>
            </a:r>
            <a:r>
              <a:rPr lang="en-US" sz="2000" b="1" dirty="0">
                <a:solidFill>
                  <a:srgbClr val="FF0000"/>
                </a:solidFill>
              </a:rPr>
              <a:t> </a:t>
            </a:r>
            <a:r>
              <a:rPr lang="en-US" sz="2000" b="1" dirty="0" err="1">
                <a:solidFill>
                  <a:srgbClr val="FF0000"/>
                </a:solidFill>
              </a:rPr>
              <a:t>biết</a:t>
            </a:r>
            <a:r>
              <a:rPr lang="en-US" sz="2000" b="1" dirty="0">
                <a:solidFill>
                  <a:srgbClr val="FF0000"/>
                </a:solidFill>
              </a:rPr>
              <a:t> </a:t>
            </a:r>
            <a:r>
              <a:rPr lang="en-US" sz="2000" b="1" dirty="0" err="1">
                <a:solidFill>
                  <a:srgbClr val="FF0000"/>
                </a:solidFill>
              </a:rPr>
              <a:t>sâu</a:t>
            </a:r>
            <a:r>
              <a:rPr lang="en-US" sz="2000" b="1" dirty="0">
                <a:solidFill>
                  <a:srgbClr val="FF0000"/>
                </a:solidFill>
              </a:rPr>
              <a:t> </a:t>
            </a:r>
            <a:r>
              <a:rPr lang="en-US" sz="2000" b="1" dirty="0" err="1">
                <a:solidFill>
                  <a:srgbClr val="FF0000"/>
                </a:solidFill>
              </a:rPr>
              <a:t>sắc</a:t>
            </a:r>
            <a:r>
              <a:rPr lang="en-US" sz="2000" b="1" dirty="0">
                <a:solidFill>
                  <a:srgbClr val="FF0000"/>
                </a:solidFill>
              </a:rPr>
              <a:t> </a:t>
            </a:r>
            <a:r>
              <a:rPr lang="en-US" sz="2000" dirty="0" err="1">
                <a:solidFill>
                  <a:srgbClr val="000099"/>
                </a:solidFill>
              </a:rPr>
              <a:t>của</a:t>
            </a:r>
            <a:r>
              <a:rPr lang="en-US" sz="2000" dirty="0">
                <a:solidFill>
                  <a:srgbClr val="000099"/>
                </a:solidFill>
              </a:rPr>
              <a:t> con </a:t>
            </a:r>
            <a:r>
              <a:rPr lang="en-US" sz="2000" dirty="0" err="1">
                <a:solidFill>
                  <a:srgbClr val="000099"/>
                </a:solidFill>
              </a:rPr>
              <a:t>người</a:t>
            </a:r>
            <a:r>
              <a:rPr lang="en-US" sz="2000" dirty="0">
                <a:solidFill>
                  <a:srgbClr val="000099"/>
                </a:solidFill>
              </a:rPr>
              <a:t> </a:t>
            </a:r>
            <a:r>
              <a:rPr lang="en-US" sz="2000" dirty="0" err="1">
                <a:solidFill>
                  <a:srgbClr val="000099"/>
                </a:solidFill>
              </a:rPr>
              <a:t>về</a:t>
            </a:r>
            <a:r>
              <a:rPr lang="en-US" sz="2000" dirty="0">
                <a:solidFill>
                  <a:srgbClr val="000099"/>
                </a:solidFill>
              </a:rPr>
              <a:t> </a:t>
            </a:r>
            <a:r>
              <a:rPr lang="en-US" sz="2000" dirty="0" err="1">
                <a:solidFill>
                  <a:srgbClr val="000099"/>
                </a:solidFill>
              </a:rPr>
              <a:t>thế</a:t>
            </a:r>
            <a:r>
              <a:rPr lang="en-US" sz="2000" dirty="0">
                <a:solidFill>
                  <a:srgbClr val="000099"/>
                </a:solidFill>
              </a:rPr>
              <a:t> </a:t>
            </a:r>
            <a:r>
              <a:rPr lang="en-US" sz="2000" dirty="0" err="1">
                <a:solidFill>
                  <a:srgbClr val="000099"/>
                </a:solidFill>
              </a:rPr>
              <a:t>giới</a:t>
            </a:r>
            <a:r>
              <a:rPr lang="en-US" sz="2000" dirty="0">
                <a:solidFill>
                  <a:srgbClr val="000099"/>
                </a:solidFill>
              </a:rPr>
              <a:t> </a:t>
            </a:r>
            <a:r>
              <a:rPr lang="en-US" sz="2000" dirty="0" err="1">
                <a:solidFill>
                  <a:srgbClr val="000099"/>
                </a:solidFill>
              </a:rPr>
              <a:t>thiên</a:t>
            </a:r>
            <a:r>
              <a:rPr lang="en-US" sz="2000" dirty="0">
                <a:solidFill>
                  <a:srgbClr val="000099"/>
                </a:solidFill>
              </a:rPr>
              <a:t> - </a:t>
            </a:r>
            <a:r>
              <a:rPr lang="en-US" sz="2000" dirty="0" err="1">
                <a:solidFill>
                  <a:srgbClr val="000099"/>
                </a:solidFill>
              </a:rPr>
              <a:t>địa</a:t>
            </a:r>
            <a:r>
              <a:rPr lang="en-US" sz="2000" dirty="0">
                <a:solidFill>
                  <a:srgbClr val="000099"/>
                </a:solidFill>
              </a:rPr>
              <a:t> - </a:t>
            </a:r>
            <a:r>
              <a:rPr lang="en-US" sz="2000" dirty="0" err="1">
                <a:solidFill>
                  <a:srgbClr val="000099"/>
                </a:solidFill>
              </a:rPr>
              <a:t>nhân</a:t>
            </a:r>
            <a:r>
              <a:rPr lang="en-US" sz="2000" dirty="0">
                <a:solidFill>
                  <a:srgbClr val="000099"/>
                </a:solidFill>
              </a:rPr>
              <a:t>.</a:t>
            </a:r>
          </a:p>
          <a:p>
            <a:pPr algn="just"/>
            <a:r>
              <a:rPr lang="en-US" sz="2000" dirty="0">
                <a:solidFill>
                  <a:srgbClr val="000099"/>
                </a:solidFill>
              </a:rPr>
              <a:t> </a:t>
            </a:r>
          </a:p>
        </p:txBody>
      </p:sp>
    </p:spTree>
    <p:extLst>
      <p:ext uri="{BB962C8B-B14F-4D97-AF65-F5344CB8AC3E}">
        <p14:creationId xmlns:p14="http://schemas.microsoft.com/office/powerpoint/2010/main" val="3666387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1000"/>
                                        <p:tgtEl>
                                          <p:spTgt spid="8"/>
                                        </p:tgtEl>
                                      </p:cBhvr>
                                    </p:animEffect>
                                    <p:anim calcmode="lin" valueType="num">
                                      <p:cBhvr>
                                        <p:cTn id="23" dur="1000" fill="hold"/>
                                        <p:tgtEl>
                                          <p:spTgt spid="8"/>
                                        </p:tgtEl>
                                        <p:attrNameLst>
                                          <p:attrName>ppt_x</p:attrName>
                                        </p:attrNameLst>
                                      </p:cBhvr>
                                      <p:tavLst>
                                        <p:tav tm="0">
                                          <p:val>
                                            <p:strVal val="#ppt_x"/>
                                          </p:val>
                                        </p:tav>
                                        <p:tav tm="100000">
                                          <p:val>
                                            <p:strVal val="#ppt_x"/>
                                          </p:val>
                                        </p:tav>
                                      </p:tavLst>
                                    </p:anim>
                                    <p:anim calcmode="lin" valueType="num">
                                      <p:cBhvr>
                                        <p:cTn id="2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9"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 calcmode="lin" valueType="num">
                                      <p:cBhvr additive="base">
                                        <p:cTn id="29" dur="500" fill="hold"/>
                                        <p:tgtEl>
                                          <p:spTgt spid="9"/>
                                        </p:tgtEl>
                                        <p:attrNameLst>
                                          <p:attrName>ppt_x</p:attrName>
                                        </p:attrNameLst>
                                      </p:cBhvr>
                                      <p:tavLst>
                                        <p:tav tm="0">
                                          <p:val>
                                            <p:strVal val="0-#ppt_w/2"/>
                                          </p:val>
                                        </p:tav>
                                        <p:tav tm="100000">
                                          <p:val>
                                            <p:strVal val="#ppt_x"/>
                                          </p:val>
                                        </p:tav>
                                      </p:tavLst>
                                    </p:anim>
                                    <p:anim calcmode="lin" valueType="num">
                                      <p:cBhvr additive="base">
                                        <p:cTn id="30"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1000"/>
                                        <p:tgtEl>
                                          <p:spTgt spid="10"/>
                                        </p:tgtEl>
                                      </p:cBhvr>
                                    </p:animEffect>
                                    <p:anim calcmode="lin" valueType="num">
                                      <p:cBhvr>
                                        <p:cTn id="36" dur="1000" fill="hold"/>
                                        <p:tgtEl>
                                          <p:spTgt spid="10"/>
                                        </p:tgtEl>
                                        <p:attrNameLst>
                                          <p:attrName>ppt_x</p:attrName>
                                        </p:attrNameLst>
                                      </p:cBhvr>
                                      <p:tavLst>
                                        <p:tav tm="0">
                                          <p:val>
                                            <p:strVal val="#ppt_x"/>
                                          </p:val>
                                        </p:tav>
                                        <p:tav tm="100000">
                                          <p:val>
                                            <p:strVal val="#ppt_x"/>
                                          </p:val>
                                        </p:tav>
                                      </p:tavLst>
                                    </p:anim>
                                    <p:anim calcmode="lin" valueType="num">
                                      <p:cBhvr>
                                        <p:cTn id="37" dur="1000" fill="hold"/>
                                        <p:tgtEl>
                                          <p:spTgt spid="10"/>
                                        </p:tgtEl>
                                        <p:attrNameLst>
                                          <p:attrName>ppt_y</p:attrName>
                                        </p:attrNameLst>
                                      </p:cBhvr>
                                      <p:tavLst>
                                        <p:tav tm="0">
                                          <p:val>
                                            <p:strVal val="#ppt_y+.1"/>
                                          </p:val>
                                        </p:tav>
                                        <p:tav tm="100000">
                                          <p:val>
                                            <p:strVal val="#ppt_y"/>
                                          </p:val>
                                        </p:tav>
                                      </p:tavLst>
                                    </p:anim>
                                  </p:childTnLst>
                                </p:cTn>
                              </p:par>
                              <p:par>
                                <p:cTn id="38" presetID="42" presetClass="entr" presetSubtype="0" fill="hold" nodeType="with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1000"/>
                                        <p:tgtEl>
                                          <p:spTgt spid="11"/>
                                        </p:tgtEl>
                                      </p:cBhvr>
                                    </p:animEffect>
                                    <p:anim calcmode="lin" valueType="num">
                                      <p:cBhvr>
                                        <p:cTn id="41" dur="1000" fill="hold"/>
                                        <p:tgtEl>
                                          <p:spTgt spid="11"/>
                                        </p:tgtEl>
                                        <p:attrNameLst>
                                          <p:attrName>ppt_x</p:attrName>
                                        </p:attrNameLst>
                                      </p:cBhvr>
                                      <p:tavLst>
                                        <p:tav tm="0">
                                          <p:val>
                                            <p:strVal val="#ppt_x"/>
                                          </p:val>
                                        </p:tav>
                                        <p:tav tm="100000">
                                          <p:val>
                                            <p:strVal val="#ppt_x"/>
                                          </p:val>
                                        </p:tav>
                                      </p:tavLst>
                                    </p:anim>
                                    <p:anim calcmode="lin" valueType="num">
                                      <p:cBhvr>
                                        <p:cTn id="42"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1000"/>
                                        <p:tgtEl>
                                          <p:spTgt spid="12"/>
                                        </p:tgtEl>
                                      </p:cBhvr>
                                    </p:animEffect>
                                    <p:anim calcmode="lin" valueType="num">
                                      <p:cBhvr>
                                        <p:cTn id="48" dur="1000" fill="hold"/>
                                        <p:tgtEl>
                                          <p:spTgt spid="12"/>
                                        </p:tgtEl>
                                        <p:attrNameLst>
                                          <p:attrName>ppt_x</p:attrName>
                                        </p:attrNameLst>
                                      </p:cBhvr>
                                      <p:tavLst>
                                        <p:tav tm="0">
                                          <p:val>
                                            <p:strVal val="#ppt_x"/>
                                          </p:val>
                                        </p:tav>
                                        <p:tav tm="100000">
                                          <p:val>
                                            <p:strVal val="#ppt_x"/>
                                          </p:val>
                                        </p:tav>
                                      </p:tavLst>
                                    </p:anim>
                                    <p:anim calcmode="lin" valueType="num">
                                      <p:cBhvr>
                                        <p:cTn id="4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fade">
                                      <p:cBhvr>
                                        <p:cTn id="54" dur="1000"/>
                                        <p:tgtEl>
                                          <p:spTgt spid="13"/>
                                        </p:tgtEl>
                                      </p:cBhvr>
                                    </p:animEffect>
                                    <p:anim calcmode="lin" valueType="num">
                                      <p:cBhvr>
                                        <p:cTn id="55" dur="1000" fill="hold"/>
                                        <p:tgtEl>
                                          <p:spTgt spid="13"/>
                                        </p:tgtEl>
                                        <p:attrNameLst>
                                          <p:attrName>ppt_x</p:attrName>
                                        </p:attrNameLst>
                                      </p:cBhvr>
                                      <p:tavLst>
                                        <p:tav tm="0">
                                          <p:val>
                                            <p:strVal val="#ppt_x"/>
                                          </p:val>
                                        </p:tav>
                                        <p:tav tm="100000">
                                          <p:val>
                                            <p:strVal val="#ppt_x"/>
                                          </p:val>
                                        </p:tav>
                                      </p:tavLst>
                                    </p:anim>
                                    <p:anim calcmode="lin" valueType="num">
                                      <p:cBhvr>
                                        <p:cTn id="5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2" grpId="0"/>
      <p:bldP spid="1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Free download Types of Birds PPT Backgrounds [1600x1200] for your Desktop,  Mobile &amp;amp; Tablet | Explore 48+ Types of Wallpaper | What is Vinyl Wallpaper,  All Kinds of Wallpapers, Types of Wallpaper Patterns">
            <a:extLst>
              <a:ext uri="{FF2B5EF4-FFF2-40B4-BE49-F238E27FC236}">
                <a16:creationId xmlns="" xmlns:a16="http://schemas.microsoft.com/office/drawing/2014/main" id="{12844E53-2086-46A2-9CA1-7EE4AFB285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294914"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1439207" y="303737"/>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sp>
        <p:nvSpPr>
          <p:cNvPr id="6" name="Rectangle 5"/>
          <p:cNvSpPr/>
          <p:nvPr/>
        </p:nvSpPr>
        <p:spPr>
          <a:xfrm>
            <a:off x="1609247" y="1702398"/>
            <a:ext cx="1887055" cy="461665"/>
          </a:xfrm>
          <a:prstGeom prst="rect">
            <a:avLst/>
          </a:prstGeom>
        </p:spPr>
        <p:txBody>
          <a:bodyPr wrap="none">
            <a:spAutoFit/>
          </a:bodyPr>
          <a:lstStyle/>
          <a:p>
            <a:pPr marL="342900" indent="-342900">
              <a:buFont typeface="Wingdings" panose="05000000000000000000" pitchFamily="2" charset="2"/>
              <a:buChar char="q"/>
            </a:pPr>
            <a:r>
              <a:rPr lang="en-US" sz="2400" b="1" dirty="0">
                <a:solidFill>
                  <a:srgbClr val="C00000"/>
                </a:solidFill>
              </a:rPr>
              <a:t>Ở </a:t>
            </a:r>
            <a:r>
              <a:rPr lang="en-US" sz="2400" b="1" dirty="0" err="1">
                <a:solidFill>
                  <a:srgbClr val="C00000"/>
                </a:solidFill>
              </a:rPr>
              <a:t>Ấn</a:t>
            </a:r>
            <a:r>
              <a:rPr lang="en-US" sz="2400" b="1" dirty="0">
                <a:solidFill>
                  <a:srgbClr val="C00000"/>
                </a:solidFill>
              </a:rPr>
              <a:t> </a:t>
            </a:r>
            <a:r>
              <a:rPr lang="en-US" sz="2400" b="1" dirty="0" err="1">
                <a:solidFill>
                  <a:srgbClr val="C00000"/>
                </a:solidFill>
              </a:rPr>
              <a:t>Độ</a:t>
            </a:r>
            <a:r>
              <a:rPr lang="en-US" sz="2400" b="1" dirty="0">
                <a:solidFill>
                  <a:srgbClr val="C00000"/>
                </a:solidFill>
              </a:rPr>
              <a:t>:</a:t>
            </a:r>
          </a:p>
        </p:txBody>
      </p:sp>
      <p:pic>
        <p:nvPicPr>
          <p:cNvPr id="7" name="Picture 2" descr="Picture0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68339" y="1587600"/>
            <a:ext cx="5295061" cy="4742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1609247" y="2321772"/>
            <a:ext cx="4375883" cy="830997"/>
          </a:xfrm>
          <a:prstGeom prst="rect">
            <a:avLst/>
          </a:prstGeom>
        </p:spPr>
        <p:txBody>
          <a:bodyPr wrap="square">
            <a:spAutoFit/>
          </a:bodyPr>
          <a:lstStyle/>
          <a:p>
            <a:pPr marL="285750" indent="-285750">
              <a:buFont typeface="Wingdings" panose="05000000000000000000" pitchFamily="2" charset="2"/>
              <a:buChar char="Ø"/>
            </a:pPr>
            <a:r>
              <a:rPr lang="en-US" sz="2400" b="1" dirty="0">
                <a:solidFill>
                  <a:srgbClr val="660066"/>
                </a:solidFill>
              </a:rPr>
              <a:t>“</a:t>
            </a:r>
            <a:r>
              <a:rPr lang="en-US" sz="2400" b="1" dirty="0" err="1">
                <a:solidFill>
                  <a:srgbClr val="660066"/>
                </a:solidFill>
              </a:rPr>
              <a:t>Triết</a:t>
            </a:r>
            <a:r>
              <a:rPr lang="en-US" sz="2400" b="1" dirty="0">
                <a:solidFill>
                  <a:srgbClr val="660066"/>
                </a:solidFill>
              </a:rPr>
              <a:t> </a:t>
            </a:r>
            <a:r>
              <a:rPr lang="en-US" sz="2400" b="1" dirty="0" err="1">
                <a:solidFill>
                  <a:srgbClr val="660066"/>
                </a:solidFill>
              </a:rPr>
              <a:t>học</a:t>
            </a:r>
            <a:r>
              <a:rPr lang="en-US" sz="2400" b="1" dirty="0">
                <a:solidFill>
                  <a:srgbClr val="660066"/>
                </a:solidFill>
              </a:rPr>
              <a:t>” (</a:t>
            </a:r>
            <a:r>
              <a:rPr lang="en-US" sz="2400" b="1" dirty="0" err="1">
                <a:solidFill>
                  <a:srgbClr val="660066"/>
                </a:solidFill>
              </a:rPr>
              <a:t>Dar’sana</a:t>
            </a:r>
            <a:r>
              <a:rPr lang="en-US" sz="2400" b="1" dirty="0">
                <a:solidFill>
                  <a:srgbClr val="660066"/>
                </a:solidFill>
              </a:rPr>
              <a:t>) </a:t>
            </a:r>
            <a:r>
              <a:rPr lang="en-US" sz="2400" dirty="0" err="1">
                <a:solidFill>
                  <a:srgbClr val="660066"/>
                </a:solidFill>
              </a:rPr>
              <a:t>có</a:t>
            </a:r>
            <a:r>
              <a:rPr lang="en-US" sz="2400" dirty="0">
                <a:solidFill>
                  <a:srgbClr val="660066"/>
                </a:solidFill>
              </a:rPr>
              <a:t> </a:t>
            </a:r>
            <a:r>
              <a:rPr lang="en-US" sz="2400" dirty="0" err="1">
                <a:solidFill>
                  <a:srgbClr val="660066"/>
                </a:solidFill>
              </a:rPr>
              <a:t>nghĩa</a:t>
            </a:r>
            <a:r>
              <a:rPr lang="en-US" sz="2400" dirty="0">
                <a:solidFill>
                  <a:srgbClr val="660066"/>
                </a:solidFill>
              </a:rPr>
              <a:t>: </a:t>
            </a:r>
          </a:p>
        </p:txBody>
      </p:sp>
      <p:sp>
        <p:nvSpPr>
          <p:cNvPr id="9" name="Rectangle 8"/>
          <p:cNvSpPr/>
          <p:nvPr/>
        </p:nvSpPr>
        <p:spPr>
          <a:xfrm>
            <a:off x="2281079" y="3520577"/>
            <a:ext cx="4248471" cy="1200329"/>
          </a:xfrm>
          <a:prstGeom prst="rect">
            <a:avLst/>
          </a:prstGeom>
        </p:spPr>
        <p:txBody>
          <a:bodyPr wrap="square">
            <a:spAutoFit/>
          </a:bodyPr>
          <a:lstStyle/>
          <a:p>
            <a:pPr marL="342900" indent="-342900" algn="just">
              <a:buFont typeface="Wingdings" panose="05000000000000000000" pitchFamily="2" charset="2"/>
              <a:buChar char="§"/>
            </a:pPr>
            <a:r>
              <a:rPr lang="en-US" sz="2400" dirty="0" err="1">
                <a:solidFill>
                  <a:srgbClr val="000099"/>
                </a:solidFill>
              </a:rPr>
              <a:t>Là</a:t>
            </a:r>
            <a:r>
              <a:rPr lang="en-US" sz="2400" dirty="0">
                <a:solidFill>
                  <a:srgbClr val="000099"/>
                </a:solidFill>
              </a:rPr>
              <a:t> </a:t>
            </a:r>
            <a:r>
              <a:rPr lang="en-US" sz="2400" b="1" dirty="0" err="1">
                <a:solidFill>
                  <a:srgbClr val="FF0066"/>
                </a:solidFill>
              </a:rPr>
              <a:t>sự</a:t>
            </a:r>
            <a:r>
              <a:rPr lang="en-US" sz="2400" b="1" dirty="0">
                <a:solidFill>
                  <a:srgbClr val="FF0066"/>
                </a:solidFill>
              </a:rPr>
              <a:t> </a:t>
            </a:r>
            <a:r>
              <a:rPr lang="en-US" sz="2400" b="1" dirty="0" err="1">
                <a:solidFill>
                  <a:srgbClr val="FF0066"/>
                </a:solidFill>
              </a:rPr>
              <a:t>chiêm</a:t>
            </a:r>
            <a:r>
              <a:rPr lang="en-US" sz="2400" b="1" dirty="0">
                <a:solidFill>
                  <a:srgbClr val="FF0066"/>
                </a:solidFill>
              </a:rPr>
              <a:t> </a:t>
            </a:r>
            <a:r>
              <a:rPr lang="en-US" sz="2400" b="1" dirty="0" err="1">
                <a:solidFill>
                  <a:srgbClr val="FF0066"/>
                </a:solidFill>
              </a:rPr>
              <a:t>ngưỡng</a:t>
            </a:r>
            <a:r>
              <a:rPr lang="en-US" sz="2400" dirty="0">
                <a:solidFill>
                  <a:srgbClr val="000099"/>
                </a:solidFill>
              </a:rPr>
              <a:t>, </a:t>
            </a:r>
            <a:r>
              <a:rPr lang="en-US" sz="2400" dirty="0" err="1">
                <a:solidFill>
                  <a:srgbClr val="000099"/>
                </a:solidFill>
              </a:rPr>
              <a:t>hàm</a:t>
            </a:r>
            <a:r>
              <a:rPr lang="en-US" sz="2400" dirty="0">
                <a:solidFill>
                  <a:srgbClr val="000099"/>
                </a:solidFill>
              </a:rPr>
              <a:t> ý </a:t>
            </a:r>
            <a:r>
              <a:rPr lang="en-US" sz="2400" dirty="0" err="1">
                <a:solidFill>
                  <a:srgbClr val="000099"/>
                </a:solidFill>
              </a:rPr>
              <a:t>là</a:t>
            </a:r>
            <a:r>
              <a:rPr lang="en-US" sz="2400" dirty="0">
                <a:solidFill>
                  <a:srgbClr val="000099"/>
                </a:solidFill>
              </a:rPr>
              <a:t> tri </a:t>
            </a:r>
            <a:r>
              <a:rPr lang="en-US" sz="2400" dirty="0" err="1">
                <a:solidFill>
                  <a:srgbClr val="000099"/>
                </a:solidFill>
              </a:rPr>
              <a:t>thức</a:t>
            </a:r>
            <a:r>
              <a:rPr lang="en-US" sz="2400" dirty="0">
                <a:solidFill>
                  <a:srgbClr val="000099"/>
                </a:solidFill>
              </a:rPr>
              <a:t> </a:t>
            </a:r>
            <a:r>
              <a:rPr lang="en-US" sz="2400" dirty="0" err="1">
                <a:solidFill>
                  <a:srgbClr val="000099"/>
                </a:solidFill>
              </a:rPr>
              <a:t>dựa</a:t>
            </a:r>
            <a:r>
              <a:rPr lang="en-US" sz="2400" dirty="0">
                <a:solidFill>
                  <a:srgbClr val="000099"/>
                </a:solidFill>
              </a:rPr>
              <a:t> </a:t>
            </a:r>
            <a:r>
              <a:rPr lang="en-US" sz="2400" dirty="0" err="1">
                <a:solidFill>
                  <a:srgbClr val="000099"/>
                </a:solidFill>
              </a:rPr>
              <a:t>trên</a:t>
            </a:r>
            <a:r>
              <a:rPr lang="en-US" sz="2400" dirty="0">
                <a:solidFill>
                  <a:srgbClr val="000099"/>
                </a:solidFill>
              </a:rPr>
              <a:t> </a:t>
            </a:r>
            <a:r>
              <a:rPr lang="en-US" sz="2400" dirty="0" err="1">
                <a:solidFill>
                  <a:srgbClr val="000099"/>
                </a:solidFill>
              </a:rPr>
              <a:t>lý</a:t>
            </a:r>
            <a:r>
              <a:rPr lang="en-US" sz="2400" dirty="0">
                <a:solidFill>
                  <a:srgbClr val="000099"/>
                </a:solidFill>
              </a:rPr>
              <a:t> </a:t>
            </a:r>
            <a:r>
              <a:rPr lang="en-US" sz="2400" dirty="0" err="1">
                <a:solidFill>
                  <a:srgbClr val="000099"/>
                </a:solidFill>
              </a:rPr>
              <a:t>trí</a:t>
            </a:r>
            <a:r>
              <a:rPr lang="en-US" sz="2400" dirty="0">
                <a:solidFill>
                  <a:srgbClr val="000099"/>
                </a:solidFill>
              </a:rPr>
              <a:t>.</a:t>
            </a:r>
          </a:p>
        </p:txBody>
      </p:sp>
      <p:sp>
        <p:nvSpPr>
          <p:cNvPr id="10" name="Rectangle 9"/>
          <p:cNvSpPr/>
          <p:nvPr/>
        </p:nvSpPr>
        <p:spPr>
          <a:xfrm>
            <a:off x="2281079" y="4818361"/>
            <a:ext cx="4248472" cy="1200329"/>
          </a:xfrm>
          <a:prstGeom prst="rect">
            <a:avLst/>
          </a:prstGeom>
        </p:spPr>
        <p:txBody>
          <a:bodyPr wrap="square">
            <a:spAutoFit/>
          </a:bodyPr>
          <a:lstStyle/>
          <a:p>
            <a:pPr marL="342900" indent="-342900" algn="just">
              <a:buFont typeface="Wingdings" panose="05000000000000000000" pitchFamily="2" charset="2"/>
              <a:buChar char="§"/>
            </a:pPr>
            <a:r>
              <a:rPr lang="en-US" sz="2400">
                <a:solidFill>
                  <a:srgbClr val="000099"/>
                </a:solidFill>
              </a:rPr>
              <a:t>Là </a:t>
            </a:r>
            <a:r>
              <a:rPr lang="en-US" sz="2400" b="1">
                <a:solidFill>
                  <a:srgbClr val="FF0066"/>
                </a:solidFill>
              </a:rPr>
              <a:t>con đường suy ngẫm </a:t>
            </a:r>
            <a:r>
              <a:rPr lang="en-US" sz="2400">
                <a:solidFill>
                  <a:srgbClr val="000099"/>
                </a:solidFill>
              </a:rPr>
              <a:t>để dẫn dắt con người đến với lẽ phải.</a:t>
            </a:r>
          </a:p>
        </p:txBody>
      </p:sp>
      <p:sp>
        <p:nvSpPr>
          <p:cNvPr id="11" name="Rectangle 10">
            <a:extLst>
              <a:ext uri="{FF2B5EF4-FFF2-40B4-BE49-F238E27FC236}">
                <a16:creationId xmlns="" xmlns:a16="http://schemas.microsoft.com/office/drawing/2014/main" id="{19FE191A-DB5A-481D-A80B-61B94837CCC3}"/>
              </a:ext>
            </a:extLst>
          </p:cNvPr>
          <p:cNvSpPr/>
          <p:nvPr/>
        </p:nvSpPr>
        <p:spPr>
          <a:xfrm>
            <a:off x="701480" y="968428"/>
            <a:ext cx="5828070"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200" dirty="0">
                <a:solidFill>
                  <a:srgbClr val="002060"/>
                </a:solidFill>
                <a:cs typeface="Times New Roman"/>
              </a:rPr>
              <a:t>Quan </a:t>
            </a:r>
            <a:r>
              <a:rPr lang="en-US" sz="2200" dirty="0" err="1">
                <a:solidFill>
                  <a:srgbClr val="002060"/>
                </a:solidFill>
                <a:cs typeface="Times New Roman"/>
              </a:rPr>
              <a:t>điểm</a:t>
            </a:r>
            <a:r>
              <a:rPr lang="en-US" sz="2200" dirty="0">
                <a:solidFill>
                  <a:srgbClr val="002060"/>
                </a:solidFill>
                <a:cs typeface="Times New Roman"/>
              </a:rPr>
              <a:t> </a:t>
            </a:r>
            <a:r>
              <a:rPr lang="en-US" sz="2200" dirty="0" err="1">
                <a:solidFill>
                  <a:srgbClr val="002060"/>
                </a:solidFill>
                <a:cs typeface="Times New Roman"/>
              </a:rPr>
              <a:t>về</a:t>
            </a:r>
            <a:r>
              <a:rPr lang="en-US" sz="2200" dirty="0">
                <a:solidFill>
                  <a:srgbClr val="002060"/>
                </a:solidFill>
                <a:cs typeface="Times New Roman"/>
              </a:rPr>
              <a:t> </a:t>
            </a:r>
            <a:r>
              <a:rPr lang="en-US" sz="2200" dirty="0" err="1">
                <a:solidFill>
                  <a:srgbClr val="002060"/>
                </a:solidFill>
                <a:cs typeface="Times New Roman"/>
              </a:rPr>
              <a:t>triết</a:t>
            </a:r>
            <a:r>
              <a:rPr lang="en-US" sz="2200" dirty="0">
                <a:solidFill>
                  <a:srgbClr val="002060"/>
                </a:solidFill>
                <a:cs typeface="Times New Roman"/>
              </a:rPr>
              <a:t> </a:t>
            </a:r>
            <a:r>
              <a:rPr lang="en-US" sz="2200" dirty="0" err="1">
                <a:solidFill>
                  <a:srgbClr val="002060"/>
                </a:solidFill>
                <a:cs typeface="Times New Roman"/>
              </a:rPr>
              <a:t>học</a:t>
            </a:r>
            <a:r>
              <a:rPr lang="en-US" sz="2200" dirty="0">
                <a:solidFill>
                  <a:srgbClr val="002060"/>
                </a:solidFill>
                <a:cs typeface="Times New Roman"/>
              </a:rPr>
              <a:t> </a:t>
            </a:r>
            <a:r>
              <a:rPr lang="en-US" sz="2200" dirty="0" err="1">
                <a:solidFill>
                  <a:srgbClr val="002060"/>
                </a:solidFill>
                <a:cs typeface="Times New Roman"/>
              </a:rPr>
              <a:t>thời</a:t>
            </a:r>
            <a:r>
              <a:rPr lang="en-US" sz="2200" dirty="0">
                <a:solidFill>
                  <a:srgbClr val="002060"/>
                </a:solidFill>
                <a:cs typeface="Times New Roman"/>
              </a:rPr>
              <a:t> </a:t>
            </a:r>
            <a:r>
              <a:rPr lang="en-US" sz="2200" dirty="0" err="1">
                <a:solidFill>
                  <a:srgbClr val="002060"/>
                </a:solidFill>
                <a:cs typeface="Times New Roman"/>
              </a:rPr>
              <a:t>Cổ</a:t>
            </a:r>
            <a:r>
              <a:rPr lang="en-US" sz="2200" dirty="0">
                <a:solidFill>
                  <a:srgbClr val="002060"/>
                </a:solidFill>
                <a:cs typeface="Times New Roman"/>
              </a:rPr>
              <a:t> </a:t>
            </a:r>
            <a:r>
              <a:rPr lang="en-US" sz="2200" dirty="0" err="1">
                <a:solidFill>
                  <a:srgbClr val="002060"/>
                </a:solidFill>
                <a:cs typeface="Times New Roman"/>
              </a:rPr>
              <a:t>đại</a:t>
            </a:r>
            <a:r>
              <a:rPr lang="en-US" sz="2200" dirty="0">
                <a:solidFill>
                  <a:srgbClr val="002060"/>
                </a:solidFill>
                <a:cs typeface="Times New Roman"/>
              </a:rPr>
              <a:t> </a:t>
            </a:r>
          </a:p>
        </p:txBody>
      </p:sp>
    </p:spTree>
    <p:extLst>
      <p:ext uri="{BB962C8B-B14F-4D97-AF65-F5344CB8AC3E}">
        <p14:creationId xmlns:p14="http://schemas.microsoft.com/office/powerpoint/2010/main" val="71930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9"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0-#ppt_w/2"/>
                                          </p:val>
                                        </p:tav>
                                        <p:tav tm="100000">
                                          <p:val>
                                            <p:strVal val="#ppt_x"/>
                                          </p:val>
                                        </p:tav>
                                      </p:tavLst>
                                    </p:anim>
                                    <p:anim calcmode="lin" valueType="num">
                                      <p:cBhvr additive="base">
                                        <p:cTn id="15"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1" presetClass="entr" presetSubtype="1"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wheel(1)">
                                      <p:cBhvr>
                                        <p:cTn id="20" dur="2000"/>
                                        <p:tgtEl>
                                          <p:spTgt spid="7"/>
                                        </p:tgtEl>
                                      </p:cBhvr>
                                    </p:animEffect>
                                  </p:childTnLst>
                                </p:cTn>
                              </p:par>
                              <p:par>
                                <p:cTn id="21" presetID="21" presetClass="entr" presetSubtype="1"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heel(1)">
                                      <p:cBhvr>
                                        <p:cTn id="23" dur="20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1000"/>
                                        <p:tgtEl>
                                          <p:spTgt spid="10"/>
                                        </p:tgtEl>
                                      </p:cBhvr>
                                    </p:animEffect>
                                    <p:anim calcmode="lin" valueType="num">
                                      <p:cBhvr>
                                        <p:cTn id="36" dur="1000" fill="hold"/>
                                        <p:tgtEl>
                                          <p:spTgt spid="10"/>
                                        </p:tgtEl>
                                        <p:attrNameLst>
                                          <p:attrName>ppt_x</p:attrName>
                                        </p:attrNameLst>
                                      </p:cBhvr>
                                      <p:tavLst>
                                        <p:tav tm="0">
                                          <p:val>
                                            <p:strVal val="#ppt_x"/>
                                          </p:val>
                                        </p:tav>
                                        <p:tav tm="100000">
                                          <p:val>
                                            <p:strVal val="#ppt_x"/>
                                          </p:val>
                                        </p:tav>
                                      </p:tavLst>
                                    </p:anim>
                                    <p:anim calcmode="lin" valueType="num">
                                      <p:cBhvr>
                                        <p:cTn id="37"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1000"/>
                                        <p:tgtEl>
                                          <p:spTgt spid="11"/>
                                        </p:tgtEl>
                                      </p:cBhvr>
                                    </p:animEffect>
                                    <p:anim calcmode="lin" valueType="num">
                                      <p:cBhvr>
                                        <p:cTn id="43" dur="1000" fill="hold"/>
                                        <p:tgtEl>
                                          <p:spTgt spid="11"/>
                                        </p:tgtEl>
                                        <p:attrNameLst>
                                          <p:attrName>ppt_x</p:attrName>
                                        </p:attrNameLst>
                                      </p:cBhvr>
                                      <p:tavLst>
                                        <p:tav tm="0">
                                          <p:val>
                                            <p:strVal val="#ppt_x"/>
                                          </p:val>
                                        </p:tav>
                                        <p:tav tm="100000">
                                          <p:val>
                                            <p:strVal val="#ppt_x"/>
                                          </p:val>
                                        </p:tav>
                                      </p:tavLst>
                                    </p:anim>
                                    <p:anim calcmode="lin" valueType="num">
                                      <p:cBhvr>
                                        <p:cTn id="44"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P spid="9" grpId="0"/>
      <p:bldP spid="10" grpId="0"/>
      <p:bldP spid="11"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Tải +999 Hình Nền Powerpoint Màu Trắng Dễ Thương Năm 2018">
            <a:extLst>
              <a:ext uri="{FF2B5EF4-FFF2-40B4-BE49-F238E27FC236}">
                <a16:creationId xmlns="" xmlns:a16="http://schemas.microsoft.com/office/drawing/2014/main" id="{AC6EB59C-FE20-4B83-8B5E-730B3FC08D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525000" cy="4962525"/>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995133" y="1453726"/>
            <a:ext cx="2007281" cy="461665"/>
          </a:xfrm>
          <a:prstGeom prst="rect">
            <a:avLst/>
          </a:prstGeom>
        </p:spPr>
        <p:txBody>
          <a:bodyPr wrap="none">
            <a:spAutoFit/>
          </a:bodyPr>
          <a:lstStyle/>
          <a:p>
            <a:pPr marL="342900" indent="-342900">
              <a:buFont typeface="Wingdings" panose="05000000000000000000" pitchFamily="2" charset="2"/>
              <a:buChar char="q"/>
            </a:pPr>
            <a:r>
              <a:rPr lang="en-US" sz="2400" b="1" dirty="0">
                <a:solidFill>
                  <a:srgbClr val="C00000"/>
                </a:solidFill>
              </a:rPr>
              <a:t>Ở </a:t>
            </a:r>
            <a:r>
              <a:rPr lang="en-US" sz="2400" b="1" dirty="0" err="1">
                <a:solidFill>
                  <a:srgbClr val="C00000"/>
                </a:solidFill>
              </a:rPr>
              <a:t>Hy</a:t>
            </a:r>
            <a:r>
              <a:rPr lang="en-US" sz="2400" b="1" dirty="0">
                <a:solidFill>
                  <a:srgbClr val="C00000"/>
                </a:solidFill>
              </a:rPr>
              <a:t> </a:t>
            </a:r>
            <a:r>
              <a:rPr lang="en-US" sz="2400" b="1" dirty="0" err="1">
                <a:solidFill>
                  <a:srgbClr val="C00000"/>
                </a:solidFill>
              </a:rPr>
              <a:t>Lạp</a:t>
            </a:r>
            <a:r>
              <a:rPr lang="en-US" sz="2400" b="1" dirty="0">
                <a:solidFill>
                  <a:srgbClr val="C00000"/>
                </a:solidFill>
              </a:rPr>
              <a:t>:</a:t>
            </a:r>
          </a:p>
        </p:txBody>
      </p:sp>
      <p:sp>
        <p:nvSpPr>
          <p:cNvPr id="4" name="Rectangle 3"/>
          <p:cNvSpPr/>
          <p:nvPr/>
        </p:nvSpPr>
        <p:spPr>
          <a:xfrm>
            <a:off x="2006599" y="2072092"/>
            <a:ext cx="10022268" cy="461665"/>
          </a:xfrm>
          <a:prstGeom prst="rect">
            <a:avLst/>
          </a:prstGeom>
        </p:spPr>
        <p:txBody>
          <a:bodyPr wrap="square">
            <a:spAutoFit/>
          </a:bodyPr>
          <a:lstStyle/>
          <a:p>
            <a:pPr algn="ctr"/>
            <a:r>
              <a:rPr lang="en-US" sz="2300" b="1" dirty="0">
                <a:solidFill>
                  <a:srgbClr val="660066"/>
                </a:solidFill>
              </a:rPr>
              <a:t>“</a:t>
            </a:r>
            <a:r>
              <a:rPr lang="en-US" sz="2300" b="1" dirty="0" err="1">
                <a:solidFill>
                  <a:srgbClr val="660066"/>
                </a:solidFill>
              </a:rPr>
              <a:t>Triết</a:t>
            </a:r>
            <a:r>
              <a:rPr lang="en-US" sz="2300" b="1" dirty="0">
                <a:solidFill>
                  <a:srgbClr val="660066"/>
                </a:solidFill>
              </a:rPr>
              <a:t> </a:t>
            </a:r>
            <a:r>
              <a:rPr lang="en-US" sz="2300" b="1" dirty="0" err="1">
                <a:solidFill>
                  <a:srgbClr val="660066"/>
                </a:solidFill>
              </a:rPr>
              <a:t>học</a:t>
            </a:r>
            <a:r>
              <a:rPr lang="en-US" sz="2300" b="1" dirty="0">
                <a:solidFill>
                  <a:srgbClr val="660066"/>
                </a:solidFill>
              </a:rPr>
              <a:t>” </a:t>
            </a:r>
            <a:r>
              <a:rPr lang="en-US" sz="2300" dirty="0" err="1">
                <a:solidFill>
                  <a:srgbClr val="000099"/>
                </a:solidFill>
              </a:rPr>
              <a:t>phiên</a:t>
            </a:r>
            <a:r>
              <a:rPr lang="en-US" sz="2300" dirty="0">
                <a:solidFill>
                  <a:srgbClr val="000099"/>
                </a:solidFill>
              </a:rPr>
              <a:t> </a:t>
            </a:r>
            <a:r>
              <a:rPr lang="en-US" sz="2300" dirty="0" err="1">
                <a:solidFill>
                  <a:srgbClr val="000099"/>
                </a:solidFill>
              </a:rPr>
              <a:t>âm</a:t>
            </a:r>
            <a:r>
              <a:rPr lang="en-US" sz="2300" dirty="0">
                <a:solidFill>
                  <a:srgbClr val="000099"/>
                </a:solidFill>
              </a:rPr>
              <a:t> </a:t>
            </a:r>
            <a:r>
              <a:rPr lang="en-US" sz="2300" dirty="0" err="1">
                <a:solidFill>
                  <a:srgbClr val="000099"/>
                </a:solidFill>
              </a:rPr>
              <a:t>Latinh</a:t>
            </a:r>
            <a:r>
              <a:rPr lang="en-US" sz="2300" dirty="0">
                <a:solidFill>
                  <a:srgbClr val="000099"/>
                </a:solidFill>
              </a:rPr>
              <a:t> </a:t>
            </a:r>
            <a:r>
              <a:rPr lang="en-US" sz="2300" dirty="0" err="1">
                <a:solidFill>
                  <a:srgbClr val="000099"/>
                </a:solidFill>
              </a:rPr>
              <a:t>là</a:t>
            </a:r>
            <a:r>
              <a:rPr lang="en-US" sz="2300" dirty="0">
                <a:solidFill>
                  <a:srgbClr val="000099"/>
                </a:solidFill>
              </a:rPr>
              <a:t> “</a:t>
            </a:r>
            <a:r>
              <a:rPr lang="en-US" sz="2300" dirty="0" err="1">
                <a:solidFill>
                  <a:srgbClr val="000099"/>
                </a:solidFill>
              </a:rPr>
              <a:t>philosophia</a:t>
            </a:r>
            <a:r>
              <a:rPr lang="en-US" sz="2300" dirty="0">
                <a:solidFill>
                  <a:srgbClr val="000099"/>
                </a:solidFill>
              </a:rPr>
              <a:t>”: </a:t>
            </a:r>
            <a:r>
              <a:rPr lang="en-US" sz="2300" b="1" dirty="0" err="1">
                <a:solidFill>
                  <a:srgbClr val="FF0000"/>
                </a:solidFill>
              </a:rPr>
              <a:t>Yêu</a:t>
            </a:r>
            <a:r>
              <a:rPr lang="en-US" sz="2300" b="1" dirty="0">
                <a:solidFill>
                  <a:srgbClr val="FF0000"/>
                </a:solidFill>
              </a:rPr>
              <a:t> </a:t>
            </a:r>
            <a:r>
              <a:rPr lang="en-US" sz="2300" b="1" dirty="0" err="1">
                <a:solidFill>
                  <a:srgbClr val="FF0000"/>
                </a:solidFill>
              </a:rPr>
              <a:t>thích</a:t>
            </a:r>
            <a:r>
              <a:rPr lang="en-US" sz="2300" b="1" dirty="0">
                <a:solidFill>
                  <a:srgbClr val="FF0000"/>
                </a:solidFill>
              </a:rPr>
              <a:t> </a:t>
            </a:r>
            <a:r>
              <a:rPr lang="en-US" sz="2300" b="1" dirty="0" err="1">
                <a:solidFill>
                  <a:srgbClr val="FF0000"/>
                </a:solidFill>
              </a:rPr>
              <a:t>sự</a:t>
            </a:r>
            <a:r>
              <a:rPr lang="en-US" sz="2300" b="1" dirty="0">
                <a:solidFill>
                  <a:srgbClr val="FF0000"/>
                </a:solidFill>
              </a:rPr>
              <a:t> </a:t>
            </a:r>
            <a:r>
              <a:rPr lang="en-US" sz="2300" b="1" dirty="0" err="1">
                <a:solidFill>
                  <a:srgbClr val="FF0000"/>
                </a:solidFill>
              </a:rPr>
              <a:t>thông</a:t>
            </a:r>
            <a:r>
              <a:rPr lang="en-US" sz="2300" b="1" dirty="0">
                <a:solidFill>
                  <a:srgbClr val="FF0000"/>
                </a:solidFill>
              </a:rPr>
              <a:t> </a:t>
            </a:r>
            <a:r>
              <a:rPr lang="en-US" sz="2300" b="1" dirty="0" err="1">
                <a:solidFill>
                  <a:srgbClr val="FF0000"/>
                </a:solidFill>
              </a:rPr>
              <a:t>thái</a:t>
            </a:r>
            <a:r>
              <a:rPr lang="en-US" sz="2300" b="1" dirty="0">
                <a:solidFill>
                  <a:srgbClr val="FF0000"/>
                </a:solidFill>
              </a:rPr>
              <a:t>.</a:t>
            </a:r>
            <a:r>
              <a:rPr lang="en-US" sz="2300" dirty="0">
                <a:solidFill>
                  <a:srgbClr val="000099"/>
                </a:solidFill>
              </a:rPr>
              <a:t> </a:t>
            </a:r>
          </a:p>
        </p:txBody>
      </p:sp>
      <p:pic>
        <p:nvPicPr>
          <p:cNvPr id="5" name="Picture 2" descr="Picture0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56008" y="2676939"/>
            <a:ext cx="5018588" cy="27936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2575791" y="5514989"/>
            <a:ext cx="9453076" cy="1046440"/>
          </a:xfrm>
          <a:prstGeom prst="rect">
            <a:avLst/>
          </a:prstGeom>
        </p:spPr>
        <p:txBody>
          <a:bodyPr wrap="square">
            <a:spAutoFit/>
          </a:bodyPr>
          <a:lstStyle/>
          <a:p>
            <a:pPr algn="ctr"/>
            <a:r>
              <a:rPr lang="en-US" sz="2200" b="1" dirty="0">
                <a:solidFill>
                  <a:srgbClr val="000099"/>
                </a:solidFill>
                <a:latin typeface="Times New Roman" pitchFamily="18" charset="0"/>
                <a:cs typeface="Times New Roman" pitchFamily="18" charset="0"/>
              </a:rPr>
              <a:t> </a:t>
            </a:r>
            <a:r>
              <a:rPr lang="en-US" sz="2000" dirty="0" err="1">
                <a:solidFill>
                  <a:srgbClr val="000099"/>
                </a:solidFill>
                <a:latin typeface="+mj-lt"/>
                <a:cs typeface="Times New Roman" pitchFamily="18" charset="0"/>
              </a:rPr>
              <a:t>Điểm</a:t>
            </a:r>
            <a:r>
              <a:rPr lang="en-US" sz="2000" dirty="0">
                <a:solidFill>
                  <a:srgbClr val="000099"/>
                </a:solidFill>
                <a:latin typeface="+mj-lt"/>
                <a:cs typeface="Times New Roman" pitchFamily="18" charset="0"/>
              </a:rPr>
              <a:t> </a:t>
            </a:r>
            <a:r>
              <a:rPr lang="en-US" sz="2000" b="1" dirty="0" err="1">
                <a:solidFill>
                  <a:srgbClr val="FF0000"/>
                </a:solidFill>
                <a:latin typeface="+mj-lt"/>
                <a:cs typeface="Times New Roman" pitchFamily="18" charset="0"/>
              </a:rPr>
              <a:t>tương</a:t>
            </a:r>
            <a:r>
              <a:rPr lang="en-US" sz="2000" b="1" dirty="0">
                <a:solidFill>
                  <a:srgbClr val="FF0000"/>
                </a:solidFill>
                <a:latin typeface="+mj-lt"/>
                <a:cs typeface="Times New Roman" pitchFamily="18" charset="0"/>
              </a:rPr>
              <a:t> </a:t>
            </a:r>
            <a:r>
              <a:rPr lang="en-US" sz="2000" b="1" dirty="0" err="1">
                <a:solidFill>
                  <a:srgbClr val="FF0000"/>
                </a:solidFill>
                <a:latin typeface="+mj-lt"/>
                <a:cs typeface="Times New Roman" pitchFamily="18" charset="0"/>
              </a:rPr>
              <a:t>đồng</a:t>
            </a:r>
            <a:r>
              <a:rPr lang="en-US" sz="2000" b="1" dirty="0">
                <a:solidFill>
                  <a:srgbClr val="FF0000"/>
                </a:solidFill>
                <a:latin typeface="+mj-lt"/>
                <a:cs typeface="Times New Roman" pitchFamily="18" charset="0"/>
              </a:rPr>
              <a:t> </a:t>
            </a:r>
            <a:r>
              <a:rPr lang="en-US" sz="2000" dirty="0" err="1">
                <a:solidFill>
                  <a:srgbClr val="000099"/>
                </a:solidFill>
                <a:latin typeface="+mj-lt"/>
                <a:cs typeface="Times New Roman" pitchFamily="18" charset="0"/>
              </a:rPr>
              <a:t>trong</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cách</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hiểu</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vê</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triết</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học</a:t>
            </a:r>
            <a:r>
              <a:rPr lang="en-US" sz="2000" dirty="0">
                <a:solidFill>
                  <a:srgbClr val="000099"/>
                </a:solidFill>
                <a:latin typeface="+mj-lt"/>
                <a:cs typeface="Times New Roman" pitchFamily="18" charset="0"/>
              </a:rPr>
              <a:t> ở </a:t>
            </a:r>
            <a:r>
              <a:rPr lang="en-US" sz="2000" dirty="0" err="1">
                <a:solidFill>
                  <a:srgbClr val="000099"/>
                </a:solidFill>
                <a:latin typeface="+mj-lt"/>
                <a:cs typeface="Times New Roman" pitchFamily="18" charset="0"/>
              </a:rPr>
              <a:t>Trung</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Quốc</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Ấn</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Đô</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Hy</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Lạp</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cô</a:t>
            </a:r>
            <a:r>
              <a:rPr lang="en-US" sz="2000" dirty="0">
                <a:solidFill>
                  <a:srgbClr val="000099"/>
                </a:solidFill>
                <a:latin typeface="+mj-lt"/>
                <a:cs typeface="Times New Roman" pitchFamily="18" charset="0"/>
              </a:rPr>
              <a:t>̉ </a:t>
            </a:r>
            <a:r>
              <a:rPr lang="en-US" sz="2000" dirty="0" err="1">
                <a:solidFill>
                  <a:srgbClr val="000099"/>
                </a:solidFill>
                <a:latin typeface="+mj-lt"/>
                <a:cs typeface="Times New Roman" pitchFamily="18" charset="0"/>
              </a:rPr>
              <a:t>đại</a:t>
            </a:r>
            <a:r>
              <a:rPr lang="en-US" sz="2000" dirty="0">
                <a:solidFill>
                  <a:srgbClr val="000099"/>
                </a:solidFill>
                <a:latin typeface="+mj-lt"/>
                <a:cs typeface="Times New Roman" pitchFamily="18" charset="0"/>
              </a:rPr>
              <a:t>: </a:t>
            </a:r>
            <a:r>
              <a:rPr lang="en-US" sz="2000" b="1" dirty="0" err="1">
                <a:solidFill>
                  <a:srgbClr val="000000"/>
                </a:solidFill>
                <a:latin typeface="+mj-lt"/>
                <a:cs typeface="Times New Roman" pitchFamily="18" charset="0"/>
              </a:rPr>
              <a:t>Triết</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học</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được</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hiểu</a:t>
            </a:r>
            <a:r>
              <a:rPr lang="en-US" sz="2000" b="1" dirty="0">
                <a:solidFill>
                  <a:srgbClr val="000000"/>
                </a:solidFill>
                <a:latin typeface="+mj-lt"/>
                <a:cs typeface="Times New Roman" pitchFamily="18" charset="0"/>
              </a:rPr>
              <a:t> là </a:t>
            </a:r>
            <a:r>
              <a:rPr lang="en-US" sz="2000" b="1" dirty="0" err="1">
                <a:solidFill>
                  <a:srgbClr val="000000"/>
                </a:solidFill>
                <a:latin typeface="+mj-lt"/>
                <a:cs typeface="Times New Roman" pitchFamily="18" charset="0"/>
              </a:rPr>
              <a:t>kha</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năng</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nhận</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thức</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đánh</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gia</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sư</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hiểu</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biết</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sâu</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rộng</a:t>
            </a:r>
            <a:r>
              <a:rPr lang="en-US" sz="2000" b="1" dirty="0">
                <a:solidFill>
                  <a:srgbClr val="000000"/>
                </a:solidFill>
                <a:latin typeface="+mj-lt"/>
                <a:cs typeface="Times New Roman" pitchFamily="18" charset="0"/>
              </a:rPr>
              <a:t> </a:t>
            </a:r>
            <a:r>
              <a:rPr lang="en-US" sz="2000" b="1" dirty="0" err="1">
                <a:solidFill>
                  <a:srgbClr val="000000"/>
                </a:solidFill>
                <a:latin typeface="+mj-lt"/>
                <a:cs typeface="Times New Roman" pitchFamily="18" charset="0"/>
              </a:rPr>
              <a:t>của</a:t>
            </a:r>
            <a:r>
              <a:rPr lang="en-US" sz="2000" b="1" dirty="0">
                <a:solidFill>
                  <a:srgbClr val="000000"/>
                </a:solidFill>
                <a:latin typeface="+mj-lt"/>
                <a:cs typeface="Times New Roman" pitchFamily="18" charset="0"/>
              </a:rPr>
              <a:t> con </a:t>
            </a:r>
            <a:r>
              <a:rPr lang="en-US" sz="2000" b="1" dirty="0" err="1">
                <a:solidFill>
                  <a:srgbClr val="000000"/>
                </a:solidFill>
                <a:latin typeface="+mj-lt"/>
                <a:cs typeface="Times New Roman" pitchFamily="18" charset="0"/>
              </a:rPr>
              <a:t>người</a:t>
            </a:r>
            <a:r>
              <a:rPr lang="en-US" sz="2000" dirty="0">
                <a:solidFill>
                  <a:srgbClr val="000000"/>
                </a:solidFill>
                <a:latin typeface="+mj-lt"/>
                <a:cs typeface="Times New Roman" pitchFamily="18" charset="0"/>
              </a:rPr>
              <a:t>.</a:t>
            </a:r>
            <a:endParaRPr lang="en-US" sz="2000" dirty="0">
              <a:solidFill>
                <a:srgbClr val="000000"/>
              </a:solidFill>
              <a:latin typeface="+mj-lt"/>
            </a:endParaRPr>
          </a:p>
        </p:txBody>
      </p:sp>
      <p:sp>
        <p:nvSpPr>
          <p:cNvPr id="7" name="Right Arrow 6"/>
          <p:cNvSpPr/>
          <p:nvPr/>
        </p:nvSpPr>
        <p:spPr>
          <a:xfrm>
            <a:off x="1964273" y="5788483"/>
            <a:ext cx="579549" cy="386873"/>
          </a:xfrm>
          <a:prstGeom prst="rightArrow">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2667000" y="2578159"/>
            <a:ext cx="2663550" cy="461665"/>
          </a:xfrm>
          <a:prstGeom prst="rect">
            <a:avLst/>
          </a:prstGeom>
        </p:spPr>
        <p:txBody>
          <a:bodyPr wrap="none">
            <a:spAutoFit/>
          </a:bodyPr>
          <a:lstStyle/>
          <a:p>
            <a:pPr marL="342900" indent="-342900">
              <a:buFont typeface="Wingdings" panose="05000000000000000000" pitchFamily="2" charset="2"/>
              <a:buChar char="§"/>
            </a:pPr>
            <a:r>
              <a:rPr lang="en-US" sz="2300" spc="-10" dirty="0" err="1">
                <a:solidFill>
                  <a:srgbClr val="800000"/>
                </a:solidFill>
                <a:latin typeface="+mj-lt"/>
                <a:ea typeface="Times New Roman" panose="02020603050405020304" pitchFamily="18" charset="0"/>
              </a:rPr>
              <a:t>Giải</a:t>
            </a:r>
            <a:r>
              <a:rPr lang="en-US" sz="2300" spc="-10" dirty="0">
                <a:solidFill>
                  <a:srgbClr val="800000"/>
                </a:solidFill>
                <a:latin typeface="+mj-lt"/>
                <a:ea typeface="Times New Roman" panose="02020603050405020304" pitchFamily="18" charset="0"/>
              </a:rPr>
              <a:t> </a:t>
            </a:r>
            <a:r>
              <a:rPr lang="en-US" sz="2300" spc="-10" dirty="0" err="1">
                <a:solidFill>
                  <a:srgbClr val="800000"/>
                </a:solidFill>
                <a:latin typeface="+mj-lt"/>
                <a:ea typeface="Times New Roman" panose="02020603050405020304" pitchFamily="18" charset="0"/>
              </a:rPr>
              <a:t>thích</a:t>
            </a:r>
            <a:r>
              <a:rPr lang="en-US" sz="2300" spc="-10" dirty="0">
                <a:solidFill>
                  <a:srgbClr val="800000"/>
                </a:solidFill>
                <a:latin typeface="+mj-lt"/>
                <a:ea typeface="Times New Roman" panose="02020603050405020304" pitchFamily="18" charset="0"/>
              </a:rPr>
              <a:t> </a:t>
            </a:r>
            <a:r>
              <a:rPr lang="en-US" sz="2300" spc="-10" dirty="0" err="1">
                <a:solidFill>
                  <a:srgbClr val="800000"/>
                </a:solidFill>
                <a:latin typeface="+mj-lt"/>
                <a:ea typeface="Times New Roman" panose="02020603050405020304" pitchFamily="18" charset="0"/>
              </a:rPr>
              <a:t>vũ</a:t>
            </a:r>
            <a:r>
              <a:rPr lang="en-US" sz="2300" spc="-10" dirty="0">
                <a:solidFill>
                  <a:srgbClr val="800000"/>
                </a:solidFill>
                <a:latin typeface="+mj-lt"/>
                <a:ea typeface="Times New Roman" panose="02020603050405020304" pitchFamily="18" charset="0"/>
              </a:rPr>
              <a:t> </a:t>
            </a:r>
            <a:r>
              <a:rPr lang="en-US" sz="2300" spc="-10" dirty="0" err="1">
                <a:solidFill>
                  <a:srgbClr val="800000"/>
                </a:solidFill>
                <a:latin typeface="+mj-lt"/>
                <a:ea typeface="Times New Roman" panose="02020603050405020304" pitchFamily="18" charset="0"/>
              </a:rPr>
              <a:t>trụ</a:t>
            </a:r>
            <a:endParaRPr lang="en-US" sz="2300" dirty="0">
              <a:solidFill>
                <a:srgbClr val="800000"/>
              </a:solidFill>
              <a:latin typeface="+mj-lt"/>
            </a:endParaRPr>
          </a:p>
        </p:txBody>
      </p:sp>
      <p:sp>
        <p:nvSpPr>
          <p:cNvPr id="9" name="Rectangle 8"/>
          <p:cNvSpPr/>
          <p:nvPr/>
        </p:nvSpPr>
        <p:spPr>
          <a:xfrm>
            <a:off x="2667000" y="3193874"/>
            <a:ext cx="3589239" cy="830997"/>
          </a:xfrm>
          <a:prstGeom prst="rect">
            <a:avLst/>
          </a:prstGeom>
        </p:spPr>
        <p:txBody>
          <a:bodyPr wrap="square">
            <a:spAutoFit/>
          </a:bodyPr>
          <a:lstStyle/>
          <a:p>
            <a:pPr marL="342900" indent="-342900">
              <a:buFont typeface="Wingdings" panose="05000000000000000000" pitchFamily="2" charset="2"/>
              <a:buChar char="§"/>
            </a:pPr>
            <a:r>
              <a:rPr lang="en-US" sz="2300" spc="-10" dirty="0" err="1">
                <a:solidFill>
                  <a:srgbClr val="FF0066"/>
                </a:solidFill>
                <a:latin typeface="+mj-lt"/>
                <a:ea typeface="Times New Roman" panose="02020603050405020304" pitchFamily="18" charset="0"/>
              </a:rPr>
              <a:t>Định</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hướng</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nhận</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thức</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và</a:t>
            </a:r>
            <a:r>
              <a:rPr lang="en-US" sz="2300" spc="-10" dirty="0">
                <a:solidFill>
                  <a:srgbClr val="FF0066"/>
                </a:solidFill>
                <a:latin typeface="+mj-lt"/>
                <a:ea typeface="Times New Roman" panose="02020603050405020304" pitchFamily="18" charset="0"/>
              </a:rPr>
              <a:t> </a:t>
            </a:r>
            <a:r>
              <a:rPr lang="en-US" sz="2300" spc="-10" dirty="0" err="1">
                <a:solidFill>
                  <a:srgbClr val="FF0066"/>
                </a:solidFill>
                <a:latin typeface="+mj-lt"/>
                <a:ea typeface="Times New Roman" panose="02020603050405020304" pitchFamily="18" charset="0"/>
              </a:rPr>
              <a:t>hành</a:t>
            </a:r>
            <a:r>
              <a:rPr lang="en-US" sz="2300" spc="-10" dirty="0">
                <a:solidFill>
                  <a:srgbClr val="FF0066"/>
                </a:solidFill>
                <a:latin typeface="+mj-lt"/>
                <a:ea typeface="Times New Roman" panose="02020603050405020304" pitchFamily="18" charset="0"/>
              </a:rPr>
              <a:t> vi</a:t>
            </a:r>
            <a:endParaRPr lang="en-US" sz="2300" dirty="0">
              <a:solidFill>
                <a:srgbClr val="FF0066"/>
              </a:solidFill>
              <a:latin typeface="+mj-lt"/>
            </a:endParaRPr>
          </a:p>
        </p:txBody>
      </p:sp>
      <p:sp>
        <p:nvSpPr>
          <p:cNvPr id="10" name="Rectangle 9"/>
          <p:cNvSpPr/>
          <p:nvPr/>
        </p:nvSpPr>
        <p:spPr>
          <a:xfrm>
            <a:off x="2667000" y="4117436"/>
            <a:ext cx="3357419" cy="1154162"/>
          </a:xfrm>
          <a:prstGeom prst="rect">
            <a:avLst/>
          </a:prstGeom>
        </p:spPr>
        <p:txBody>
          <a:bodyPr wrap="square">
            <a:spAutoFit/>
          </a:bodyPr>
          <a:lstStyle/>
          <a:p>
            <a:pPr marL="342900" indent="-342900" algn="just">
              <a:buFont typeface="Wingdings" panose="05000000000000000000" pitchFamily="2" charset="2"/>
              <a:buChar char="§"/>
            </a:pPr>
            <a:r>
              <a:rPr lang="en-US" sz="2300" spc="-10" dirty="0" err="1">
                <a:solidFill>
                  <a:srgbClr val="0033CC"/>
                </a:solidFill>
                <a:latin typeface="+mj-lt"/>
                <a:ea typeface="Times New Roman" panose="02020603050405020304" pitchFamily="18" charset="0"/>
                <a:cs typeface="Times New Roman" panose="02020603050405020304" pitchFamily="18" charset="0"/>
              </a:rPr>
              <a:t>Khát</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vọng</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tìm</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kiếm</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chân</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lý</a:t>
            </a:r>
            <a:r>
              <a:rPr lang="en-US" sz="2300" spc="-10" dirty="0">
                <a:solidFill>
                  <a:srgbClr val="0033CC"/>
                </a:solidFill>
                <a:latin typeface="+mj-lt"/>
                <a:ea typeface="Times New Roman" panose="02020603050405020304" pitchFamily="18" charset="0"/>
                <a:cs typeface="Times New Roman" panose="02020603050405020304" pitchFamily="18" charset="0"/>
              </a:rPr>
              <a:t> </a:t>
            </a:r>
            <a:r>
              <a:rPr lang="en-US" sz="2300" spc="-10" dirty="0" err="1">
                <a:solidFill>
                  <a:srgbClr val="0033CC"/>
                </a:solidFill>
                <a:latin typeface="+mj-lt"/>
                <a:ea typeface="Times New Roman" panose="02020603050405020304" pitchFamily="18" charset="0"/>
                <a:cs typeface="Times New Roman" panose="02020603050405020304" pitchFamily="18" charset="0"/>
              </a:rPr>
              <a:t>của</a:t>
            </a:r>
            <a:r>
              <a:rPr lang="en-US" sz="2300" spc="-10" dirty="0">
                <a:solidFill>
                  <a:srgbClr val="0033CC"/>
                </a:solidFill>
                <a:latin typeface="+mj-lt"/>
                <a:ea typeface="Times New Roman" panose="02020603050405020304" pitchFamily="18" charset="0"/>
                <a:cs typeface="Times New Roman" panose="02020603050405020304" pitchFamily="18" charset="0"/>
              </a:rPr>
              <a:t> con </a:t>
            </a:r>
            <a:r>
              <a:rPr lang="en-US" sz="2300" spc="-10" dirty="0" err="1">
                <a:solidFill>
                  <a:srgbClr val="0033CC"/>
                </a:solidFill>
                <a:latin typeface="+mj-lt"/>
                <a:ea typeface="Times New Roman" panose="02020603050405020304" pitchFamily="18" charset="0"/>
                <a:cs typeface="Times New Roman" panose="02020603050405020304" pitchFamily="18" charset="0"/>
              </a:rPr>
              <a:t>người</a:t>
            </a:r>
            <a:r>
              <a:rPr lang="en-US" sz="2300" spc="-10" dirty="0">
                <a:solidFill>
                  <a:srgbClr val="0033CC"/>
                </a:solidFill>
                <a:latin typeface="+mj-lt"/>
                <a:ea typeface="Times New Roman" panose="02020603050405020304" pitchFamily="18" charset="0"/>
                <a:cs typeface="Times New Roman" panose="02020603050405020304" pitchFamily="18" charset="0"/>
              </a:rPr>
              <a:t>.</a:t>
            </a:r>
            <a:endParaRPr lang="en-US" sz="2300" dirty="0">
              <a:solidFill>
                <a:srgbClr val="0033CC"/>
              </a:solidFill>
              <a:latin typeface="+mj-lt"/>
              <a:ea typeface="Times New Roman" panose="02020603050405020304" pitchFamily="18" charset="0"/>
              <a:cs typeface="Times New Roman" panose="02020603050405020304" pitchFamily="18" charset="0"/>
            </a:endParaRPr>
          </a:p>
        </p:txBody>
      </p:sp>
      <p:sp>
        <p:nvSpPr>
          <p:cNvPr id="11" name="Rectangle 10">
            <a:extLst>
              <a:ext uri="{FF2B5EF4-FFF2-40B4-BE49-F238E27FC236}">
                <a16:creationId xmlns="" xmlns:a16="http://schemas.microsoft.com/office/drawing/2014/main" id="{461E854C-A213-4B0C-AA01-277E677AD8A0}"/>
              </a:ext>
            </a:extLst>
          </p:cNvPr>
          <p:cNvSpPr/>
          <p:nvPr/>
        </p:nvSpPr>
        <p:spPr>
          <a:xfrm>
            <a:off x="2772556" y="209678"/>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sp>
        <p:nvSpPr>
          <p:cNvPr id="12" name="Rectangle 11">
            <a:extLst>
              <a:ext uri="{FF2B5EF4-FFF2-40B4-BE49-F238E27FC236}">
                <a16:creationId xmlns="" xmlns:a16="http://schemas.microsoft.com/office/drawing/2014/main" id="{F7438F5D-340B-473B-8122-91BB2A83D635}"/>
              </a:ext>
            </a:extLst>
          </p:cNvPr>
          <p:cNvSpPr/>
          <p:nvPr/>
        </p:nvSpPr>
        <p:spPr>
          <a:xfrm>
            <a:off x="2088379" y="876080"/>
            <a:ext cx="5828070"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200" dirty="0">
                <a:solidFill>
                  <a:srgbClr val="002060"/>
                </a:solidFill>
                <a:cs typeface="Times New Roman"/>
              </a:rPr>
              <a:t>Quan </a:t>
            </a:r>
            <a:r>
              <a:rPr lang="en-US" sz="2200" dirty="0" err="1">
                <a:solidFill>
                  <a:srgbClr val="002060"/>
                </a:solidFill>
                <a:cs typeface="Times New Roman"/>
              </a:rPr>
              <a:t>điểm</a:t>
            </a:r>
            <a:r>
              <a:rPr lang="en-US" sz="2200" dirty="0">
                <a:solidFill>
                  <a:srgbClr val="002060"/>
                </a:solidFill>
                <a:cs typeface="Times New Roman"/>
              </a:rPr>
              <a:t> </a:t>
            </a:r>
            <a:r>
              <a:rPr lang="en-US" sz="2200" dirty="0" err="1">
                <a:solidFill>
                  <a:srgbClr val="002060"/>
                </a:solidFill>
                <a:cs typeface="Times New Roman"/>
              </a:rPr>
              <a:t>về</a:t>
            </a:r>
            <a:r>
              <a:rPr lang="en-US" sz="2200" dirty="0">
                <a:solidFill>
                  <a:srgbClr val="002060"/>
                </a:solidFill>
                <a:cs typeface="Times New Roman"/>
              </a:rPr>
              <a:t> </a:t>
            </a:r>
            <a:r>
              <a:rPr lang="en-US" sz="2200" dirty="0" err="1">
                <a:solidFill>
                  <a:srgbClr val="002060"/>
                </a:solidFill>
                <a:cs typeface="Times New Roman"/>
              </a:rPr>
              <a:t>triết</a:t>
            </a:r>
            <a:r>
              <a:rPr lang="en-US" sz="2200" dirty="0">
                <a:solidFill>
                  <a:srgbClr val="002060"/>
                </a:solidFill>
                <a:cs typeface="Times New Roman"/>
              </a:rPr>
              <a:t> </a:t>
            </a:r>
            <a:r>
              <a:rPr lang="en-US" sz="2200" dirty="0" err="1">
                <a:solidFill>
                  <a:srgbClr val="002060"/>
                </a:solidFill>
                <a:cs typeface="Times New Roman"/>
              </a:rPr>
              <a:t>học</a:t>
            </a:r>
            <a:r>
              <a:rPr lang="en-US" sz="2200" dirty="0">
                <a:solidFill>
                  <a:srgbClr val="002060"/>
                </a:solidFill>
                <a:cs typeface="Times New Roman"/>
              </a:rPr>
              <a:t> </a:t>
            </a:r>
            <a:r>
              <a:rPr lang="en-US" sz="2200" dirty="0" err="1">
                <a:solidFill>
                  <a:srgbClr val="002060"/>
                </a:solidFill>
                <a:cs typeface="Times New Roman"/>
              </a:rPr>
              <a:t>thời</a:t>
            </a:r>
            <a:r>
              <a:rPr lang="en-US" sz="2200" dirty="0">
                <a:solidFill>
                  <a:srgbClr val="002060"/>
                </a:solidFill>
                <a:cs typeface="Times New Roman"/>
              </a:rPr>
              <a:t> </a:t>
            </a:r>
            <a:r>
              <a:rPr lang="en-US" sz="2200" dirty="0" err="1">
                <a:solidFill>
                  <a:srgbClr val="002060"/>
                </a:solidFill>
                <a:cs typeface="Times New Roman"/>
              </a:rPr>
              <a:t>Cổ</a:t>
            </a:r>
            <a:r>
              <a:rPr lang="en-US" sz="2200" dirty="0">
                <a:solidFill>
                  <a:srgbClr val="002060"/>
                </a:solidFill>
                <a:cs typeface="Times New Roman"/>
              </a:rPr>
              <a:t> </a:t>
            </a:r>
            <a:r>
              <a:rPr lang="en-US" sz="2200" dirty="0" err="1">
                <a:solidFill>
                  <a:srgbClr val="002060"/>
                </a:solidFill>
                <a:cs typeface="Times New Roman"/>
              </a:rPr>
              <a:t>đại</a:t>
            </a:r>
            <a:r>
              <a:rPr lang="en-US" sz="2200" dirty="0">
                <a:solidFill>
                  <a:srgbClr val="002060"/>
                </a:solidFill>
                <a:cs typeface="Times New Roman"/>
              </a:rPr>
              <a:t> </a:t>
            </a:r>
          </a:p>
        </p:txBody>
      </p:sp>
    </p:spTree>
    <p:extLst>
      <p:ext uri="{BB962C8B-B14F-4D97-AF65-F5344CB8AC3E}">
        <p14:creationId xmlns:p14="http://schemas.microsoft.com/office/powerpoint/2010/main" val="346240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down)">
                                      <p:cBhvr>
                                        <p:cTn id="17" dur="500"/>
                                        <p:tgtEl>
                                          <p:spTgt spid="8"/>
                                        </p:tgtEl>
                                      </p:cBhvr>
                                    </p:animEffect>
                                  </p:childTnLst>
                                </p:cTn>
                              </p:par>
                              <p:par>
                                <p:cTn id="18" presetID="22" presetClass="entr" presetSubtype="4"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wipe(down)">
                                      <p:cBhvr>
                                        <p:cTn id="20" dur="500"/>
                                        <p:tgtEl>
                                          <p:spTgt spid="9"/>
                                        </p:tgtEl>
                                      </p:cBhvr>
                                    </p:animEffect>
                                  </p:childTnLst>
                                </p:cTn>
                              </p:par>
                              <p:par>
                                <p:cTn id="21" presetID="22" presetClass="entr" presetSubtype="4"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wipe(down)">
                                      <p:cBhvr>
                                        <p:cTn id="23" dur="500"/>
                                        <p:tgtEl>
                                          <p:spTgt spid="10"/>
                                        </p:tgtEl>
                                      </p:cBhvr>
                                    </p:animEffect>
                                  </p:childTnLst>
                                </p:cTn>
                              </p:par>
                              <p:par>
                                <p:cTn id="24" presetID="22" presetClass="entr" presetSubtype="4" fill="hold" nodeType="with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wipe(down)">
                                      <p:cBhvr>
                                        <p:cTn id="26" dur="500"/>
                                        <p:tgtEl>
                                          <p:spTgt spid="5"/>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9"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500" fill="hold"/>
                                        <p:tgtEl>
                                          <p:spTgt spid="7"/>
                                        </p:tgtEl>
                                        <p:attrNameLst>
                                          <p:attrName>ppt_x</p:attrName>
                                        </p:attrNameLst>
                                      </p:cBhvr>
                                      <p:tavLst>
                                        <p:tav tm="0">
                                          <p:val>
                                            <p:strVal val="0-#ppt_w/2"/>
                                          </p:val>
                                        </p:tav>
                                        <p:tav tm="100000">
                                          <p:val>
                                            <p:strVal val="#ppt_x"/>
                                          </p:val>
                                        </p:tav>
                                      </p:tavLst>
                                    </p:anim>
                                    <p:anim calcmode="lin" valueType="num">
                                      <p:cBhvr additive="base">
                                        <p:cTn id="32"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6" presetClass="entr" presetSubtype="16" fill="hold" grpId="0" nodeType="click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circle(in)">
                                      <p:cBhvr>
                                        <p:cTn id="37" dur="2000"/>
                                        <p:tgtEl>
                                          <p:spTgt spid="6"/>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p:cTn id="42" dur="500" fill="hold"/>
                                        <p:tgtEl>
                                          <p:spTgt spid="11"/>
                                        </p:tgtEl>
                                        <p:attrNameLst>
                                          <p:attrName>ppt_w</p:attrName>
                                        </p:attrNameLst>
                                      </p:cBhvr>
                                      <p:tavLst>
                                        <p:tav tm="0">
                                          <p:val>
                                            <p:fltVal val="0"/>
                                          </p:val>
                                        </p:tav>
                                        <p:tav tm="100000">
                                          <p:val>
                                            <p:strVal val="#ppt_w"/>
                                          </p:val>
                                        </p:tav>
                                      </p:tavLst>
                                    </p:anim>
                                    <p:anim calcmode="lin" valueType="num">
                                      <p:cBhvr>
                                        <p:cTn id="43" dur="500" fill="hold"/>
                                        <p:tgtEl>
                                          <p:spTgt spid="11"/>
                                        </p:tgtEl>
                                        <p:attrNameLst>
                                          <p:attrName>ppt_h</p:attrName>
                                        </p:attrNameLst>
                                      </p:cBhvr>
                                      <p:tavLst>
                                        <p:tav tm="0">
                                          <p:val>
                                            <p:fltVal val="0"/>
                                          </p:val>
                                        </p:tav>
                                        <p:tav tm="100000">
                                          <p:val>
                                            <p:strVal val="#ppt_h"/>
                                          </p:val>
                                        </p:tav>
                                      </p:tavLst>
                                    </p:anim>
                                    <p:animEffect transition="in" filter="fade">
                                      <p:cBhvr>
                                        <p:cTn id="44" dur="500"/>
                                        <p:tgtEl>
                                          <p:spTgt spid="11"/>
                                        </p:tgtEl>
                                      </p:cBhvr>
                                    </p:animEffect>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1000"/>
                                        <p:tgtEl>
                                          <p:spTgt spid="12"/>
                                        </p:tgtEl>
                                      </p:cBhvr>
                                    </p:animEffect>
                                    <p:anim calcmode="lin" valueType="num">
                                      <p:cBhvr>
                                        <p:cTn id="50" dur="1000" fill="hold"/>
                                        <p:tgtEl>
                                          <p:spTgt spid="12"/>
                                        </p:tgtEl>
                                        <p:attrNameLst>
                                          <p:attrName>ppt_x</p:attrName>
                                        </p:attrNameLst>
                                      </p:cBhvr>
                                      <p:tavLst>
                                        <p:tav tm="0">
                                          <p:val>
                                            <p:strVal val="#ppt_x"/>
                                          </p:val>
                                        </p:tav>
                                        <p:tav tm="100000">
                                          <p:val>
                                            <p:strVal val="#ppt_x"/>
                                          </p:val>
                                        </p:tav>
                                      </p:tavLst>
                                    </p:anim>
                                    <p:anim calcmode="lin" valueType="num">
                                      <p:cBhvr>
                                        <p:cTn id="51"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animBg="1"/>
      <p:bldP spid="8" grpId="0"/>
      <p:bldP spid="9" grpId="0"/>
      <p:bldP spid="10" grpId="0"/>
      <p:bldP spid="11" grpId="0"/>
      <p:bldP spid="12"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5110"/>
            <a:ext cx="12192000" cy="6863110"/>
          </a:xfrm>
          <a:prstGeom prst="rect">
            <a:avLst/>
          </a:prstGeom>
        </p:spPr>
      </p:pic>
      <p:sp>
        <p:nvSpPr>
          <p:cNvPr id="4" name="Rectangle 3"/>
          <p:cNvSpPr/>
          <p:nvPr/>
        </p:nvSpPr>
        <p:spPr>
          <a:xfrm>
            <a:off x="3640429" y="5248918"/>
            <a:ext cx="6096000" cy="646331"/>
          </a:xfrm>
          <a:prstGeom prst="rect">
            <a:avLst/>
          </a:prstGeom>
        </p:spPr>
        <p:txBody>
          <a:bodyPr>
            <a:spAutoFit/>
          </a:bodyPr>
          <a:lstStyle/>
          <a:p>
            <a:pPr algn="ctr"/>
            <a:r>
              <a:rPr lang="en-US" i="1" dirty="0">
                <a:solidFill>
                  <a:srgbClr val="800000"/>
                </a:solidFill>
                <a:latin typeface="Times New Roman" panose="02020603050405020304" pitchFamily="18" charset="0"/>
                <a:ea typeface="Times New Roman" panose="02020603050405020304" pitchFamily="18" charset="0"/>
              </a:rPr>
              <a:t>(</a:t>
            </a:r>
            <a:r>
              <a:rPr lang="en-US" i="1" dirty="0" err="1">
                <a:solidFill>
                  <a:srgbClr val="800000"/>
                </a:solidFill>
                <a:latin typeface="Times New Roman" panose="02020603050405020304" pitchFamily="18" charset="0"/>
                <a:ea typeface="Times New Roman" panose="02020603050405020304" pitchFamily="18" charset="0"/>
              </a:rPr>
              <a:t>Bách</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khoa</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thư</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triết</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học</a:t>
            </a:r>
            <a:r>
              <a:rPr lang="en-US" i="1" dirty="0">
                <a:solidFill>
                  <a:srgbClr val="800000"/>
                </a:solidFill>
                <a:latin typeface="Times New Roman" panose="02020603050405020304" pitchFamily="18" charset="0"/>
                <a:ea typeface="Times New Roman" panose="02020603050405020304" pitchFamily="18" charset="0"/>
              </a:rPr>
              <a:t> </a:t>
            </a:r>
            <a:r>
              <a:rPr lang="en-US" i="1" dirty="0" err="1">
                <a:solidFill>
                  <a:srgbClr val="800000"/>
                </a:solidFill>
                <a:latin typeface="Times New Roman" panose="02020603050405020304" pitchFamily="18" charset="0"/>
                <a:ea typeface="Times New Roman" panose="02020603050405020304" pitchFamily="18" charset="0"/>
              </a:rPr>
              <a:t>mới</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của</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Viện</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Triết</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học</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Nga</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xuất</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bản</a:t>
            </a:r>
            <a:r>
              <a:rPr lang="en-US" dirty="0">
                <a:solidFill>
                  <a:srgbClr val="800000"/>
                </a:solidFill>
                <a:latin typeface="Times New Roman" panose="02020603050405020304" pitchFamily="18" charset="0"/>
                <a:ea typeface="Times New Roman" panose="02020603050405020304" pitchFamily="18" charset="0"/>
              </a:rPr>
              <a:t> </a:t>
            </a:r>
            <a:r>
              <a:rPr lang="en-US" dirty="0" err="1">
                <a:solidFill>
                  <a:srgbClr val="800000"/>
                </a:solidFill>
                <a:latin typeface="Times New Roman" panose="02020603050405020304" pitchFamily="18" charset="0"/>
                <a:ea typeface="Times New Roman" panose="02020603050405020304" pitchFamily="18" charset="0"/>
              </a:rPr>
              <a:t>năm</a:t>
            </a:r>
            <a:r>
              <a:rPr lang="en-US" dirty="0">
                <a:solidFill>
                  <a:srgbClr val="800000"/>
                </a:solidFill>
                <a:latin typeface="Times New Roman" panose="02020603050405020304" pitchFamily="18" charset="0"/>
                <a:ea typeface="Times New Roman" panose="02020603050405020304" pitchFamily="18" charset="0"/>
              </a:rPr>
              <a:t> 2001)</a:t>
            </a:r>
            <a:endParaRPr lang="en-US" dirty="0">
              <a:solidFill>
                <a:srgbClr val="800000"/>
              </a:solidFill>
            </a:endParaRPr>
          </a:p>
        </p:txBody>
      </p:sp>
      <p:sp>
        <p:nvSpPr>
          <p:cNvPr id="8" name="Rectangle 7"/>
          <p:cNvSpPr/>
          <p:nvPr/>
        </p:nvSpPr>
        <p:spPr>
          <a:xfrm>
            <a:off x="2556264" y="1126643"/>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sp>
        <p:nvSpPr>
          <p:cNvPr id="6" name="Rectangle 5">
            <a:extLst>
              <a:ext uri="{FF2B5EF4-FFF2-40B4-BE49-F238E27FC236}">
                <a16:creationId xmlns="" xmlns:a16="http://schemas.microsoft.com/office/drawing/2014/main" id="{9BFA69D8-0411-40C2-B15B-E0BB854941A8}"/>
              </a:ext>
            </a:extLst>
          </p:cNvPr>
          <p:cNvSpPr/>
          <p:nvPr/>
        </p:nvSpPr>
        <p:spPr>
          <a:xfrm>
            <a:off x="2902226" y="1728080"/>
            <a:ext cx="5267837"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400" b="1" dirty="0">
                <a:solidFill>
                  <a:srgbClr val="002060"/>
                </a:solidFill>
                <a:cs typeface="Times New Roman"/>
              </a:rPr>
              <a:t>Quan </a:t>
            </a:r>
            <a:r>
              <a:rPr lang="en-US" sz="2400" b="1" dirty="0" err="1">
                <a:solidFill>
                  <a:srgbClr val="002060"/>
                </a:solidFill>
                <a:cs typeface="Times New Roman"/>
              </a:rPr>
              <a:t>điểm</a:t>
            </a:r>
            <a:r>
              <a:rPr lang="en-US" sz="2400" b="1" dirty="0">
                <a:solidFill>
                  <a:srgbClr val="002060"/>
                </a:solidFill>
                <a:cs typeface="Times New Roman"/>
              </a:rPr>
              <a:t> </a:t>
            </a:r>
            <a:r>
              <a:rPr lang="en-US" sz="2400" b="1" dirty="0" err="1">
                <a:solidFill>
                  <a:srgbClr val="002060"/>
                </a:solidFill>
                <a:cs typeface="Times New Roman"/>
              </a:rPr>
              <a:t>về</a:t>
            </a:r>
            <a:r>
              <a:rPr lang="en-US" sz="2400" b="1" dirty="0">
                <a:solidFill>
                  <a:srgbClr val="002060"/>
                </a:solidFill>
                <a:cs typeface="Times New Roman"/>
              </a:rPr>
              <a:t> </a:t>
            </a:r>
            <a:r>
              <a:rPr lang="en-US" sz="2400" b="1" dirty="0" err="1">
                <a:solidFill>
                  <a:srgbClr val="002060"/>
                </a:solidFill>
                <a:cs typeface="Times New Roman"/>
              </a:rPr>
              <a:t>triết</a:t>
            </a:r>
            <a:r>
              <a:rPr lang="en-US" sz="2400" b="1" dirty="0">
                <a:solidFill>
                  <a:srgbClr val="002060"/>
                </a:solidFill>
                <a:cs typeface="Times New Roman"/>
              </a:rPr>
              <a:t> </a:t>
            </a:r>
            <a:r>
              <a:rPr lang="en-US" sz="2400" b="1" dirty="0" err="1">
                <a:solidFill>
                  <a:srgbClr val="002060"/>
                </a:solidFill>
                <a:cs typeface="Times New Roman"/>
              </a:rPr>
              <a:t>học</a:t>
            </a:r>
            <a:r>
              <a:rPr lang="en-US" sz="2400" b="1" dirty="0">
                <a:solidFill>
                  <a:srgbClr val="002060"/>
                </a:solidFill>
                <a:cs typeface="Times New Roman"/>
              </a:rPr>
              <a:t> </a:t>
            </a:r>
            <a:r>
              <a:rPr lang="en-US" sz="2400" b="1" dirty="0" err="1">
                <a:solidFill>
                  <a:srgbClr val="002060"/>
                </a:solidFill>
                <a:cs typeface="Times New Roman"/>
              </a:rPr>
              <a:t>thời</a:t>
            </a:r>
            <a:r>
              <a:rPr lang="en-US" sz="2400" b="1" dirty="0">
                <a:solidFill>
                  <a:srgbClr val="002060"/>
                </a:solidFill>
                <a:cs typeface="Times New Roman"/>
              </a:rPr>
              <a:t> </a:t>
            </a:r>
            <a:r>
              <a:rPr lang="en-US" sz="2400" b="1" dirty="0" err="1">
                <a:solidFill>
                  <a:srgbClr val="002060"/>
                </a:solidFill>
                <a:cs typeface="Times New Roman"/>
              </a:rPr>
              <a:t>hiện</a:t>
            </a:r>
            <a:r>
              <a:rPr lang="en-US" sz="2400" b="1" dirty="0">
                <a:solidFill>
                  <a:srgbClr val="002060"/>
                </a:solidFill>
                <a:cs typeface="Times New Roman"/>
              </a:rPr>
              <a:t> </a:t>
            </a:r>
            <a:r>
              <a:rPr lang="en-US" sz="2400" b="1" dirty="0" err="1">
                <a:solidFill>
                  <a:srgbClr val="002060"/>
                </a:solidFill>
                <a:cs typeface="Times New Roman"/>
              </a:rPr>
              <a:t>đại</a:t>
            </a:r>
            <a:r>
              <a:rPr lang="en-US" sz="2400" b="1" dirty="0">
                <a:solidFill>
                  <a:srgbClr val="002060"/>
                </a:solidFill>
                <a:cs typeface="Times New Roman"/>
              </a:rPr>
              <a:t> </a:t>
            </a:r>
          </a:p>
        </p:txBody>
      </p:sp>
      <p:sp>
        <p:nvSpPr>
          <p:cNvPr id="3" name="Scroll: Horizontal 2">
            <a:extLst>
              <a:ext uri="{FF2B5EF4-FFF2-40B4-BE49-F238E27FC236}">
                <a16:creationId xmlns="" xmlns:a16="http://schemas.microsoft.com/office/drawing/2014/main" id="{27DA8000-C623-4B17-B95C-4E3F9FD25FDB}"/>
              </a:ext>
            </a:extLst>
          </p:cNvPr>
          <p:cNvSpPr/>
          <p:nvPr/>
        </p:nvSpPr>
        <p:spPr>
          <a:xfrm>
            <a:off x="2556264" y="2363739"/>
            <a:ext cx="7369614" cy="3029895"/>
          </a:xfrm>
          <a:prstGeom prst="horizontalScroll">
            <a:avLst/>
          </a:pr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 xmlns:a16="http://schemas.microsoft.com/office/drawing/2014/main" id="{261FD11B-80AE-4B95-AA2D-3E20CBA13841}"/>
              </a:ext>
            </a:extLst>
          </p:cNvPr>
          <p:cNvSpPr/>
          <p:nvPr/>
        </p:nvSpPr>
        <p:spPr>
          <a:xfrm>
            <a:off x="3445565" y="2968944"/>
            <a:ext cx="6190171" cy="1938992"/>
          </a:xfrm>
          <a:prstGeom prst="rect">
            <a:avLst/>
          </a:prstGeom>
        </p:spPr>
        <p:txBody>
          <a:bodyPr wrap="square">
            <a:spAutoFit/>
          </a:bodyPr>
          <a:lstStyle/>
          <a:p>
            <a:pPr algn="ct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Triết</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học</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biệt</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nhận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ý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thế</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giới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được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thể</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hiện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thành</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99"/>
                </a:solidFill>
                <a:latin typeface="Arial" panose="020B0604020202020204" pitchFamily="34" charset="0"/>
                <a:ea typeface="Times New Roman" panose="02020603050405020304" pitchFamily="18" charset="0"/>
                <a:cs typeface="Arial" panose="020B0604020202020204" pitchFamily="34" charset="0"/>
              </a:rPr>
              <a:t>hệ</a:t>
            </a:r>
            <a:r>
              <a:rPr lang="en-US" sz="2000" b="1"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3399"/>
                </a:solidFill>
                <a:latin typeface="Arial" panose="020B0604020202020204" pitchFamily="34" charset="0"/>
                <a:ea typeface="Times New Roman" panose="02020603050405020304" pitchFamily="18" charset="0"/>
                <a:cs typeface="Arial" panose="020B0604020202020204" pitchFamily="34" charset="0"/>
              </a:rPr>
              <a:t>thống</a:t>
            </a:r>
            <a:r>
              <a:rPr lang="en-US" sz="2000" b="1" dirty="0">
                <a:solidFill>
                  <a:srgbClr val="FF3399"/>
                </a:solidFill>
                <a:latin typeface="Arial" panose="020B0604020202020204" pitchFamily="34" charset="0"/>
                <a:ea typeface="Times New Roman" panose="02020603050405020304" pitchFamily="18" charset="0"/>
                <a:cs typeface="Arial" panose="020B0604020202020204" pitchFamily="34" charset="0"/>
              </a:rPr>
              <a:t> tri </a:t>
            </a:r>
            <a:r>
              <a:rPr lang="en-US" sz="2000" b="1" dirty="0" err="1">
                <a:solidFill>
                  <a:srgbClr val="FF3399"/>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nguyên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tắc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cơ</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bản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nền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tảng</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tồn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tại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người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những</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đặc</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trưng</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bản</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chất</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nhất</a:t>
            </a:r>
            <a:r>
              <a:rPr lang="en-US" sz="2000" b="1" dirty="0">
                <a:solidFill>
                  <a:srgbClr val="00B05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B050"/>
                </a:solidFill>
                <a:latin typeface="Arial" panose="020B0604020202020204" pitchFamily="34" charset="0"/>
                <a:ea typeface="Times New Roman" panose="02020603050405020304" pitchFamily="18" charset="0"/>
                <a:cs typeface="Arial" panose="020B0604020202020204" pitchFamily="34" charset="0"/>
              </a:rPr>
              <a:t>củ</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mối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hệ</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giữa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con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người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tự</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nhiên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xã</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với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đời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sống</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tinh</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thần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0033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04688963"/>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6"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2896210" y="264031"/>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grpSp>
        <p:nvGrpSpPr>
          <p:cNvPr id="85" name="Group 84"/>
          <p:cNvGrpSpPr/>
          <p:nvPr/>
        </p:nvGrpSpPr>
        <p:grpSpPr>
          <a:xfrm>
            <a:off x="2098396" y="2326567"/>
            <a:ext cx="5736252" cy="3810966"/>
            <a:chOff x="-424276" y="2237255"/>
            <a:chExt cx="5736252" cy="4558883"/>
          </a:xfrm>
        </p:grpSpPr>
        <p:grpSp>
          <p:nvGrpSpPr>
            <p:cNvPr id="86" name="Group 85"/>
            <p:cNvGrpSpPr/>
            <p:nvPr/>
          </p:nvGrpSpPr>
          <p:grpSpPr>
            <a:xfrm>
              <a:off x="2942102" y="5392291"/>
              <a:ext cx="2369874" cy="1403847"/>
              <a:chOff x="4808051" y="1842051"/>
              <a:chExt cx="2369874" cy="1403847"/>
            </a:xfrm>
          </p:grpSpPr>
          <p:sp>
            <p:nvSpPr>
              <p:cNvPr id="103" name="Freeform 17"/>
              <p:cNvSpPr>
                <a:spLocks/>
              </p:cNvSpPr>
              <p:nvPr/>
            </p:nvSpPr>
            <p:spPr bwMode="auto">
              <a:xfrm>
                <a:off x="4808051" y="2337526"/>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996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4" name="Freeform 18"/>
              <p:cNvSpPr>
                <a:spLocks/>
              </p:cNvSpPr>
              <p:nvPr/>
            </p:nvSpPr>
            <p:spPr bwMode="auto">
              <a:xfrm>
                <a:off x="4808051" y="1842051"/>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996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5" name="Freeform 19"/>
              <p:cNvSpPr>
                <a:spLocks/>
              </p:cNvSpPr>
              <p:nvPr/>
            </p:nvSpPr>
            <p:spPr bwMode="auto">
              <a:xfrm>
                <a:off x="5941552" y="2306390"/>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996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87" name="Group 86"/>
            <p:cNvGrpSpPr/>
            <p:nvPr/>
          </p:nvGrpSpPr>
          <p:grpSpPr>
            <a:xfrm>
              <a:off x="2135657" y="4604464"/>
              <a:ext cx="2369874" cy="1403846"/>
              <a:chOff x="4808051" y="2647537"/>
              <a:chExt cx="2369874" cy="1403846"/>
            </a:xfrm>
          </p:grpSpPr>
          <p:sp>
            <p:nvSpPr>
              <p:cNvPr id="100" name="Freeform 14"/>
              <p:cNvSpPr>
                <a:spLocks/>
              </p:cNvSpPr>
              <p:nvPr/>
            </p:nvSpPr>
            <p:spPr bwMode="auto">
              <a:xfrm>
                <a:off x="4808051" y="3143012"/>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1" name="Freeform 15"/>
              <p:cNvSpPr>
                <a:spLocks/>
              </p:cNvSpPr>
              <p:nvPr/>
            </p:nvSpPr>
            <p:spPr bwMode="auto">
              <a:xfrm>
                <a:off x="4808051" y="2647537"/>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02" name="Freeform 16"/>
              <p:cNvSpPr>
                <a:spLocks/>
              </p:cNvSpPr>
              <p:nvPr/>
            </p:nvSpPr>
            <p:spPr bwMode="auto">
              <a:xfrm>
                <a:off x="5941552" y="3111875"/>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88" name="Group 87"/>
            <p:cNvGrpSpPr/>
            <p:nvPr/>
          </p:nvGrpSpPr>
          <p:grpSpPr>
            <a:xfrm>
              <a:off x="1231135" y="3781832"/>
              <a:ext cx="2369874" cy="1403847"/>
              <a:chOff x="4808051" y="3515295"/>
              <a:chExt cx="2369874" cy="1403847"/>
            </a:xfrm>
          </p:grpSpPr>
          <p:sp>
            <p:nvSpPr>
              <p:cNvPr id="97" name="Freeform 11"/>
              <p:cNvSpPr>
                <a:spLocks/>
              </p:cNvSpPr>
              <p:nvPr/>
            </p:nvSpPr>
            <p:spPr bwMode="auto">
              <a:xfrm>
                <a:off x="4808051" y="401077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8" name="Freeform 12"/>
              <p:cNvSpPr>
                <a:spLocks/>
              </p:cNvSpPr>
              <p:nvPr/>
            </p:nvSpPr>
            <p:spPr bwMode="auto">
              <a:xfrm>
                <a:off x="4808051" y="3515295"/>
                <a:ext cx="2369874" cy="959814"/>
              </a:xfrm>
              <a:custGeom>
                <a:avLst/>
                <a:gdLst>
                  <a:gd name="T0" fmla="*/ 595 w 1244"/>
                  <a:gd name="T1" fmla="*/ 709 h 709"/>
                  <a:gd name="T2" fmla="*/ 0 w 1244"/>
                  <a:gd name="T3" fmla="*/ 366 h 709"/>
                  <a:gd name="T4" fmla="*/ 649 w 1244"/>
                  <a:gd name="T5" fmla="*/ 0 h 709"/>
                  <a:gd name="T6" fmla="*/ 1244 w 1244"/>
                  <a:gd name="T7" fmla="*/ 343 h 709"/>
                  <a:gd name="T8" fmla="*/ 595 w 1244"/>
                  <a:gd name="T9" fmla="*/ 709 h 709"/>
                </a:gdLst>
                <a:ahLst/>
                <a:cxnLst>
                  <a:cxn ang="0">
                    <a:pos x="T0" y="T1"/>
                  </a:cxn>
                  <a:cxn ang="0">
                    <a:pos x="T2" y="T3"/>
                  </a:cxn>
                  <a:cxn ang="0">
                    <a:pos x="T4" y="T5"/>
                  </a:cxn>
                  <a:cxn ang="0">
                    <a:pos x="T6" y="T7"/>
                  </a:cxn>
                  <a:cxn ang="0">
                    <a:pos x="T8" y="T9"/>
                  </a:cxn>
                </a:cxnLst>
                <a:rect l="0" t="0" r="r" b="b"/>
                <a:pathLst>
                  <a:path w="1244" h="709">
                    <a:moveTo>
                      <a:pt x="595" y="709"/>
                    </a:moveTo>
                    <a:lnTo>
                      <a:pt x="0" y="366"/>
                    </a:lnTo>
                    <a:lnTo>
                      <a:pt x="649" y="0"/>
                    </a:lnTo>
                    <a:lnTo>
                      <a:pt x="1244" y="343"/>
                    </a:lnTo>
                    <a:lnTo>
                      <a:pt x="595" y="709"/>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9" name="Freeform 13"/>
              <p:cNvSpPr>
                <a:spLocks/>
              </p:cNvSpPr>
              <p:nvPr/>
            </p:nvSpPr>
            <p:spPr bwMode="auto">
              <a:xfrm>
                <a:off x="5941552" y="3979634"/>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003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89" name="Group 88"/>
            <p:cNvGrpSpPr/>
            <p:nvPr/>
          </p:nvGrpSpPr>
          <p:grpSpPr>
            <a:xfrm>
              <a:off x="424311" y="2992652"/>
              <a:ext cx="2369874" cy="1405200"/>
              <a:chOff x="4808051" y="4299121"/>
              <a:chExt cx="2369874" cy="1405200"/>
            </a:xfrm>
          </p:grpSpPr>
          <p:sp>
            <p:nvSpPr>
              <p:cNvPr id="94" name="Freeform 8"/>
              <p:cNvSpPr>
                <a:spLocks/>
              </p:cNvSpPr>
              <p:nvPr/>
            </p:nvSpPr>
            <p:spPr bwMode="auto">
              <a:xfrm>
                <a:off x="4808051" y="4795950"/>
                <a:ext cx="1133501" cy="90837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990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5" name="Freeform 9"/>
              <p:cNvSpPr>
                <a:spLocks/>
              </p:cNvSpPr>
              <p:nvPr/>
            </p:nvSpPr>
            <p:spPr bwMode="auto">
              <a:xfrm>
                <a:off x="4808051" y="4299121"/>
                <a:ext cx="2369874" cy="961168"/>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990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6" name="Freeform 10"/>
              <p:cNvSpPr>
                <a:spLocks/>
              </p:cNvSpPr>
              <p:nvPr/>
            </p:nvSpPr>
            <p:spPr bwMode="auto">
              <a:xfrm>
                <a:off x="5941552" y="4764813"/>
                <a:ext cx="1236373" cy="93950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990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90" name="Group 89"/>
            <p:cNvGrpSpPr/>
            <p:nvPr/>
          </p:nvGrpSpPr>
          <p:grpSpPr>
            <a:xfrm>
              <a:off x="-424276" y="2237255"/>
              <a:ext cx="2411637" cy="1302642"/>
              <a:chOff x="4766288" y="5135743"/>
              <a:chExt cx="2411637" cy="1302642"/>
            </a:xfrm>
          </p:grpSpPr>
          <p:sp>
            <p:nvSpPr>
              <p:cNvPr id="91" name="Freeform 5"/>
              <p:cNvSpPr>
                <a:spLocks/>
              </p:cNvSpPr>
              <p:nvPr/>
            </p:nvSpPr>
            <p:spPr bwMode="auto">
              <a:xfrm>
                <a:off x="4766288" y="5567654"/>
                <a:ext cx="1157674" cy="870731"/>
              </a:xfrm>
              <a:custGeom>
                <a:avLst/>
                <a:gdLst>
                  <a:gd name="T0" fmla="*/ 595 w 595"/>
                  <a:gd name="T1" fmla="*/ 671 h 671"/>
                  <a:gd name="T2" fmla="*/ 0 w 595"/>
                  <a:gd name="T3" fmla="*/ 328 h 671"/>
                  <a:gd name="T4" fmla="*/ 0 w 595"/>
                  <a:gd name="T5" fmla="*/ 0 h 671"/>
                  <a:gd name="T6" fmla="*/ 595 w 595"/>
                  <a:gd name="T7" fmla="*/ 343 h 671"/>
                  <a:gd name="T8" fmla="*/ 595 w 595"/>
                  <a:gd name="T9" fmla="*/ 671 h 671"/>
                </a:gdLst>
                <a:ahLst/>
                <a:cxnLst>
                  <a:cxn ang="0">
                    <a:pos x="T0" y="T1"/>
                  </a:cxn>
                  <a:cxn ang="0">
                    <a:pos x="T2" y="T3"/>
                  </a:cxn>
                  <a:cxn ang="0">
                    <a:pos x="T4" y="T5"/>
                  </a:cxn>
                  <a:cxn ang="0">
                    <a:pos x="T6" y="T7"/>
                  </a:cxn>
                  <a:cxn ang="0">
                    <a:pos x="T8" y="T9"/>
                  </a:cxn>
                </a:cxnLst>
                <a:rect l="0" t="0" r="r" b="b"/>
                <a:pathLst>
                  <a:path w="595" h="671">
                    <a:moveTo>
                      <a:pt x="595" y="671"/>
                    </a:moveTo>
                    <a:lnTo>
                      <a:pt x="0" y="328"/>
                    </a:lnTo>
                    <a:lnTo>
                      <a:pt x="0" y="0"/>
                    </a:lnTo>
                    <a:lnTo>
                      <a:pt x="595" y="343"/>
                    </a:lnTo>
                    <a:lnTo>
                      <a:pt x="595" y="671"/>
                    </a:lnTo>
                    <a:close/>
                  </a:path>
                </a:pathLst>
              </a:custGeom>
              <a:solidFill>
                <a:srgbClr val="FF00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2" name="Freeform 6"/>
              <p:cNvSpPr>
                <a:spLocks/>
              </p:cNvSpPr>
              <p:nvPr/>
            </p:nvSpPr>
            <p:spPr bwMode="auto">
              <a:xfrm>
                <a:off x="4792906" y="5135743"/>
                <a:ext cx="2385019" cy="961167"/>
              </a:xfrm>
              <a:custGeom>
                <a:avLst/>
                <a:gdLst>
                  <a:gd name="T0" fmla="*/ 595 w 1244"/>
                  <a:gd name="T1" fmla="*/ 710 h 710"/>
                  <a:gd name="T2" fmla="*/ 0 w 1244"/>
                  <a:gd name="T3" fmla="*/ 367 h 710"/>
                  <a:gd name="T4" fmla="*/ 649 w 1244"/>
                  <a:gd name="T5" fmla="*/ 0 h 710"/>
                  <a:gd name="T6" fmla="*/ 1244 w 1244"/>
                  <a:gd name="T7" fmla="*/ 344 h 710"/>
                  <a:gd name="T8" fmla="*/ 595 w 1244"/>
                  <a:gd name="T9" fmla="*/ 710 h 710"/>
                </a:gdLst>
                <a:ahLst/>
                <a:cxnLst>
                  <a:cxn ang="0">
                    <a:pos x="T0" y="T1"/>
                  </a:cxn>
                  <a:cxn ang="0">
                    <a:pos x="T2" y="T3"/>
                  </a:cxn>
                  <a:cxn ang="0">
                    <a:pos x="T4" y="T5"/>
                  </a:cxn>
                  <a:cxn ang="0">
                    <a:pos x="T6" y="T7"/>
                  </a:cxn>
                  <a:cxn ang="0">
                    <a:pos x="T8" y="T9"/>
                  </a:cxn>
                </a:cxnLst>
                <a:rect l="0" t="0" r="r" b="b"/>
                <a:pathLst>
                  <a:path w="1244" h="710">
                    <a:moveTo>
                      <a:pt x="595" y="710"/>
                    </a:moveTo>
                    <a:lnTo>
                      <a:pt x="0" y="367"/>
                    </a:lnTo>
                    <a:lnTo>
                      <a:pt x="649" y="0"/>
                    </a:lnTo>
                    <a:lnTo>
                      <a:pt x="1244" y="344"/>
                    </a:lnTo>
                    <a:lnTo>
                      <a:pt x="595" y="710"/>
                    </a:lnTo>
                    <a:close/>
                  </a:path>
                </a:pathLst>
              </a:custGeom>
              <a:solidFill>
                <a:srgbClr val="FF00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93" name="Freeform 7"/>
              <p:cNvSpPr>
                <a:spLocks/>
              </p:cNvSpPr>
              <p:nvPr/>
            </p:nvSpPr>
            <p:spPr bwMode="auto">
              <a:xfrm>
                <a:off x="5941552" y="5601435"/>
                <a:ext cx="1236373" cy="765528"/>
              </a:xfrm>
              <a:custGeom>
                <a:avLst/>
                <a:gdLst>
                  <a:gd name="T0" fmla="*/ 649 w 649"/>
                  <a:gd name="T1" fmla="*/ 0 h 694"/>
                  <a:gd name="T2" fmla="*/ 649 w 649"/>
                  <a:gd name="T3" fmla="*/ 328 h 694"/>
                  <a:gd name="T4" fmla="*/ 0 w 649"/>
                  <a:gd name="T5" fmla="*/ 694 h 694"/>
                  <a:gd name="T6" fmla="*/ 0 w 649"/>
                  <a:gd name="T7" fmla="*/ 366 h 694"/>
                  <a:gd name="T8" fmla="*/ 649 w 649"/>
                  <a:gd name="T9" fmla="*/ 0 h 694"/>
                </a:gdLst>
                <a:ahLst/>
                <a:cxnLst>
                  <a:cxn ang="0">
                    <a:pos x="T0" y="T1"/>
                  </a:cxn>
                  <a:cxn ang="0">
                    <a:pos x="T2" y="T3"/>
                  </a:cxn>
                  <a:cxn ang="0">
                    <a:pos x="T4" y="T5"/>
                  </a:cxn>
                  <a:cxn ang="0">
                    <a:pos x="T6" y="T7"/>
                  </a:cxn>
                  <a:cxn ang="0">
                    <a:pos x="T8" y="T9"/>
                  </a:cxn>
                </a:cxnLst>
                <a:rect l="0" t="0" r="r" b="b"/>
                <a:pathLst>
                  <a:path w="649" h="694">
                    <a:moveTo>
                      <a:pt x="649" y="0"/>
                    </a:moveTo>
                    <a:lnTo>
                      <a:pt x="649" y="328"/>
                    </a:lnTo>
                    <a:lnTo>
                      <a:pt x="0" y="694"/>
                    </a:lnTo>
                    <a:lnTo>
                      <a:pt x="0" y="366"/>
                    </a:lnTo>
                    <a:lnTo>
                      <a:pt x="649" y="0"/>
                    </a:lnTo>
                    <a:close/>
                  </a:path>
                </a:pathLst>
              </a:custGeom>
              <a:solidFill>
                <a:srgbClr val="FF00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grpSp>
        <p:nvGrpSpPr>
          <p:cNvPr id="106" name="Group 105"/>
          <p:cNvGrpSpPr/>
          <p:nvPr/>
        </p:nvGrpSpPr>
        <p:grpSpPr>
          <a:xfrm>
            <a:off x="4690073" y="2879479"/>
            <a:ext cx="363513" cy="384974"/>
            <a:chOff x="1272291" y="1504950"/>
            <a:chExt cx="363513" cy="384974"/>
          </a:xfrm>
        </p:grpSpPr>
        <p:cxnSp>
          <p:nvCxnSpPr>
            <p:cNvPr id="107" name="Straight Connector 106"/>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09" name="Group 108"/>
          <p:cNvGrpSpPr/>
          <p:nvPr/>
        </p:nvGrpSpPr>
        <p:grpSpPr>
          <a:xfrm>
            <a:off x="3768407" y="2182867"/>
            <a:ext cx="363513" cy="384974"/>
            <a:chOff x="1272291" y="1504950"/>
            <a:chExt cx="363513" cy="384974"/>
          </a:xfrm>
        </p:grpSpPr>
        <p:cxnSp>
          <p:nvCxnSpPr>
            <p:cNvPr id="110" name="Straight Connector 109"/>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12" name="Group 111"/>
          <p:cNvGrpSpPr/>
          <p:nvPr/>
        </p:nvGrpSpPr>
        <p:grpSpPr>
          <a:xfrm>
            <a:off x="5811061" y="3628968"/>
            <a:ext cx="363513" cy="384974"/>
            <a:chOff x="1272291" y="1504950"/>
            <a:chExt cx="363513" cy="384974"/>
          </a:xfrm>
        </p:grpSpPr>
        <p:cxnSp>
          <p:nvCxnSpPr>
            <p:cNvPr id="113" name="Straight Connector 112"/>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15" name="Group 114"/>
          <p:cNvGrpSpPr/>
          <p:nvPr/>
        </p:nvGrpSpPr>
        <p:grpSpPr>
          <a:xfrm>
            <a:off x="6631897" y="4332633"/>
            <a:ext cx="363513" cy="384974"/>
            <a:chOff x="1272291" y="1504950"/>
            <a:chExt cx="363513" cy="384974"/>
          </a:xfrm>
        </p:grpSpPr>
        <p:cxnSp>
          <p:nvCxnSpPr>
            <p:cNvPr id="116" name="Straight Connector 115"/>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nvGrpSpPr>
          <p:cNvPr id="118" name="Group 117"/>
          <p:cNvGrpSpPr/>
          <p:nvPr/>
        </p:nvGrpSpPr>
        <p:grpSpPr>
          <a:xfrm>
            <a:off x="7531233" y="5075290"/>
            <a:ext cx="363513" cy="384974"/>
            <a:chOff x="1272291" y="1504950"/>
            <a:chExt cx="363513" cy="384974"/>
          </a:xfrm>
        </p:grpSpPr>
        <p:cxnSp>
          <p:nvCxnSpPr>
            <p:cNvPr id="119" name="Straight Connector 118"/>
            <p:cNvCxnSpPr/>
            <p:nvPr/>
          </p:nvCxnSpPr>
          <p:spPr>
            <a:xfrm flipV="1">
              <a:off x="1272291" y="1504951"/>
              <a:ext cx="102223" cy="384973"/>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122" name="Freeform 29"/>
          <p:cNvSpPr>
            <a:spLocks noEditPoints="1"/>
          </p:cNvSpPr>
          <p:nvPr/>
        </p:nvSpPr>
        <p:spPr bwMode="auto">
          <a:xfrm>
            <a:off x="4403577" y="2025343"/>
            <a:ext cx="681893" cy="481013"/>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nvGrpSpPr>
          <p:cNvPr id="125" name="Group 124"/>
          <p:cNvGrpSpPr/>
          <p:nvPr/>
        </p:nvGrpSpPr>
        <p:grpSpPr>
          <a:xfrm>
            <a:off x="5176511" y="2845145"/>
            <a:ext cx="615314" cy="466725"/>
            <a:chOff x="5160964" y="4846638"/>
            <a:chExt cx="343343" cy="466725"/>
          </a:xfrm>
          <a:solidFill>
            <a:schemeClr val="accent5"/>
          </a:solidFill>
        </p:grpSpPr>
        <p:sp>
          <p:nvSpPr>
            <p:cNvPr id="127" name="Oval 17"/>
            <p:cNvSpPr>
              <a:spLocks noChangeArrowheads="1"/>
            </p:cNvSpPr>
            <p:nvPr/>
          </p:nvSpPr>
          <p:spPr bwMode="auto">
            <a:xfrm>
              <a:off x="5402263" y="5102226"/>
              <a:ext cx="60325" cy="603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28" name="Freeform 18"/>
            <p:cNvSpPr>
              <a:spLocks noEditPoints="1"/>
            </p:cNvSpPr>
            <p:nvPr/>
          </p:nvSpPr>
          <p:spPr bwMode="auto">
            <a:xfrm>
              <a:off x="5160964" y="4846638"/>
              <a:ext cx="343343"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dirty="0">
                <a:ln>
                  <a:noFill/>
                </a:ln>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130" name="Group 129"/>
          <p:cNvGrpSpPr/>
          <p:nvPr/>
        </p:nvGrpSpPr>
        <p:grpSpPr>
          <a:xfrm>
            <a:off x="7436931" y="4426029"/>
            <a:ext cx="525306" cy="482600"/>
            <a:chOff x="4198938" y="2905126"/>
            <a:chExt cx="481012" cy="482600"/>
          </a:xfrm>
          <a:solidFill>
            <a:schemeClr val="accent4"/>
          </a:solidFill>
        </p:grpSpPr>
        <p:sp>
          <p:nvSpPr>
            <p:cNvPr id="132" name="Freeform 57"/>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33" name="Freeform 58"/>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34" name="Freeform 59"/>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136" name="Group 135"/>
          <p:cNvGrpSpPr/>
          <p:nvPr/>
        </p:nvGrpSpPr>
        <p:grpSpPr>
          <a:xfrm>
            <a:off x="6410016" y="3648188"/>
            <a:ext cx="488950" cy="481013"/>
            <a:chOff x="7141104" y="1923522"/>
            <a:chExt cx="488950" cy="481013"/>
          </a:xfrm>
          <a:solidFill>
            <a:schemeClr val="accent3"/>
          </a:solidFill>
        </p:grpSpPr>
        <p:sp>
          <p:nvSpPr>
            <p:cNvPr id="138" name="Freeform 58"/>
            <p:cNvSpPr>
              <a:spLocks/>
            </p:cNvSpPr>
            <p:nvPr/>
          </p:nvSpPr>
          <p:spPr bwMode="auto">
            <a:xfrm>
              <a:off x="7407804" y="1983847"/>
              <a:ext cx="157162" cy="157163"/>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39" name="Freeform 59"/>
            <p:cNvSpPr>
              <a:spLocks noEditPoints="1"/>
            </p:cNvSpPr>
            <p:nvPr/>
          </p:nvSpPr>
          <p:spPr bwMode="auto">
            <a:xfrm>
              <a:off x="7141104" y="1923522"/>
              <a:ext cx="488950" cy="481013"/>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40" name="Freeform 60"/>
            <p:cNvSpPr>
              <a:spLocks/>
            </p:cNvSpPr>
            <p:nvPr/>
          </p:nvSpPr>
          <p:spPr bwMode="auto">
            <a:xfrm>
              <a:off x="7399866" y="1923522"/>
              <a:ext cx="225425" cy="225425"/>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grpSp>
        <p:nvGrpSpPr>
          <p:cNvPr id="142" name="Group 141"/>
          <p:cNvGrpSpPr/>
          <p:nvPr/>
        </p:nvGrpSpPr>
        <p:grpSpPr>
          <a:xfrm>
            <a:off x="7974195" y="5189250"/>
            <a:ext cx="330200" cy="559212"/>
            <a:chOff x="6258454" y="3849160"/>
            <a:chExt cx="330200" cy="482600"/>
          </a:xfrm>
          <a:solidFill>
            <a:schemeClr val="accent2"/>
          </a:solidFill>
        </p:grpSpPr>
        <p:sp>
          <p:nvSpPr>
            <p:cNvPr id="144" name="Freeform 35"/>
            <p:cNvSpPr>
              <a:spLocks noEditPoints="1"/>
            </p:cNvSpPr>
            <p:nvPr/>
          </p:nvSpPr>
          <p:spPr bwMode="auto">
            <a:xfrm>
              <a:off x="6258454" y="3849160"/>
              <a:ext cx="330200" cy="48260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sp>
          <p:nvSpPr>
            <p:cNvPr id="145" name="Freeform 36"/>
            <p:cNvSpPr>
              <a:spLocks/>
            </p:cNvSpPr>
            <p:nvPr/>
          </p:nvSpPr>
          <p:spPr bwMode="auto">
            <a:xfrm>
              <a:off x="6333066" y="3925360"/>
              <a:ext cx="96837" cy="96838"/>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spcBef>
                  <a:spcPts val="0"/>
                </a:spcBef>
                <a:spcAft>
                  <a:spcPts val="0"/>
                </a:spcAft>
                <a:buClrTx/>
                <a:buSzTx/>
                <a:buFontTx/>
                <a:buNone/>
                <a:tabLst/>
                <a:defRPr/>
              </a:pPr>
              <a:endParaRPr kumimoji="0" lang="id-ID" b="0" i="0" u="none" strike="noStrike" kern="1200" cap="none" spc="0" normalizeH="0" baseline="0" noProof="0">
                <a:ln>
                  <a:noFill/>
                </a:ln>
                <a:solidFill>
                  <a:prstClr val="black"/>
                </a:solidFill>
                <a:effectLst/>
                <a:uLnTx/>
                <a:uFillTx/>
                <a:latin typeface="Arial" panose="020B0604020202020204" pitchFamily="34" charset="0"/>
                <a:ea typeface="Lato" panose="020F0502020204030203" pitchFamily="34" charset="0"/>
                <a:cs typeface="Arial" panose="020B0604020202020204" pitchFamily="34" charset="0"/>
              </a:endParaRPr>
            </a:p>
          </p:txBody>
        </p:sp>
      </p:grpSp>
      <p:sp>
        <p:nvSpPr>
          <p:cNvPr id="148" name="Rectangle 147"/>
          <p:cNvSpPr/>
          <p:nvPr/>
        </p:nvSpPr>
        <p:spPr>
          <a:xfrm>
            <a:off x="4017508" y="992791"/>
            <a:ext cx="5161991" cy="430887"/>
          </a:xfrm>
          <a:prstGeom prst="rect">
            <a:avLst/>
          </a:prstGeom>
        </p:spPr>
        <p:txBody>
          <a:bodyPr wrap="none">
            <a:spAutoFit/>
          </a:bodyPr>
          <a:lstStyle/>
          <a:p>
            <a:r>
              <a:rPr lang="en-US" sz="2200" dirty="0" err="1">
                <a:solidFill>
                  <a:srgbClr val="0033CC"/>
                </a:solidFill>
                <a:latin typeface="Arial" panose="020B0604020202020204" pitchFamily="34" charset="0"/>
                <a:cs typeface="Arial" panose="020B0604020202020204" pitchFamily="34" charset="0"/>
              </a:rPr>
              <a:t>Khái</a:t>
            </a:r>
            <a:r>
              <a:rPr lang="en-US" sz="2200" dirty="0">
                <a:solidFill>
                  <a:srgbClr val="0033CC"/>
                </a:solidFill>
                <a:latin typeface="Arial" panose="020B0604020202020204" pitchFamily="34" charset="0"/>
                <a:cs typeface="Arial" panose="020B0604020202020204" pitchFamily="34" charset="0"/>
              </a:rPr>
              <a:t> </a:t>
            </a:r>
            <a:r>
              <a:rPr lang="en-US" sz="2200" dirty="0" err="1">
                <a:solidFill>
                  <a:srgbClr val="0033CC"/>
                </a:solidFill>
                <a:latin typeface="Arial" panose="020B0604020202020204" pitchFamily="34" charset="0"/>
                <a:cs typeface="Arial" panose="020B0604020202020204" pitchFamily="34" charset="0"/>
              </a:rPr>
              <a:t>niệm</a:t>
            </a:r>
            <a:r>
              <a:rPr lang="en-US" sz="2200" dirty="0">
                <a:solidFill>
                  <a:srgbClr val="0033CC"/>
                </a:solidFill>
                <a:latin typeface="Arial" panose="020B0604020202020204" pitchFamily="34" charset="0"/>
                <a:cs typeface="Arial" panose="020B0604020202020204" pitchFamily="34" charset="0"/>
              </a:rPr>
              <a:t> </a:t>
            </a:r>
            <a:r>
              <a:rPr lang="en-US" sz="2200" dirty="0" err="1">
                <a:solidFill>
                  <a:srgbClr val="0033CC"/>
                </a:solidFill>
                <a:latin typeface="Arial" panose="020B0604020202020204" pitchFamily="34" charset="0"/>
                <a:cs typeface="Arial" panose="020B0604020202020204" pitchFamily="34" charset="0"/>
              </a:rPr>
              <a:t>triết</a:t>
            </a:r>
            <a:r>
              <a:rPr lang="en-US" sz="2200" dirty="0">
                <a:solidFill>
                  <a:srgbClr val="0033CC"/>
                </a:solidFill>
                <a:latin typeface="Arial" panose="020B0604020202020204" pitchFamily="34" charset="0"/>
                <a:cs typeface="Arial" panose="020B0604020202020204" pitchFamily="34" charset="0"/>
              </a:rPr>
              <a:t> </a:t>
            </a:r>
            <a:r>
              <a:rPr lang="en-US" sz="2200" dirty="0" err="1">
                <a:solidFill>
                  <a:srgbClr val="0033CC"/>
                </a:solidFill>
                <a:latin typeface="Arial" panose="020B0604020202020204" pitchFamily="34" charset="0"/>
                <a:cs typeface="Arial" panose="020B0604020202020204" pitchFamily="34" charset="0"/>
              </a:rPr>
              <a:t>học</a:t>
            </a:r>
            <a:r>
              <a:rPr lang="en-US" sz="2200" dirty="0">
                <a:solidFill>
                  <a:srgbClr val="0033CC"/>
                </a:solidFill>
                <a:latin typeface="Arial" panose="020B0604020202020204" pitchFamily="34" charset="0"/>
                <a:cs typeface="Arial" panose="020B0604020202020204" pitchFamily="34" charset="0"/>
              </a:rPr>
              <a:t> bao </a:t>
            </a:r>
            <a:r>
              <a:rPr lang="en-US" sz="2200" dirty="0" err="1">
                <a:solidFill>
                  <a:srgbClr val="0033CC"/>
                </a:solidFill>
                <a:latin typeface="Arial" panose="020B0604020202020204" pitchFamily="34" charset="0"/>
                <a:cs typeface="Arial" panose="020B0604020202020204" pitchFamily="34" charset="0"/>
              </a:rPr>
              <a:t>gồm</a:t>
            </a:r>
            <a:r>
              <a:rPr lang="en-US" sz="2200" dirty="0">
                <a:solidFill>
                  <a:srgbClr val="0033CC"/>
                </a:solidFill>
                <a:latin typeface="Arial" panose="020B0604020202020204" pitchFamily="34" charset="0"/>
                <a:cs typeface="Arial" panose="020B0604020202020204" pitchFamily="34" charset="0"/>
              </a:rPr>
              <a:t> 5 </a:t>
            </a:r>
            <a:r>
              <a:rPr lang="en-US" sz="2200" dirty="0" err="1">
                <a:solidFill>
                  <a:srgbClr val="0033CC"/>
                </a:solidFill>
                <a:latin typeface="Arial" panose="020B0604020202020204" pitchFamily="34" charset="0"/>
                <a:cs typeface="Arial" panose="020B0604020202020204" pitchFamily="34" charset="0"/>
              </a:rPr>
              <a:t>nội</a:t>
            </a:r>
            <a:r>
              <a:rPr lang="en-US" sz="2200" dirty="0">
                <a:solidFill>
                  <a:srgbClr val="0033CC"/>
                </a:solidFill>
                <a:latin typeface="Arial" panose="020B0604020202020204" pitchFamily="34" charset="0"/>
                <a:cs typeface="Arial" panose="020B0604020202020204" pitchFamily="34" charset="0"/>
              </a:rPr>
              <a:t> dung:</a:t>
            </a:r>
          </a:p>
        </p:txBody>
      </p:sp>
      <p:sp>
        <p:nvSpPr>
          <p:cNvPr id="149" name="Rectangle 148"/>
          <p:cNvSpPr/>
          <p:nvPr/>
        </p:nvSpPr>
        <p:spPr>
          <a:xfrm>
            <a:off x="5289554" y="1850795"/>
            <a:ext cx="4814267" cy="400110"/>
          </a:xfrm>
          <a:prstGeom prst="rect">
            <a:avLst/>
          </a:prstGeom>
        </p:spPr>
        <p:txBody>
          <a:bodyPr wrap="none">
            <a:spAutoFit/>
          </a:bodyPr>
          <a:lstStyle/>
          <a:p>
            <a:r>
              <a:rPr lang="en-US" sz="2000" dirty="0" err="1">
                <a:solidFill>
                  <a:srgbClr val="FF0000"/>
                </a:solidFill>
                <a:latin typeface="Arial" panose="020B0604020202020204" pitchFamily="34" charset="0"/>
                <a:ea typeface="Times New Roman" panose="02020603050405020304" pitchFamily="18" charset="0"/>
                <a:cs typeface="Arial" panose="020B0604020202020204" pitchFamily="34" charset="0"/>
              </a:rPr>
              <a:t>Triết</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00"/>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00"/>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FF0000"/>
                </a:solidFill>
                <a:latin typeface="Arial" panose="020B0604020202020204" pitchFamily="34" charset="0"/>
                <a:ea typeface="Times New Roman" panose="02020603050405020304" pitchFamily="18" charset="0"/>
                <a:cs typeface="Arial" panose="020B0604020202020204" pitchFamily="34" charset="0"/>
              </a:rPr>
              <a:t>một</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hình</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thái</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ý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thức</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xã</a:t>
            </a:r>
            <a:r>
              <a:rPr lang="en-US" sz="2000" b="1" dirty="0">
                <a:solidFill>
                  <a:srgbClr val="FF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FF0000"/>
                </a:solidFill>
                <a:latin typeface="Arial" panose="020B0604020202020204" pitchFamily="34" charset="0"/>
                <a:ea typeface="Times New Roman" panose="02020603050405020304" pitchFamily="18" charset="0"/>
                <a:cs typeface="Arial" panose="020B0604020202020204" pitchFamily="34" charset="0"/>
              </a:rPr>
              <a:t>hội</a:t>
            </a:r>
            <a:r>
              <a:rPr lang="en-US" sz="2000" dirty="0">
                <a:solidFill>
                  <a:srgbClr val="FF0000"/>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FF0000"/>
              </a:solidFill>
              <a:latin typeface="Arial" panose="020B0604020202020204" pitchFamily="34" charset="0"/>
              <a:cs typeface="Arial" panose="020B0604020202020204" pitchFamily="34" charset="0"/>
            </a:endParaRPr>
          </a:p>
        </p:txBody>
      </p:sp>
      <p:sp>
        <p:nvSpPr>
          <p:cNvPr id="150" name="Rectangle 149"/>
          <p:cNvSpPr/>
          <p:nvPr/>
        </p:nvSpPr>
        <p:spPr>
          <a:xfrm>
            <a:off x="5811061" y="2526002"/>
            <a:ext cx="6096000" cy="707886"/>
          </a:xfrm>
          <a:prstGeom prst="rect">
            <a:avLst/>
          </a:prstGeom>
        </p:spPr>
        <p:txBody>
          <a:bodyPr>
            <a:spAutoFit/>
          </a:bodyPr>
          <a:lstStyle/>
          <a:p>
            <a:pPr indent="252095" algn="ct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Khách</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thể</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khám</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phá</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triết</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học</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là</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thế</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0000"/>
                </a:solidFill>
                <a:latin typeface="Arial" panose="020B0604020202020204" pitchFamily="34" charset="0"/>
                <a:ea typeface="Times New Roman" panose="02020603050405020304" pitchFamily="18" charset="0"/>
                <a:cs typeface="Arial" panose="020B0604020202020204" pitchFamily="34" charset="0"/>
              </a:rPr>
              <a:t>giới</a:t>
            </a:r>
            <a:r>
              <a:rPr lang="en-US" sz="2000" b="1"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trong</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hệ</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thống</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chỉnh</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thể</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toàn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vẹn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vốn</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có</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0000"/>
                </a:solidFill>
                <a:latin typeface="Arial" panose="020B0604020202020204" pitchFamily="34" charset="0"/>
                <a:ea typeface="Times New Roman" panose="02020603050405020304" pitchFamily="18" charset="0"/>
                <a:cs typeface="Arial" panose="020B0604020202020204" pitchFamily="34" charset="0"/>
              </a:rPr>
              <a:t>nó</a:t>
            </a:r>
            <a:r>
              <a:rPr lang="en-US" sz="2000" dirty="0">
                <a:solidFill>
                  <a:srgbClr val="000000"/>
                </a:solidFill>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51" name="Rectangle 150"/>
          <p:cNvSpPr/>
          <p:nvPr/>
        </p:nvSpPr>
        <p:spPr>
          <a:xfrm>
            <a:off x="6841817" y="3373357"/>
            <a:ext cx="5167468" cy="707886"/>
          </a:xfrm>
          <a:prstGeom prst="rect">
            <a:avLst/>
          </a:prstGeom>
        </p:spPr>
        <p:txBody>
          <a:bodyPr wrap="square">
            <a:spAutoFit/>
          </a:bodyPr>
          <a:lstStyle/>
          <a:p>
            <a:pPr indent="252095" algn="ct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Triết</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học</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giải</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thích</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tất</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cả</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mọi</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sự</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vật</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hiện</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tượng</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quá</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trình</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và</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quan</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hệ</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của</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thế</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 </a:t>
            </a:r>
            <a:r>
              <a:rPr lang="en-US" sz="2000" spc="10" dirty="0" err="1">
                <a:solidFill>
                  <a:srgbClr val="FF3399"/>
                </a:solidFill>
                <a:latin typeface="Arial" panose="020B0604020202020204" pitchFamily="34" charset="0"/>
                <a:ea typeface="Times New Roman" panose="02020603050405020304" pitchFamily="18" charset="0"/>
                <a:cs typeface="Arial" panose="020B0604020202020204" pitchFamily="34" charset="0"/>
              </a:rPr>
              <a:t>giới</a:t>
            </a:r>
            <a:r>
              <a:rPr lang="en-US" sz="2000" spc="10" dirty="0">
                <a:solidFill>
                  <a:srgbClr val="FF3399"/>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FF3399"/>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52" name="Rectangle 151"/>
          <p:cNvSpPr/>
          <p:nvPr/>
        </p:nvSpPr>
        <p:spPr>
          <a:xfrm>
            <a:off x="7601631" y="4291347"/>
            <a:ext cx="4590369" cy="1015663"/>
          </a:xfrm>
          <a:prstGeom prst="rect">
            <a:avLst/>
          </a:prstGeom>
        </p:spPr>
        <p:txBody>
          <a:bodyPr wrap="square">
            <a:spAutoFit/>
          </a:bodyPr>
          <a:lstStyle/>
          <a:p>
            <a:pPr indent="252095" algn="ct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Tri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thức</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triết</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mang</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9900CC"/>
                </a:solidFill>
                <a:latin typeface="Arial" panose="020B0604020202020204" pitchFamily="34" charset="0"/>
                <a:ea typeface="Times New Roman" panose="02020603050405020304" pitchFamily="18" charset="0"/>
                <a:cs typeface="Arial" panose="020B0604020202020204" pitchFamily="34" charset="0"/>
              </a:rPr>
              <a:t>tính</a:t>
            </a:r>
            <a:r>
              <a:rPr lang="en-US" sz="2000" b="1"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9900CC"/>
                </a:solidFill>
                <a:latin typeface="Arial" panose="020B0604020202020204" pitchFamily="34" charset="0"/>
                <a:ea typeface="Times New Roman" panose="02020603050405020304" pitchFamily="18" charset="0"/>
                <a:cs typeface="Arial" panose="020B0604020202020204" pitchFamily="34" charset="0"/>
              </a:rPr>
              <a:t>hệ</a:t>
            </a:r>
            <a:r>
              <a:rPr lang="en-US" sz="2000" b="1"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9900CC"/>
                </a:solidFill>
                <a:latin typeface="Arial" panose="020B0604020202020204" pitchFamily="34" charset="0"/>
                <a:ea typeface="Times New Roman" panose="02020603050405020304" pitchFamily="18" charset="0"/>
                <a:cs typeface="Arial" panose="020B0604020202020204" pitchFamily="34" charset="0"/>
              </a:rPr>
              <a:t>thống</a:t>
            </a:r>
            <a:r>
              <a:rPr lang="en-US" sz="2000" b="1"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9900CC"/>
                </a:solidFill>
                <a:latin typeface="Arial" panose="020B0604020202020204" pitchFamily="34" charset="0"/>
                <a:ea typeface="Times New Roman" panose="02020603050405020304" pitchFamily="18" charset="0"/>
                <a:cs typeface="Arial" panose="020B0604020202020204" pitchFamily="34" charset="0"/>
              </a:rPr>
              <a:t>lôgích</a:t>
            </a:r>
            <a:r>
              <a:rPr lang="en-US" sz="2000" b="1"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9900CC"/>
                </a:solidFill>
                <a:latin typeface="Arial" panose="020B0604020202020204" pitchFamily="34" charset="0"/>
                <a:ea typeface="Times New Roman" panose="02020603050405020304" pitchFamily="18" charset="0"/>
                <a:cs typeface="Arial" panose="020B0604020202020204" pitchFamily="34" charset="0"/>
              </a:rPr>
              <a:t>và</a:t>
            </a:r>
            <a:r>
              <a:rPr lang="en-US" sz="2000" b="1"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9900CC"/>
                </a:solidFill>
                <a:latin typeface="Arial" panose="020B0604020202020204" pitchFamily="34" charset="0"/>
                <a:ea typeface="Times New Roman" panose="02020603050405020304" pitchFamily="18" charset="0"/>
                <a:cs typeface="Arial" panose="020B0604020202020204" pitchFamily="34" charset="0"/>
              </a:rPr>
              <a:t>trừu</a:t>
            </a:r>
            <a:r>
              <a:rPr lang="en-US" sz="2000" b="1"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9900CC"/>
                </a:solidFill>
                <a:latin typeface="Arial" panose="020B0604020202020204" pitchFamily="34" charset="0"/>
                <a:ea typeface="Times New Roman" panose="02020603050405020304" pitchFamily="18" charset="0"/>
                <a:cs typeface="Arial" panose="020B0604020202020204" pitchFamily="34" charset="0"/>
              </a:rPr>
              <a:t>tượng</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về</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thế</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9900CC"/>
                </a:solidFill>
                <a:latin typeface="Arial" panose="020B0604020202020204" pitchFamily="34" charset="0"/>
                <a:ea typeface="Times New Roman" panose="02020603050405020304" pitchFamily="18" charset="0"/>
                <a:cs typeface="Arial" panose="020B0604020202020204" pitchFamily="34" charset="0"/>
              </a:rPr>
              <a:t>giới</a:t>
            </a:r>
            <a:r>
              <a:rPr lang="en-US" sz="2000" dirty="0">
                <a:solidFill>
                  <a:srgbClr val="9900CC"/>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9900CC"/>
              </a:solidFill>
              <a:effectLst/>
              <a:latin typeface="Arial" panose="020B0604020202020204" pitchFamily="34" charset="0"/>
              <a:ea typeface="Times New Roman" panose="02020603050405020304" pitchFamily="18" charset="0"/>
              <a:cs typeface="Arial" panose="020B0604020202020204" pitchFamily="34" charset="0"/>
            </a:endParaRPr>
          </a:p>
        </p:txBody>
      </p:sp>
      <p:sp>
        <p:nvSpPr>
          <p:cNvPr id="153" name="Rectangle 152"/>
          <p:cNvSpPr/>
          <p:nvPr/>
        </p:nvSpPr>
        <p:spPr>
          <a:xfrm>
            <a:off x="8264858" y="5365172"/>
            <a:ext cx="3538196" cy="707886"/>
          </a:xfrm>
          <a:prstGeom prst="rect">
            <a:avLst/>
          </a:prstGeom>
        </p:spPr>
        <p:txBody>
          <a:bodyPr wrap="square">
            <a:spAutoFit/>
          </a:bodyPr>
          <a:lstStyle/>
          <a:p>
            <a:pPr indent="252095" algn="ct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Triết</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là</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hạt</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b="1" dirty="0" err="1">
                <a:solidFill>
                  <a:srgbClr val="0033CC"/>
                </a:solidFill>
                <a:latin typeface="Arial" panose="020B0604020202020204" pitchFamily="34" charset="0"/>
                <a:ea typeface="Times New Roman" panose="02020603050405020304" pitchFamily="18" charset="0"/>
                <a:cs typeface="Arial" panose="020B0604020202020204" pitchFamily="34" charset="0"/>
              </a:rPr>
              <a:t>nhân</a:t>
            </a:r>
            <a:r>
              <a:rPr lang="en-US" sz="2000" b="1"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thế</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giới</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rgbClr val="0033CC"/>
                </a:solidFill>
                <a:latin typeface="Arial" panose="020B0604020202020204" pitchFamily="34" charset="0"/>
                <a:ea typeface="Times New Roman" panose="02020603050405020304" pitchFamily="18" charset="0"/>
                <a:cs typeface="Arial" panose="020B0604020202020204" pitchFamily="34" charset="0"/>
              </a:rPr>
              <a:t>quan</a:t>
            </a:r>
            <a:r>
              <a:rPr lang="en-US" sz="2000" dirty="0">
                <a:solidFill>
                  <a:srgbClr val="0033CC"/>
                </a:solidFill>
                <a:latin typeface="Arial" panose="020B0604020202020204" pitchFamily="34" charset="0"/>
                <a:ea typeface="Times New Roman" panose="02020603050405020304" pitchFamily="18" charset="0"/>
                <a:cs typeface="Arial" panose="020B0604020202020204" pitchFamily="34" charset="0"/>
              </a:rPr>
              <a:t>.</a:t>
            </a:r>
            <a:endParaRPr lang="en-US" sz="2000" dirty="0">
              <a:solidFill>
                <a:srgbClr val="0033CC"/>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706498094"/>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animEffect transition="in" filter="fade">
                                      <p:cBhvr>
                                        <p:cTn id="9" dur="500"/>
                                        <p:tgtEl>
                                          <p:spTgt spid="21"/>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48"/>
                                        </p:tgtEl>
                                        <p:attrNameLst>
                                          <p:attrName>style.visibility</p:attrName>
                                        </p:attrNameLst>
                                      </p:cBhvr>
                                      <p:to>
                                        <p:strVal val="visible"/>
                                      </p:to>
                                    </p:set>
                                    <p:anim calcmode="lin" valueType="num">
                                      <p:cBhvr>
                                        <p:cTn id="14" dur="500" fill="hold"/>
                                        <p:tgtEl>
                                          <p:spTgt spid="148"/>
                                        </p:tgtEl>
                                        <p:attrNameLst>
                                          <p:attrName>ppt_w</p:attrName>
                                        </p:attrNameLst>
                                      </p:cBhvr>
                                      <p:tavLst>
                                        <p:tav tm="0">
                                          <p:val>
                                            <p:fltVal val="0"/>
                                          </p:val>
                                        </p:tav>
                                        <p:tav tm="100000">
                                          <p:val>
                                            <p:strVal val="#ppt_w"/>
                                          </p:val>
                                        </p:tav>
                                      </p:tavLst>
                                    </p:anim>
                                    <p:anim calcmode="lin" valueType="num">
                                      <p:cBhvr>
                                        <p:cTn id="15" dur="500" fill="hold"/>
                                        <p:tgtEl>
                                          <p:spTgt spid="148"/>
                                        </p:tgtEl>
                                        <p:attrNameLst>
                                          <p:attrName>ppt_h</p:attrName>
                                        </p:attrNameLst>
                                      </p:cBhvr>
                                      <p:tavLst>
                                        <p:tav tm="0">
                                          <p:val>
                                            <p:fltVal val="0"/>
                                          </p:val>
                                        </p:tav>
                                        <p:tav tm="100000">
                                          <p:val>
                                            <p:strVal val="#ppt_h"/>
                                          </p:val>
                                        </p:tav>
                                      </p:tavLst>
                                    </p:anim>
                                    <p:animEffect transition="in" filter="fade">
                                      <p:cBhvr>
                                        <p:cTn id="16"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148"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13" descr="2005_0502Image0001"/>
          <p:cNvPicPr>
            <a:picLocks noChangeAspect="1" noChangeArrowheads="1"/>
          </p:cNvPicPr>
          <p:nvPr/>
        </p:nvPicPr>
        <p:blipFill>
          <a:blip r:embed="rId2" cstate="email">
            <a:extLst>
              <a:ext uri="{28A0092B-C50C-407E-A947-70E740481C1C}">
                <a14:useLocalDpi xmlns:a14="http://schemas.microsoft.com/office/drawing/2010/main" val="0"/>
              </a:ext>
            </a:extLst>
          </a:blip>
          <a:srcRect l="14690" t="4590" r="8427" b="8934"/>
          <a:stretch>
            <a:fillRect/>
          </a:stretch>
        </p:blipFill>
        <p:spPr bwMode="auto">
          <a:xfrm>
            <a:off x="2206626" y="331789"/>
            <a:ext cx="1090613" cy="163512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4" descr="DSCF0996"/>
          <p:cNvPicPr>
            <a:picLocks noChangeAspect="1" noChangeArrowheads="1"/>
          </p:cNvPicPr>
          <p:nvPr/>
        </p:nvPicPr>
        <p:blipFill>
          <a:blip r:embed="rId3" cstate="email">
            <a:extLst>
              <a:ext uri="{28A0092B-C50C-407E-A947-70E740481C1C}">
                <a14:useLocalDpi xmlns:a14="http://schemas.microsoft.com/office/drawing/2010/main" val="0"/>
              </a:ext>
            </a:extLst>
          </a:blip>
          <a:srcRect l="7269" t="7295" r="10315" b="3647"/>
          <a:stretch>
            <a:fillRect/>
          </a:stretch>
        </p:blipFill>
        <p:spPr bwMode="auto">
          <a:xfrm>
            <a:off x="2782889" y="836613"/>
            <a:ext cx="1209675" cy="151765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16" descr="DSCF0997"/>
          <p:cNvPicPr>
            <a:picLocks noChangeAspect="1" noChangeArrowheads="1"/>
          </p:cNvPicPr>
          <p:nvPr/>
        </p:nvPicPr>
        <p:blipFill>
          <a:blip r:embed="rId4" cstate="email">
            <a:lum contrast="18000"/>
            <a:extLst>
              <a:ext uri="{28A0092B-C50C-407E-A947-70E740481C1C}">
                <a14:useLocalDpi xmlns:a14="http://schemas.microsoft.com/office/drawing/2010/main" val="0"/>
              </a:ext>
            </a:extLst>
          </a:blip>
          <a:srcRect l="13742" t="2950" b="4440"/>
          <a:stretch>
            <a:fillRect/>
          </a:stretch>
        </p:blipFill>
        <p:spPr bwMode="auto">
          <a:xfrm>
            <a:off x="3719512" y="1196976"/>
            <a:ext cx="1011513" cy="1223963"/>
          </a:xfrm>
          <a:prstGeom prst="rect">
            <a:avLst/>
          </a:prstGeom>
          <a:noFill/>
          <a:ln w="28575">
            <a:solidFill>
              <a:srgbClr val="FF3300"/>
            </a:solidFill>
            <a:miter lim="800000"/>
            <a:headEnd/>
            <a:tailEnd/>
          </a:ln>
          <a:effectLst>
            <a:outerShdw dist="35921" dir="2700000" algn="ctr" rotWithShape="0">
              <a:srgbClr val="808080"/>
            </a:outerShdw>
          </a:effectLst>
          <a:extLst>
            <a:ext uri="{909E8E84-426E-40DD-AFC4-6F175D3DCCD1}">
              <a14:hiddenFill xmlns:a14="http://schemas.microsoft.com/office/drawing/2010/main">
                <a:solidFill>
                  <a:srgbClr val="FFFFFF"/>
                </a:solidFill>
              </a14:hiddenFill>
            </a:ext>
          </a:extLst>
        </p:spPr>
      </p:pic>
      <p:grpSp>
        <p:nvGrpSpPr>
          <p:cNvPr id="7" name="Group 4"/>
          <p:cNvGrpSpPr>
            <a:grpSpLocks/>
          </p:cNvGrpSpPr>
          <p:nvPr/>
        </p:nvGrpSpPr>
        <p:grpSpPr bwMode="auto">
          <a:xfrm>
            <a:off x="1099930" y="2714626"/>
            <a:ext cx="4924062" cy="3487391"/>
            <a:chOff x="158" y="1933"/>
            <a:chExt cx="3040" cy="2223"/>
          </a:xfrm>
        </p:grpSpPr>
        <p:pic>
          <p:nvPicPr>
            <p:cNvPr id="8" name="Picture 5" descr="Frame0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8" y="1933"/>
              <a:ext cx="3040" cy="2223"/>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6" descr="马恩（共产党宣言的诞生） 副本"/>
            <p:cNvPicPr>
              <a:picLocks noChangeAspect="1" noChangeArrowheads="1"/>
            </p:cNvPicPr>
            <p:nvPr/>
          </p:nvPicPr>
          <p:blipFill>
            <a:blip r:embed="rId6" cstate="email">
              <a:lum contrast="24000"/>
              <a:extLst>
                <a:ext uri="{28A0092B-C50C-407E-A947-70E740481C1C}">
                  <a14:useLocalDpi xmlns:a14="http://schemas.microsoft.com/office/drawing/2010/main" val="0"/>
                </a:ext>
              </a:extLst>
            </a:blip>
            <a:srcRect/>
            <a:stretch>
              <a:fillRect/>
            </a:stretch>
          </p:blipFill>
          <p:spPr bwMode="auto">
            <a:xfrm>
              <a:off x="567" y="2341"/>
              <a:ext cx="1156" cy="1407"/>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7" descr="列宁2"/>
            <p:cNvPicPr>
              <a:picLocks noChangeAspect="1" noChangeArrowheads="1"/>
            </p:cNvPicPr>
            <p:nvPr/>
          </p:nvPicPr>
          <p:blipFill>
            <a:blip r:embed="rId7" cstate="email">
              <a:lum contrast="24000"/>
              <a:extLst>
                <a:ext uri="{28A0092B-C50C-407E-A947-70E740481C1C}">
                  <a14:useLocalDpi xmlns:a14="http://schemas.microsoft.com/office/drawing/2010/main" val="0"/>
                </a:ext>
              </a:extLst>
            </a:blip>
            <a:srcRect/>
            <a:stretch>
              <a:fillRect/>
            </a:stretch>
          </p:blipFill>
          <p:spPr bwMode="auto">
            <a:xfrm>
              <a:off x="1746" y="2365"/>
              <a:ext cx="1043" cy="13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sp>
        <p:nvSpPr>
          <p:cNvPr id="12" name="Rectangle 11">
            <a:extLst>
              <a:ext uri="{FF2B5EF4-FFF2-40B4-BE49-F238E27FC236}">
                <a16:creationId xmlns="" xmlns:a16="http://schemas.microsoft.com/office/drawing/2014/main" id="{EE1249A2-695F-4384-AF98-2DE5181CD111}"/>
              </a:ext>
            </a:extLst>
          </p:cNvPr>
          <p:cNvSpPr/>
          <p:nvPr/>
        </p:nvSpPr>
        <p:spPr>
          <a:xfrm>
            <a:off x="4361528" y="421137"/>
            <a:ext cx="3837910" cy="523220"/>
          </a:xfrm>
          <a:prstGeom prst="rect">
            <a:avLst/>
          </a:prstGeom>
        </p:spPr>
        <p:txBody>
          <a:bodyPr wrap="none">
            <a:spAutoFit/>
          </a:bodyPr>
          <a:lstStyle/>
          <a:p>
            <a:r>
              <a:rPr lang="en-US" sz="2800" b="1" dirty="0">
                <a:solidFill>
                  <a:srgbClr val="CC0066"/>
                </a:solidFill>
                <a:cs typeface="Times New Roman" charset="0"/>
              </a:rPr>
              <a:t>b. </a:t>
            </a:r>
            <a:r>
              <a:rPr lang="en-US" sz="2800" b="1" dirty="0" err="1">
                <a:solidFill>
                  <a:srgbClr val="CC0066"/>
                </a:solidFill>
                <a:cs typeface="Times New Roman" charset="0"/>
              </a:rPr>
              <a:t>Khái</a:t>
            </a:r>
            <a:r>
              <a:rPr lang="en-US" sz="2800" b="1" dirty="0">
                <a:solidFill>
                  <a:srgbClr val="CC0066"/>
                </a:solidFill>
                <a:cs typeface="Times New Roman" charset="0"/>
              </a:rPr>
              <a:t> </a:t>
            </a:r>
            <a:r>
              <a:rPr lang="en-US" sz="2800" b="1" dirty="0" err="1">
                <a:solidFill>
                  <a:srgbClr val="CC0066"/>
                </a:solidFill>
                <a:cs typeface="Times New Roman" charset="0"/>
              </a:rPr>
              <a:t>niệm</a:t>
            </a:r>
            <a:r>
              <a:rPr lang="en-US" sz="2800" b="1" dirty="0">
                <a:solidFill>
                  <a:srgbClr val="CC0066"/>
                </a:solidFill>
                <a:cs typeface="Times New Roman" charset="0"/>
              </a:rPr>
              <a:t> </a:t>
            </a:r>
            <a:r>
              <a:rPr lang="en-US" sz="2800" b="1" dirty="0" err="1">
                <a:solidFill>
                  <a:srgbClr val="CC0066"/>
                </a:solidFill>
                <a:cs typeface="Times New Roman" charset="0"/>
              </a:rPr>
              <a:t>triết</a:t>
            </a:r>
            <a:r>
              <a:rPr lang="en-US" sz="2800" b="1" dirty="0">
                <a:solidFill>
                  <a:srgbClr val="CC0066"/>
                </a:solidFill>
                <a:cs typeface="Times New Roman" charset="0"/>
              </a:rPr>
              <a:t> </a:t>
            </a:r>
            <a:r>
              <a:rPr lang="en-US" sz="2800" b="1" dirty="0" err="1">
                <a:solidFill>
                  <a:srgbClr val="CC0066"/>
                </a:solidFill>
                <a:cs typeface="Times New Roman" charset="0"/>
              </a:rPr>
              <a:t>học</a:t>
            </a:r>
            <a:endParaRPr lang="en-US" sz="2800" b="1" dirty="0">
              <a:solidFill>
                <a:srgbClr val="CC0066"/>
              </a:solidFill>
              <a:cs typeface="Times New Roman" charset="0"/>
            </a:endParaRPr>
          </a:p>
        </p:txBody>
      </p:sp>
      <p:sp>
        <p:nvSpPr>
          <p:cNvPr id="13" name="Rectangle 12">
            <a:extLst>
              <a:ext uri="{FF2B5EF4-FFF2-40B4-BE49-F238E27FC236}">
                <a16:creationId xmlns="" xmlns:a16="http://schemas.microsoft.com/office/drawing/2014/main" id="{CEB42521-E4A3-4CE0-A345-E1E5139E9119}"/>
              </a:ext>
            </a:extLst>
          </p:cNvPr>
          <p:cNvSpPr/>
          <p:nvPr/>
        </p:nvSpPr>
        <p:spPr>
          <a:xfrm>
            <a:off x="4929187" y="1149351"/>
            <a:ext cx="6330479" cy="57626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anchor="ctr"/>
          <a:lstStyle/>
          <a:p>
            <a:pPr marL="342900" indent="-342900" algn="ctr">
              <a:buFont typeface="Wingdings" panose="05000000000000000000" pitchFamily="2" charset="2"/>
              <a:buChar char="v"/>
              <a:defRPr/>
            </a:pPr>
            <a:r>
              <a:rPr lang="en-US" sz="2400" b="1" dirty="0">
                <a:solidFill>
                  <a:srgbClr val="002060"/>
                </a:solidFill>
                <a:cs typeface="Times New Roman"/>
              </a:rPr>
              <a:t>Quan </a:t>
            </a:r>
            <a:r>
              <a:rPr lang="en-US" sz="2400" b="1" dirty="0" err="1">
                <a:solidFill>
                  <a:srgbClr val="002060"/>
                </a:solidFill>
                <a:cs typeface="Times New Roman"/>
              </a:rPr>
              <a:t>điểm</a:t>
            </a:r>
            <a:r>
              <a:rPr lang="en-US" sz="2400" b="1" dirty="0">
                <a:solidFill>
                  <a:srgbClr val="002060"/>
                </a:solidFill>
                <a:cs typeface="Times New Roman"/>
              </a:rPr>
              <a:t> </a:t>
            </a:r>
            <a:r>
              <a:rPr lang="en-US" sz="2400" b="1" dirty="0" err="1">
                <a:solidFill>
                  <a:srgbClr val="002060"/>
                </a:solidFill>
                <a:cs typeface="Times New Roman"/>
              </a:rPr>
              <a:t>của</a:t>
            </a:r>
            <a:r>
              <a:rPr lang="en-US" sz="2400" b="1" dirty="0">
                <a:solidFill>
                  <a:srgbClr val="002060"/>
                </a:solidFill>
                <a:cs typeface="Times New Roman"/>
              </a:rPr>
              <a:t> </a:t>
            </a:r>
            <a:r>
              <a:rPr lang="en-US" sz="2400" b="1" dirty="0" err="1">
                <a:solidFill>
                  <a:srgbClr val="002060"/>
                </a:solidFill>
                <a:cs typeface="Times New Roman"/>
              </a:rPr>
              <a:t>triết</a:t>
            </a:r>
            <a:r>
              <a:rPr lang="en-US" sz="2400" b="1" dirty="0">
                <a:solidFill>
                  <a:srgbClr val="002060"/>
                </a:solidFill>
                <a:cs typeface="Times New Roman"/>
              </a:rPr>
              <a:t> </a:t>
            </a:r>
            <a:r>
              <a:rPr lang="en-US" sz="2400" b="1" dirty="0" err="1">
                <a:solidFill>
                  <a:srgbClr val="002060"/>
                </a:solidFill>
                <a:cs typeface="Times New Roman"/>
              </a:rPr>
              <a:t>học</a:t>
            </a:r>
            <a:r>
              <a:rPr lang="en-US" sz="2400" b="1" dirty="0">
                <a:solidFill>
                  <a:srgbClr val="002060"/>
                </a:solidFill>
                <a:cs typeface="Times New Roman"/>
              </a:rPr>
              <a:t> </a:t>
            </a:r>
            <a:r>
              <a:rPr lang="en-US" sz="2400" b="1" dirty="0" err="1">
                <a:solidFill>
                  <a:srgbClr val="002060"/>
                </a:solidFill>
                <a:cs typeface="Times New Roman"/>
              </a:rPr>
              <a:t>Mác</a:t>
            </a:r>
            <a:r>
              <a:rPr lang="en-US" sz="2400" b="1" dirty="0">
                <a:solidFill>
                  <a:srgbClr val="002060"/>
                </a:solidFill>
                <a:cs typeface="Times New Roman"/>
              </a:rPr>
              <a:t> - </a:t>
            </a:r>
            <a:r>
              <a:rPr lang="en-US" sz="2400" b="1" dirty="0" err="1">
                <a:solidFill>
                  <a:srgbClr val="002060"/>
                </a:solidFill>
                <a:cs typeface="Times New Roman"/>
              </a:rPr>
              <a:t>Lênin</a:t>
            </a:r>
            <a:endParaRPr lang="en-US" sz="2400" b="1" dirty="0">
              <a:solidFill>
                <a:srgbClr val="002060"/>
              </a:solidFill>
              <a:cs typeface="Times New Roman"/>
            </a:endParaRPr>
          </a:p>
        </p:txBody>
      </p:sp>
      <p:sp>
        <p:nvSpPr>
          <p:cNvPr id="2" name="Scroll: Horizontal 1">
            <a:extLst>
              <a:ext uri="{FF2B5EF4-FFF2-40B4-BE49-F238E27FC236}">
                <a16:creationId xmlns="" xmlns:a16="http://schemas.microsoft.com/office/drawing/2014/main" id="{737D0E02-EF32-4137-B60C-8BBDCCE5C8F3}"/>
              </a:ext>
            </a:extLst>
          </p:cNvPr>
          <p:cNvSpPr/>
          <p:nvPr/>
        </p:nvSpPr>
        <p:spPr>
          <a:xfrm>
            <a:off x="6600254" y="1725613"/>
            <a:ext cx="4659411" cy="4476403"/>
          </a:xfrm>
          <a:prstGeom prst="horizontalScroll">
            <a:avLst/>
          </a:pr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 xmlns:a16="http://schemas.microsoft.com/office/drawing/2014/main" id="{F10F1421-9880-4452-88A4-90A40E1464AF}"/>
              </a:ext>
            </a:extLst>
          </p:cNvPr>
          <p:cNvSpPr txBox="1"/>
          <p:nvPr/>
        </p:nvSpPr>
        <p:spPr>
          <a:xfrm>
            <a:off x="7230740" y="2714626"/>
            <a:ext cx="3861329" cy="2677656"/>
          </a:xfrm>
          <a:prstGeom prst="rect">
            <a:avLst/>
          </a:prstGeom>
          <a:noFill/>
        </p:spPr>
        <p:txBody>
          <a:bodyPr wrap="square">
            <a:spAutoFit/>
          </a:bodyPr>
          <a:lstStyle/>
          <a:p>
            <a:pPr algn="ctr"/>
            <a:r>
              <a:rPr lang="en-US" sz="2400" i="1" spc="10" dirty="0" err="1">
                <a:solidFill>
                  <a:srgbClr val="002060"/>
                </a:solidFill>
                <a:effectLst/>
                <a:latin typeface="Times New Roman" panose="02020603050405020304" pitchFamily="18" charset="0"/>
                <a:ea typeface="Times New Roman" panose="02020603050405020304" pitchFamily="18" charset="0"/>
              </a:rPr>
              <a:t>Triết</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học</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là</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hệ</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thống</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quan</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điểm</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lý</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luận</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chung</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b="1" i="1" spc="10" dirty="0" err="1">
                <a:solidFill>
                  <a:srgbClr val="FF0066"/>
                </a:solidFill>
                <a:effectLst/>
                <a:latin typeface="Times New Roman" panose="02020603050405020304" pitchFamily="18" charset="0"/>
                <a:ea typeface="Times New Roman" panose="02020603050405020304" pitchFamily="18" charset="0"/>
              </a:rPr>
              <a:t>nhất</a:t>
            </a:r>
            <a:r>
              <a:rPr lang="en-US" sz="2400" b="1" i="1" spc="10" dirty="0">
                <a:solidFill>
                  <a:srgbClr val="FF0066"/>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về</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thế</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giới</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và</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vị</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trí</a:t>
            </a:r>
            <a:r>
              <a:rPr lang="en-US" sz="2400" i="1" spc="10" dirty="0">
                <a:solidFill>
                  <a:srgbClr val="002060"/>
                </a:solidFill>
                <a:effectLst/>
                <a:latin typeface="Times New Roman" panose="02020603050405020304" pitchFamily="18" charset="0"/>
                <a:ea typeface="Times New Roman" panose="02020603050405020304" pitchFamily="18" charset="0"/>
              </a:rPr>
              <a:t> con </a:t>
            </a:r>
            <a:r>
              <a:rPr lang="en-US" sz="2400" i="1" spc="10" dirty="0" err="1">
                <a:solidFill>
                  <a:srgbClr val="002060"/>
                </a:solidFill>
                <a:effectLst/>
                <a:latin typeface="Times New Roman" panose="02020603050405020304" pitchFamily="18" charset="0"/>
                <a:ea typeface="Times New Roman" panose="02020603050405020304" pitchFamily="18" charset="0"/>
              </a:rPr>
              <a:t>người</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trong</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thế</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giới</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đó</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là</a:t>
            </a:r>
            <a:r>
              <a:rPr lang="en-US" sz="2400" b="1" i="1" spc="10" dirty="0">
                <a:solidFill>
                  <a:srgbClr val="008000"/>
                </a:solidFill>
                <a:effectLst/>
                <a:latin typeface="Times New Roman" panose="02020603050405020304" pitchFamily="18" charset="0"/>
                <a:ea typeface="Times New Roman" panose="02020603050405020304" pitchFamily="18" charset="0"/>
              </a:rPr>
              <a:t> khoa </a:t>
            </a:r>
            <a:r>
              <a:rPr lang="en-US" sz="2400" b="1" i="1" spc="10" dirty="0" err="1">
                <a:solidFill>
                  <a:srgbClr val="008000"/>
                </a:solidFill>
                <a:effectLst/>
                <a:latin typeface="Times New Roman" panose="02020603050405020304" pitchFamily="18" charset="0"/>
                <a:ea typeface="Times New Roman" panose="02020603050405020304" pitchFamily="18" charset="0"/>
              </a:rPr>
              <a:t>học</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về</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những</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quy</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luật</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vận</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động</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phát</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triển</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chung</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b="1" i="1" spc="-10" dirty="0" err="1">
                <a:solidFill>
                  <a:srgbClr val="008000"/>
                </a:solidFill>
                <a:effectLst/>
                <a:latin typeface="Times New Roman" panose="02020603050405020304" pitchFamily="18" charset="0"/>
                <a:ea typeface="Times New Roman" panose="02020603050405020304" pitchFamily="18" charset="0"/>
              </a:rPr>
              <a:t>nhất</a:t>
            </a:r>
            <a:r>
              <a:rPr lang="en-US" sz="2400" b="1" i="1" spc="-10" dirty="0">
                <a:solidFill>
                  <a:srgbClr val="00800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của</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tự</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nhiên</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xã</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hội</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và</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tư</a:t>
            </a:r>
            <a:r>
              <a:rPr lang="en-US" sz="2400" i="1" spc="10" dirty="0">
                <a:solidFill>
                  <a:srgbClr val="002060"/>
                </a:solidFill>
                <a:effectLst/>
                <a:latin typeface="Times New Roman" panose="02020603050405020304" pitchFamily="18" charset="0"/>
                <a:ea typeface="Times New Roman" panose="02020603050405020304" pitchFamily="18" charset="0"/>
              </a:rPr>
              <a:t> </a:t>
            </a:r>
            <a:r>
              <a:rPr lang="en-US" sz="2400" i="1" spc="10" dirty="0" err="1">
                <a:solidFill>
                  <a:srgbClr val="002060"/>
                </a:solidFill>
                <a:effectLst/>
                <a:latin typeface="Times New Roman" panose="02020603050405020304" pitchFamily="18" charset="0"/>
                <a:ea typeface="Times New Roman" panose="02020603050405020304" pitchFamily="18" charset="0"/>
              </a:rPr>
              <a:t>duy</a:t>
            </a:r>
            <a:r>
              <a:rPr lang="en-US" sz="2400" i="1" spc="10" dirty="0">
                <a:solidFill>
                  <a:srgbClr val="002060"/>
                </a:solidFill>
                <a:effectLst/>
                <a:latin typeface="Times New Roman" panose="02020603050405020304" pitchFamily="18" charset="0"/>
                <a:ea typeface="Times New Roman" panose="02020603050405020304" pitchFamily="18" charset="0"/>
              </a:rPr>
              <a:t>.</a:t>
            </a:r>
            <a:endParaRPr lang="en-US" sz="2400" dirty="0">
              <a:solidFill>
                <a:srgbClr val="002060"/>
              </a:solidFill>
            </a:endParaRPr>
          </a:p>
        </p:txBody>
      </p:sp>
    </p:spTree>
    <p:extLst>
      <p:ext uri="{BB962C8B-B14F-4D97-AF65-F5344CB8AC3E}">
        <p14:creationId xmlns:p14="http://schemas.microsoft.com/office/powerpoint/2010/main" val="1923692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2000" fill="hold"/>
                                        <p:tgtEl>
                                          <p:spTgt spid="6"/>
                                        </p:tgtEl>
                                        <p:attrNameLst>
                                          <p:attrName>ppt_w</p:attrName>
                                        </p:attrNameLst>
                                      </p:cBhvr>
                                      <p:tavLst>
                                        <p:tav tm="0">
                                          <p:val>
                                            <p:fltVal val="0"/>
                                          </p:val>
                                        </p:tav>
                                        <p:tav tm="100000">
                                          <p:val>
                                            <p:strVal val="#ppt_w"/>
                                          </p:val>
                                        </p:tav>
                                      </p:tavLst>
                                    </p:anim>
                                    <p:anim calcmode="lin" valueType="num">
                                      <p:cBhvr>
                                        <p:cTn id="8" dur="2000" fill="hold"/>
                                        <p:tgtEl>
                                          <p:spTgt spid="6"/>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500" fill="hold"/>
                                        <p:tgtEl>
                                          <p:spTgt spid="12"/>
                                        </p:tgtEl>
                                        <p:attrNameLst>
                                          <p:attrName>ppt_w</p:attrName>
                                        </p:attrNameLst>
                                      </p:cBhvr>
                                      <p:tavLst>
                                        <p:tav tm="0">
                                          <p:val>
                                            <p:fltVal val="0"/>
                                          </p:val>
                                        </p:tav>
                                        <p:tav tm="100000">
                                          <p:val>
                                            <p:strVal val="#ppt_w"/>
                                          </p:val>
                                        </p:tav>
                                      </p:tavLst>
                                    </p:anim>
                                    <p:anim calcmode="lin" valueType="num">
                                      <p:cBhvr>
                                        <p:cTn id="14" dur="500" fill="hold"/>
                                        <p:tgtEl>
                                          <p:spTgt spid="12"/>
                                        </p:tgtEl>
                                        <p:attrNameLst>
                                          <p:attrName>ppt_h</p:attrName>
                                        </p:attrNameLst>
                                      </p:cBhvr>
                                      <p:tavLst>
                                        <p:tav tm="0">
                                          <p:val>
                                            <p:fltVal val="0"/>
                                          </p:val>
                                        </p:tav>
                                        <p:tav tm="100000">
                                          <p:val>
                                            <p:strVal val="#ppt_h"/>
                                          </p:val>
                                        </p:tav>
                                      </p:tavLst>
                                    </p:anim>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1000"/>
                                        <p:tgtEl>
                                          <p:spTgt spid="13"/>
                                        </p:tgtEl>
                                      </p:cBhvr>
                                    </p:animEffect>
                                    <p:anim calcmode="lin" valueType="num">
                                      <p:cBhvr>
                                        <p:cTn id="21" dur="1000" fill="hold"/>
                                        <p:tgtEl>
                                          <p:spTgt spid="13"/>
                                        </p:tgtEl>
                                        <p:attrNameLst>
                                          <p:attrName>ppt_x</p:attrName>
                                        </p:attrNameLst>
                                      </p:cBhvr>
                                      <p:tavLst>
                                        <p:tav tm="0">
                                          <p:val>
                                            <p:strVal val="#ppt_x"/>
                                          </p:val>
                                        </p:tav>
                                        <p:tav tm="100000">
                                          <p:val>
                                            <p:strVal val="#ppt_x"/>
                                          </p:val>
                                        </p:tav>
                                      </p:tavLst>
                                    </p:anim>
                                    <p:anim calcmode="lin" valueType="num">
                                      <p:cBhvr>
                                        <p:cTn id="2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Pr>
        <a:blipFill rotWithShape="1">
          <a:blip r:embed="rId2"/>
          <a:stretch>
            <a:fillRect/>
          </a:stretch>
        </a:blipFill>
        <a:effectLst/>
      </p:bgPr>
    </p:bg>
    <p:spTree>
      <p:nvGrpSpPr>
        <p:cNvPr id="1" name=""/>
        <p:cNvGrpSpPr/>
        <p:nvPr/>
      </p:nvGrpSpPr>
      <p:grpSpPr>
        <a:xfrm>
          <a:off x="0" y="0"/>
          <a:ext cx="0" cy="0"/>
          <a:chOff x="0" y="0"/>
          <a:chExt cx="0" cy="0"/>
        </a:xfrm>
      </p:grpSpPr>
      <p:sp>
        <p:nvSpPr>
          <p:cNvPr id="2" name="Rectangle 1"/>
          <p:cNvSpPr/>
          <p:nvPr/>
        </p:nvSpPr>
        <p:spPr>
          <a:xfrm>
            <a:off x="5060036" y="1017576"/>
            <a:ext cx="1603324" cy="523220"/>
          </a:xfrm>
          <a:prstGeom prst="rect">
            <a:avLst/>
          </a:prstGeom>
        </p:spPr>
        <p:txBody>
          <a:bodyPr wrap="non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2800" b="1" i="0" u="sng" strike="noStrike" kern="1200" cap="none" spc="0" normalizeH="0" baseline="0" noProof="0" dirty="0" err="1">
                <a:ln>
                  <a:noFill/>
                </a:ln>
                <a:solidFill>
                  <a:srgbClr val="CC0066"/>
                </a:solidFill>
                <a:effectLst/>
                <a:uLnTx/>
                <a:uFillTx/>
                <a:latin typeface="Arial"/>
                <a:cs typeface="Times New Roman" charset="0"/>
              </a:rPr>
              <a:t>Kết</a:t>
            </a:r>
            <a:r>
              <a:rPr kumimoji="0" lang="en-US" sz="2800" b="1" i="0" u="sng" strike="noStrike" kern="1200" cap="none" spc="0" normalizeH="0" baseline="0" noProof="0" dirty="0">
                <a:ln>
                  <a:noFill/>
                </a:ln>
                <a:solidFill>
                  <a:srgbClr val="CC0066"/>
                </a:solidFill>
                <a:effectLst/>
                <a:uLnTx/>
                <a:uFillTx/>
                <a:latin typeface="Arial"/>
                <a:cs typeface="Times New Roman" charset="0"/>
              </a:rPr>
              <a:t> </a:t>
            </a:r>
            <a:r>
              <a:rPr kumimoji="0" lang="en-US" sz="2800" b="1" i="0" u="sng" strike="noStrike" kern="1200" cap="none" spc="0" normalizeH="0" baseline="0" noProof="0" dirty="0" err="1">
                <a:ln>
                  <a:noFill/>
                </a:ln>
                <a:solidFill>
                  <a:srgbClr val="CC0066"/>
                </a:solidFill>
                <a:effectLst/>
                <a:uLnTx/>
                <a:uFillTx/>
                <a:latin typeface="Arial"/>
                <a:cs typeface="Times New Roman" charset="0"/>
              </a:rPr>
              <a:t>luận</a:t>
            </a:r>
            <a:endParaRPr kumimoji="0" lang="en-US" sz="2800" b="1" i="0" u="sng" strike="noStrike" kern="1200" cap="none" spc="0" normalizeH="0" baseline="0" noProof="0" dirty="0">
              <a:ln>
                <a:noFill/>
              </a:ln>
              <a:solidFill>
                <a:srgbClr val="CC0066"/>
              </a:solidFill>
              <a:effectLst/>
              <a:uLnTx/>
              <a:uFillTx/>
              <a:latin typeface="Arial"/>
              <a:cs typeface="Times New Roman" charset="0"/>
            </a:endParaRPr>
          </a:p>
        </p:txBody>
      </p:sp>
      <p:sp>
        <p:nvSpPr>
          <p:cNvPr id="3" name="Rectangle 2"/>
          <p:cNvSpPr/>
          <p:nvPr/>
        </p:nvSpPr>
        <p:spPr>
          <a:xfrm>
            <a:off x="2288146" y="2029130"/>
            <a:ext cx="8195257" cy="1200329"/>
          </a:xfrm>
          <a:prstGeom prst="rect">
            <a:avLst/>
          </a:prstGeom>
        </p:spPr>
        <p:txBody>
          <a:bodyPr wrap="square">
            <a:spAutoFit/>
          </a:bodyPr>
          <a:lstStyle/>
          <a:p>
            <a:pPr marL="0" marR="0" lvl="0" indent="0" algn="just"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1.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Triết</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học</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đã</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là</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00"/>
                </a:solidFill>
                <a:effectLst/>
                <a:uLnTx/>
                <a:uFillTx/>
                <a:latin typeface="Arial"/>
                <a:ea typeface="Times New Roman" panose="02020603050405020304" pitchFamily="18" charset="0"/>
                <a:cs typeface="+mn-cs"/>
              </a:rPr>
              <a:t>hoạt</a:t>
            </a:r>
            <a:r>
              <a:rPr kumimoji="0" lang="en-US" sz="2400" b="1" i="0" u="none" strike="noStrike" kern="1200" cap="none" spc="2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00"/>
                </a:solidFill>
                <a:effectLst/>
                <a:uLnTx/>
                <a:uFillTx/>
                <a:latin typeface="Arial"/>
                <a:ea typeface="Times New Roman" panose="02020603050405020304" pitchFamily="18" charset="0"/>
                <a:cs typeface="+mn-cs"/>
              </a:rPr>
              <a:t>động</a:t>
            </a:r>
            <a:r>
              <a:rPr kumimoji="0" lang="en-US" sz="2400" b="1" i="0" u="none" strike="noStrike" kern="1200" cap="none" spc="2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00"/>
                </a:solidFill>
                <a:effectLst/>
                <a:uLnTx/>
                <a:uFillTx/>
                <a:latin typeface="Arial"/>
                <a:ea typeface="Times New Roman" panose="02020603050405020304" pitchFamily="18" charset="0"/>
                <a:cs typeface="+mn-cs"/>
              </a:rPr>
              <a:t>tinh</a:t>
            </a:r>
            <a:r>
              <a:rPr kumimoji="0" lang="en-US" sz="2400" b="1" i="0" u="none" strike="noStrike" kern="1200" cap="none" spc="2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00"/>
                </a:solidFill>
                <a:effectLst/>
                <a:uLnTx/>
                <a:uFillTx/>
                <a:latin typeface="Arial"/>
                <a:ea typeface="Times New Roman" panose="02020603050405020304" pitchFamily="18" charset="0"/>
                <a:cs typeface="+mn-cs"/>
              </a:rPr>
              <a:t>thần</a:t>
            </a:r>
            <a:r>
              <a:rPr kumimoji="0" lang="en-US" sz="2400" b="1" i="0" u="none" strike="noStrike" kern="1200" cap="none" spc="2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00"/>
                </a:solidFill>
                <a:effectLst/>
                <a:uLnTx/>
                <a:uFillTx/>
                <a:latin typeface="Arial"/>
                <a:ea typeface="Times New Roman" panose="02020603050405020304" pitchFamily="18" charset="0"/>
                <a:cs typeface="+mn-cs"/>
              </a:rPr>
              <a:t>bậc</a:t>
            </a:r>
            <a:r>
              <a:rPr kumimoji="0" lang="en-US" sz="2400" b="1" i="0" u="none" strike="noStrike" kern="1200" cap="none" spc="20" normalizeH="0" baseline="0" noProof="0" dirty="0">
                <a:ln>
                  <a:noFill/>
                </a:ln>
                <a:solidFill>
                  <a:srgbClr val="FF0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FF0000"/>
                </a:solidFill>
                <a:effectLst/>
                <a:uLnTx/>
                <a:uFillTx/>
                <a:latin typeface="Arial"/>
                <a:ea typeface="Times New Roman" panose="02020603050405020304" pitchFamily="18" charset="0"/>
                <a:cs typeface="+mn-cs"/>
              </a:rPr>
              <a:t>cao</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là</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loại</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hình</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nhận</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thức</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có</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trình</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0" i="0" u="none" strike="noStrike" kern="1200" cap="none" spc="20" normalizeH="0" baseline="0" noProof="0" dirty="0" err="1">
                <a:ln>
                  <a:noFill/>
                </a:ln>
                <a:solidFill>
                  <a:srgbClr val="0070C0"/>
                </a:solidFill>
                <a:effectLst/>
                <a:uLnTx/>
                <a:uFillTx/>
                <a:latin typeface="Arial"/>
                <a:ea typeface="Times New Roman" panose="02020603050405020304" pitchFamily="18" charset="0"/>
                <a:cs typeface="+mn-cs"/>
              </a:rPr>
              <a:t>độ</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008000"/>
                </a:solidFill>
                <a:effectLst/>
                <a:uLnTx/>
                <a:uFillTx/>
                <a:latin typeface="Arial"/>
                <a:ea typeface="Times New Roman" panose="02020603050405020304" pitchFamily="18" charset="0"/>
                <a:cs typeface="+mn-cs"/>
              </a:rPr>
              <a:t>trừu</a:t>
            </a:r>
            <a:r>
              <a:rPr kumimoji="0" lang="en-US" sz="2400" b="1" i="0" u="none" strike="noStrike" kern="1200" cap="none" spc="20" normalizeH="0" baseline="0" noProof="0" dirty="0">
                <a:ln>
                  <a:noFill/>
                </a:ln>
                <a:solidFill>
                  <a:srgbClr val="008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008000"/>
                </a:solidFill>
                <a:effectLst/>
                <a:uLnTx/>
                <a:uFillTx/>
                <a:latin typeface="Arial"/>
                <a:ea typeface="Times New Roman" panose="02020603050405020304" pitchFamily="18" charset="0"/>
                <a:cs typeface="+mn-cs"/>
              </a:rPr>
              <a:t>tượng</a:t>
            </a:r>
            <a:r>
              <a:rPr kumimoji="0" lang="en-US" sz="2400" b="1" i="0" u="none" strike="noStrike" kern="1200" cap="none" spc="20" normalizeH="0" baseline="0" noProof="0" dirty="0">
                <a:ln>
                  <a:noFill/>
                </a:ln>
                <a:solidFill>
                  <a:srgbClr val="008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008000"/>
                </a:solidFill>
                <a:effectLst/>
                <a:uLnTx/>
                <a:uFillTx/>
                <a:latin typeface="Arial"/>
                <a:ea typeface="Times New Roman" panose="02020603050405020304" pitchFamily="18" charset="0"/>
                <a:cs typeface="+mn-cs"/>
              </a:rPr>
              <a:t>hóa</a:t>
            </a:r>
            <a:r>
              <a:rPr kumimoji="0" lang="en-US" sz="2400" b="1" i="0" u="none" strike="noStrike" kern="1200" cap="none" spc="20" normalizeH="0" baseline="0" noProof="0" dirty="0">
                <a:ln>
                  <a:noFill/>
                </a:ln>
                <a:solidFill>
                  <a:srgbClr val="008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008000"/>
                </a:solidFill>
                <a:effectLst/>
                <a:uLnTx/>
                <a:uFillTx/>
                <a:latin typeface="Arial"/>
                <a:ea typeface="Times New Roman" panose="02020603050405020304" pitchFamily="18" charset="0"/>
                <a:cs typeface="+mn-cs"/>
              </a:rPr>
              <a:t>và</a:t>
            </a:r>
            <a:r>
              <a:rPr kumimoji="0" lang="en-US" sz="2400" b="1" i="0" u="none" strike="noStrike" kern="1200" cap="none" spc="20" normalizeH="0" baseline="0" noProof="0" dirty="0">
                <a:ln>
                  <a:noFill/>
                </a:ln>
                <a:solidFill>
                  <a:srgbClr val="008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008000"/>
                </a:solidFill>
                <a:effectLst/>
                <a:uLnTx/>
                <a:uFillTx/>
                <a:latin typeface="Arial"/>
                <a:ea typeface="Times New Roman" panose="02020603050405020304" pitchFamily="18" charset="0"/>
                <a:cs typeface="+mn-cs"/>
              </a:rPr>
              <a:t>khái</a:t>
            </a:r>
            <a:r>
              <a:rPr kumimoji="0" lang="en-US" sz="2400" b="1" i="0" u="none" strike="noStrike" kern="1200" cap="none" spc="20" normalizeH="0" baseline="0" noProof="0" dirty="0">
                <a:ln>
                  <a:noFill/>
                </a:ln>
                <a:solidFill>
                  <a:srgbClr val="008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008000"/>
                </a:solidFill>
                <a:effectLst/>
                <a:uLnTx/>
                <a:uFillTx/>
                <a:latin typeface="Arial"/>
                <a:ea typeface="Times New Roman" panose="02020603050405020304" pitchFamily="18" charset="0"/>
                <a:cs typeface="+mn-cs"/>
              </a:rPr>
              <a:t>quát</a:t>
            </a:r>
            <a:r>
              <a:rPr kumimoji="0" lang="en-US" sz="2400" b="1" i="0" u="none" strike="noStrike" kern="1200" cap="none" spc="20" normalizeH="0" baseline="0" noProof="0" dirty="0">
                <a:ln>
                  <a:noFill/>
                </a:ln>
                <a:solidFill>
                  <a:srgbClr val="008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008000"/>
                </a:solidFill>
                <a:effectLst/>
                <a:uLnTx/>
                <a:uFillTx/>
                <a:latin typeface="Arial"/>
                <a:ea typeface="Times New Roman" panose="02020603050405020304" pitchFamily="18" charset="0"/>
                <a:cs typeface="+mn-cs"/>
              </a:rPr>
              <a:t>hóa</a:t>
            </a:r>
            <a:r>
              <a:rPr kumimoji="0" lang="en-US" sz="2400" b="1" i="0" u="none" strike="noStrike" kern="1200" cap="none" spc="20" normalizeH="0" baseline="0" noProof="0" dirty="0">
                <a:ln>
                  <a:noFill/>
                </a:ln>
                <a:solidFill>
                  <a:srgbClr val="008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008000"/>
                </a:solidFill>
                <a:effectLst/>
                <a:uLnTx/>
                <a:uFillTx/>
                <a:latin typeface="Arial"/>
                <a:ea typeface="Times New Roman" panose="02020603050405020304" pitchFamily="18" charset="0"/>
                <a:cs typeface="+mn-cs"/>
              </a:rPr>
              <a:t>rất</a:t>
            </a:r>
            <a:r>
              <a:rPr kumimoji="0" lang="en-US" sz="2400" b="1" i="0" u="none" strike="noStrike" kern="1200" cap="none" spc="20" normalizeH="0" baseline="0" noProof="0" dirty="0">
                <a:ln>
                  <a:noFill/>
                </a:ln>
                <a:solidFill>
                  <a:srgbClr val="008000"/>
                </a:solidFill>
                <a:effectLst/>
                <a:uLnTx/>
                <a:uFillTx/>
                <a:latin typeface="Arial"/>
                <a:ea typeface="Times New Roman" panose="02020603050405020304" pitchFamily="18" charset="0"/>
                <a:cs typeface="+mn-cs"/>
              </a:rPr>
              <a:t> </a:t>
            </a:r>
            <a:r>
              <a:rPr kumimoji="0" lang="en-US" sz="2400" b="1" i="0" u="none" strike="noStrike" kern="1200" cap="none" spc="20" normalizeH="0" baseline="0" noProof="0" dirty="0" err="1">
                <a:ln>
                  <a:noFill/>
                </a:ln>
                <a:solidFill>
                  <a:srgbClr val="008000"/>
                </a:solidFill>
                <a:effectLst/>
                <a:uLnTx/>
                <a:uFillTx/>
                <a:latin typeface="Arial"/>
                <a:ea typeface="Times New Roman" panose="02020603050405020304" pitchFamily="18" charset="0"/>
                <a:cs typeface="+mn-cs"/>
              </a:rPr>
              <a:t>cao</a:t>
            </a:r>
            <a:r>
              <a:rPr kumimoji="0" lang="en-US" sz="2400" b="0" i="0" u="none" strike="noStrike" kern="1200" cap="none" spc="20" normalizeH="0" baseline="0" noProof="0" dirty="0">
                <a:ln>
                  <a:noFill/>
                </a:ln>
                <a:solidFill>
                  <a:srgbClr val="0070C0"/>
                </a:solidFill>
                <a:effectLst/>
                <a:uLnTx/>
                <a:uFillTx/>
                <a:latin typeface="Arial"/>
                <a:ea typeface="Times New Roman" panose="02020603050405020304" pitchFamily="18" charset="0"/>
                <a:cs typeface="+mn-cs"/>
              </a:rPr>
              <a:t>. </a:t>
            </a:r>
            <a:endParaRPr kumimoji="0" lang="en-US" sz="2400" b="0" i="0" u="none" strike="noStrike" kern="1200" cap="none" spc="0" normalizeH="0" baseline="0" noProof="0" dirty="0">
              <a:ln>
                <a:noFill/>
              </a:ln>
              <a:solidFill>
                <a:srgbClr val="0070C0"/>
              </a:solidFill>
              <a:effectLst/>
              <a:uLnTx/>
              <a:uFillTx/>
              <a:latin typeface="Arial"/>
              <a:cs typeface="+mn-cs"/>
            </a:endParaRPr>
          </a:p>
        </p:txBody>
      </p:sp>
      <p:sp>
        <p:nvSpPr>
          <p:cNvPr id="4" name="Rectangle 3"/>
          <p:cNvSpPr/>
          <p:nvPr/>
        </p:nvSpPr>
        <p:spPr>
          <a:xfrm>
            <a:off x="2288147" y="3682908"/>
            <a:ext cx="8195256" cy="1200329"/>
          </a:xfrm>
          <a:prstGeom prst="rect">
            <a:avLst/>
          </a:prstGeom>
        </p:spPr>
        <p:txBody>
          <a:bodyPr wrap="square">
            <a:spAutoFit/>
          </a:bodyPr>
          <a:lstStyle/>
          <a:p>
            <a:pPr marL="0" marR="0" lvl="0" indent="0" algn="just" defTabSz="914286"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2.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Là</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loại</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hình</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tri </a:t>
            </a:r>
            <a:r>
              <a:rPr kumimoji="0" lang="en-US" sz="24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thức</a:t>
            </a:r>
            <a:r>
              <a:rPr kumimoji="0" lang="en-US" sz="24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đặc</a:t>
            </a:r>
            <a:r>
              <a:rPr kumimoji="0" lang="en-US" sz="24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FF0066"/>
                </a:solidFill>
                <a:effectLst/>
                <a:uLnTx/>
                <a:uFillTx/>
                <a:latin typeface="Arial"/>
                <a:ea typeface="Times New Roman" panose="02020603050405020304" pitchFamily="18" charset="0"/>
                <a:cs typeface="+mn-cs"/>
              </a:rPr>
              <a:t>biệt</a:t>
            </a:r>
            <a:r>
              <a:rPr kumimoji="0" lang="en-US" sz="2400" b="1" i="0" u="none" strike="noStrike" kern="1200" cap="none" spc="0" normalizeH="0" baseline="0" noProof="0" dirty="0">
                <a:ln>
                  <a:noFill/>
                </a:ln>
                <a:solidFill>
                  <a:srgbClr val="FF0066"/>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của</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con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người</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triết</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học</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nào</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cũng</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có</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tham</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vọng</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xây</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dựng</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nên</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bức</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0" i="0" u="none" strike="noStrike" kern="1200" cap="none" spc="0" normalizeH="0" baseline="0" noProof="0" dirty="0" err="1">
                <a:ln>
                  <a:noFill/>
                </a:ln>
                <a:solidFill>
                  <a:srgbClr val="800000"/>
                </a:solidFill>
                <a:effectLst/>
                <a:uLnTx/>
                <a:uFillTx/>
                <a:latin typeface="Arial"/>
                <a:ea typeface="Times New Roman" panose="02020603050405020304" pitchFamily="18" charset="0"/>
                <a:cs typeface="+mn-cs"/>
              </a:rPr>
              <a:t>tranh</a:t>
            </a:r>
            <a:r>
              <a:rPr kumimoji="0" lang="en-US" sz="2400" b="0" i="0" u="none" strike="noStrike" kern="1200" cap="none" spc="0" normalizeH="0" baseline="0" noProof="0" dirty="0">
                <a:ln>
                  <a:noFill/>
                </a:ln>
                <a:solidFill>
                  <a:srgbClr val="800000"/>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0033CC"/>
                </a:solidFill>
                <a:effectLst/>
                <a:uLnTx/>
                <a:uFillTx/>
                <a:latin typeface="Arial"/>
                <a:ea typeface="Times New Roman" panose="02020603050405020304" pitchFamily="18" charset="0"/>
                <a:cs typeface="+mn-cs"/>
              </a:rPr>
              <a:t>tổng</a:t>
            </a:r>
            <a:r>
              <a:rPr kumimoji="0" lang="en-US" sz="2400" b="1" i="0" u="none" strike="noStrike" kern="1200" cap="none" spc="0" normalizeH="0" baseline="0" noProof="0" dirty="0">
                <a:ln>
                  <a:noFill/>
                </a:ln>
                <a:solidFill>
                  <a:srgbClr val="00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0033CC"/>
                </a:solidFill>
                <a:effectLst/>
                <a:uLnTx/>
                <a:uFillTx/>
                <a:latin typeface="Arial"/>
                <a:ea typeface="Times New Roman" panose="02020603050405020304" pitchFamily="18" charset="0"/>
                <a:cs typeface="+mn-cs"/>
              </a:rPr>
              <a:t>quát</a:t>
            </a:r>
            <a:r>
              <a:rPr kumimoji="0" lang="en-US" sz="2400" b="1" i="0" u="none" strike="noStrike" kern="1200" cap="none" spc="0" normalizeH="0" baseline="0" noProof="0" dirty="0">
                <a:ln>
                  <a:noFill/>
                </a:ln>
                <a:solidFill>
                  <a:srgbClr val="00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0033CC"/>
                </a:solidFill>
                <a:effectLst/>
                <a:uLnTx/>
                <a:uFillTx/>
                <a:latin typeface="Arial"/>
                <a:ea typeface="Times New Roman" panose="02020603050405020304" pitchFamily="18" charset="0"/>
                <a:cs typeface="+mn-cs"/>
              </a:rPr>
              <a:t>nhất</a:t>
            </a:r>
            <a:r>
              <a:rPr kumimoji="0" lang="en-US" sz="2400" b="1" i="0" u="none" strike="noStrike" kern="1200" cap="none" spc="0" normalizeH="0" baseline="0" noProof="0" dirty="0">
                <a:ln>
                  <a:noFill/>
                </a:ln>
                <a:solidFill>
                  <a:srgbClr val="00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0033CC"/>
                </a:solidFill>
                <a:effectLst/>
                <a:uLnTx/>
                <a:uFillTx/>
                <a:latin typeface="Arial"/>
                <a:ea typeface="Times New Roman" panose="02020603050405020304" pitchFamily="18" charset="0"/>
                <a:cs typeface="+mn-cs"/>
              </a:rPr>
              <a:t>về</a:t>
            </a:r>
            <a:r>
              <a:rPr kumimoji="0" lang="en-US" sz="2400" b="1" i="0" u="none" strike="noStrike" kern="1200" cap="none" spc="0" normalizeH="0" baseline="0" noProof="0" dirty="0">
                <a:ln>
                  <a:noFill/>
                </a:ln>
                <a:solidFill>
                  <a:srgbClr val="00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0033CC"/>
                </a:solidFill>
                <a:effectLst/>
                <a:uLnTx/>
                <a:uFillTx/>
                <a:latin typeface="Arial"/>
                <a:ea typeface="Times New Roman" panose="02020603050405020304" pitchFamily="18" charset="0"/>
                <a:cs typeface="+mn-cs"/>
              </a:rPr>
              <a:t>thế</a:t>
            </a:r>
            <a:r>
              <a:rPr kumimoji="0" lang="en-US" sz="2400" b="1" i="0" u="none" strike="noStrike" kern="1200" cap="none" spc="0" normalizeH="0" baseline="0" noProof="0" dirty="0">
                <a:ln>
                  <a:noFill/>
                </a:ln>
                <a:solidFill>
                  <a:srgbClr val="00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0033CC"/>
                </a:solidFill>
                <a:effectLst/>
                <a:uLnTx/>
                <a:uFillTx/>
                <a:latin typeface="Arial"/>
                <a:ea typeface="Times New Roman" panose="02020603050405020304" pitchFamily="18" charset="0"/>
                <a:cs typeface="+mn-cs"/>
              </a:rPr>
              <a:t>giới</a:t>
            </a:r>
            <a:r>
              <a:rPr kumimoji="0" lang="en-US" sz="2400" b="1" i="0" u="none" strike="noStrike" kern="1200" cap="none" spc="0" normalizeH="0" baseline="0" noProof="0" dirty="0">
                <a:ln>
                  <a:noFill/>
                </a:ln>
                <a:solidFill>
                  <a:srgbClr val="00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0033CC"/>
                </a:solidFill>
                <a:effectLst/>
                <a:uLnTx/>
                <a:uFillTx/>
                <a:latin typeface="Arial"/>
                <a:ea typeface="Times New Roman" panose="02020603050405020304" pitchFamily="18" charset="0"/>
                <a:cs typeface="+mn-cs"/>
              </a:rPr>
              <a:t>và</a:t>
            </a:r>
            <a:r>
              <a:rPr kumimoji="0" lang="en-US" sz="2400" b="1" i="0" u="none" strike="noStrike" kern="1200" cap="none" spc="0" normalizeH="0" baseline="0" noProof="0" dirty="0">
                <a:ln>
                  <a:noFill/>
                </a:ln>
                <a:solidFill>
                  <a:srgbClr val="0033CC"/>
                </a:solidFill>
                <a:effectLst/>
                <a:uLnTx/>
                <a:uFillTx/>
                <a:latin typeface="Arial"/>
                <a:ea typeface="Times New Roman" panose="02020603050405020304" pitchFamily="18" charset="0"/>
                <a:cs typeface="+mn-cs"/>
              </a:rPr>
              <a:t> </a:t>
            </a:r>
            <a:r>
              <a:rPr kumimoji="0" lang="en-US" sz="2400" b="1" i="0" u="none" strike="noStrike" kern="1200" cap="none" spc="0" normalizeH="0" baseline="0" noProof="0" dirty="0" err="1">
                <a:ln>
                  <a:noFill/>
                </a:ln>
                <a:solidFill>
                  <a:srgbClr val="0033CC"/>
                </a:solidFill>
                <a:effectLst/>
                <a:uLnTx/>
                <a:uFillTx/>
                <a:latin typeface="Arial"/>
                <a:ea typeface="Times New Roman" panose="02020603050405020304" pitchFamily="18" charset="0"/>
                <a:cs typeface="+mn-cs"/>
              </a:rPr>
              <a:t>về</a:t>
            </a:r>
            <a:r>
              <a:rPr kumimoji="0" lang="en-US" sz="2400" b="1" i="0" u="none" strike="noStrike" kern="1200" cap="none" spc="0" normalizeH="0" baseline="0" noProof="0" dirty="0">
                <a:ln>
                  <a:noFill/>
                </a:ln>
                <a:solidFill>
                  <a:srgbClr val="0033CC"/>
                </a:solidFill>
                <a:effectLst/>
                <a:uLnTx/>
                <a:uFillTx/>
                <a:latin typeface="Arial"/>
                <a:ea typeface="Times New Roman" panose="02020603050405020304" pitchFamily="18" charset="0"/>
                <a:cs typeface="+mn-cs"/>
              </a:rPr>
              <a:t> con </a:t>
            </a:r>
            <a:r>
              <a:rPr kumimoji="0" lang="en-US" sz="2400" b="1" i="0" u="none" strike="noStrike" kern="1200" cap="none" spc="0" normalizeH="0" baseline="0" noProof="0" dirty="0" err="1">
                <a:ln>
                  <a:noFill/>
                </a:ln>
                <a:solidFill>
                  <a:srgbClr val="0033CC"/>
                </a:solidFill>
                <a:effectLst/>
                <a:uLnTx/>
                <a:uFillTx/>
                <a:latin typeface="Arial"/>
                <a:ea typeface="Times New Roman" panose="02020603050405020304" pitchFamily="18" charset="0"/>
                <a:cs typeface="+mn-cs"/>
              </a:rPr>
              <a:t>người</a:t>
            </a:r>
            <a:r>
              <a:rPr kumimoji="0" lang="en-US" sz="2400" b="1" i="0" u="none" strike="noStrike" kern="1200" cap="none" spc="0" normalizeH="0" baseline="0" noProof="0" dirty="0">
                <a:ln>
                  <a:noFill/>
                </a:ln>
                <a:solidFill>
                  <a:srgbClr val="0033CC"/>
                </a:solidFill>
                <a:effectLst/>
                <a:uLnTx/>
                <a:uFillTx/>
                <a:latin typeface="Arial"/>
                <a:ea typeface="Times New Roman" panose="02020603050405020304" pitchFamily="18" charset="0"/>
                <a:cs typeface="+mn-cs"/>
              </a:rPr>
              <a:t>. </a:t>
            </a:r>
            <a:endParaRPr kumimoji="0" lang="en-US" sz="2400" b="1" i="0" u="none" strike="noStrike" kern="1200" cap="none" spc="0" normalizeH="0" baseline="0" noProof="0" dirty="0">
              <a:ln>
                <a:noFill/>
              </a:ln>
              <a:solidFill>
                <a:srgbClr val="0033CC"/>
              </a:solidFill>
              <a:effectLst/>
              <a:uLnTx/>
              <a:uFillTx/>
              <a:latin typeface="Arial"/>
              <a:cs typeface="+mn-cs"/>
            </a:endParaRPr>
          </a:p>
        </p:txBody>
      </p:sp>
    </p:spTree>
    <p:extLst>
      <p:ext uri="{BB962C8B-B14F-4D97-AF65-F5344CB8AC3E}">
        <p14:creationId xmlns:p14="http://schemas.microsoft.com/office/powerpoint/2010/main" val="1629348667"/>
      </p:ext>
    </p:extLst>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5.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lumMod val="60000"/>
                <a:lumOff val="40000"/>
              </a:schemeClr>
            </a:gs>
            <a:gs pos="50000">
              <a:schemeClr val="bg1">
                <a:gamma/>
                <a:tint val="0"/>
                <a:invGamma/>
              </a:schemeClr>
            </a:gs>
            <a:gs pos="100000">
              <a:schemeClr val="accent2">
                <a:lumMod val="40000"/>
                <a:lumOff val="60000"/>
              </a:schemeClr>
            </a:gs>
          </a:gsLst>
          <a:lin ang="2700000" scaled="1"/>
        </a:gradFill>
        <a:effectLst/>
      </p:bgPr>
    </p:bg>
    <p:spTree>
      <p:nvGrpSpPr>
        <p:cNvPr id="1" name=""/>
        <p:cNvGrpSpPr/>
        <p:nvPr/>
      </p:nvGrpSpPr>
      <p:grpSpPr>
        <a:xfrm>
          <a:off x="0" y="0"/>
          <a:ext cx="0" cy="0"/>
          <a:chOff x="0" y="0"/>
          <a:chExt cx="0" cy="0"/>
        </a:xfrm>
      </p:grpSpPr>
      <p:sp>
        <p:nvSpPr>
          <p:cNvPr id="18" name="Freeform 17"/>
          <p:cNvSpPr/>
          <p:nvPr/>
        </p:nvSpPr>
        <p:spPr>
          <a:xfrm>
            <a:off x="1848060" y="3313261"/>
            <a:ext cx="1074659" cy="86836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3333FF"/>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2000">
              <a:solidFill>
                <a:prstClr val="white"/>
              </a:solidFill>
              <a:latin typeface="+mj-lt"/>
              <a:cs typeface="Arial"/>
              <a:sym typeface="Arial"/>
              <a:rtl val="0"/>
            </a:endParaRPr>
          </a:p>
        </p:txBody>
      </p:sp>
      <p:sp>
        <p:nvSpPr>
          <p:cNvPr id="20" name="Freeform 19"/>
          <p:cNvSpPr/>
          <p:nvPr/>
        </p:nvSpPr>
        <p:spPr>
          <a:xfrm>
            <a:off x="2690822" y="4489442"/>
            <a:ext cx="1074660" cy="839872"/>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FF006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2000">
              <a:solidFill>
                <a:prstClr val="white"/>
              </a:solidFill>
              <a:latin typeface="+mj-lt"/>
              <a:cs typeface="Arial"/>
              <a:sym typeface="Arial"/>
              <a:rtl val="0"/>
            </a:endParaRPr>
          </a:p>
        </p:txBody>
      </p:sp>
      <p:sp>
        <p:nvSpPr>
          <p:cNvPr id="22" name="Freeform 21"/>
          <p:cNvSpPr/>
          <p:nvPr/>
        </p:nvSpPr>
        <p:spPr>
          <a:xfrm>
            <a:off x="3334552" y="5908925"/>
            <a:ext cx="1074660" cy="806563"/>
          </a:xfrm>
          <a:custGeom>
            <a:avLst/>
            <a:gdLst>
              <a:gd name="connsiteX0" fmla="*/ 1638300 w 1645920"/>
              <a:gd name="connsiteY0" fmla="*/ 0 h 1752600"/>
              <a:gd name="connsiteX1" fmla="*/ 182880 w 1645920"/>
              <a:gd name="connsiteY1" fmla="*/ 15240 h 1752600"/>
              <a:gd name="connsiteX2" fmla="*/ 7620 w 1645920"/>
              <a:gd name="connsiteY2" fmla="*/ 205740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182880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7622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40 w 1645960"/>
              <a:gd name="connsiteY0" fmla="*/ 0 h 1752600"/>
              <a:gd name="connsiteX1" fmla="*/ 254358 w 1645960"/>
              <a:gd name="connsiteY1" fmla="*/ 17622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40 w 1645960"/>
              <a:gd name="connsiteY0" fmla="*/ 0 h 1752600"/>
              <a:gd name="connsiteX1" fmla="*/ 254358 w 1645960"/>
              <a:gd name="connsiteY1" fmla="*/ 10478 h 1752600"/>
              <a:gd name="connsiteX2" fmla="*/ 516 w 1645960"/>
              <a:gd name="connsiteY2" fmla="*/ 203358 h 1752600"/>
              <a:gd name="connsiteX3" fmla="*/ 40 w 1645960"/>
              <a:gd name="connsiteY3" fmla="*/ 1478280 h 1752600"/>
              <a:gd name="connsiteX4" fmla="*/ 243880 w 1645960"/>
              <a:gd name="connsiteY4" fmla="*/ 1752600 h 1752600"/>
              <a:gd name="connsiteX5" fmla="*/ 1645960 w 1645960"/>
              <a:gd name="connsiteY5" fmla="*/ 1737360 h 1752600"/>
              <a:gd name="connsiteX6" fmla="*/ 1546900 w 1645960"/>
              <a:gd name="connsiteY6" fmla="*/ 1417320 h 1752600"/>
              <a:gd name="connsiteX7" fmla="*/ 1569760 w 1645960"/>
              <a:gd name="connsiteY7" fmla="*/ 251460 h 1752600"/>
              <a:gd name="connsiteX8" fmla="*/ 1638340 w 164596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54318 w 1645920"/>
              <a:gd name="connsiteY1" fmla="*/ 10478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0036 w 1645920"/>
              <a:gd name="connsiteY1" fmla="*/ 15240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38300 w 1645920"/>
              <a:gd name="connsiteY0" fmla="*/ 0 h 1752600"/>
              <a:gd name="connsiteX1" fmla="*/ 294799 w 1645920"/>
              <a:gd name="connsiteY1" fmla="*/ 5715 h 1752600"/>
              <a:gd name="connsiteX2" fmla="*/ 476 w 1645920"/>
              <a:gd name="connsiteY2" fmla="*/ 203358 h 1752600"/>
              <a:gd name="connsiteX3" fmla="*/ 0 w 1645920"/>
              <a:gd name="connsiteY3" fmla="*/ 1478280 h 1752600"/>
              <a:gd name="connsiteX4" fmla="*/ 243840 w 1645920"/>
              <a:gd name="connsiteY4" fmla="*/ 1752600 h 1752600"/>
              <a:gd name="connsiteX5" fmla="*/ 1645920 w 1645920"/>
              <a:gd name="connsiteY5" fmla="*/ 1737360 h 1752600"/>
              <a:gd name="connsiteX6" fmla="*/ 1546860 w 1645920"/>
              <a:gd name="connsiteY6" fmla="*/ 1417320 h 1752600"/>
              <a:gd name="connsiteX7" fmla="*/ 1569720 w 1645920"/>
              <a:gd name="connsiteY7" fmla="*/ 251460 h 1752600"/>
              <a:gd name="connsiteX8" fmla="*/ 1638300 w 1645920"/>
              <a:gd name="connsiteY8" fmla="*/ 0 h 1752600"/>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9720 w 1645920"/>
              <a:gd name="connsiteY7" fmla="*/ 246698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0195 w 1645920"/>
              <a:gd name="connsiteY7" fmla="*/ 337186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46860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45920"/>
              <a:gd name="connsiteY0" fmla="*/ 0 h 1747838"/>
              <a:gd name="connsiteX1" fmla="*/ 294799 w 1645920"/>
              <a:gd name="connsiteY1" fmla="*/ 953 h 1747838"/>
              <a:gd name="connsiteX2" fmla="*/ 476 w 1645920"/>
              <a:gd name="connsiteY2" fmla="*/ 198596 h 1747838"/>
              <a:gd name="connsiteX3" fmla="*/ 0 w 1645920"/>
              <a:gd name="connsiteY3" fmla="*/ 1473518 h 1747838"/>
              <a:gd name="connsiteX4" fmla="*/ 243840 w 1645920"/>
              <a:gd name="connsiteY4" fmla="*/ 1747838 h 1747838"/>
              <a:gd name="connsiteX5" fmla="*/ 1645920 w 1645920"/>
              <a:gd name="connsiteY5" fmla="*/ 1732598 h 1747838"/>
              <a:gd name="connsiteX6" fmla="*/ 1563529 w 1645920"/>
              <a:gd name="connsiteY6" fmla="*/ 1412558 h 1747838"/>
              <a:gd name="connsiteX7" fmla="*/ 1564958 w 1645920"/>
              <a:gd name="connsiteY7" fmla="*/ 391955 h 1747838"/>
              <a:gd name="connsiteX8" fmla="*/ 1643062 w 1645920"/>
              <a:gd name="connsiteY8" fmla="*/ 0 h 1747838"/>
              <a:gd name="connsiteX0" fmla="*/ 1643062 w 1650682"/>
              <a:gd name="connsiteY0" fmla="*/ 0 h 1747838"/>
              <a:gd name="connsiteX1" fmla="*/ 294799 w 1650682"/>
              <a:gd name="connsiteY1" fmla="*/ 953 h 1747838"/>
              <a:gd name="connsiteX2" fmla="*/ 476 w 1650682"/>
              <a:gd name="connsiteY2" fmla="*/ 198596 h 1747838"/>
              <a:gd name="connsiteX3" fmla="*/ 0 w 1650682"/>
              <a:gd name="connsiteY3" fmla="*/ 1473518 h 1747838"/>
              <a:gd name="connsiteX4" fmla="*/ 243840 w 1650682"/>
              <a:gd name="connsiteY4" fmla="*/ 1747838 h 1747838"/>
              <a:gd name="connsiteX5" fmla="*/ 1650682 w 1650682"/>
              <a:gd name="connsiteY5" fmla="*/ 1739742 h 1747838"/>
              <a:gd name="connsiteX6" fmla="*/ 1563529 w 1650682"/>
              <a:gd name="connsiteY6" fmla="*/ 1412558 h 1747838"/>
              <a:gd name="connsiteX7" fmla="*/ 1564958 w 1650682"/>
              <a:gd name="connsiteY7" fmla="*/ 391955 h 1747838"/>
              <a:gd name="connsiteX8" fmla="*/ 1643062 w 1650682"/>
              <a:gd name="connsiteY8" fmla="*/ 0 h 1747838"/>
              <a:gd name="connsiteX0" fmla="*/ 1643062 w 1650682"/>
              <a:gd name="connsiteY0" fmla="*/ 0 h 1743075"/>
              <a:gd name="connsiteX1" fmla="*/ 294799 w 1650682"/>
              <a:gd name="connsiteY1" fmla="*/ 953 h 1743075"/>
              <a:gd name="connsiteX2" fmla="*/ 476 w 1650682"/>
              <a:gd name="connsiteY2" fmla="*/ 198596 h 1743075"/>
              <a:gd name="connsiteX3" fmla="*/ 0 w 1650682"/>
              <a:gd name="connsiteY3" fmla="*/ 1473518 h 1743075"/>
              <a:gd name="connsiteX4" fmla="*/ 243840 w 1650682"/>
              <a:gd name="connsiteY4" fmla="*/ 1743075 h 1743075"/>
              <a:gd name="connsiteX5" fmla="*/ 1650682 w 1650682"/>
              <a:gd name="connsiteY5" fmla="*/ 1739742 h 1743075"/>
              <a:gd name="connsiteX6" fmla="*/ 1563529 w 1650682"/>
              <a:gd name="connsiteY6" fmla="*/ 1412558 h 1743075"/>
              <a:gd name="connsiteX7" fmla="*/ 1564958 w 1650682"/>
              <a:gd name="connsiteY7" fmla="*/ 391955 h 1743075"/>
              <a:gd name="connsiteX8" fmla="*/ 1643062 w 1650682"/>
              <a:gd name="connsiteY8" fmla="*/ 0 h 1743075"/>
              <a:gd name="connsiteX0" fmla="*/ 1643062 w 1650682"/>
              <a:gd name="connsiteY0" fmla="*/ 0 h 1743076"/>
              <a:gd name="connsiteX1" fmla="*/ 294799 w 1650682"/>
              <a:gd name="connsiteY1" fmla="*/ 953 h 1743076"/>
              <a:gd name="connsiteX2" fmla="*/ 476 w 1650682"/>
              <a:gd name="connsiteY2" fmla="*/ 198596 h 1743076"/>
              <a:gd name="connsiteX3" fmla="*/ 0 w 1650682"/>
              <a:gd name="connsiteY3" fmla="*/ 1473518 h 1743076"/>
              <a:gd name="connsiteX4" fmla="*/ 243840 w 1650682"/>
              <a:gd name="connsiteY4" fmla="*/ 1743075 h 1743076"/>
              <a:gd name="connsiteX5" fmla="*/ 1650682 w 1650682"/>
              <a:gd name="connsiteY5" fmla="*/ 1739742 h 1743076"/>
              <a:gd name="connsiteX6" fmla="*/ 1563529 w 1650682"/>
              <a:gd name="connsiteY6" fmla="*/ 1412558 h 1743076"/>
              <a:gd name="connsiteX7" fmla="*/ 1564958 w 1650682"/>
              <a:gd name="connsiteY7" fmla="*/ 391955 h 1743076"/>
              <a:gd name="connsiteX8" fmla="*/ 1643062 w 1650682"/>
              <a:gd name="connsiteY8" fmla="*/ 0 h 1743076"/>
              <a:gd name="connsiteX0" fmla="*/ 1643504 w 1651124"/>
              <a:gd name="connsiteY0" fmla="*/ 0 h 1748137"/>
              <a:gd name="connsiteX1" fmla="*/ 295241 w 1651124"/>
              <a:gd name="connsiteY1" fmla="*/ 953 h 1748137"/>
              <a:gd name="connsiteX2" fmla="*/ 918 w 1651124"/>
              <a:gd name="connsiteY2" fmla="*/ 198596 h 1748137"/>
              <a:gd name="connsiteX3" fmla="*/ 442 w 1651124"/>
              <a:gd name="connsiteY3" fmla="*/ 1473518 h 1748137"/>
              <a:gd name="connsiteX4" fmla="*/ 244282 w 1651124"/>
              <a:gd name="connsiteY4" fmla="*/ 1743075 h 1748137"/>
              <a:gd name="connsiteX5" fmla="*/ 1651124 w 1651124"/>
              <a:gd name="connsiteY5" fmla="*/ 1739742 h 1748137"/>
              <a:gd name="connsiteX6" fmla="*/ 1563971 w 1651124"/>
              <a:gd name="connsiteY6" fmla="*/ 1412558 h 1748137"/>
              <a:gd name="connsiteX7" fmla="*/ 1565400 w 1651124"/>
              <a:gd name="connsiteY7" fmla="*/ 391955 h 1748137"/>
              <a:gd name="connsiteX8" fmla="*/ 1643504 w 1651124"/>
              <a:gd name="connsiteY8" fmla="*/ 0 h 1748137"/>
              <a:gd name="connsiteX0" fmla="*/ 1643613 w 1651233"/>
              <a:gd name="connsiteY0" fmla="*/ 0 h 1747104"/>
              <a:gd name="connsiteX1" fmla="*/ 295350 w 1651233"/>
              <a:gd name="connsiteY1" fmla="*/ 953 h 1747104"/>
              <a:gd name="connsiteX2" fmla="*/ 1027 w 1651233"/>
              <a:gd name="connsiteY2" fmla="*/ 198596 h 1747104"/>
              <a:gd name="connsiteX3" fmla="*/ 551 w 1651233"/>
              <a:gd name="connsiteY3" fmla="*/ 1473518 h 1747104"/>
              <a:gd name="connsiteX4" fmla="*/ 244391 w 1651233"/>
              <a:gd name="connsiteY4" fmla="*/ 1743075 h 1747104"/>
              <a:gd name="connsiteX5" fmla="*/ 1651233 w 1651233"/>
              <a:gd name="connsiteY5" fmla="*/ 1739742 h 1747104"/>
              <a:gd name="connsiteX6" fmla="*/ 1564080 w 1651233"/>
              <a:gd name="connsiteY6" fmla="*/ 1412558 h 1747104"/>
              <a:gd name="connsiteX7" fmla="*/ 1565509 w 1651233"/>
              <a:gd name="connsiteY7" fmla="*/ 391955 h 1747104"/>
              <a:gd name="connsiteX8" fmla="*/ 1643613 w 1651233"/>
              <a:gd name="connsiteY8" fmla="*/ 0 h 1747104"/>
              <a:gd name="connsiteX0" fmla="*/ 1643993 w 1651613"/>
              <a:gd name="connsiteY0" fmla="*/ 0 h 1746724"/>
              <a:gd name="connsiteX1" fmla="*/ 295730 w 1651613"/>
              <a:gd name="connsiteY1" fmla="*/ 953 h 1746724"/>
              <a:gd name="connsiteX2" fmla="*/ 1407 w 1651613"/>
              <a:gd name="connsiteY2" fmla="*/ 198596 h 1746724"/>
              <a:gd name="connsiteX3" fmla="*/ 931 w 1651613"/>
              <a:gd name="connsiteY3" fmla="*/ 1473518 h 1746724"/>
              <a:gd name="connsiteX4" fmla="*/ 244771 w 1651613"/>
              <a:gd name="connsiteY4" fmla="*/ 1743075 h 1746724"/>
              <a:gd name="connsiteX5" fmla="*/ 1651613 w 1651613"/>
              <a:gd name="connsiteY5" fmla="*/ 1739742 h 1746724"/>
              <a:gd name="connsiteX6" fmla="*/ 1564460 w 1651613"/>
              <a:gd name="connsiteY6" fmla="*/ 1412558 h 1746724"/>
              <a:gd name="connsiteX7" fmla="*/ 1565889 w 1651613"/>
              <a:gd name="connsiteY7" fmla="*/ 391955 h 1746724"/>
              <a:gd name="connsiteX8" fmla="*/ 1643993 w 1651613"/>
              <a:gd name="connsiteY8" fmla="*/ 0 h 174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613" h="1746724">
                <a:moveTo>
                  <a:pt x="1643993" y="0"/>
                </a:moveTo>
                <a:lnTo>
                  <a:pt x="295730" y="953"/>
                </a:lnTo>
                <a:cubicBezTo>
                  <a:pt x="58715" y="8892"/>
                  <a:pt x="2676" y="-45085"/>
                  <a:pt x="1407" y="198596"/>
                </a:cubicBezTo>
                <a:cubicBezTo>
                  <a:pt x="1248" y="623570"/>
                  <a:pt x="1090" y="1048544"/>
                  <a:pt x="931" y="1473518"/>
                </a:cubicBezTo>
                <a:cubicBezTo>
                  <a:pt x="-8276" y="1803877"/>
                  <a:pt x="49191" y="1741329"/>
                  <a:pt x="244771" y="1743075"/>
                </a:cubicBezTo>
                <a:lnTo>
                  <a:pt x="1651613" y="1739742"/>
                </a:lnTo>
                <a:cubicBezTo>
                  <a:pt x="1593193" y="1749743"/>
                  <a:pt x="1570492" y="1685926"/>
                  <a:pt x="1564460" y="1412558"/>
                </a:cubicBezTo>
                <a:cubicBezTo>
                  <a:pt x="1564936" y="1072357"/>
                  <a:pt x="1565413" y="732156"/>
                  <a:pt x="1565889" y="391955"/>
                </a:cubicBezTo>
                <a:cubicBezTo>
                  <a:pt x="1566525" y="159703"/>
                  <a:pt x="1540965" y="53658"/>
                  <a:pt x="1643993" y="0"/>
                </a:cubicBezTo>
                <a:close/>
              </a:path>
            </a:pathLst>
          </a:custGeom>
          <a:solidFill>
            <a:srgbClr val="7030A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77">
              <a:defRPr/>
            </a:pPr>
            <a:endParaRPr lang="en-US" sz="2000">
              <a:solidFill>
                <a:prstClr val="white"/>
              </a:solidFill>
              <a:latin typeface="+mj-lt"/>
              <a:cs typeface="Arial"/>
              <a:sym typeface="Arial"/>
              <a:rtl val="0"/>
            </a:endParaRPr>
          </a:p>
        </p:txBody>
      </p:sp>
      <p:pic>
        <p:nvPicPr>
          <p:cNvPr id="3074" name="Picture 2" descr="Hình ảnh Học Sinh đang Nghe Giảng Trong Lớp Giơ Tay Trả Lời Câu Hỏi Và đặt  Câu Hỏi Học Hoạt Hình, Sinh Viên, Vẽ Tay Hoạt Hình, Học Hỏi miễn phí">
            <a:extLst>
              <a:ext uri="{FF2B5EF4-FFF2-40B4-BE49-F238E27FC236}">
                <a16:creationId xmlns="" xmlns:a16="http://schemas.microsoft.com/office/drawing/2014/main" id="{6CBE35C0-925F-4648-A422-B839EAF9495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068" y="4306957"/>
            <a:ext cx="2618283" cy="2533028"/>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 xmlns:a16="http://schemas.microsoft.com/office/drawing/2014/main" id="{D9ACDCD6-7845-4701-B180-383332A0C4A3}"/>
              </a:ext>
            </a:extLst>
          </p:cNvPr>
          <p:cNvSpPr txBox="1"/>
          <p:nvPr/>
        </p:nvSpPr>
        <p:spPr>
          <a:xfrm>
            <a:off x="3287771" y="3313261"/>
            <a:ext cx="8588935" cy="707886"/>
          </a:xfrm>
          <a:prstGeom prst="rect">
            <a:avLst/>
          </a:prstGeom>
          <a:noFill/>
        </p:spPr>
        <p:txBody>
          <a:bodyPr wrap="square">
            <a:spAutoFit/>
          </a:bodyPr>
          <a:lstStyle/>
          <a:p>
            <a:r>
              <a:rPr lang="en-US" sz="2000" spc="20" dirty="0">
                <a:solidFill>
                  <a:srgbClr val="0070C0"/>
                </a:solidFill>
                <a:effectLst/>
                <a:latin typeface="+mj-lt"/>
                <a:ea typeface="Times New Roman" panose="02020603050405020304" pitchFamily="18" charset="0"/>
              </a:rPr>
              <a:t>Tri </a:t>
            </a:r>
            <a:r>
              <a:rPr lang="en-US" sz="2000" spc="20" dirty="0" err="1">
                <a:solidFill>
                  <a:srgbClr val="0070C0"/>
                </a:solidFill>
                <a:effectLst/>
                <a:latin typeface="+mj-lt"/>
                <a:ea typeface="Times New Roman" panose="02020603050405020304" pitchFamily="18" charset="0"/>
              </a:rPr>
              <a:t>thức</a:t>
            </a:r>
            <a:r>
              <a:rPr lang="en-US" sz="2000" spc="20" dirty="0">
                <a:solidFill>
                  <a:srgbClr val="0070C0"/>
                </a:solidFill>
                <a:effectLst/>
                <a:latin typeface="+mj-lt"/>
                <a:ea typeface="Times New Roman" panose="02020603050405020304" pitchFamily="18" charset="0"/>
              </a:rPr>
              <a:t> khoa </a:t>
            </a:r>
            <a:r>
              <a:rPr lang="en-US" sz="2000" spc="20" dirty="0" err="1">
                <a:solidFill>
                  <a:srgbClr val="0070C0"/>
                </a:solidFill>
                <a:effectLst/>
                <a:latin typeface="+mj-lt"/>
                <a:ea typeface="Times New Roman" panose="02020603050405020304" pitchFamily="18" charset="0"/>
              </a:rPr>
              <a:t>học</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triết</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học</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mang</a:t>
            </a:r>
            <a:r>
              <a:rPr lang="en-US" sz="2000" spc="20" dirty="0">
                <a:solidFill>
                  <a:srgbClr val="0070C0"/>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tính</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khái</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quát</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cao</a:t>
            </a:r>
            <a:r>
              <a:rPr lang="en-US" sz="2000" b="1" spc="20" dirty="0">
                <a:solidFill>
                  <a:srgbClr val="FF0066"/>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dựa</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trên</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sự</a:t>
            </a:r>
            <a:r>
              <a:rPr lang="en-US" sz="2000" spc="20" dirty="0">
                <a:solidFill>
                  <a:srgbClr val="0070C0"/>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trừu</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tượng</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hóa</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sâu</a:t>
            </a:r>
            <a:r>
              <a:rPr lang="en-US" sz="2000" b="1" spc="20" dirty="0">
                <a:solidFill>
                  <a:srgbClr val="FF0066"/>
                </a:solidFill>
                <a:effectLst/>
                <a:latin typeface="+mj-lt"/>
                <a:ea typeface="Times New Roman" panose="02020603050405020304" pitchFamily="18" charset="0"/>
              </a:rPr>
              <a:t> </a:t>
            </a:r>
            <a:r>
              <a:rPr lang="en-US" sz="2000" b="1" spc="20" dirty="0" err="1">
                <a:solidFill>
                  <a:srgbClr val="FF0066"/>
                </a:solidFill>
                <a:effectLst/>
                <a:latin typeface="+mj-lt"/>
                <a:ea typeface="Times New Roman" panose="02020603050405020304" pitchFamily="18" charset="0"/>
              </a:rPr>
              <a:t>sắc</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về</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thế</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giới</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về</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bản</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chất</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cuộc</a:t>
            </a:r>
            <a:r>
              <a:rPr lang="en-US" sz="2000" spc="20" dirty="0">
                <a:solidFill>
                  <a:srgbClr val="0070C0"/>
                </a:solidFill>
                <a:effectLst/>
                <a:latin typeface="+mj-lt"/>
                <a:ea typeface="Times New Roman" panose="02020603050405020304" pitchFamily="18" charset="0"/>
              </a:rPr>
              <a:t> </a:t>
            </a:r>
            <a:r>
              <a:rPr lang="en-US" sz="2000" spc="20" dirty="0" err="1">
                <a:solidFill>
                  <a:srgbClr val="0070C0"/>
                </a:solidFill>
                <a:effectLst/>
                <a:latin typeface="+mj-lt"/>
                <a:ea typeface="Times New Roman" panose="02020603050405020304" pitchFamily="18" charset="0"/>
              </a:rPr>
              <a:t>sống</a:t>
            </a:r>
            <a:r>
              <a:rPr lang="en-US" sz="2000" spc="20" dirty="0">
                <a:solidFill>
                  <a:srgbClr val="0070C0"/>
                </a:solidFill>
                <a:effectLst/>
                <a:latin typeface="+mj-lt"/>
                <a:ea typeface="Times New Roman" panose="02020603050405020304" pitchFamily="18" charset="0"/>
              </a:rPr>
              <a:t> con </a:t>
            </a:r>
            <a:r>
              <a:rPr lang="en-US" sz="2000" spc="20" dirty="0" err="1">
                <a:solidFill>
                  <a:srgbClr val="0070C0"/>
                </a:solidFill>
                <a:effectLst/>
                <a:latin typeface="+mj-lt"/>
                <a:ea typeface="Times New Roman" panose="02020603050405020304" pitchFamily="18" charset="0"/>
              </a:rPr>
              <a:t>người</a:t>
            </a:r>
            <a:r>
              <a:rPr lang="en-US" sz="2000" spc="20" dirty="0">
                <a:solidFill>
                  <a:srgbClr val="0070C0"/>
                </a:solidFill>
                <a:effectLst/>
                <a:latin typeface="+mj-lt"/>
                <a:ea typeface="Times New Roman" panose="02020603050405020304" pitchFamily="18" charset="0"/>
              </a:rPr>
              <a:t>. </a:t>
            </a:r>
            <a:endParaRPr lang="en-US" sz="2000" dirty="0">
              <a:solidFill>
                <a:srgbClr val="0070C0"/>
              </a:solidFill>
              <a:latin typeface="+mj-lt"/>
            </a:endParaRPr>
          </a:p>
        </p:txBody>
      </p:sp>
      <p:sp>
        <p:nvSpPr>
          <p:cNvPr id="25" name="TextBox 24">
            <a:extLst>
              <a:ext uri="{FF2B5EF4-FFF2-40B4-BE49-F238E27FC236}">
                <a16:creationId xmlns="" xmlns:a16="http://schemas.microsoft.com/office/drawing/2014/main" id="{EF292CD5-1C0D-4E3D-A283-DDFF530001D0}"/>
              </a:ext>
            </a:extLst>
          </p:cNvPr>
          <p:cNvSpPr txBox="1"/>
          <p:nvPr/>
        </p:nvSpPr>
        <p:spPr>
          <a:xfrm>
            <a:off x="3916017" y="4351355"/>
            <a:ext cx="7579129" cy="1015663"/>
          </a:xfrm>
          <a:prstGeom prst="rect">
            <a:avLst/>
          </a:prstGeom>
          <a:noFill/>
        </p:spPr>
        <p:txBody>
          <a:bodyPr wrap="square">
            <a:spAutoFit/>
          </a:bodyPr>
          <a:lstStyle/>
          <a:p>
            <a:r>
              <a:rPr lang="en-US" sz="2000" spc="20" dirty="0" err="1">
                <a:solidFill>
                  <a:srgbClr val="000000"/>
                </a:solidFill>
                <a:effectLst/>
                <a:latin typeface="+mj-lt"/>
                <a:ea typeface="Times New Roman" panose="02020603050405020304" pitchFamily="18" charset="0"/>
              </a:rPr>
              <a:t>Phương</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pháp</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nghiên</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cứu</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của</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triết</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học</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là</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xem</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xét</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thế</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giới</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như</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một</a:t>
            </a:r>
            <a:r>
              <a:rPr lang="en-US" sz="2000" spc="20" dirty="0">
                <a:solidFill>
                  <a:srgbClr val="000000"/>
                </a:solidFill>
                <a:effectLst/>
                <a:latin typeface="+mj-lt"/>
                <a:ea typeface="Times New Roman" panose="02020603050405020304" pitchFamily="18" charset="0"/>
              </a:rPr>
              <a:t> </a:t>
            </a:r>
            <a:r>
              <a:rPr lang="en-US" sz="2000" b="1" spc="20" dirty="0" err="1">
                <a:solidFill>
                  <a:srgbClr val="3333FF"/>
                </a:solidFill>
                <a:effectLst/>
                <a:latin typeface="+mj-lt"/>
                <a:ea typeface="Times New Roman" panose="02020603050405020304" pitchFamily="18" charset="0"/>
              </a:rPr>
              <a:t>chỉnh</a:t>
            </a:r>
            <a:r>
              <a:rPr lang="en-US" sz="2000" b="1" spc="20" dirty="0">
                <a:solidFill>
                  <a:srgbClr val="3333FF"/>
                </a:solidFill>
                <a:effectLst/>
                <a:latin typeface="+mj-lt"/>
                <a:ea typeface="Times New Roman" panose="02020603050405020304" pitchFamily="18" charset="0"/>
              </a:rPr>
              <a:t> </a:t>
            </a:r>
            <a:r>
              <a:rPr lang="en-US" sz="2000" b="1" spc="20" dirty="0" err="1">
                <a:solidFill>
                  <a:srgbClr val="3333FF"/>
                </a:solidFill>
                <a:effectLst/>
                <a:latin typeface="+mj-lt"/>
                <a:ea typeface="Times New Roman" panose="02020603050405020304" pitchFamily="18" charset="0"/>
              </a:rPr>
              <a:t>thể</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trong</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mối</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quan</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hệ</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giữa</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các</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yếu</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tố</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và</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tìm</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cách</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đưa</a:t>
            </a:r>
            <a:r>
              <a:rPr lang="en-US" sz="2000" spc="20" dirty="0">
                <a:solidFill>
                  <a:srgbClr val="000000"/>
                </a:solidFill>
                <a:effectLst/>
                <a:latin typeface="+mj-lt"/>
                <a:ea typeface="Times New Roman" panose="02020603050405020304" pitchFamily="18" charset="0"/>
              </a:rPr>
              <a:t> ra </a:t>
            </a:r>
            <a:r>
              <a:rPr lang="en-US" sz="2000" spc="20" dirty="0" err="1">
                <a:solidFill>
                  <a:srgbClr val="000000"/>
                </a:solidFill>
                <a:effectLst/>
                <a:latin typeface="+mj-lt"/>
                <a:ea typeface="Times New Roman" panose="02020603050405020304" pitchFamily="18" charset="0"/>
              </a:rPr>
              <a:t>một</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hệ</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thống</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các</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quan</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niệm</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về</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chỉnh</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thể</a:t>
            </a:r>
            <a:r>
              <a:rPr lang="en-US" sz="2000" spc="20" dirty="0">
                <a:solidFill>
                  <a:srgbClr val="000000"/>
                </a:solidFill>
                <a:effectLst/>
                <a:latin typeface="+mj-lt"/>
                <a:ea typeface="Times New Roman" panose="02020603050405020304" pitchFamily="18" charset="0"/>
              </a:rPr>
              <a:t> </a:t>
            </a:r>
            <a:r>
              <a:rPr lang="en-US" sz="2000" spc="20" dirty="0" err="1">
                <a:solidFill>
                  <a:srgbClr val="000000"/>
                </a:solidFill>
                <a:effectLst/>
                <a:latin typeface="+mj-lt"/>
                <a:ea typeface="Times New Roman" panose="02020603050405020304" pitchFamily="18" charset="0"/>
              </a:rPr>
              <a:t>đó</a:t>
            </a:r>
            <a:r>
              <a:rPr lang="en-US" sz="2000" spc="20" dirty="0">
                <a:solidFill>
                  <a:srgbClr val="000000"/>
                </a:solidFill>
                <a:effectLst/>
                <a:latin typeface="+mj-lt"/>
                <a:ea typeface="Times New Roman" panose="02020603050405020304" pitchFamily="18" charset="0"/>
              </a:rPr>
              <a:t>. </a:t>
            </a:r>
            <a:endParaRPr lang="en-US" sz="2000" dirty="0">
              <a:latin typeface="+mj-lt"/>
            </a:endParaRPr>
          </a:p>
        </p:txBody>
      </p:sp>
      <p:sp>
        <p:nvSpPr>
          <p:cNvPr id="27" name="TextBox 26">
            <a:extLst>
              <a:ext uri="{FF2B5EF4-FFF2-40B4-BE49-F238E27FC236}">
                <a16:creationId xmlns="" xmlns:a16="http://schemas.microsoft.com/office/drawing/2014/main" id="{634429AA-5D7D-4EC9-B5DE-2CB2A3FC9EF7}"/>
              </a:ext>
            </a:extLst>
          </p:cNvPr>
          <p:cNvSpPr txBox="1"/>
          <p:nvPr/>
        </p:nvSpPr>
        <p:spPr>
          <a:xfrm>
            <a:off x="4631359" y="5971939"/>
            <a:ext cx="6400800" cy="400110"/>
          </a:xfrm>
          <a:prstGeom prst="rect">
            <a:avLst/>
          </a:prstGeom>
          <a:noFill/>
        </p:spPr>
        <p:txBody>
          <a:bodyPr wrap="square">
            <a:spAutoFit/>
          </a:bodyPr>
          <a:lstStyle/>
          <a:p>
            <a:r>
              <a:rPr lang="en-US" sz="2000" spc="20" dirty="0" err="1">
                <a:solidFill>
                  <a:schemeClr val="accent1">
                    <a:lumMod val="50000"/>
                  </a:schemeClr>
                </a:solidFill>
                <a:effectLst/>
                <a:latin typeface="+mj-lt"/>
                <a:ea typeface="Times New Roman" panose="02020603050405020304" pitchFamily="18" charset="0"/>
              </a:rPr>
              <a:t>Triết</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học</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là</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sự</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diễn</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tả</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thế</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giới</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quan</a:t>
            </a:r>
            <a:r>
              <a:rPr lang="en-US" sz="2000" spc="20" dirty="0">
                <a:solidFill>
                  <a:schemeClr val="accent1">
                    <a:lumMod val="50000"/>
                  </a:schemeClr>
                </a:solidFill>
                <a:effectLst/>
                <a:latin typeface="+mj-lt"/>
                <a:ea typeface="Times New Roman" panose="02020603050405020304" pitchFamily="18" charset="0"/>
              </a:rPr>
              <a:t> </a:t>
            </a:r>
            <a:r>
              <a:rPr lang="en-US" sz="2000" spc="20" dirty="0" err="1">
                <a:solidFill>
                  <a:schemeClr val="accent1">
                    <a:lumMod val="50000"/>
                  </a:schemeClr>
                </a:solidFill>
                <a:effectLst/>
                <a:latin typeface="+mj-lt"/>
                <a:ea typeface="Times New Roman" panose="02020603050405020304" pitchFamily="18" charset="0"/>
              </a:rPr>
              <a:t>bằng</a:t>
            </a:r>
            <a:r>
              <a:rPr lang="en-US" sz="2000" spc="20" dirty="0">
                <a:solidFill>
                  <a:schemeClr val="accent1">
                    <a:lumMod val="50000"/>
                  </a:schemeClr>
                </a:solidFill>
                <a:effectLst/>
                <a:latin typeface="+mj-lt"/>
                <a:ea typeface="Times New Roman" panose="02020603050405020304" pitchFamily="18" charset="0"/>
              </a:rPr>
              <a:t> </a:t>
            </a:r>
            <a:r>
              <a:rPr lang="en-US" sz="2000" b="1" spc="20" dirty="0" err="1">
                <a:solidFill>
                  <a:srgbClr val="9900CC"/>
                </a:solidFill>
                <a:effectLst/>
                <a:latin typeface="+mj-lt"/>
                <a:ea typeface="Times New Roman" panose="02020603050405020304" pitchFamily="18" charset="0"/>
              </a:rPr>
              <a:t>lý</a:t>
            </a:r>
            <a:r>
              <a:rPr lang="en-US" sz="2000" b="1" spc="20" dirty="0">
                <a:solidFill>
                  <a:srgbClr val="9900CC"/>
                </a:solidFill>
                <a:effectLst/>
                <a:latin typeface="+mj-lt"/>
                <a:ea typeface="Times New Roman" panose="02020603050405020304" pitchFamily="18" charset="0"/>
              </a:rPr>
              <a:t> </a:t>
            </a:r>
            <a:r>
              <a:rPr lang="en-US" sz="2000" b="1" spc="20" dirty="0" err="1">
                <a:solidFill>
                  <a:srgbClr val="9900CC"/>
                </a:solidFill>
                <a:effectLst/>
                <a:latin typeface="+mj-lt"/>
                <a:ea typeface="Times New Roman" panose="02020603050405020304" pitchFamily="18" charset="0"/>
              </a:rPr>
              <a:t>luận</a:t>
            </a:r>
            <a:r>
              <a:rPr lang="en-US" sz="2000" spc="20" dirty="0">
                <a:solidFill>
                  <a:schemeClr val="accent1">
                    <a:lumMod val="50000"/>
                  </a:schemeClr>
                </a:solidFill>
                <a:effectLst/>
                <a:latin typeface="+mj-lt"/>
                <a:ea typeface="Times New Roman" panose="02020603050405020304" pitchFamily="18" charset="0"/>
              </a:rPr>
              <a:t>.</a:t>
            </a:r>
            <a:endParaRPr lang="en-US" sz="2000" dirty="0">
              <a:solidFill>
                <a:schemeClr val="accent1">
                  <a:lumMod val="50000"/>
                </a:schemeClr>
              </a:solidFill>
              <a:latin typeface="+mj-lt"/>
            </a:endParaRPr>
          </a:p>
        </p:txBody>
      </p:sp>
      <p:sp>
        <p:nvSpPr>
          <p:cNvPr id="28" name="Shape 514">
            <a:extLst>
              <a:ext uri="{FF2B5EF4-FFF2-40B4-BE49-F238E27FC236}">
                <a16:creationId xmlns="" xmlns:a16="http://schemas.microsoft.com/office/drawing/2014/main" id="{432F5F2A-7135-4EEF-BDD0-C6E5D5B07410}"/>
              </a:ext>
            </a:extLst>
          </p:cNvPr>
          <p:cNvSpPr/>
          <p:nvPr/>
        </p:nvSpPr>
        <p:spPr>
          <a:xfrm>
            <a:off x="2213110" y="3495136"/>
            <a:ext cx="344557" cy="344136"/>
          </a:xfrm>
          <a:custGeom>
            <a:avLst/>
            <a:gdLst/>
            <a:ahLst/>
            <a:cxnLst/>
            <a:rect l="0" t="0" r="0" b="0"/>
            <a:pathLst>
              <a:path w="16266" h="16267" extrusionOk="0">
                <a:moveTo>
                  <a:pt x="11503" y="5349"/>
                </a:moveTo>
                <a:lnTo>
                  <a:pt x="11650" y="5398"/>
                </a:lnTo>
                <a:lnTo>
                  <a:pt x="11796" y="5447"/>
                </a:lnTo>
                <a:lnTo>
                  <a:pt x="11919" y="5545"/>
                </a:lnTo>
                <a:lnTo>
                  <a:pt x="12065" y="5691"/>
                </a:lnTo>
                <a:lnTo>
                  <a:pt x="12163" y="5838"/>
                </a:lnTo>
                <a:lnTo>
                  <a:pt x="12212" y="6033"/>
                </a:lnTo>
                <a:lnTo>
                  <a:pt x="12236" y="6229"/>
                </a:lnTo>
                <a:lnTo>
                  <a:pt x="12236" y="6375"/>
                </a:lnTo>
                <a:lnTo>
                  <a:pt x="12187" y="6522"/>
                </a:lnTo>
                <a:lnTo>
                  <a:pt x="12138" y="6644"/>
                </a:lnTo>
                <a:lnTo>
                  <a:pt x="12041" y="6766"/>
                </a:lnTo>
                <a:lnTo>
                  <a:pt x="7938" y="10893"/>
                </a:lnTo>
                <a:lnTo>
                  <a:pt x="7816" y="11015"/>
                </a:lnTo>
                <a:lnTo>
                  <a:pt x="7645" y="11113"/>
                </a:lnTo>
                <a:lnTo>
                  <a:pt x="7474" y="11186"/>
                </a:lnTo>
                <a:lnTo>
                  <a:pt x="7303" y="11211"/>
                </a:lnTo>
                <a:lnTo>
                  <a:pt x="7083" y="11211"/>
                </a:lnTo>
                <a:lnTo>
                  <a:pt x="6912" y="11162"/>
                </a:lnTo>
                <a:lnTo>
                  <a:pt x="6765" y="11064"/>
                </a:lnTo>
                <a:lnTo>
                  <a:pt x="6619" y="10967"/>
                </a:lnTo>
                <a:lnTo>
                  <a:pt x="4567" y="8915"/>
                </a:lnTo>
                <a:lnTo>
                  <a:pt x="4470" y="8769"/>
                </a:lnTo>
                <a:lnTo>
                  <a:pt x="4372" y="8622"/>
                </a:lnTo>
                <a:lnTo>
                  <a:pt x="4323" y="8451"/>
                </a:lnTo>
                <a:lnTo>
                  <a:pt x="4323" y="8280"/>
                </a:lnTo>
                <a:lnTo>
                  <a:pt x="4323" y="8109"/>
                </a:lnTo>
                <a:lnTo>
                  <a:pt x="4372" y="7938"/>
                </a:lnTo>
                <a:lnTo>
                  <a:pt x="4470" y="7792"/>
                </a:lnTo>
                <a:lnTo>
                  <a:pt x="4567" y="7670"/>
                </a:lnTo>
                <a:lnTo>
                  <a:pt x="4714" y="7547"/>
                </a:lnTo>
                <a:lnTo>
                  <a:pt x="4860" y="7474"/>
                </a:lnTo>
                <a:lnTo>
                  <a:pt x="5031" y="7425"/>
                </a:lnTo>
                <a:lnTo>
                  <a:pt x="5202" y="7401"/>
                </a:lnTo>
                <a:lnTo>
                  <a:pt x="5373" y="7425"/>
                </a:lnTo>
                <a:lnTo>
                  <a:pt x="5520" y="7474"/>
                </a:lnTo>
                <a:lnTo>
                  <a:pt x="5691" y="7547"/>
                </a:lnTo>
                <a:lnTo>
                  <a:pt x="5813" y="7670"/>
                </a:lnTo>
                <a:lnTo>
                  <a:pt x="7181" y="9013"/>
                </a:lnTo>
                <a:lnTo>
                  <a:pt x="10673" y="5667"/>
                </a:lnTo>
                <a:lnTo>
                  <a:pt x="10820" y="5520"/>
                </a:lnTo>
                <a:lnTo>
                  <a:pt x="10991" y="5423"/>
                </a:lnTo>
                <a:lnTo>
                  <a:pt x="11161" y="5374"/>
                </a:lnTo>
                <a:lnTo>
                  <a:pt x="11357" y="5349"/>
                </a:lnTo>
                <a:close/>
                <a:moveTo>
                  <a:pt x="7718" y="1"/>
                </a:moveTo>
                <a:lnTo>
                  <a:pt x="7303" y="50"/>
                </a:lnTo>
                <a:lnTo>
                  <a:pt x="6887" y="98"/>
                </a:lnTo>
                <a:lnTo>
                  <a:pt x="6497" y="172"/>
                </a:lnTo>
                <a:lnTo>
                  <a:pt x="6106" y="245"/>
                </a:lnTo>
                <a:lnTo>
                  <a:pt x="5715" y="367"/>
                </a:lnTo>
                <a:lnTo>
                  <a:pt x="5349" y="489"/>
                </a:lnTo>
                <a:lnTo>
                  <a:pt x="4958" y="636"/>
                </a:lnTo>
                <a:lnTo>
                  <a:pt x="4616" y="807"/>
                </a:lnTo>
                <a:lnTo>
                  <a:pt x="4250" y="978"/>
                </a:lnTo>
                <a:lnTo>
                  <a:pt x="3908" y="1173"/>
                </a:lnTo>
                <a:lnTo>
                  <a:pt x="3590" y="1393"/>
                </a:lnTo>
                <a:lnTo>
                  <a:pt x="3273" y="1613"/>
                </a:lnTo>
                <a:lnTo>
                  <a:pt x="2955" y="1857"/>
                </a:lnTo>
                <a:lnTo>
                  <a:pt x="2662" y="2125"/>
                </a:lnTo>
                <a:lnTo>
                  <a:pt x="2394" y="2394"/>
                </a:lnTo>
                <a:lnTo>
                  <a:pt x="2125" y="2663"/>
                </a:lnTo>
                <a:lnTo>
                  <a:pt x="1856" y="2956"/>
                </a:lnTo>
                <a:lnTo>
                  <a:pt x="1612" y="3273"/>
                </a:lnTo>
                <a:lnTo>
                  <a:pt x="1392" y="3591"/>
                </a:lnTo>
                <a:lnTo>
                  <a:pt x="1172" y="3908"/>
                </a:lnTo>
                <a:lnTo>
                  <a:pt x="977" y="4250"/>
                </a:lnTo>
                <a:lnTo>
                  <a:pt x="806" y="4617"/>
                </a:lnTo>
                <a:lnTo>
                  <a:pt x="635" y="4959"/>
                </a:lnTo>
                <a:lnTo>
                  <a:pt x="489" y="5349"/>
                </a:lnTo>
                <a:lnTo>
                  <a:pt x="366" y="5716"/>
                </a:lnTo>
                <a:lnTo>
                  <a:pt x="244" y="6106"/>
                </a:lnTo>
                <a:lnTo>
                  <a:pt x="171" y="6497"/>
                </a:lnTo>
                <a:lnTo>
                  <a:pt x="98" y="6888"/>
                </a:lnTo>
                <a:lnTo>
                  <a:pt x="49" y="7303"/>
                </a:lnTo>
                <a:lnTo>
                  <a:pt x="0" y="7718"/>
                </a:lnTo>
                <a:lnTo>
                  <a:pt x="0" y="8134"/>
                </a:lnTo>
                <a:lnTo>
                  <a:pt x="0" y="8549"/>
                </a:lnTo>
                <a:lnTo>
                  <a:pt x="49" y="8964"/>
                </a:lnTo>
                <a:lnTo>
                  <a:pt x="98" y="9379"/>
                </a:lnTo>
                <a:lnTo>
                  <a:pt x="171" y="9770"/>
                </a:lnTo>
                <a:lnTo>
                  <a:pt x="244" y="10161"/>
                </a:lnTo>
                <a:lnTo>
                  <a:pt x="366" y="10551"/>
                </a:lnTo>
                <a:lnTo>
                  <a:pt x="489" y="10918"/>
                </a:lnTo>
                <a:lnTo>
                  <a:pt x="635" y="11309"/>
                </a:lnTo>
                <a:lnTo>
                  <a:pt x="806" y="11650"/>
                </a:lnTo>
                <a:lnTo>
                  <a:pt x="977" y="12017"/>
                </a:lnTo>
                <a:lnTo>
                  <a:pt x="1172" y="12359"/>
                </a:lnTo>
                <a:lnTo>
                  <a:pt x="1392" y="12676"/>
                </a:lnTo>
                <a:lnTo>
                  <a:pt x="1612" y="12994"/>
                </a:lnTo>
                <a:lnTo>
                  <a:pt x="1856" y="13311"/>
                </a:lnTo>
                <a:lnTo>
                  <a:pt x="2125" y="13604"/>
                </a:lnTo>
                <a:lnTo>
                  <a:pt x="2394" y="13873"/>
                </a:lnTo>
                <a:lnTo>
                  <a:pt x="2662" y="14142"/>
                </a:lnTo>
                <a:lnTo>
                  <a:pt x="2955" y="14410"/>
                </a:lnTo>
                <a:lnTo>
                  <a:pt x="3273" y="14655"/>
                </a:lnTo>
                <a:lnTo>
                  <a:pt x="3590" y="14874"/>
                </a:lnTo>
                <a:lnTo>
                  <a:pt x="3908" y="15094"/>
                </a:lnTo>
                <a:lnTo>
                  <a:pt x="4250" y="15290"/>
                </a:lnTo>
                <a:lnTo>
                  <a:pt x="4616" y="15460"/>
                </a:lnTo>
                <a:lnTo>
                  <a:pt x="4958" y="15631"/>
                </a:lnTo>
                <a:lnTo>
                  <a:pt x="5349" y="15778"/>
                </a:lnTo>
                <a:lnTo>
                  <a:pt x="5715" y="15900"/>
                </a:lnTo>
                <a:lnTo>
                  <a:pt x="6106" y="16022"/>
                </a:lnTo>
                <a:lnTo>
                  <a:pt x="6497" y="16095"/>
                </a:lnTo>
                <a:lnTo>
                  <a:pt x="6887" y="16169"/>
                </a:lnTo>
                <a:lnTo>
                  <a:pt x="7303" y="16218"/>
                </a:lnTo>
                <a:lnTo>
                  <a:pt x="7718" y="16266"/>
                </a:lnTo>
                <a:lnTo>
                  <a:pt x="8548" y="16266"/>
                </a:lnTo>
                <a:lnTo>
                  <a:pt x="8963" y="16218"/>
                </a:lnTo>
                <a:lnTo>
                  <a:pt x="9379" y="16169"/>
                </a:lnTo>
                <a:lnTo>
                  <a:pt x="9769" y="16095"/>
                </a:lnTo>
                <a:lnTo>
                  <a:pt x="10160" y="16022"/>
                </a:lnTo>
                <a:lnTo>
                  <a:pt x="10551" y="15900"/>
                </a:lnTo>
                <a:lnTo>
                  <a:pt x="10942" y="15778"/>
                </a:lnTo>
                <a:lnTo>
                  <a:pt x="11308" y="15631"/>
                </a:lnTo>
                <a:lnTo>
                  <a:pt x="11650" y="15460"/>
                </a:lnTo>
                <a:lnTo>
                  <a:pt x="12016" y="15290"/>
                </a:lnTo>
                <a:lnTo>
                  <a:pt x="12358" y="15094"/>
                </a:lnTo>
                <a:lnTo>
                  <a:pt x="12676" y="14874"/>
                </a:lnTo>
                <a:lnTo>
                  <a:pt x="12993" y="14655"/>
                </a:lnTo>
                <a:lnTo>
                  <a:pt x="13311" y="14410"/>
                </a:lnTo>
                <a:lnTo>
                  <a:pt x="13604" y="14142"/>
                </a:lnTo>
                <a:lnTo>
                  <a:pt x="13872" y="13873"/>
                </a:lnTo>
                <a:lnTo>
                  <a:pt x="14166" y="13604"/>
                </a:lnTo>
                <a:lnTo>
                  <a:pt x="14410" y="13311"/>
                </a:lnTo>
                <a:lnTo>
                  <a:pt x="14654" y="12994"/>
                </a:lnTo>
                <a:lnTo>
                  <a:pt x="14874" y="12676"/>
                </a:lnTo>
                <a:lnTo>
                  <a:pt x="15094" y="12359"/>
                </a:lnTo>
                <a:lnTo>
                  <a:pt x="15289" y="12017"/>
                </a:lnTo>
                <a:lnTo>
                  <a:pt x="15460" y="11650"/>
                </a:lnTo>
                <a:lnTo>
                  <a:pt x="15631" y="11309"/>
                </a:lnTo>
                <a:lnTo>
                  <a:pt x="15777" y="10918"/>
                </a:lnTo>
                <a:lnTo>
                  <a:pt x="15900" y="10551"/>
                </a:lnTo>
                <a:lnTo>
                  <a:pt x="16022" y="10161"/>
                </a:lnTo>
                <a:lnTo>
                  <a:pt x="16095" y="9770"/>
                </a:lnTo>
                <a:lnTo>
                  <a:pt x="16168" y="9379"/>
                </a:lnTo>
                <a:lnTo>
                  <a:pt x="16217" y="8964"/>
                </a:lnTo>
                <a:lnTo>
                  <a:pt x="16266" y="8549"/>
                </a:lnTo>
                <a:lnTo>
                  <a:pt x="16266" y="8134"/>
                </a:lnTo>
                <a:lnTo>
                  <a:pt x="16266" y="7718"/>
                </a:lnTo>
                <a:lnTo>
                  <a:pt x="16217" y="7303"/>
                </a:lnTo>
                <a:lnTo>
                  <a:pt x="16168" y="6888"/>
                </a:lnTo>
                <a:lnTo>
                  <a:pt x="16095" y="6497"/>
                </a:lnTo>
                <a:lnTo>
                  <a:pt x="16022" y="6106"/>
                </a:lnTo>
                <a:lnTo>
                  <a:pt x="15900" y="5716"/>
                </a:lnTo>
                <a:lnTo>
                  <a:pt x="15777" y="5349"/>
                </a:lnTo>
                <a:lnTo>
                  <a:pt x="15631" y="4959"/>
                </a:lnTo>
                <a:lnTo>
                  <a:pt x="15460" y="4617"/>
                </a:lnTo>
                <a:lnTo>
                  <a:pt x="15289" y="4250"/>
                </a:lnTo>
                <a:lnTo>
                  <a:pt x="15094" y="3908"/>
                </a:lnTo>
                <a:lnTo>
                  <a:pt x="14874" y="3591"/>
                </a:lnTo>
                <a:lnTo>
                  <a:pt x="14654" y="3273"/>
                </a:lnTo>
                <a:lnTo>
                  <a:pt x="14410" y="2956"/>
                </a:lnTo>
                <a:lnTo>
                  <a:pt x="14166" y="2663"/>
                </a:lnTo>
                <a:lnTo>
                  <a:pt x="13872" y="2394"/>
                </a:lnTo>
                <a:lnTo>
                  <a:pt x="13604" y="2125"/>
                </a:lnTo>
                <a:lnTo>
                  <a:pt x="13311" y="1857"/>
                </a:lnTo>
                <a:lnTo>
                  <a:pt x="12993" y="1613"/>
                </a:lnTo>
                <a:lnTo>
                  <a:pt x="12676" y="1393"/>
                </a:lnTo>
                <a:lnTo>
                  <a:pt x="12358" y="1173"/>
                </a:lnTo>
                <a:lnTo>
                  <a:pt x="12016" y="978"/>
                </a:lnTo>
                <a:lnTo>
                  <a:pt x="11650" y="807"/>
                </a:lnTo>
                <a:lnTo>
                  <a:pt x="11308" y="636"/>
                </a:lnTo>
                <a:lnTo>
                  <a:pt x="10942" y="489"/>
                </a:lnTo>
                <a:lnTo>
                  <a:pt x="10551" y="367"/>
                </a:lnTo>
                <a:lnTo>
                  <a:pt x="10160" y="245"/>
                </a:lnTo>
                <a:lnTo>
                  <a:pt x="9769" y="172"/>
                </a:lnTo>
                <a:lnTo>
                  <a:pt x="9379" y="98"/>
                </a:lnTo>
                <a:lnTo>
                  <a:pt x="8963" y="50"/>
                </a:lnTo>
                <a:lnTo>
                  <a:pt x="8548" y="1"/>
                </a:lnTo>
                <a:close/>
              </a:path>
            </a:pathLst>
          </a:custGeom>
          <a:solidFill>
            <a:schemeClr val="bg2"/>
          </a:solidFill>
          <a:ln>
            <a:noFill/>
          </a:ln>
        </p:spPr>
        <p:txBody>
          <a:bodyPr lIns="91425" tIns="91425" rIns="91425" bIns="91425" anchor="ctr" anchorCtr="0">
            <a:noAutofit/>
          </a:bodyPr>
          <a:lstStyle/>
          <a:p>
            <a:pPr lvl="0">
              <a:spcBef>
                <a:spcPts val="0"/>
              </a:spcBef>
              <a:buNone/>
            </a:pPr>
            <a:endParaRPr/>
          </a:p>
        </p:txBody>
      </p:sp>
      <p:sp>
        <p:nvSpPr>
          <p:cNvPr id="30" name="Shape 514">
            <a:extLst>
              <a:ext uri="{FF2B5EF4-FFF2-40B4-BE49-F238E27FC236}">
                <a16:creationId xmlns="" xmlns:a16="http://schemas.microsoft.com/office/drawing/2014/main" id="{6748FD2C-D1B3-4AC8-9082-CC1111ECB4B4}"/>
              </a:ext>
            </a:extLst>
          </p:cNvPr>
          <p:cNvSpPr/>
          <p:nvPr/>
        </p:nvSpPr>
        <p:spPr>
          <a:xfrm>
            <a:off x="3086228" y="4664895"/>
            <a:ext cx="344557" cy="415215"/>
          </a:xfrm>
          <a:custGeom>
            <a:avLst/>
            <a:gdLst/>
            <a:ahLst/>
            <a:cxnLst/>
            <a:rect l="0" t="0" r="0" b="0"/>
            <a:pathLst>
              <a:path w="16266" h="16267" extrusionOk="0">
                <a:moveTo>
                  <a:pt x="11503" y="5349"/>
                </a:moveTo>
                <a:lnTo>
                  <a:pt x="11650" y="5398"/>
                </a:lnTo>
                <a:lnTo>
                  <a:pt x="11796" y="5447"/>
                </a:lnTo>
                <a:lnTo>
                  <a:pt x="11919" y="5545"/>
                </a:lnTo>
                <a:lnTo>
                  <a:pt x="12065" y="5691"/>
                </a:lnTo>
                <a:lnTo>
                  <a:pt x="12163" y="5838"/>
                </a:lnTo>
                <a:lnTo>
                  <a:pt x="12212" y="6033"/>
                </a:lnTo>
                <a:lnTo>
                  <a:pt x="12236" y="6229"/>
                </a:lnTo>
                <a:lnTo>
                  <a:pt x="12236" y="6375"/>
                </a:lnTo>
                <a:lnTo>
                  <a:pt x="12187" y="6522"/>
                </a:lnTo>
                <a:lnTo>
                  <a:pt x="12138" y="6644"/>
                </a:lnTo>
                <a:lnTo>
                  <a:pt x="12041" y="6766"/>
                </a:lnTo>
                <a:lnTo>
                  <a:pt x="7938" y="10893"/>
                </a:lnTo>
                <a:lnTo>
                  <a:pt x="7816" y="11015"/>
                </a:lnTo>
                <a:lnTo>
                  <a:pt x="7645" y="11113"/>
                </a:lnTo>
                <a:lnTo>
                  <a:pt x="7474" y="11186"/>
                </a:lnTo>
                <a:lnTo>
                  <a:pt x="7303" y="11211"/>
                </a:lnTo>
                <a:lnTo>
                  <a:pt x="7083" y="11211"/>
                </a:lnTo>
                <a:lnTo>
                  <a:pt x="6912" y="11162"/>
                </a:lnTo>
                <a:lnTo>
                  <a:pt x="6765" y="11064"/>
                </a:lnTo>
                <a:lnTo>
                  <a:pt x="6619" y="10967"/>
                </a:lnTo>
                <a:lnTo>
                  <a:pt x="4567" y="8915"/>
                </a:lnTo>
                <a:lnTo>
                  <a:pt x="4470" y="8769"/>
                </a:lnTo>
                <a:lnTo>
                  <a:pt x="4372" y="8622"/>
                </a:lnTo>
                <a:lnTo>
                  <a:pt x="4323" y="8451"/>
                </a:lnTo>
                <a:lnTo>
                  <a:pt x="4323" y="8280"/>
                </a:lnTo>
                <a:lnTo>
                  <a:pt x="4323" y="8109"/>
                </a:lnTo>
                <a:lnTo>
                  <a:pt x="4372" y="7938"/>
                </a:lnTo>
                <a:lnTo>
                  <a:pt x="4470" y="7792"/>
                </a:lnTo>
                <a:lnTo>
                  <a:pt x="4567" y="7670"/>
                </a:lnTo>
                <a:lnTo>
                  <a:pt x="4714" y="7547"/>
                </a:lnTo>
                <a:lnTo>
                  <a:pt x="4860" y="7474"/>
                </a:lnTo>
                <a:lnTo>
                  <a:pt x="5031" y="7425"/>
                </a:lnTo>
                <a:lnTo>
                  <a:pt x="5202" y="7401"/>
                </a:lnTo>
                <a:lnTo>
                  <a:pt x="5373" y="7425"/>
                </a:lnTo>
                <a:lnTo>
                  <a:pt x="5520" y="7474"/>
                </a:lnTo>
                <a:lnTo>
                  <a:pt x="5691" y="7547"/>
                </a:lnTo>
                <a:lnTo>
                  <a:pt x="5813" y="7670"/>
                </a:lnTo>
                <a:lnTo>
                  <a:pt x="7181" y="9013"/>
                </a:lnTo>
                <a:lnTo>
                  <a:pt x="10673" y="5667"/>
                </a:lnTo>
                <a:lnTo>
                  <a:pt x="10820" y="5520"/>
                </a:lnTo>
                <a:lnTo>
                  <a:pt x="10991" y="5423"/>
                </a:lnTo>
                <a:lnTo>
                  <a:pt x="11161" y="5374"/>
                </a:lnTo>
                <a:lnTo>
                  <a:pt x="11357" y="5349"/>
                </a:lnTo>
                <a:close/>
                <a:moveTo>
                  <a:pt x="7718" y="1"/>
                </a:moveTo>
                <a:lnTo>
                  <a:pt x="7303" y="50"/>
                </a:lnTo>
                <a:lnTo>
                  <a:pt x="6887" y="98"/>
                </a:lnTo>
                <a:lnTo>
                  <a:pt x="6497" y="172"/>
                </a:lnTo>
                <a:lnTo>
                  <a:pt x="6106" y="245"/>
                </a:lnTo>
                <a:lnTo>
                  <a:pt x="5715" y="367"/>
                </a:lnTo>
                <a:lnTo>
                  <a:pt x="5349" y="489"/>
                </a:lnTo>
                <a:lnTo>
                  <a:pt x="4958" y="636"/>
                </a:lnTo>
                <a:lnTo>
                  <a:pt x="4616" y="807"/>
                </a:lnTo>
                <a:lnTo>
                  <a:pt x="4250" y="978"/>
                </a:lnTo>
                <a:lnTo>
                  <a:pt x="3908" y="1173"/>
                </a:lnTo>
                <a:lnTo>
                  <a:pt x="3590" y="1393"/>
                </a:lnTo>
                <a:lnTo>
                  <a:pt x="3273" y="1613"/>
                </a:lnTo>
                <a:lnTo>
                  <a:pt x="2955" y="1857"/>
                </a:lnTo>
                <a:lnTo>
                  <a:pt x="2662" y="2125"/>
                </a:lnTo>
                <a:lnTo>
                  <a:pt x="2394" y="2394"/>
                </a:lnTo>
                <a:lnTo>
                  <a:pt x="2125" y="2663"/>
                </a:lnTo>
                <a:lnTo>
                  <a:pt x="1856" y="2956"/>
                </a:lnTo>
                <a:lnTo>
                  <a:pt x="1612" y="3273"/>
                </a:lnTo>
                <a:lnTo>
                  <a:pt x="1392" y="3591"/>
                </a:lnTo>
                <a:lnTo>
                  <a:pt x="1172" y="3908"/>
                </a:lnTo>
                <a:lnTo>
                  <a:pt x="977" y="4250"/>
                </a:lnTo>
                <a:lnTo>
                  <a:pt x="806" y="4617"/>
                </a:lnTo>
                <a:lnTo>
                  <a:pt x="635" y="4959"/>
                </a:lnTo>
                <a:lnTo>
                  <a:pt x="489" y="5349"/>
                </a:lnTo>
                <a:lnTo>
                  <a:pt x="366" y="5716"/>
                </a:lnTo>
                <a:lnTo>
                  <a:pt x="244" y="6106"/>
                </a:lnTo>
                <a:lnTo>
                  <a:pt x="171" y="6497"/>
                </a:lnTo>
                <a:lnTo>
                  <a:pt x="98" y="6888"/>
                </a:lnTo>
                <a:lnTo>
                  <a:pt x="49" y="7303"/>
                </a:lnTo>
                <a:lnTo>
                  <a:pt x="0" y="7718"/>
                </a:lnTo>
                <a:lnTo>
                  <a:pt x="0" y="8134"/>
                </a:lnTo>
                <a:lnTo>
                  <a:pt x="0" y="8549"/>
                </a:lnTo>
                <a:lnTo>
                  <a:pt x="49" y="8964"/>
                </a:lnTo>
                <a:lnTo>
                  <a:pt x="98" y="9379"/>
                </a:lnTo>
                <a:lnTo>
                  <a:pt x="171" y="9770"/>
                </a:lnTo>
                <a:lnTo>
                  <a:pt x="244" y="10161"/>
                </a:lnTo>
                <a:lnTo>
                  <a:pt x="366" y="10551"/>
                </a:lnTo>
                <a:lnTo>
                  <a:pt x="489" y="10918"/>
                </a:lnTo>
                <a:lnTo>
                  <a:pt x="635" y="11309"/>
                </a:lnTo>
                <a:lnTo>
                  <a:pt x="806" y="11650"/>
                </a:lnTo>
                <a:lnTo>
                  <a:pt x="977" y="12017"/>
                </a:lnTo>
                <a:lnTo>
                  <a:pt x="1172" y="12359"/>
                </a:lnTo>
                <a:lnTo>
                  <a:pt x="1392" y="12676"/>
                </a:lnTo>
                <a:lnTo>
                  <a:pt x="1612" y="12994"/>
                </a:lnTo>
                <a:lnTo>
                  <a:pt x="1856" y="13311"/>
                </a:lnTo>
                <a:lnTo>
                  <a:pt x="2125" y="13604"/>
                </a:lnTo>
                <a:lnTo>
                  <a:pt x="2394" y="13873"/>
                </a:lnTo>
                <a:lnTo>
                  <a:pt x="2662" y="14142"/>
                </a:lnTo>
                <a:lnTo>
                  <a:pt x="2955" y="14410"/>
                </a:lnTo>
                <a:lnTo>
                  <a:pt x="3273" y="14655"/>
                </a:lnTo>
                <a:lnTo>
                  <a:pt x="3590" y="14874"/>
                </a:lnTo>
                <a:lnTo>
                  <a:pt x="3908" y="15094"/>
                </a:lnTo>
                <a:lnTo>
                  <a:pt x="4250" y="15290"/>
                </a:lnTo>
                <a:lnTo>
                  <a:pt x="4616" y="15460"/>
                </a:lnTo>
                <a:lnTo>
                  <a:pt x="4958" y="15631"/>
                </a:lnTo>
                <a:lnTo>
                  <a:pt x="5349" y="15778"/>
                </a:lnTo>
                <a:lnTo>
                  <a:pt x="5715" y="15900"/>
                </a:lnTo>
                <a:lnTo>
                  <a:pt x="6106" y="16022"/>
                </a:lnTo>
                <a:lnTo>
                  <a:pt x="6497" y="16095"/>
                </a:lnTo>
                <a:lnTo>
                  <a:pt x="6887" y="16169"/>
                </a:lnTo>
                <a:lnTo>
                  <a:pt x="7303" y="16218"/>
                </a:lnTo>
                <a:lnTo>
                  <a:pt x="7718" y="16266"/>
                </a:lnTo>
                <a:lnTo>
                  <a:pt x="8548" y="16266"/>
                </a:lnTo>
                <a:lnTo>
                  <a:pt x="8963" y="16218"/>
                </a:lnTo>
                <a:lnTo>
                  <a:pt x="9379" y="16169"/>
                </a:lnTo>
                <a:lnTo>
                  <a:pt x="9769" y="16095"/>
                </a:lnTo>
                <a:lnTo>
                  <a:pt x="10160" y="16022"/>
                </a:lnTo>
                <a:lnTo>
                  <a:pt x="10551" y="15900"/>
                </a:lnTo>
                <a:lnTo>
                  <a:pt x="10942" y="15778"/>
                </a:lnTo>
                <a:lnTo>
                  <a:pt x="11308" y="15631"/>
                </a:lnTo>
                <a:lnTo>
                  <a:pt x="11650" y="15460"/>
                </a:lnTo>
                <a:lnTo>
                  <a:pt x="12016" y="15290"/>
                </a:lnTo>
                <a:lnTo>
                  <a:pt x="12358" y="15094"/>
                </a:lnTo>
                <a:lnTo>
                  <a:pt x="12676" y="14874"/>
                </a:lnTo>
                <a:lnTo>
                  <a:pt x="12993" y="14655"/>
                </a:lnTo>
                <a:lnTo>
                  <a:pt x="13311" y="14410"/>
                </a:lnTo>
                <a:lnTo>
                  <a:pt x="13604" y="14142"/>
                </a:lnTo>
                <a:lnTo>
                  <a:pt x="13872" y="13873"/>
                </a:lnTo>
                <a:lnTo>
                  <a:pt x="14166" y="13604"/>
                </a:lnTo>
                <a:lnTo>
                  <a:pt x="14410" y="13311"/>
                </a:lnTo>
                <a:lnTo>
                  <a:pt x="14654" y="12994"/>
                </a:lnTo>
                <a:lnTo>
                  <a:pt x="14874" y="12676"/>
                </a:lnTo>
                <a:lnTo>
                  <a:pt x="15094" y="12359"/>
                </a:lnTo>
                <a:lnTo>
                  <a:pt x="15289" y="12017"/>
                </a:lnTo>
                <a:lnTo>
                  <a:pt x="15460" y="11650"/>
                </a:lnTo>
                <a:lnTo>
                  <a:pt x="15631" y="11309"/>
                </a:lnTo>
                <a:lnTo>
                  <a:pt x="15777" y="10918"/>
                </a:lnTo>
                <a:lnTo>
                  <a:pt x="15900" y="10551"/>
                </a:lnTo>
                <a:lnTo>
                  <a:pt x="16022" y="10161"/>
                </a:lnTo>
                <a:lnTo>
                  <a:pt x="16095" y="9770"/>
                </a:lnTo>
                <a:lnTo>
                  <a:pt x="16168" y="9379"/>
                </a:lnTo>
                <a:lnTo>
                  <a:pt x="16217" y="8964"/>
                </a:lnTo>
                <a:lnTo>
                  <a:pt x="16266" y="8549"/>
                </a:lnTo>
                <a:lnTo>
                  <a:pt x="16266" y="8134"/>
                </a:lnTo>
                <a:lnTo>
                  <a:pt x="16266" y="7718"/>
                </a:lnTo>
                <a:lnTo>
                  <a:pt x="16217" y="7303"/>
                </a:lnTo>
                <a:lnTo>
                  <a:pt x="16168" y="6888"/>
                </a:lnTo>
                <a:lnTo>
                  <a:pt x="16095" y="6497"/>
                </a:lnTo>
                <a:lnTo>
                  <a:pt x="16022" y="6106"/>
                </a:lnTo>
                <a:lnTo>
                  <a:pt x="15900" y="5716"/>
                </a:lnTo>
                <a:lnTo>
                  <a:pt x="15777" y="5349"/>
                </a:lnTo>
                <a:lnTo>
                  <a:pt x="15631" y="4959"/>
                </a:lnTo>
                <a:lnTo>
                  <a:pt x="15460" y="4617"/>
                </a:lnTo>
                <a:lnTo>
                  <a:pt x="15289" y="4250"/>
                </a:lnTo>
                <a:lnTo>
                  <a:pt x="15094" y="3908"/>
                </a:lnTo>
                <a:lnTo>
                  <a:pt x="14874" y="3591"/>
                </a:lnTo>
                <a:lnTo>
                  <a:pt x="14654" y="3273"/>
                </a:lnTo>
                <a:lnTo>
                  <a:pt x="14410" y="2956"/>
                </a:lnTo>
                <a:lnTo>
                  <a:pt x="14166" y="2663"/>
                </a:lnTo>
                <a:lnTo>
                  <a:pt x="13872" y="2394"/>
                </a:lnTo>
                <a:lnTo>
                  <a:pt x="13604" y="2125"/>
                </a:lnTo>
                <a:lnTo>
                  <a:pt x="13311" y="1857"/>
                </a:lnTo>
                <a:lnTo>
                  <a:pt x="12993" y="1613"/>
                </a:lnTo>
                <a:lnTo>
                  <a:pt x="12676" y="1393"/>
                </a:lnTo>
                <a:lnTo>
                  <a:pt x="12358" y="1173"/>
                </a:lnTo>
                <a:lnTo>
                  <a:pt x="12016" y="978"/>
                </a:lnTo>
                <a:lnTo>
                  <a:pt x="11650" y="807"/>
                </a:lnTo>
                <a:lnTo>
                  <a:pt x="11308" y="636"/>
                </a:lnTo>
                <a:lnTo>
                  <a:pt x="10942" y="489"/>
                </a:lnTo>
                <a:lnTo>
                  <a:pt x="10551" y="367"/>
                </a:lnTo>
                <a:lnTo>
                  <a:pt x="10160" y="245"/>
                </a:lnTo>
                <a:lnTo>
                  <a:pt x="9769" y="172"/>
                </a:lnTo>
                <a:lnTo>
                  <a:pt x="9379" y="98"/>
                </a:lnTo>
                <a:lnTo>
                  <a:pt x="8963" y="50"/>
                </a:lnTo>
                <a:lnTo>
                  <a:pt x="8548" y="1"/>
                </a:lnTo>
                <a:close/>
              </a:path>
            </a:pathLst>
          </a:custGeom>
          <a:solidFill>
            <a:schemeClr val="bg2"/>
          </a:solidFill>
          <a:ln>
            <a:noFill/>
          </a:ln>
        </p:spPr>
        <p:txBody>
          <a:bodyPr lIns="91425" tIns="91425" rIns="91425" bIns="91425" anchor="ctr" anchorCtr="0">
            <a:noAutofit/>
          </a:bodyPr>
          <a:lstStyle/>
          <a:p>
            <a:pPr lvl="0">
              <a:spcBef>
                <a:spcPts val="0"/>
              </a:spcBef>
              <a:buNone/>
            </a:pPr>
            <a:endParaRPr/>
          </a:p>
        </p:txBody>
      </p:sp>
      <p:pic>
        <p:nvPicPr>
          <p:cNvPr id="5" name="Picture 4">
            <a:extLst>
              <a:ext uri="{FF2B5EF4-FFF2-40B4-BE49-F238E27FC236}">
                <a16:creationId xmlns="" xmlns:a16="http://schemas.microsoft.com/office/drawing/2014/main" id="{74A72EB3-0277-44CD-BB35-0ABBD7DF4360}"/>
              </a:ext>
            </a:extLst>
          </p:cNvPr>
          <p:cNvPicPr>
            <a:picLocks noChangeAspect="1"/>
          </p:cNvPicPr>
          <p:nvPr/>
        </p:nvPicPr>
        <p:blipFill>
          <a:blip r:embed="rId3"/>
          <a:stretch>
            <a:fillRect/>
          </a:stretch>
        </p:blipFill>
        <p:spPr>
          <a:xfrm>
            <a:off x="3622087" y="6076997"/>
            <a:ext cx="347502" cy="317019"/>
          </a:xfrm>
          <a:prstGeom prst="rect">
            <a:avLst/>
          </a:prstGeom>
        </p:spPr>
      </p:pic>
      <p:sp>
        <p:nvSpPr>
          <p:cNvPr id="33" name="Cloud Callout 4">
            <a:extLst>
              <a:ext uri="{FF2B5EF4-FFF2-40B4-BE49-F238E27FC236}">
                <a16:creationId xmlns="" xmlns:a16="http://schemas.microsoft.com/office/drawing/2014/main" id="{BBE03C18-ABB4-4EF8-85FF-53E336C8C77F}"/>
              </a:ext>
            </a:extLst>
          </p:cNvPr>
          <p:cNvSpPr/>
          <p:nvPr/>
        </p:nvSpPr>
        <p:spPr>
          <a:xfrm>
            <a:off x="3086228" y="994687"/>
            <a:ext cx="7513553" cy="1449829"/>
          </a:xfrm>
          <a:prstGeom prst="cloudCallout">
            <a:avLst/>
          </a:prstGeom>
          <a:solidFill>
            <a:srgbClr val="0033CC"/>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2"/>
                </a:solidFill>
                <a:latin typeface="+mj-lt"/>
              </a:rPr>
              <a:t>Có</a:t>
            </a:r>
            <a:r>
              <a:rPr lang="en-US" sz="2000" dirty="0">
                <a:solidFill>
                  <a:schemeClr val="bg2"/>
                </a:solidFill>
                <a:latin typeface="+mj-lt"/>
              </a:rPr>
              <a:t> </a:t>
            </a:r>
            <a:r>
              <a:rPr lang="en-US" sz="2000" dirty="0" err="1">
                <a:solidFill>
                  <a:schemeClr val="bg2"/>
                </a:solidFill>
                <a:latin typeface="+mj-lt"/>
              </a:rPr>
              <a:t>phải</a:t>
            </a:r>
            <a:r>
              <a:rPr lang="en-US" sz="2000" dirty="0">
                <a:solidFill>
                  <a:schemeClr val="bg2"/>
                </a:solidFill>
                <a:latin typeface="+mj-lt"/>
              </a:rPr>
              <a:t> </a:t>
            </a:r>
            <a:r>
              <a:rPr lang="en-US" sz="2000" dirty="0" err="1">
                <a:solidFill>
                  <a:schemeClr val="bg2"/>
                </a:solidFill>
                <a:latin typeface="+mj-lt"/>
              </a:rPr>
              <a:t>mọi</a:t>
            </a:r>
            <a:r>
              <a:rPr lang="en-US" sz="2000" dirty="0">
                <a:solidFill>
                  <a:schemeClr val="bg2"/>
                </a:solidFill>
                <a:latin typeface="+mj-lt"/>
              </a:rPr>
              <a:t> tri </a:t>
            </a:r>
            <a:r>
              <a:rPr lang="en-US" sz="2000" dirty="0" err="1">
                <a:solidFill>
                  <a:schemeClr val="bg2"/>
                </a:solidFill>
                <a:latin typeface="+mj-lt"/>
              </a:rPr>
              <a:t>thức</a:t>
            </a:r>
            <a:r>
              <a:rPr lang="en-US" sz="2000" dirty="0">
                <a:solidFill>
                  <a:schemeClr val="bg2"/>
                </a:solidFill>
                <a:latin typeface="+mj-lt"/>
              </a:rPr>
              <a:t> </a:t>
            </a:r>
            <a:r>
              <a:rPr lang="en-US" sz="2000" dirty="0" err="1">
                <a:solidFill>
                  <a:schemeClr val="bg2"/>
                </a:solidFill>
                <a:latin typeface="+mj-lt"/>
              </a:rPr>
              <a:t>mà</a:t>
            </a:r>
            <a:r>
              <a:rPr lang="en-US" sz="2000" dirty="0">
                <a:solidFill>
                  <a:schemeClr val="bg2"/>
                </a:solidFill>
                <a:latin typeface="+mj-lt"/>
              </a:rPr>
              <a:t> con </a:t>
            </a:r>
            <a:r>
              <a:rPr lang="en-US" sz="2000" dirty="0" err="1">
                <a:solidFill>
                  <a:schemeClr val="bg2"/>
                </a:solidFill>
                <a:latin typeface="+mj-lt"/>
              </a:rPr>
              <a:t>người</a:t>
            </a:r>
            <a:r>
              <a:rPr lang="en-US" sz="2000" dirty="0">
                <a:solidFill>
                  <a:schemeClr val="bg2"/>
                </a:solidFill>
                <a:latin typeface="+mj-lt"/>
              </a:rPr>
              <a:t> </a:t>
            </a:r>
            <a:r>
              <a:rPr lang="en-US" sz="2000" dirty="0" err="1">
                <a:solidFill>
                  <a:schemeClr val="bg2"/>
                </a:solidFill>
                <a:latin typeface="+mj-lt"/>
              </a:rPr>
              <a:t>có</a:t>
            </a:r>
            <a:r>
              <a:rPr lang="en-US" sz="2000" dirty="0">
                <a:solidFill>
                  <a:schemeClr val="bg2"/>
                </a:solidFill>
                <a:latin typeface="+mj-lt"/>
              </a:rPr>
              <a:t> </a:t>
            </a:r>
            <a:r>
              <a:rPr lang="en-US" sz="2000" dirty="0" err="1">
                <a:solidFill>
                  <a:schemeClr val="bg2"/>
                </a:solidFill>
                <a:latin typeface="+mj-lt"/>
              </a:rPr>
              <a:t>được</a:t>
            </a:r>
            <a:r>
              <a:rPr lang="en-US" sz="2000" dirty="0">
                <a:solidFill>
                  <a:schemeClr val="bg2"/>
                </a:solidFill>
                <a:latin typeface="+mj-lt"/>
              </a:rPr>
              <a:t> </a:t>
            </a:r>
            <a:r>
              <a:rPr lang="en-US" sz="2000" dirty="0" err="1">
                <a:solidFill>
                  <a:schemeClr val="bg2"/>
                </a:solidFill>
                <a:latin typeface="+mj-lt"/>
              </a:rPr>
              <a:t>đều</a:t>
            </a:r>
            <a:r>
              <a:rPr lang="en-US" sz="2000" dirty="0">
                <a:solidFill>
                  <a:schemeClr val="bg2"/>
                </a:solidFill>
                <a:latin typeface="+mj-lt"/>
              </a:rPr>
              <a:t> </a:t>
            </a:r>
            <a:r>
              <a:rPr lang="en-US" sz="2000" dirty="0" err="1">
                <a:solidFill>
                  <a:schemeClr val="bg2"/>
                </a:solidFill>
                <a:latin typeface="+mj-lt"/>
              </a:rPr>
              <a:t>được</a:t>
            </a:r>
            <a:r>
              <a:rPr lang="en-US" sz="2000" dirty="0">
                <a:solidFill>
                  <a:schemeClr val="bg2"/>
                </a:solidFill>
                <a:latin typeface="+mj-lt"/>
              </a:rPr>
              <a:t> </a:t>
            </a:r>
            <a:r>
              <a:rPr lang="en-US" sz="2000" dirty="0" err="1">
                <a:solidFill>
                  <a:schemeClr val="bg2"/>
                </a:solidFill>
                <a:latin typeface="+mj-lt"/>
              </a:rPr>
              <a:t>xem</a:t>
            </a:r>
            <a:r>
              <a:rPr lang="en-US" sz="2000" dirty="0">
                <a:solidFill>
                  <a:schemeClr val="bg2"/>
                </a:solidFill>
                <a:latin typeface="+mj-lt"/>
              </a:rPr>
              <a:t> </a:t>
            </a:r>
            <a:r>
              <a:rPr lang="en-US" sz="2000" dirty="0" err="1">
                <a:solidFill>
                  <a:schemeClr val="bg2"/>
                </a:solidFill>
                <a:latin typeface="+mj-lt"/>
              </a:rPr>
              <a:t>là</a:t>
            </a:r>
            <a:r>
              <a:rPr lang="en-US" sz="2000" dirty="0">
                <a:solidFill>
                  <a:schemeClr val="bg2"/>
                </a:solidFill>
                <a:latin typeface="+mj-lt"/>
              </a:rPr>
              <a:t> tri </a:t>
            </a:r>
            <a:r>
              <a:rPr lang="en-US" sz="2000" dirty="0" err="1">
                <a:solidFill>
                  <a:schemeClr val="bg2"/>
                </a:solidFill>
                <a:latin typeface="+mj-lt"/>
              </a:rPr>
              <a:t>thức</a:t>
            </a:r>
            <a:r>
              <a:rPr lang="en-US" sz="2000" dirty="0">
                <a:solidFill>
                  <a:schemeClr val="bg2"/>
                </a:solidFill>
                <a:latin typeface="+mj-lt"/>
              </a:rPr>
              <a:t> </a:t>
            </a:r>
            <a:r>
              <a:rPr lang="en-US" sz="2000" dirty="0" err="1">
                <a:solidFill>
                  <a:schemeClr val="bg2"/>
                </a:solidFill>
                <a:latin typeface="+mj-lt"/>
              </a:rPr>
              <a:t>triết</a:t>
            </a:r>
            <a:r>
              <a:rPr lang="en-US" sz="2000" dirty="0">
                <a:solidFill>
                  <a:schemeClr val="bg2"/>
                </a:solidFill>
                <a:latin typeface="+mj-lt"/>
              </a:rPr>
              <a:t> </a:t>
            </a:r>
            <a:r>
              <a:rPr lang="en-US" sz="2000" dirty="0" err="1">
                <a:solidFill>
                  <a:schemeClr val="bg2"/>
                </a:solidFill>
                <a:latin typeface="+mj-lt"/>
              </a:rPr>
              <a:t>học</a:t>
            </a:r>
            <a:r>
              <a:rPr lang="en-US" sz="2000" dirty="0">
                <a:solidFill>
                  <a:schemeClr val="bg2"/>
                </a:solidFill>
                <a:latin typeface="+mj-lt"/>
              </a:rPr>
              <a:t> hay </a:t>
            </a:r>
            <a:r>
              <a:rPr lang="en-US" sz="2000" dirty="0" err="1">
                <a:solidFill>
                  <a:schemeClr val="bg2"/>
                </a:solidFill>
                <a:latin typeface="+mj-lt"/>
              </a:rPr>
              <a:t>không</a:t>
            </a:r>
            <a:r>
              <a:rPr lang="en-US" sz="2000" dirty="0">
                <a:solidFill>
                  <a:schemeClr val="bg2"/>
                </a:solidFill>
                <a:latin typeface="+mj-lt"/>
              </a:rPr>
              <a:t>?</a:t>
            </a:r>
          </a:p>
        </p:txBody>
      </p:sp>
      <p:sp>
        <p:nvSpPr>
          <p:cNvPr id="34" name="Rectangle 33">
            <a:extLst>
              <a:ext uri="{FF2B5EF4-FFF2-40B4-BE49-F238E27FC236}">
                <a16:creationId xmlns="" xmlns:a16="http://schemas.microsoft.com/office/drawing/2014/main" id="{EB767B04-4DA8-49F6-B8DA-7AB7C795DD8A}"/>
              </a:ext>
            </a:extLst>
          </p:cNvPr>
          <p:cNvSpPr/>
          <p:nvPr/>
        </p:nvSpPr>
        <p:spPr>
          <a:xfrm>
            <a:off x="2392577" y="2715470"/>
            <a:ext cx="8432551" cy="400110"/>
          </a:xfrm>
          <a:prstGeom prst="rect">
            <a:avLst/>
          </a:prstGeom>
        </p:spPr>
        <p:txBody>
          <a:bodyPr wrap="square">
            <a:spAutoFit/>
          </a:bodyPr>
          <a:lstStyle/>
          <a:p>
            <a:pPr algn="ctr"/>
            <a:r>
              <a:rPr lang="en-US" sz="2000" b="1" dirty="0" err="1">
                <a:solidFill>
                  <a:schemeClr val="bg1">
                    <a:lumMod val="25000"/>
                  </a:schemeClr>
                </a:solidFill>
                <a:cs typeface="Times New Roman" charset="0"/>
              </a:rPr>
              <a:t>Không</a:t>
            </a:r>
            <a:r>
              <a:rPr lang="en-US" sz="2000" b="1" dirty="0">
                <a:solidFill>
                  <a:schemeClr val="bg1">
                    <a:lumMod val="25000"/>
                  </a:schemeClr>
                </a:solidFill>
                <a:cs typeface="Times New Roman" charset="0"/>
              </a:rPr>
              <a:t>, </a:t>
            </a:r>
            <a:r>
              <a:rPr lang="en-US" sz="2000" b="1" dirty="0" err="1">
                <a:solidFill>
                  <a:schemeClr val="bg1">
                    <a:lumMod val="25000"/>
                  </a:schemeClr>
                </a:solidFill>
                <a:cs typeface="Times New Roman" charset="0"/>
              </a:rPr>
              <a:t>bởi</a:t>
            </a:r>
            <a:r>
              <a:rPr lang="en-US" sz="2000" b="1" dirty="0">
                <a:solidFill>
                  <a:schemeClr val="bg1">
                    <a:lumMod val="25000"/>
                  </a:schemeClr>
                </a:solidFill>
                <a:cs typeface="Times New Roman" charset="0"/>
              </a:rPr>
              <a:t> </a:t>
            </a:r>
            <a:r>
              <a:rPr lang="en-US" sz="2000" b="1" dirty="0" err="1">
                <a:solidFill>
                  <a:schemeClr val="bg1">
                    <a:lumMod val="25000"/>
                  </a:schemeClr>
                </a:solidFill>
                <a:cs typeface="Times New Roman" charset="0"/>
              </a:rPr>
              <a:t>vì</a:t>
            </a:r>
            <a:r>
              <a:rPr lang="en-US" sz="2000" b="1" dirty="0">
                <a:solidFill>
                  <a:schemeClr val="bg1">
                    <a:lumMod val="25000"/>
                  </a:schemeClr>
                </a:solidFill>
                <a:cs typeface="Times New Roman" charset="0"/>
              </a:rPr>
              <a:t> t</a:t>
            </a:r>
            <a:r>
              <a:rPr lang="en-US" sz="2000" b="1" dirty="0">
                <a:solidFill>
                  <a:schemeClr val="bg1">
                    <a:lumMod val="25000"/>
                  </a:schemeClr>
                </a:solidFill>
              </a:rPr>
              <a:t>ri </a:t>
            </a:r>
            <a:r>
              <a:rPr lang="en-US" sz="2000" b="1" dirty="0" err="1">
                <a:solidFill>
                  <a:schemeClr val="bg1">
                    <a:lumMod val="25000"/>
                  </a:schemeClr>
                </a:solidFill>
              </a:rPr>
              <a:t>thức</a:t>
            </a:r>
            <a:r>
              <a:rPr lang="en-US" sz="2000" b="1" dirty="0">
                <a:solidFill>
                  <a:schemeClr val="bg1">
                    <a:lumMod val="25000"/>
                  </a:schemeClr>
                </a:solidFill>
              </a:rPr>
              <a:t> </a:t>
            </a:r>
            <a:r>
              <a:rPr lang="en-US" sz="2000" b="1" dirty="0" err="1">
                <a:solidFill>
                  <a:schemeClr val="bg1">
                    <a:lumMod val="25000"/>
                  </a:schemeClr>
                </a:solidFill>
              </a:rPr>
              <a:t>được</a:t>
            </a:r>
            <a:r>
              <a:rPr lang="en-US" sz="2000" b="1" dirty="0">
                <a:solidFill>
                  <a:schemeClr val="bg1">
                    <a:lumMod val="25000"/>
                  </a:schemeClr>
                </a:solidFill>
              </a:rPr>
              <a:t> </a:t>
            </a:r>
            <a:r>
              <a:rPr lang="en-US" sz="2000" b="1" dirty="0" err="1">
                <a:solidFill>
                  <a:schemeClr val="bg1">
                    <a:lumMod val="25000"/>
                  </a:schemeClr>
                </a:solidFill>
              </a:rPr>
              <a:t>xem</a:t>
            </a:r>
            <a:r>
              <a:rPr lang="en-US" sz="2000" b="1" dirty="0">
                <a:solidFill>
                  <a:schemeClr val="bg1">
                    <a:lumMod val="25000"/>
                  </a:schemeClr>
                </a:solidFill>
              </a:rPr>
              <a:t> </a:t>
            </a:r>
            <a:r>
              <a:rPr lang="en-US" sz="2000" b="1" dirty="0" err="1">
                <a:solidFill>
                  <a:schemeClr val="bg1">
                    <a:lumMod val="25000"/>
                  </a:schemeClr>
                </a:solidFill>
              </a:rPr>
              <a:t>là</a:t>
            </a:r>
            <a:r>
              <a:rPr lang="en-US" sz="2000" b="1" dirty="0">
                <a:solidFill>
                  <a:schemeClr val="bg1">
                    <a:lumMod val="25000"/>
                  </a:schemeClr>
                </a:solidFill>
              </a:rPr>
              <a:t> tri </a:t>
            </a:r>
            <a:r>
              <a:rPr lang="en-US" sz="2000" b="1" dirty="0" err="1">
                <a:solidFill>
                  <a:schemeClr val="bg1">
                    <a:lumMod val="25000"/>
                  </a:schemeClr>
                </a:solidFill>
              </a:rPr>
              <a:t>thức</a:t>
            </a:r>
            <a:r>
              <a:rPr lang="en-US" sz="2000" b="1" dirty="0">
                <a:solidFill>
                  <a:schemeClr val="bg1">
                    <a:lumMod val="25000"/>
                  </a:schemeClr>
                </a:solidFill>
              </a:rPr>
              <a:t> </a:t>
            </a:r>
            <a:r>
              <a:rPr lang="en-US" sz="2000" b="1" dirty="0" err="1">
                <a:solidFill>
                  <a:schemeClr val="bg1">
                    <a:lumMod val="25000"/>
                  </a:schemeClr>
                </a:solidFill>
              </a:rPr>
              <a:t>triết</a:t>
            </a:r>
            <a:r>
              <a:rPr lang="en-US" sz="2000" b="1" dirty="0">
                <a:solidFill>
                  <a:schemeClr val="bg1">
                    <a:lumMod val="25000"/>
                  </a:schemeClr>
                </a:solidFill>
              </a:rPr>
              <a:t> </a:t>
            </a:r>
            <a:r>
              <a:rPr lang="en-US" sz="2000" b="1" dirty="0" err="1">
                <a:solidFill>
                  <a:schemeClr val="bg1">
                    <a:lumMod val="25000"/>
                  </a:schemeClr>
                </a:solidFill>
              </a:rPr>
              <a:t>học</a:t>
            </a:r>
            <a:r>
              <a:rPr lang="en-US" sz="2000" b="1" dirty="0">
                <a:solidFill>
                  <a:schemeClr val="bg1">
                    <a:lumMod val="25000"/>
                  </a:schemeClr>
                </a:solidFill>
              </a:rPr>
              <a:t> </a:t>
            </a:r>
            <a:r>
              <a:rPr lang="en-US" sz="2000" b="1" dirty="0" err="1">
                <a:solidFill>
                  <a:schemeClr val="bg1">
                    <a:lumMod val="25000"/>
                  </a:schemeClr>
                </a:solidFill>
              </a:rPr>
              <a:t>khi</a:t>
            </a:r>
            <a:r>
              <a:rPr lang="en-US" sz="2000" b="1" dirty="0">
                <a:solidFill>
                  <a:schemeClr val="bg1">
                    <a:lumMod val="25000"/>
                  </a:schemeClr>
                </a:solidFill>
              </a:rPr>
              <a:t>: </a:t>
            </a:r>
            <a:endParaRPr lang="en-US" sz="2000" b="1" dirty="0">
              <a:solidFill>
                <a:schemeClr val="bg1">
                  <a:lumMod val="25000"/>
                </a:schemeClr>
              </a:solidFill>
              <a:cs typeface="Times New Roman" charset="0"/>
            </a:endParaRPr>
          </a:p>
        </p:txBody>
      </p:sp>
      <p:sp>
        <p:nvSpPr>
          <p:cNvPr id="35" name="Rectangle 1">
            <a:extLst>
              <a:ext uri="{FF2B5EF4-FFF2-40B4-BE49-F238E27FC236}">
                <a16:creationId xmlns="" xmlns:a16="http://schemas.microsoft.com/office/drawing/2014/main" id="{6BB880BE-4512-4687-B784-406889A5005A}"/>
              </a:ext>
            </a:extLst>
          </p:cNvPr>
          <p:cNvSpPr>
            <a:spLocks noChangeArrowheads="1"/>
          </p:cNvSpPr>
          <p:nvPr/>
        </p:nvSpPr>
        <p:spPr bwMode="auto">
          <a:xfrm>
            <a:off x="2027548" y="99181"/>
            <a:ext cx="813690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3200" b="1" dirty="0">
                <a:solidFill>
                  <a:srgbClr val="FF0000"/>
                </a:solidFill>
                <a:cs typeface="Times New Roman" charset="0"/>
              </a:rPr>
              <a:t>THẢO LUẬN</a:t>
            </a:r>
          </a:p>
        </p:txBody>
      </p:sp>
      <p:sp>
        <p:nvSpPr>
          <p:cNvPr id="37" name="Minus Sign 36">
            <a:extLst>
              <a:ext uri="{FF2B5EF4-FFF2-40B4-BE49-F238E27FC236}">
                <a16:creationId xmlns="" xmlns:a16="http://schemas.microsoft.com/office/drawing/2014/main" id="{83D8F8A3-7071-47B4-BE1B-D55F461E07C6}"/>
              </a:ext>
            </a:extLst>
          </p:cNvPr>
          <p:cNvSpPr/>
          <p:nvPr/>
        </p:nvSpPr>
        <p:spPr>
          <a:xfrm flipV="1">
            <a:off x="3916017" y="638237"/>
            <a:ext cx="4359965" cy="45719"/>
          </a:xfrm>
          <a:prstGeom prst="mathMinus">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81473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down)">
                                      <p:cBhvr>
                                        <p:cTn id="7" dur="500"/>
                                        <p:tgtEl>
                                          <p:spTgt spid="18"/>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wipe(down)">
                                      <p:cBhvr>
                                        <p:cTn id="13" dur="500"/>
                                        <p:tgtEl>
                                          <p:spTgt spid="22"/>
                                        </p:tgtEl>
                                      </p:cBhvr>
                                    </p:animEffect>
                                  </p:childTnLst>
                                </p:cTn>
                              </p:par>
                              <p:par>
                                <p:cTn id="14" presetID="6" presetClass="entr" presetSubtype="16" fill="hold" nodeType="withEffect">
                                  <p:stCondLst>
                                    <p:cond delay="0"/>
                                  </p:stCondLst>
                                  <p:childTnLst>
                                    <p:set>
                                      <p:cBhvr>
                                        <p:cTn id="15" dur="1" fill="hold">
                                          <p:stCondLst>
                                            <p:cond delay="0"/>
                                          </p:stCondLst>
                                        </p:cTn>
                                        <p:tgtEl>
                                          <p:spTgt spid="3074"/>
                                        </p:tgtEl>
                                        <p:attrNameLst>
                                          <p:attrName>style.visibility</p:attrName>
                                        </p:attrNameLst>
                                      </p:cBhvr>
                                      <p:to>
                                        <p:strVal val="visible"/>
                                      </p:to>
                                    </p:set>
                                    <p:animEffect transition="in" filter="circle(in)">
                                      <p:cBhvr>
                                        <p:cTn id="16" dur="2000"/>
                                        <p:tgtEl>
                                          <p:spTgt spid="307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500" fill="hold"/>
                                        <p:tgtEl>
                                          <p:spTgt spid="34"/>
                                        </p:tgtEl>
                                        <p:attrNameLst>
                                          <p:attrName>ppt_w</p:attrName>
                                        </p:attrNameLst>
                                      </p:cBhvr>
                                      <p:tavLst>
                                        <p:tav tm="0">
                                          <p:val>
                                            <p:fltVal val="0"/>
                                          </p:val>
                                        </p:tav>
                                        <p:tav tm="100000">
                                          <p:val>
                                            <p:strVal val="#ppt_w"/>
                                          </p:val>
                                        </p:tav>
                                      </p:tavLst>
                                    </p:anim>
                                    <p:anim calcmode="lin" valueType="num">
                                      <p:cBhvr>
                                        <p:cTn id="22" dur="500" fill="hold"/>
                                        <p:tgtEl>
                                          <p:spTgt spid="34"/>
                                        </p:tgtEl>
                                        <p:attrNameLst>
                                          <p:attrName>ppt_h</p:attrName>
                                        </p:attrNameLst>
                                      </p:cBhvr>
                                      <p:tavLst>
                                        <p:tav tm="0">
                                          <p:val>
                                            <p:fltVal val="0"/>
                                          </p:val>
                                        </p:tav>
                                        <p:tav tm="100000">
                                          <p:val>
                                            <p:strVal val="#ppt_h"/>
                                          </p:val>
                                        </p:tav>
                                      </p:tavLst>
                                    </p:anim>
                                    <p:animEffect transition="in" filter="fade">
                                      <p:cBhvr>
                                        <p:cTn id="23"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0" grpId="0" animBg="1"/>
      <p:bldP spid="22" grpId="0" animBg="1"/>
      <p:bldP spid="3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Free download blue floral background aviditydavid jun 22 2015 blues and  violets like [600x500] for your Desktop, Mobile &amp;amp; Tablet | Explore 71+ Blue  Flower Backgrounds | Blue Flower Wallpaper Background, Flower">
            <a:extLst>
              <a:ext uri="{FF2B5EF4-FFF2-40B4-BE49-F238E27FC236}">
                <a16:creationId xmlns="" xmlns:a16="http://schemas.microsoft.com/office/drawing/2014/main" id="{DAB95244-6726-4E7F-B6D9-5BC057D9BD8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3265714"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1"/>
          <p:cNvSpPr>
            <a:spLocks noChangeArrowheads="1"/>
          </p:cNvSpPr>
          <p:nvPr/>
        </p:nvSpPr>
        <p:spPr bwMode="auto">
          <a:xfrm>
            <a:off x="2647752" y="329066"/>
            <a:ext cx="813690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3600" b="1" dirty="0">
                <a:solidFill>
                  <a:srgbClr val="006600"/>
                </a:solidFill>
                <a:cs typeface="Times New Roman" charset="0"/>
              </a:rPr>
              <a:t>THẢO LUẬN</a:t>
            </a:r>
            <a:endParaRPr lang="en-US" sz="3600" b="1" dirty="0">
              <a:solidFill>
                <a:srgbClr val="CC0066"/>
              </a:solidFill>
              <a:cs typeface="Times New Roman" charset="0"/>
            </a:endParaRPr>
          </a:p>
        </p:txBody>
      </p:sp>
      <p:sp>
        <p:nvSpPr>
          <p:cNvPr id="4" name="Cloud Callout 3"/>
          <p:cNvSpPr/>
          <p:nvPr/>
        </p:nvSpPr>
        <p:spPr>
          <a:xfrm>
            <a:off x="2743199" y="1468980"/>
            <a:ext cx="6904383" cy="1938992"/>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t>Tri </a:t>
            </a:r>
            <a:r>
              <a:rPr lang="en-US" sz="2400" dirty="0" err="1"/>
              <a:t>thức</a:t>
            </a:r>
            <a:r>
              <a:rPr lang="en-US" sz="2400" dirty="0"/>
              <a:t> </a:t>
            </a:r>
            <a:r>
              <a:rPr lang="en-US" sz="2400" dirty="0" err="1"/>
              <a:t>triết</a:t>
            </a:r>
            <a:r>
              <a:rPr lang="en-US" sz="2400" dirty="0"/>
              <a:t> </a:t>
            </a:r>
            <a:r>
              <a:rPr lang="en-US" sz="2400" dirty="0" err="1"/>
              <a:t>học</a:t>
            </a:r>
            <a:r>
              <a:rPr lang="en-US" sz="2400" dirty="0"/>
              <a:t> </a:t>
            </a:r>
            <a:r>
              <a:rPr lang="en-US" sz="2400" dirty="0" err="1"/>
              <a:t>hướng</a:t>
            </a:r>
            <a:r>
              <a:rPr lang="en-US" sz="2400" dirty="0"/>
              <a:t> </a:t>
            </a:r>
            <a:r>
              <a:rPr lang="en-US" sz="2400" dirty="0" err="1"/>
              <a:t>đến</a:t>
            </a:r>
            <a:r>
              <a:rPr lang="en-US" sz="2400" dirty="0"/>
              <a:t> </a:t>
            </a:r>
            <a:r>
              <a:rPr lang="en-US" sz="2400" dirty="0" err="1"/>
              <a:t>giải</a:t>
            </a:r>
            <a:r>
              <a:rPr lang="en-US" sz="2400" dirty="0"/>
              <a:t> </a:t>
            </a:r>
            <a:r>
              <a:rPr lang="en-US" sz="2400" dirty="0" err="1"/>
              <a:t>quyết</a:t>
            </a:r>
            <a:r>
              <a:rPr lang="en-US" sz="2400" dirty="0"/>
              <a:t> </a:t>
            </a:r>
            <a:r>
              <a:rPr lang="en-US" sz="2400" dirty="0" err="1"/>
              <a:t>những</a:t>
            </a:r>
            <a:r>
              <a:rPr lang="en-US" sz="2400" dirty="0"/>
              <a:t> </a:t>
            </a:r>
            <a:r>
              <a:rPr lang="en-US" sz="2400" dirty="0" err="1"/>
              <a:t>nội</a:t>
            </a:r>
            <a:r>
              <a:rPr lang="en-US" sz="2400" dirty="0"/>
              <a:t> dung </a:t>
            </a:r>
            <a:r>
              <a:rPr lang="en-US" sz="2400" dirty="0" err="1"/>
              <a:t>nào</a:t>
            </a:r>
            <a:r>
              <a:rPr lang="en-US" sz="2400" dirty="0"/>
              <a:t>?</a:t>
            </a:r>
          </a:p>
        </p:txBody>
      </p:sp>
      <p:pic>
        <p:nvPicPr>
          <p:cNvPr id="5" name="Picture 2" descr="Related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24999" y="975395"/>
            <a:ext cx="2667001" cy="3101305"/>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3550169" y="3744608"/>
            <a:ext cx="1915840" cy="461665"/>
          </a:xfrm>
          <a:prstGeom prst="rect">
            <a:avLst/>
          </a:prstGeom>
        </p:spPr>
        <p:txBody>
          <a:bodyPr wrap="square">
            <a:spAutoFit/>
          </a:bodyPr>
          <a:lstStyle/>
          <a:p>
            <a:pPr algn="ctr"/>
            <a:r>
              <a:rPr lang="en-US" sz="2400" b="1" dirty="0">
                <a:solidFill>
                  <a:srgbClr val="008000"/>
                </a:solidFill>
                <a:cs typeface="Times New Roman" charset="0"/>
              </a:rPr>
              <a:t>2 </a:t>
            </a:r>
            <a:r>
              <a:rPr lang="en-US" sz="2400" b="1" dirty="0" err="1">
                <a:solidFill>
                  <a:srgbClr val="008000"/>
                </a:solidFill>
                <a:cs typeface="Times New Roman" charset="0"/>
              </a:rPr>
              <a:t>nội</a:t>
            </a:r>
            <a:r>
              <a:rPr lang="en-US" sz="2400" b="1" dirty="0">
                <a:solidFill>
                  <a:srgbClr val="008000"/>
                </a:solidFill>
                <a:cs typeface="Times New Roman" charset="0"/>
              </a:rPr>
              <a:t> dung:</a:t>
            </a:r>
          </a:p>
        </p:txBody>
      </p:sp>
      <p:sp>
        <p:nvSpPr>
          <p:cNvPr id="7" name="Rectangle 6"/>
          <p:cNvSpPr/>
          <p:nvPr/>
        </p:nvSpPr>
        <p:spPr>
          <a:xfrm>
            <a:off x="1793863" y="4542910"/>
            <a:ext cx="9012488" cy="1938992"/>
          </a:xfrm>
          <a:prstGeom prst="rect">
            <a:avLst/>
          </a:prstGeom>
        </p:spPr>
        <p:txBody>
          <a:bodyPr wrap="square">
            <a:spAutoFit/>
          </a:bodyPr>
          <a:lstStyle/>
          <a:p>
            <a:pPr marL="342900" indent="-342900" algn="ctr">
              <a:buFont typeface="Wingdings" panose="05000000000000000000" pitchFamily="2" charset="2"/>
              <a:buChar char="§"/>
            </a:pPr>
            <a:r>
              <a:rPr lang="en-US" sz="2400" b="1" dirty="0" err="1">
                <a:solidFill>
                  <a:srgbClr val="D60093"/>
                </a:solidFill>
                <a:cs typeface="Times New Roman" charset="0"/>
              </a:rPr>
              <a:t>Vấn</a:t>
            </a:r>
            <a:r>
              <a:rPr lang="en-US" sz="2400" b="1" dirty="0">
                <a:solidFill>
                  <a:srgbClr val="D60093"/>
                </a:solidFill>
                <a:cs typeface="Times New Roman" charset="0"/>
              </a:rPr>
              <a:t> </a:t>
            </a:r>
            <a:r>
              <a:rPr lang="en-US" sz="2400" b="1" dirty="0" err="1">
                <a:solidFill>
                  <a:srgbClr val="D60093"/>
                </a:solidFill>
                <a:cs typeface="Times New Roman" charset="0"/>
              </a:rPr>
              <a:t>đề</a:t>
            </a:r>
            <a:r>
              <a:rPr lang="en-US" sz="2400" b="1" dirty="0">
                <a:solidFill>
                  <a:srgbClr val="D60093"/>
                </a:solidFill>
                <a:cs typeface="Times New Roman" charset="0"/>
              </a:rPr>
              <a:t> </a:t>
            </a:r>
            <a:r>
              <a:rPr lang="en-US" sz="2400" b="1" dirty="0" err="1">
                <a:solidFill>
                  <a:srgbClr val="D60093"/>
                </a:solidFill>
                <a:cs typeface="Times New Roman" charset="0"/>
              </a:rPr>
              <a:t>về</a:t>
            </a:r>
            <a:r>
              <a:rPr lang="en-US" sz="2400" b="1" dirty="0">
                <a:solidFill>
                  <a:srgbClr val="D60093"/>
                </a:solidFill>
                <a:cs typeface="Times New Roman" charset="0"/>
              </a:rPr>
              <a:t> </a:t>
            </a:r>
            <a:r>
              <a:rPr lang="en-US" sz="2400" b="1" dirty="0" err="1">
                <a:solidFill>
                  <a:srgbClr val="D60093"/>
                </a:solidFill>
                <a:cs typeface="Times New Roman" charset="0"/>
              </a:rPr>
              <a:t>thế</a:t>
            </a:r>
            <a:r>
              <a:rPr lang="en-US" sz="2400" b="1" dirty="0">
                <a:solidFill>
                  <a:srgbClr val="D60093"/>
                </a:solidFill>
                <a:cs typeface="Times New Roman" charset="0"/>
              </a:rPr>
              <a:t> </a:t>
            </a:r>
            <a:r>
              <a:rPr lang="en-US" sz="2400" b="1" dirty="0" err="1">
                <a:solidFill>
                  <a:srgbClr val="D60093"/>
                </a:solidFill>
                <a:cs typeface="Times New Roman" charset="0"/>
              </a:rPr>
              <a:t>giới</a:t>
            </a:r>
            <a:r>
              <a:rPr lang="en-US" sz="2400" b="1" dirty="0">
                <a:solidFill>
                  <a:srgbClr val="D60093"/>
                </a:solidFill>
                <a:cs typeface="Times New Roman" charset="0"/>
              </a:rPr>
              <a:t> </a:t>
            </a:r>
            <a:r>
              <a:rPr lang="en-US" sz="2400" dirty="0" err="1">
                <a:solidFill>
                  <a:srgbClr val="002060"/>
                </a:solidFill>
                <a:cs typeface="Times New Roman" charset="0"/>
              </a:rPr>
              <a:t>nhằm</a:t>
            </a:r>
            <a:r>
              <a:rPr lang="en-US" sz="2400" dirty="0">
                <a:solidFill>
                  <a:srgbClr val="002060"/>
                </a:solidFill>
                <a:cs typeface="Times New Roman" charset="0"/>
              </a:rPr>
              <a:t> </a:t>
            </a:r>
            <a:r>
              <a:rPr lang="en-US" sz="2400" dirty="0" err="1">
                <a:solidFill>
                  <a:srgbClr val="002060"/>
                </a:solidFill>
                <a:cs typeface="Times New Roman" charset="0"/>
              </a:rPr>
              <a:t>để</a:t>
            </a:r>
            <a:r>
              <a:rPr lang="en-US" sz="2400" dirty="0">
                <a:solidFill>
                  <a:srgbClr val="002060"/>
                </a:solidFill>
                <a:cs typeface="Times New Roman" charset="0"/>
              </a:rPr>
              <a:t> </a:t>
            </a:r>
            <a:r>
              <a:rPr lang="en-US" sz="2400" dirty="0" err="1">
                <a:solidFill>
                  <a:srgbClr val="002060"/>
                </a:solidFill>
                <a:cs typeface="Times New Roman" charset="0"/>
              </a:rPr>
              <a:t>trả</a:t>
            </a:r>
            <a:r>
              <a:rPr lang="en-US" sz="2400" dirty="0">
                <a:solidFill>
                  <a:srgbClr val="002060"/>
                </a:solidFill>
                <a:cs typeface="Times New Roman" charset="0"/>
              </a:rPr>
              <a:t> </a:t>
            </a:r>
            <a:r>
              <a:rPr lang="en-US" sz="2400" dirty="0" err="1">
                <a:solidFill>
                  <a:srgbClr val="002060"/>
                </a:solidFill>
                <a:cs typeface="Times New Roman" charset="0"/>
              </a:rPr>
              <a:t>lời</a:t>
            </a:r>
            <a:r>
              <a:rPr lang="en-US" sz="2400" dirty="0">
                <a:solidFill>
                  <a:srgbClr val="002060"/>
                </a:solidFill>
                <a:cs typeface="Times New Roman" charset="0"/>
              </a:rPr>
              <a:t> </a:t>
            </a:r>
            <a:r>
              <a:rPr lang="en-US" sz="2400" dirty="0" err="1">
                <a:solidFill>
                  <a:srgbClr val="002060"/>
                </a:solidFill>
                <a:cs typeface="Times New Roman" charset="0"/>
              </a:rPr>
              <a:t>cho</a:t>
            </a:r>
            <a:r>
              <a:rPr lang="en-US" sz="2400" dirty="0">
                <a:solidFill>
                  <a:srgbClr val="002060"/>
                </a:solidFill>
                <a:cs typeface="Times New Roman" charset="0"/>
              </a:rPr>
              <a:t> </a:t>
            </a:r>
            <a:r>
              <a:rPr lang="en-US" sz="2400" dirty="0" err="1">
                <a:solidFill>
                  <a:srgbClr val="002060"/>
                </a:solidFill>
                <a:cs typeface="Times New Roman" charset="0"/>
              </a:rPr>
              <a:t>câu</a:t>
            </a:r>
            <a:r>
              <a:rPr lang="en-US" sz="2400" dirty="0">
                <a:solidFill>
                  <a:srgbClr val="002060"/>
                </a:solidFill>
                <a:cs typeface="Times New Roman" charset="0"/>
              </a:rPr>
              <a:t> </a:t>
            </a:r>
            <a:r>
              <a:rPr lang="en-US" sz="2400" dirty="0" err="1">
                <a:solidFill>
                  <a:srgbClr val="002060"/>
                </a:solidFill>
                <a:cs typeface="Times New Roman" charset="0"/>
              </a:rPr>
              <a:t>hỏi</a:t>
            </a:r>
            <a:r>
              <a:rPr lang="en-US" sz="2400" dirty="0">
                <a:solidFill>
                  <a:srgbClr val="002060"/>
                </a:solidFill>
                <a:cs typeface="Times New Roman" charset="0"/>
              </a:rPr>
              <a:t>: </a:t>
            </a:r>
            <a:r>
              <a:rPr lang="en-US" sz="2400" dirty="0" err="1">
                <a:solidFill>
                  <a:srgbClr val="002060"/>
                </a:solidFill>
                <a:cs typeface="Times New Roman" charset="0"/>
              </a:rPr>
              <a:t>Thế</a:t>
            </a:r>
            <a:r>
              <a:rPr lang="en-US" sz="2400" dirty="0">
                <a:solidFill>
                  <a:srgbClr val="002060"/>
                </a:solidFill>
                <a:cs typeface="Times New Roman" charset="0"/>
              </a:rPr>
              <a:t> </a:t>
            </a:r>
            <a:r>
              <a:rPr lang="en-US" sz="2400" dirty="0" err="1">
                <a:solidFill>
                  <a:srgbClr val="002060"/>
                </a:solidFill>
                <a:cs typeface="Times New Roman" charset="0"/>
              </a:rPr>
              <a:t>giới</a:t>
            </a:r>
            <a:r>
              <a:rPr lang="en-US" sz="2400" dirty="0">
                <a:solidFill>
                  <a:srgbClr val="002060"/>
                </a:solidFill>
                <a:cs typeface="Times New Roman" charset="0"/>
              </a:rPr>
              <a:t> </a:t>
            </a:r>
            <a:r>
              <a:rPr lang="en-US" sz="2400" dirty="0" err="1">
                <a:solidFill>
                  <a:srgbClr val="002060"/>
                </a:solidFill>
                <a:cs typeface="Times New Roman" charset="0"/>
              </a:rPr>
              <a:t>này</a:t>
            </a:r>
            <a:r>
              <a:rPr lang="en-US" sz="2400" dirty="0">
                <a:solidFill>
                  <a:srgbClr val="002060"/>
                </a:solidFill>
                <a:cs typeface="Times New Roman" charset="0"/>
              </a:rPr>
              <a:t> </a:t>
            </a:r>
            <a:r>
              <a:rPr lang="en-US" sz="2400" dirty="0" err="1">
                <a:solidFill>
                  <a:srgbClr val="002060"/>
                </a:solidFill>
                <a:cs typeface="Times New Roman" charset="0"/>
              </a:rPr>
              <a:t>là</a:t>
            </a:r>
            <a:r>
              <a:rPr lang="en-US" sz="2400" dirty="0">
                <a:solidFill>
                  <a:srgbClr val="002060"/>
                </a:solidFill>
                <a:cs typeface="Times New Roman" charset="0"/>
              </a:rPr>
              <a:t> </a:t>
            </a:r>
            <a:r>
              <a:rPr lang="en-US" sz="2400" dirty="0" err="1">
                <a:solidFill>
                  <a:srgbClr val="002060"/>
                </a:solidFill>
                <a:cs typeface="Times New Roman" charset="0"/>
              </a:rPr>
              <a:t>gì</a:t>
            </a:r>
            <a:r>
              <a:rPr lang="en-US" sz="2400" dirty="0">
                <a:solidFill>
                  <a:srgbClr val="002060"/>
                </a:solidFill>
                <a:cs typeface="Times New Roman" charset="0"/>
              </a:rPr>
              <a:t>? </a:t>
            </a:r>
            <a:r>
              <a:rPr lang="en-US" sz="2400" dirty="0" err="1">
                <a:solidFill>
                  <a:srgbClr val="002060"/>
                </a:solidFill>
                <a:cs typeface="Times New Roman" charset="0"/>
              </a:rPr>
              <a:t>Nó</a:t>
            </a:r>
            <a:r>
              <a:rPr lang="en-US" sz="2400" dirty="0">
                <a:solidFill>
                  <a:srgbClr val="002060"/>
                </a:solidFill>
                <a:cs typeface="Times New Roman" charset="0"/>
              </a:rPr>
              <a:t> </a:t>
            </a:r>
            <a:r>
              <a:rPr lang="en-US" sz="2400" dirty="0" err="1">
                <a:solidFill>
                  <a:srgbClr val="002060"/>
                </a:solidFill>
                <a:cs typeface="Times New Roman" charset="0"/>
              </a:rPr>
              <a:t>bắt</a:t>
            </a:r>
            <a:r>
              <a:rPr lang="en-US" sz="2400" dirty="0">
                <a:solidFill>
                  <a:srgbClr val="002060"/>
                </a:solidFill>
                <a:cs typeface="Times New Roman" charset="0"/>
              </a:rPr>
              <a:t> </a:t>
            </a:r>
            <a:r>
              <a:rPr lang="en-US" sz="2400" dirty="0" err="1">
                <a:solidFill>
                  <a:srgbClr val="002060"/>
                </a:solidFill>
                <a:cs typeface="Times New Roman" charset="0"/>
              </a:rPr>
              <a:t>đầu</a:t>
            </a:r>
            <a:r>
              <a:rPr lang="en-US" sz="2400" dirty="0">
                <a:solidFill>
                  <a:srgbClr val="002060"/>
                </a:solidFill>
                <a:cs typeface="Times New Roman" charset="0"/>
              </a:rPr>
              <a:t> </a:t>
            </a:r>
            <a:r>
              <a:rPr lang="en-US" sz="2400" dirty="0" err="1">
                <a:solidFill>
                  <a:srgbClr val="002060"/>
                </a:solidFill>
                <a:cs typeface="Times New Roman" charset="0"/>
              </a:rPr>
              <a:t>từ</a:t>
            </a:r>
            <a:r>
              <a:rPr lang="en-US" sz="2400" dirty="0">
                <a:solidFill>
                  <a:srgbClr val="002060"/>
                </a:solidFill>
                <a:cs typeface="Times New Roman" charset="0"/>
              </a:rPr>
              <a:t> </a:t>
            </a:r>
            <a:r>
              <a:rPr lang="en-US" sz="2400" dirty="0" err="1">
                <a:solidFill>
                  <a:srgbClr val="002060"/>
                </a:solidFill>
                <a:cs typeface="Times New Roman" charset="0"/>
              </a:rPr>
              <a:t>đâu</a:t>
            </a:r>
            <a:r>
              <a:rPr lang="en-US" sz="2400" dirty="0">
                <a:solidFill>
                  <a:srgbClr val="002060"/>
                </a:solidFill>
                <a:cs typeface="Times New Roman" charset="0"/>
              </a:rPr>
              <a:t> </a:t>
            </a:r>
            <a:r>
              <a:rPr lang="en-US" sz="2400" dirty="0" err="1">
                <a:solidFill>
                  <a:srgbClr val="002060"/>
                </a:solidFill>
                <a:cs typeface="Times New Roman" charset="0"/>
              </a:rPr>
              <a:t>và</a:t>
            </a:r>
            <a:r>
              <a:rPr lang="en-US" sz="2400" dirty="0">
                <a:solidFill>
                  <a:srgbClr val="002060"/>
                </a:solidFill>
                <a:cs typeface="Times New Roman" charset="0"/>
              </a:rPr>
              <a:t> </a:t>
            </a:r>
            <a:r>
              <a:rPr lang="en-US" sz="2400" dirty="0" err="1">
                <a:solidFill>
                  <a:srgbClr val="002060"/>
                </a:solidFill>
                <a:cs typeface="Times New Roman" charset="0"/>
              </a:rPr>
              <a:t>rồi</a:t>
            </a:r>
            <a:r>
              <a:rPr lang="en-US" sz="2400" dirty="0">
                <a:solidFill>
                  <a:srgbClr val="002060"/>
                </a:solidFill>
                <a:cs typeface="Times New Roman" charset="0"/>
              </a:rPr>
              <a:t> </a:t>
            </a:r>
            <a:r>
              <a:rPr lang="en-US" sz="2400" dirty="0" err="1">
                <a:solidFill>
                  <a:srgbClr val="002060"/>
                </a:solidFill>
                <a:cs typeface="Times New Roman" charset="0"/>
              </a:rPr>
              <a:t>sẽ</a:t>
            </a:r>
            <a:r>
              <a:rPr lang="en-US" sz="2400" dirty="0">
                <a:solidFill>
                  <a:srgbClr val="002060"/>
                </a:solidFill>
                <a:cs typeface="Times New Roman" charset="0"/>
              </a:rPr>
              <a:t> quay </a:t>
            </a:r>
            <a:r>
              <a:rPr lang="en-US" sz="2400" dirty="0" err="1">
                <a:solidFill>
                  <a:srgbClr val="002060"/>
                </a:solidFill>
                <a:cs typeface="Times New Roman" charset="0"/>
              </a:rPr>
              <a:t>về</a:t>
            </a:r>
            <a:r>
              <a:rPr lang="en-US" sz="2400" dirty="0">
                <a:solidFill>
                  <a:srgbClr val="002060"/>
                </a:solidFill>
                <a:cs typeface="Times New Roman" charset="0"/>
              </a:rPr>
              <a:t> </a:t>
            </a:r>
            <a:r>
              <a:rPr lang="en-US" sz="2400" dirty="0" err="1">
                <a:solidFill>
                  <a:srgbClr val="002060"/>
                </a:solidFill>
                <a:cs typeface="Times New Roman" charset="0"/>
              </a:rPr>
              <a:t>đâu</a:t>
            </a:r>
            <a:r>
              <a:rPr lang="en-US" sz="2400" dirty="0">
                <a:solidFill>
                  <a:srgbClr val="002060"/>
                </a:solidFill>
                <a:cs typeface="Times New Roman" charset="0"/>
              </a:rPr>
              <a:t>?</a:t>
            </a:r>
          </a:p>
          <a:p>
            <a:pPr marL="342900" indent="-342900" algn="ctr">
              <a:buFont typeface="Wingdings" panose="05000000000000000000" pitchFamily="2" charset="2"/>
              <a:buChar char="§"/>
            </a:pPr>
            <a:r>
              <a:rPr lang="en-US" sz="2400" b="1" dirty="0" err="1">
                <a:solidFill>
                  <a:srgbClr val="D60093"/>
                </a:solidFill>
                <a:cs typeface="Times New Roman" charset="0"/>
              </a:rPr>
              <a:t>Vấn</a:t>
            </a:r>
            <a:r>
              <a:rPr lang="en-US" sz="2400" b="1" dirty="0">
                <a:solidFill>
                  <a:srgbClr val="D60093"/>
                </a:solidFill>
                <a:cs typeface="Times New Roman" charset="0"/>
              </a:rPr>
              <a:t> </a:t>
            </a:r>
            <a:r>
              <a:rPr lang="en-US" sz="2400" b="1" dirty="0" err="1">
                <a:solidFill>
                  <a:srgbClr val="D60093"/>
                </a:solidFill>
                <a:cs typeface="Times New Roman" charset="0"/>
              </a:rPr>
              <a:t>đề</a:t>
            </a:r>
            <a:r>
              <a:rPr lang="en-US" sz="2400" b="1" dirty="0">
                <a:solidFill>
                  <a:srgbClr val="D60093"/>
                </a:solidFill>
                <a:cs typeface="Times New Roman" charset="0"/>
              </a:rPr>
              <a:t> </a:t>
            </a:r>
            <a:r>
              <a:rPr lang="en-US" sz="2400" b="1" dirty="0" err="1">
                <a:solidFill>
                  <a:srgbClr val="D60093"/>
                </a:solidFill>
                <a:cs typeface="Times New Roman" charset="0"/>
              </a:rPr>
              <a:t>về</a:t>
            </a:r>
            <a:r>
              <a:rPr lang="en-US" sz="2400" b="1" dirty="0">
                <a:solidFill>
                  <a:srgbClr val="D60093"/>
                </a:solidFill>
                <a:cs typeface="Times New Roman" charset="0"/>
              </a:rPr>
              <a:t> con </a:t>
            </a:r>
            <a:r>
              <a:rPr lang="en-US" sz="2400" b="1" dirty="0" err="1">
                <a:solidFill>
                  <a:srgbClr val="D60093"/>
                </a:solidFill>
                <a:cs typeface="Times New Roman" charset="0"/>
              </a:rPr>
              <a:t>người</a:t>
            </a:r>
            <a:r>
              <a:rPr lang="en-US" sz="2400" b="1" dirty="0">
                <a:solidFill>
                  <a:srgbClr val="D60093"/>
                </a:solidFill>
                <a:cs typeface="Times New Roman" charset="0"/>
              </a:rPr>
              <a:t> </a:t>
            </a:r>
            <a:r>
              <a:rPr lang="en-US" sz="2400" dirty="0" err="1">
                <a:solidFill>
                  <a:srgbClr val="002060"/>
                </a:solidFill>
                <a:cs typeface="Times New Roman" charset="0"/>
              </a:rPr>
              <a:t>để</a:t>
            </a:r>
            <a:r>
              <a:rPr lang="en-US" sz="2400" dirty="0">
                <a:solidFill>
                  <a:srgbClr val="002060"/>
                </a:solidFill>
                <a:cs typeface="Times New Roman" charset="0"/>
              </a:rPr>
              <a:t> </a:t>
            </a:r>
            <a:r>
              <a:rPr lang="en-US" sz="2400" dirty="0" err="1">
                <a:solidFill>
                  <a:srgbClr val="002060"/>
                </a:solidFill>
                <a:cs typeface="Times New Roman" charset="0"/>
              </a:rPr>
              <a:t>trả</a:t>
            </a:r>
            <a:r>
              <a:rPr lang="en-US" sz="2400" dirty="0">
                <a:solidFill>
                  <a:srgbClr val="002060"/>
                </a:solidFill>
                <a:cs typeface="Times New Roman" charset="0"/>
              </a:rPr>
              <a:t> </a:t>
            </a:r>
            <a:r>
              <a:rPr lang="en-US" sz="2400" dirty="0" err="1">
                <a:solidFill>
                  <a:srgbClr val="002060"/>
                </a:solidFill>
                <a:cs typeface="Times New Roman" charset="0"/>
              </a:rPr>
              <a:t>lời</a:t>
            </a:r>
            <a:r>
              <a:rPr lang="en-US" sz="2400" dirty="0">
                <a:solidFill>
                  <a:srgbClr val="002060"/>
                </a:solidFill>
                <a:cs typeface="Times New Roman" charset="0"/>
              </a:rPr>
              <a:t> </a:t>
            </a:r>
            <a:r>
              <a:rPr lang="en-US" sz="2400" dirty="0" err="1">
                <a:solidFill>
                  <a:srgbClr val="002060"/>
                </a:solidFill>
                <a:cs typeface="Times New Roman" charset="0"/>
              </a:rPr>
              <a:t>cho</a:t>
            </a:r>
            <a:r>
              <a:rPr lang="en-US" sz="2400" dirty="0">
                <a:solidFill>
                  <a:srgbClr val="002060"/>
                </a:solidFill>
                <a:cs typeface="Times New Roman" charset="0"/>
              </a:rPr>
              <a:t> </a:t>
            </a:r>
            <a:r>
              <a:rPr lang="en-US" sz="2400" dirty="0" err="1">
                <a:solidFill>
                  <a:srgbClr val="002060"/>
                </a:solidFill>
                <a:cs typeface="Times New Roman" charset="0"/>
              </a:rPr>
              <a:t>câu</a:t>
            </a:r>
            <a:r>
              <a:rPr lang="en-US" sz="2400" dirty="0">
                <a:solidFill>
                  <a:srgbClr val="002060"/>
                </a:solidFill>
                <a:cs typeface="Times New Roman" charset="0"/>
              </a:rPr>
              <a:t> </a:t>
            </a:r>
            <a:r>
              <a:rPr lang="en-US" sz="2400" dirty="0" err="1">
                <a:solidFill>
                  <a:srgbClr val="002060"/>
                </a:solidFill>
                <a:cs typeface="Times New Roman" charset="0"/>
              </a:rPr>
              <a:t>hỏi</a:t>
            </a:r>
            <a:r>
              <a:rPr lang="en-US" sz="2400" dirty="0">
                <a:solidFill>
                  <a:srgbClr val="002060"/>
                </a:solidFill>
                <a:cs typeface="Times New Roman" charset="0"/>
              </a:rPr>
              <a:t>: Con </a:t>
            </a:r>
            <a:r>
              <a:rPr lang="en-US" sz="2400" dirty="0" err="1">
                <a:solidFill>
                  <a:srgbClr val="002060"/>
                </a:solidFill>
                <a:cs typeface="Times New Roman" charset="0"/>
              </a:rPr>
              <a:t>người</a:t>
            </a:r>
            <a:r>
              <a:rPr lang="en-US" sz="2400" dirty="0">
                <a:solidFill>
                  <a:srgbClr val="002060"/>
                </a:solidFill>
                <a:cs typeface="Times New Roman" charset="0"/>
              </a:rPr>
              <a:t> </a:t>
            </a:r>
            <a:r>
              <a:rPr lang="en-US" sz="2400" dirty="0" err="1">
                <a:solidFill>
                  <a:srgbClr val="002060"/>
                </a:solidFill>
                <a:cs typeface="Times New Roman" charset="0"/>
              </a:rPr>
              <a:t>là</a:t>
            </a:r>
            <a:r>
              <a:rPr lang="en-US" sz="2400" dirty="0">
                <a:solidFill>
                  <a:srgbClr val="002060"/>
                </a:solidFill>
                <a:cs typeface="Times New Roman" charset="0"/>
              </a:rPr>
              <a:t> </a:t>
            </a:r>
            <a:r>
              <a:rPr lang="en-US" sz="2400" dirty="0" err="1">
                <a:solidFill>
                  <a:srgbClr val="002060"/>
                </a:solidFill>
                <a:cs typeface="Times New Roman" charset="0"/>
              </a:rPr>
              <a:t>gì</a:t>
            </a:r>
            <a:r>
              <a:rPr lang="en-US" sz="2400" dirty="0">
                <a:solidFill>
                  <a:srgbClr val="002060"/>
                </a:solidFill>
                <a:cs typeface="Times New Roman" charset="0"/>
              </a:rPr>
              <a:t>? Ý </a:t>
            </a:r>
            <a:r>
              <a:rPr lang="en-US" sz="2400" dirty="0" err="1">
                <a:solidFill>
                  <a:srgbClr val="002060"/>
                </a:solidFill>
                <a:cs typeface="Times New Roman" charset="0"/>
              </a:rPr>
              <a:t>nghĩa</a:t>
            </a:r>
            <a:r>
              <a:rPr lang="en-US" sz="2400" dirty="0">
                <a:solidFill>
                  <a:srgbClr val="002060"/>
                </a:solidFill>
                <a:cs typeface="Times New Roman" charset="0"/>
              </a:rPr>
              <a:t> </a:t>
            </a:r>
            <a:r>
              <a:rPr lang="en-US" sz="2400" dirty="0" err="1">
                <a:solidFill>
                  <a:srgbClr val="002060"/>
                </a:solidFill>
                <a:cs typeface="Times New Roman" charset="0"/>
              </a:rPr>
              <a:t>cuộc</a:t>
            </a:r>
            <a:r>
              <a:rPr lang="en-US" sz="2400" dirty="0">
                <a:solidFill>
                  <a:srgbClr val="002060"/>
                </a:solidFill>
                <a:cs typeface="Times New Roman" charset="0"/>
              </a:rPr>
              <a:t> </a:t>
            </a:r>
            <a:r>
              <a:rPr lang="en-US" sz="2400" dirty="0" err="1">
                <a:solidFill>
                  <a:srgbClr val="002060"/>
                </a:solidFill>
                <a:cs typeface="Times New Roman" charset="0"/>
              </a:rPr>
              <a:t>sống</a:t>
            </a:r>
            <a:r>
              <a:rPr lang="en-US" sz="2400" dirty="0">
                <a:solidFill>
                  <a:srgbClr val="002060"/>
                </a:solidFill>
                <a:cs typeface="Times New Roman" charset="0"/>
              </a:rPr>
              <a:t> </a:t>
            </a:r>
            <a:r>
              <a:rPr lang="en-US" sz="2400" dirty="0" err="1">
                <a:solidFill>
                  <a:srgbClr val="002060"/>
                </a:solidFill>
                <a:cs typeface="Times New Roman" charset="0"/>
              </a:rPr>
              <a:t>của</a:t>
            </a:r>
            <a:r>
              <a:rPr lang="en-US" sz="2400" dirty="0">
                <a:solidFill>
                  <a:srgbClr val="002060"/>
                </a:solidFill>
                <a:cs typeface="Times New Roman" charset="0"/>
              </a:rPr>
              <a:t> con </a:t>
            </a:r>
            <a:r>
              <a:rPr lang="en-US" sz="2400" dirty="0" err="1">
                <a:solidFill>
                  <a:srgbClr val="002060"/>
                </a:solidFill>
                <a:cs typeface="Times New Roman" charset="0"/>
              </a:rPr>
              <a:t>người</a:t>
            </a:r>
            <a:r>
              <a:rPr lang="en-US" sz="2400" dirty="0">
                <a:solidFill>
                  <a:srgbClr val="002060"/>
                </a:solidFill>
                <a:cs typeface="Times New Roman" charset="0"/>
              </a:rPr>
              <a:t> </a:t>
            </a:r>
            <a:r>
              <a:rPr lang="en-US" sz="2400" dirty="0" err="1">
                <a:solidFill>
                  <a:srgbClr val="002060"/>
                </a:solidFill>
                <a:cs typeface="Times New Roman" charset="0"/>
              </a:rPr>
              <a:t>là</a:t>
            </a:r>
            <a:r>
              <a:rPr lang="en-US" sz="2400" dirty="0">
                <a:solidFill>
                  <a:srgbClr val="002060"/>
                </a:solidFill>
                <a:cs typeface="Times New Roman" charset="0"/>
              </a:rPr>
              <a:t> </a:t>
            </a:r>
            <a:r>
              <a:rPr lang="en-US" sz="2400" dirty="0" err="1">
                <a:solidFill>
                  <a:srgbClr val="002060"/>
                </a:solidFill>
                <a:cs typeface="Times New Roman" charset="0"/>
              </a:rPr>
              <a:t>gì</a:t>
            </a:r>
            <a:r>
              <a:rPr lang="en-US" sz="2400" dirty="0">
                <a:solidFill>
                  <a:srgbClr val="002060"/>
                </a:solidFill>
                <a:cs typeface="Times New Roman" charset="0"/>
              </a:rPr>
              <a:t>? Con </a:t>
            </a:r>
            <a:r>
              <a:rPr lang="en-US" sz="2400" dirty="0" err="1">
                <a:solidFill>
                  <a:srgbClr val="002060"/>
                </a:solidFill>
                <a:cs typeface="Times New Roman" charset="0"/>
              </a:rPr>
              <a:t>người</a:t>
            </a:r>
            <a:r>
              <a:rPr lang="en-US" sz="2400" dirty="0">
                <a:solidFill>
                  <a:srgbClr val="002060"/>
                </a:solidFill>
                <a:cs typeface="Times New Roman" charset="0"/>
              </a:rPr>
              <a:t> </a:t>
            </a:r>
            <a:r>
              <a:rPr lang="en-US" sz="2400" dirty="0" err="1">
                <a:solidFill>
                  <a:srgbClr val="002060"/>
                </a:solidFill>
                <a:cs typeface="Times New Roman" charset="0"/>
              </a:rPr>
              <a:t>có</a:t>
            </a:r>
            <a:r>
              <a:rPr lang="en-US" sz="2400" dirty="0">
                <a:solidFill>
                  <a:srgbClr val="002060"/>
                </a:solidFill>
                <a:cs typeface="Times New Roman" charset="0"/>
              </a:rPr>
              <a:t> </a:t>
            </a:r>
            <a:r>
              <a:rPr lang="en-US" sz="2400" dirty="0" err="1">
                <a:solidFill>
                  <a:srgbClr val="002060"/>
                </a:solidFill>
                <a:cs typeface="Times New Roman" charset="0"/>
              </a:rPr>
              <a:t>vị</a:t>
            </a:r>
            <a:r>
              <a:rPr lang="en-US" sz="2400" dirty="0">
                <a:solidFill>
                  <a:srgbClr val="002060"/>
                </a:solidFill>
                <a:cs typeface="Times New Roman" charset="0"/>
              </a:rPr>
              <a:t> </a:t>
            </a:r>
            <a:r>
              <a:rPr lang="en-US" sz="2400" dirty="0" err="1">
                <a:solidFill>
                  <a:srgbClr val="002060"/>
                </a:solidFill>
                <a:cs typeface="Times New Roman" charset="0"/>
              </a:rPr>
              <a:t>trí</a:t>
            </a:r>
            <a:r>
              <a:rPr lang="en-US" sz="2400" dirty="0">
                <a:solidFill>
                  <a:srgbClr val="002060"/>
                </a:solidFill>
                <a:cs typeface="Times New Roman" charset="0"/>
              </a:rPr>
              <a:t> </a:t>
            </a:r>
            <a:r>
              <a:rPr lang="en-US" sz="2400" dirty="0" err="1">
                <a:solidFill>
                  <a:srgbClr val="002060"/>
                </a:solidFill>
                <a:cs typeface="Times New Roman" charset="0"/>
              </a:rPr>
              <a:t>và</a:t>
            </a:r>
            <a:r>
              <a:rPr lang="en-US" sz="2400" dirty="0">
                <a:solidFill>
                  <a:srgbClr val="002060"/>
                </a:solidFill>
                <a:cs typeface="Times New Roman" charset="0"/>
              </a:rPr>
              <a:t> </a:t>
            </a:r>
            <a:r>
              <a:rPr lang="en-US" sz="2400" dirty="0" err="1">
                <a:solidFill>
                  <a:srgbClr val="002060"/>
                </a:solidFill>
                <a:cs typeface="Times New Roman" charset="0"/>
              </a:rPr>
              <a:t>vai</a:t>
            </a:r>
            <a:r>
              <a:rPr lang="en-US" sz="2400" dirty="0">
                <a:solidFill>
                  <a:srgbClr val="002060"/>
                </a:solidFill>
                <a:cs typeface="Times New Roman" charset="0"/>
              </a:rPr>
              <a:t> </a:t>
            </a:r>
            <a:r>
              <a:rPr lang="en-US" sz="2400" dirty="0" err="1">
                <a:solidFill>
                  <a:srgbClr val="002060"/>
                </a:solidFill>
                <a:cs typeface="Times New Roman" charset="0"/>
              </a:rPr>
              <a:t>trò</a:t>
            </a:r>
            <a:r>
              <a:rPr lang="en-US" sz="2400" dirty="0">
                <a:solidFill>
                  <a:srgbClr val="002060"/>
                </a:solidFill>
                <a:cs typeface="Times New Roman" charset="0"/>
              </a:rPr>
              <a:t> </a:t>
            </a:r>
            <a:r>
              <a:rPr lang="en-US" sz="2400" dirty="0" err="1">
                <a:solidFill>
                  <a:srgbClr val="002060"/>
                </a:solidFill>
                <a:cs typeface="Times New Roman" charset="0"/>
              </a:rPr>
              <a:t>gì</a:t>
            </a:r>
            <a:r>
              <a:rPr lang="en-US" sz="2400" dirty="0">
                <a:solidFill>
                  <a:srgbClr val="002060"/>
                </a:solidFill>
                <a:cs typeface="Times New Roman" charset="0"/>
              </a:rPr>
              <a:t> </a:t>
            </a:r>
            <a:r>
              <a:rPr lang="en-US" sz="2400" dirty="0" err="1">
                <a:solidFill>
                  <a:srgbClr val="002060"/>
                </a:solidFill>
                <a:cs typeface="Times New Roman" charset="0"/>
              </a:rPr>
              <a:t>trong</a:t>
            </a:r>
            <a:r>
              <a:rPr lang="en-US" sz="2400" dirty="0">
                <a:solidFill>
                  <a:srgbClr val="002060"/>
                </a:solidFill>
                <a:cs typeface="Times New Roman" charset="0"/>
              </a:rPr>
              <a:t> </a:t>
            </a:r>
            <a:r>
              <a:rPr lang="en-US" sz="2400" dirty="0" err="1">
                <a:solidFill>
                  <a:srgbClr val="002060"/>
                </a:solidFill>
                <a:cs typeface="Times New Roman" charset="0"/>
              </a:rPr>
              <a:t>cuộc</a:t>
            </a:r>
            <a:r>
              <a:rPr lang="en-US" sz="2400" dirty="0">
                <a:solidFill>
                  <a:srgbClr val="002060"/>
                </a:solidFill>
                <a:cs typeface="Times New Roman" charset="0"/>
              </a:rPr>
              <a:t> </a:t>
            </a:r>
            <a:r>
              <a:rPr lang="en-US" sz="2400" dirty="0" err="1">
                <a:solidFill>
                  <a:srgbClr val="002060"/>
                </a:solidFill>
                <a:cs typeface="Times New Roman" charset="0"/>
              </a:rPr>
              <a:t>sống</a:t>
            </a:r>
            <a:r>
              <a:rPr lang="en-US" sz="2400" dirty="0">
                <a:solidFill>
                  <a:srgbClr val="002060"/>
                </a:solidFill>
                <a:cs typeface="Times New Roman" charset="0"/>
              </a:rPr>
              <a:t> </a:t>
            </a:r>
            <a:r>
              <a:rPr lang="en-US" sz="2400" dirty="0" err="1">
                <a:solidFill>
                  <a:srgbClr val="002060"/>
                </a:solidFill>
                <a:cs typeface="Times New Roman" charset="0"/>
              </a:rPr>
              <a:t>mà</a:t>
            </a:r>
            <a:r>
              <a:rPr lang="en-US" sz="2400" dirty="0">
                <a:solidFill>
                  <a:srgbClr val="002060"/>
                </a:solidFill>
                <a:cs typeface="Times New Roman" charset="0"/>
              </a:rPr>
              <a:t> </a:t>
            </a:r>
            <a:r>
              <a:rPr lang="en-US" sz="2400" dirty="0" err="1">
                <a:solidFill>
                  <a:srgbClr val="002060"/>
                </a:solidFill>
                <a:cs typeface="Times New Roman" charset="0"/>
              </a:rPr>
              <a:t>họ</a:t>
            </a:r>
            <a:r>
              <a:rPr lang="en-US" sz="2400" dirty="0">
                <a:solidFill>
                  <a:srgbClr val="002060"/>
                </a:solidFill>
                <a:cs typeface="Times New Roman" charset="0"/>
              </a:rPr>
              <a:t> </a:t>
            </a:r>
            <a:r>
              <a:rPr lang="en-US" sz="2400" dirty="0" err="1">
                <a:solidFill>
                  <a:srgbClr val="002060"/>
                </a:solidFill>
                <a:cs typeface="Times New Roman" charset="0"/>
              </a:rPr>
              <a:t>đang</a:t>
            </a:r>
            <a:r>
              <a:rPr lang="en-US" sz="2400" dirty="0">
                <a:solidFill>
                  <a:srgbClr val="002060"/>
                </a:solidFill>
                <a:cs typeface="Times New Roman" charset="0"/>
              </a:rPr>
              <a:t> </a:t>
            </a:r>
            <a:r>
              <a:rPr lang="en-US" sz="2400" dirty="0" err="1">
                <a:solidFill>
                  <a:srgbClr val="002060"/>
                </a:solidFill>
                <a:cs typeface="Times New Roman" charset="0"/>
              </a:rPr>
              <a:t>sống</a:t>
            </a:r>
            <a:endParaRPr lang="en-US" sz="2400" dirty="0">
              <a:solidFill>
                <a:srgbClr val="002060"/>
              </a:solidFill>
              <a:cs typeface="Times New Roman" charset="0"/>
            </a:endParaRPr>
          </a:p>
        </p:txBody>
      </p:sp>
      <p:sp>
        <p:nvSpPr>
          <p:cNvPr id="8" name="Minus Sign 7">
            <a:extLst>
              <a:ext uri="{FF2B5EF4-FFF2-40B4-BE49-F238E27FC236}">
                <a16:creationId xmlns="" xmlns:a16="http://schemas.microsoft.com/office/drawing/2014/main" id="{0C3869E2-DA7D-43B0-A189-AD0AC97AEA46}"/>
              </a:ext>
            </a:extLst>
          </p:cNvPr>
          <p:cNvSpPr/>
          <p:nvPr/>
        </p:nvSpPr>
        <p:spPr>
          <a:xfrm flipV="1">
            <a:off x="4508089" y="929676"/>
            <a:ext cx="4359965" cy="45719"/>
          </a:xfrm>
          <a:prstGeom prst="mathMinus">
            <a:avLst/>
          </a:prstGeom>
          <a:solidFill>
            <a:srgbClr val="000000"/>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Tree>
    <p:extLst>
      <p:ext uri="{BB962C8B-B14F-4D97-AF65-F5344CB8AC3E}">
        <p14:creationId xmlns:p14="http://schemas.microsoft.com/office/powerpoint/2010/main" val="665589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fill="hold"/>
                                        <p:tgtEl>
                                          <p:spTgt spid="7"/>
                                        </p:tgtEl>
                                        <p:attrNameLst>
                                          <p:attrName>ppt_w</p:attrName>
                                        </p:attrNameLst>
                                      </p:cBhvr>
                                      <p:tavLst>
                                        <p:tav tm="0">
                                          <p:val>
                                            <p:fltVal val="0"/>
                                          </p:val>
                                        </p:tav>
                                        <p:tav tm="100000">
                                          <p:val>
                                            <p:strVal val="#ppt_w"/>
                                          </p:val>
                                        </p:tav>
                                      </p:tavLst>
                                    </p:anim>
                                    <p:anim calcmode="lin" valueType="num">
                                      <p:cBhvr>
                                        <p:cTn id="15" dur="500" fill="hold"/>
                                        <p:tgtEl>
                                          <p:spTgt spid="7"/>
                                        </p:tgtEl>
                                        <p:attrNameLst>
                                          <p:attrName>ppt_h</p:attrName>
                                        </p:attrNameLst>
                                      </p:cBhvr>
                                      <p:tavLst>
                                        <p:tav tm="0">
                                          <p:val>
                                            <p:fltVal val="0"/>
                                          </p:val>
                                        </p:tav>
                                        <p:tav tm="100000">
                                          <p:val>
                                            <p:strVal val="#ppt_h"/>
                                          </p:val>
                                        </p:tav>
                                      </p:tavLst>
                                    </p:anim>
                                    <p:animEffect transition="in" filter="fade">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descr="hình nền powerpoint đẹp nhất">
            <a:extLst>
              <a:ext uri="{FF2B5EF4-FFF2-40B4-BE49-F238E27FC236}">
                <a16:creationId xmlns="" xmlns:a16="http://schemas.microsoft.com/office/drawing/2014/main" id="{B48F767B-A4A6-4C5E-BC9E-9E386E0802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flipV="1">
            <a:off x="2978160" y="1041794"/>
            <a:ext cx="9063585"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1"/>
          <p:cNvSpPr>
            <a:spLocks noChangeArrowheads="1"/>
          </p:cNvSpPr>
          <p:nvPr/>
        </p:nvSpPr>
        <p:spPr bwMode="auto">
          <a:xfrm>
            <a:off x="3166855" y="271905"/>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6600"/>
                </a:solidFill>
                <a:cs typeface="Times New Roman" charset="0"/>
              </a:rPr>
              <a:t>1. </a:t>
            </a:r>
            <a:r>
              <a:rPr lang="en-US" sz="2800" b="1" dirty="0" err="1">
                <a:solidFill>
                  <a:srgbClr val="006600"/>
                </a:solidFill>
                <a:cs typeface="Times New Roman" charset="0"/>
              </a:rPr>
              <a:t>Khái</a:t>
            </a:r>
            <a:r>
              <a:rPr lang="en-US" sz="2800" b="1" dirty="0">
                <a:solidFill>
                  <a:srgbClr val="006600"/>
                </a:solidFill>
                <a:cs typeface="Times New Roman" charset="0"/>
              </a:rPr>
              <a:t> </a:t>
            </a:r>
            <a:r>
              <a:rPr lang="en-US" sz="2800" b="1" dirty="0" err="1">
                <a:solidFill>
                  <a:srgbClr val="006600"/>
                </a:solidFill>
                <a:cs typeface="Times New Roman" charset="0"/>
              </a:rPr>
              <a:t>lược</a:t>
            </a:r>
            <a:r>
              <a:rPr lang="en-US" sz="2800" b="1" dirty="0">
                <a:solidFill>
                  <a:srgbClr val="006600"/>
                </a:solidFill>
                <a:cs typeface="Times New Roman" charset="0"/>
              </a:rPr>
              <a:t> </a:t>
            </a:r>
            <a:r>
              <a:rPr lang="en-US" sz="2800" b="1" dirty="0" err="1">
                <a:solidFill>
                  <a:srgbClr val="006600"/>
                </a:solidFill>
                <a:cs typeface="Times New Roman" charset="0"/>
              </a:rPr>
              <a:t>về</a:t>
            </a:r>
            <a:r>
              <a:rPr lang="en-US" sz="2800" b="1" dirty="0">
                <a:solidFill>
                  <a:srgbClr val="006600"/>
                </a:solidFill>
                <a:cs typeface="Times New Roman" charset="0"/>
              </a:rPr>
              <a:t> </a:t>
            </a:r>
            <a:r>
              <a:rPr lang="en-US" sz="2800" b="1" dirty="0" err="1">
                <a:solidFill>
                  <a:srgbClr val="006600"/>
                </a:solidFill>
                <a:cs typeface="Times New Roman" charset="0"/>
              </a:rPr>
              <a:t>triết</a:t>
            </a:r>
            <a:r>
              <a:rPr lang="en-US" sz="2800" b="1" dirty="0">
                <a:solidFill>
                  <a:srgbClr val="006600"/>
                </a:solidFill>
                <a:cs typeface="Times New Roman" charset="0"/>
              </a:rPr>
              <a:t> học</a:t>
            </a:r>
          </a:p>
        </p:txBody>
      </p:sp>
      <p:sp>
        <p:nvSpPr>
          <p:cNvPr id="7" name="Rectangle 1"/>
          <p:cNvSpPr>
            <a:spLocks noChangeArrowheads="1"/>
          </p:cNvSpPr>
          <p:nvPr/>
        </p:nvSpPr>
        <p:spPr bwMode="auto">
          <a:xfrm>
            <a:off x="3166855" y="1226412"/>
            <a:ext cx="8341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CC0066"/>
                </a:solidFill>
                <a:cs typeface="Times New Roman" charset="0"/>
              </a:rPr>
              <a:t>c. </a:t>
            </a:r>
            <a:r>
              <a:rPr lang="en-US" sz="2400" b="1" dirty="0" err="1">
                <a:solidFill>
                  <a:srgbClr val="CC0066"/>
                </a:solidFill>
                <a:cs typeface="Times New Roman" charset="0"/>
              </a:rPr>
              <a:t>Đối</a:t>
            </a:r>
            <a:r>
              <a:rPr lang="en-US" sz="2400" b="1" dirty="0">
                <a:solidFill>
                  <a:srgbClr val="CC0066"/>
                </a:solidFill>
                <a:cs typeface="Times New Roman" charset="0"/>
              </a:rPr>
              <a:t> </a:t>
            </a:r>
            <a:r>
              <a:rPr lang="en-US" sz="2400" b="1" dirty="0" err="1">
                <a:solidFill>
                  <a:srgbClr val="CC0066"/>
                </a:solidFill>
                <a:cs typeface="Times New Roman" charset="0"/>
              </a:rPr>
              <a:t>tượng</a:t>
            </a:r>
            <a:r>
              <a:rPr lang="en-US" sz="2400" b="1" dirty="0">
                <a:solidFill>
                  <a:srgbClr val="CC0066"/>
                </a:solidFill>
                <a:cs typeface="Times New Roman" charset="0"/>
              </a:rPr>
              <a:t> của </a:t>
            </a:r>
            <a:r>
              <a:rPr lang="en-US" sz="2400" b="1" dirty="0" err="1">
                <a:solidFill>
                  <a:srgbClr val="CC0066"/>
                </a:solidFill>
                <a:cs typeface="Times New Roman" charset="0"/>
              </a:rPr>
              <a:t>triết</a:t>
            </a:r>
            <a:r>
              <a:rPr lang="en-US" sz="2400" b="1" dirty="0">
                <a:solidFill>
                  <a:srgbClr val="CC0066"/>
                </a:solidFill>
                <a:cs typeface="Times New Roman" charset="0"/>
              </a:rPr>
              <a:t> học </a:t>
            </a:r>
            <a:r>
              <a:rPr lang="en-US" sz="2400" b="1" dirty="0" err="1">
                <a:solidFill>
                  <a:srgbClr val="CC0066"/>
                </a:solidFill>
                <a:cs typeface="Times New Roman" charset="0"/>
              </a:rPr>
              <a:t>trong</a:t>
            </a:r>
            <a:r>
              <a:rPr lang="en-US" sz="2400" b="1" dirty="0">
                <a:solidFill>
                  <a:srgbClr val="CC0066"/>
                </a:solidFill>
                <a:cs typeface="Times New Roman" charset="0"/>
              </a:rPr>
              <a:t> </a:t>
            </a:r>
            <a:r>
              <a:rPr lang="en-US" sz="2400" b="1" dirty="0" err="1">
                <a:solidFill>
                  <a:srgbClr val="CC0066"/>
                </a:solidFill>
                <a:cs typeface="Times New Roman" charset="0"/>
              </a:rPr>
              <a:t>lịch</a:t>
            </a:r>
            <a:r>
              <a:rPr lang="en-US" sz="2400" b="1" dirty="0">
                <a:solidFill>
                  <a:srgbClr val="CC0066"/>
                </a:solidFill>
                <a:cs typeface="Times New Roman" charset="0"/>
              </a:rPr>
              <a:t> </a:t>
            </a:r>
            <a:r>
              <a:rPr lang="en-US" sz="2400" b="1" dirty="0" err="1">
                <a:solidFill>
                  <a:srgbClr val="CC0066"/>
                </a:solidFill>
                <a:cs typeface="Times New Roman" charset="0"/>
              </a:rPr>
              <a:t>sử</a:t>
            </a:r>
            <a:endParaRPr lang="en-US" sz="2400" b="1" dirty="0">
              <a:solidFill>
                <a:srgbClr val="CC0066"/>
              </a:solidFill>
              <a:cs typeface="Times New Roman" charset="0"/>
            </a:endParaRPr>
          </a:p>
        </p:txBody>
      </p:sp>
      <p:sp>
        <p:nvSpPr>
          <p:cNvPr id="8" name="Rectangle 7"/>
          <p:cNvSpPr>
            <a:spLocks noChangeArrowheads="1"/>
          </p:cNvSpPr>
          <p:nvPr/>
        </p:nvSpPr>
        <p:spPr bwMode="auto">
          <a:xfrm>
            <a:off x="4051180" y="1809232"/>
            <a:ext cx="44744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defRPr/>
            </a:pPr>
            <a:r>
              <a:rPr lang="en-US" sz="2400" kern="0" dirty="0">
                <a:solidFill>
                  <a:srgbClr val="3333CC"/>
                </a:solidFill>
                <a:ea typeface="SimSun" panose="02010600030101010101" pitchFamily="2" charset="-122"/>
              </a:rPr>
              <a:t>- </a:t>
            </a:r>
            <a:r>
              <a:rPr lang="en-US" sz="2400" b="1" kern="0" dirty="0" err="1">
                <a:solidFill>
                  <a:srgbClr val="3333CC"/>
                </a:solidFill>
                <a:ea typeface="SimSun" panose="02010600030101010101" pitchFamily="2" charset="-122"/>
              </a:rPr>
              <a:t>Đối</a:t>
            </a:r>
            <a:r>
              <a:rPr lang="en-US" sz="2400" b="1" kern="0" dirty="0">
                <a:solidFill>
                  <a:srgbClr val="3333CC"/>
                </a:solidFill>
                <a:ea typeface="SimSun" panose="02010600030101010101" pitchFamily="2" charset="-122"/>
              </a:rPr>
              <a:t> </a:t>
            </a:r>
            <a:r>
              <a:rPr lang="en-US" sz="2400" b="1" kern="0" dirty="0" err="1">
                <a:solidFill>
                  <a:srgbClr val="3333CC"/>
                </a:solidFill>
                <a:ea typeface="SimSun" panose="02010600030101010101" pitchFamily="2" charset="-122"/>
              </a:rPr>
              <a:t>tượng</a:t>
            </a:r>
            <a:r>
              <a:rPr lang="en-US" sz="2400" b="1" kern="0" dirty="0">
                <a:solidFill>
                  <a:srgbClr val="3333CC"/>
                </a:solidFill>
                <a:ea typeface="SimSun" panose="02010600030101010101" pitchFamily="2" charset="-122"/>
              </a:rPr>
              <a:t> của </a:t>
            </a:r>
            <a:r>
              <a:rPr lang="en-US" sz="2400" b="1" kern="0" dirty="0" err="1">
                <a:solidFill>
                  <a:srgbClr val="3333CC"/>
                </a:solidFill>
                <a:ea typeface="SimSun" panose="02010600030101010101" pitchFamily="2" charset="-122"/>
              </a:rPr>
              <a:t>triết</a:t>
            </a:r>
            <a:r>
              <a:rPr lang="en-US" sz="2400" b="1" kern="0" dirty="0">
                <a:solidFill>
                  <a:srgbClr val="3333CC"/>
                </a:solidFill>
                <a:ea typeface="SimSun" panose="02010600030101010101" pitchFamily="2" charset="-122"/>
              </a:rPr>
              <a:t> học</a:t>
            </a:r>
          </a:p>
        </p:txBody>
      </p:sp>
      <p:pic>
        <p:nvPicPr>
          <p:cNvPr id="9" name="Picture 8" descr="anhnen2"/>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8415409" y="2129885"/>
            <a:ext cx="3473011" cy="3652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WordArt 6"/>
          <p:cNvSpPr>
            <a:spLocks noChangeArrowheads="1" noChangeShapeType="1" noTextEdit="1"/>
          </p:cNvSpPr>
          <p:nvPr/>
        </p:nvSpPr>
        <p:spPr bwMode="auto">
          <a:xfrm>
            <a:off x="9110956" y="2599474"/>
            <a:ext cx="1846846" cy="763570"/>
          </a:xfrm>
          <a:prstGeom prst="rect">
            <a:avLst/>
          </a:prstGeom>
        </p:spPr>
        <p:txBody>
          <a:bodyPr wrap="none" fromWordArt="1">
            <a:prstTxWarp prst="textPlain">
              <a:avLst>
                <a:gd name="adj" fmla="val 50000"/>
              </a:avLst>
            </a:prstTxWarp>
          </a:bodyPr>
          <a:lstStyle/>
          <a:p>
            <a:pPr algn="ctr" eaLnBrk="1" hangingPunct="1"/>
            <a:r>
              <a:rPr lang="vi-VN"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rPr>
              <a:t>TỰ NHIÊN,</a:t>
            </a:r>
          </a:p>
          <a:p>
            <a:pPr algn="ctr" eaLnBrk="1" hangingPunct="1"/>
            <a:r>
              <a:rPr lang="vi-VN"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rPr>
              <a:t>XÃ HỘI VÀ</a:t>
            </a:r>
          </a:p>
          <a:p>
            <a:pPr algn="ctr" eaLnBrk="1" hangingPunct="1"/>
            <a:r>
              <a:rPr lang="vi-VN"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rPr>
              <a:t>CHÍNH TA NỮA</a:t>
            </a:r>
          </a:p>
          <a:p>
            <a:pPr algn="ctr" eaLnBrk="1" hangingPunct="1"/>
            <a:r>
              <a:rPr lang="vi-VN"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rPr>
              <a:t>LÀ GÌ NHỈ!?</a:t>
            </a:r>
            <a:endParaRPr lang="en-US" sz="2400" b="1" kern="10" dirty="0">
              <a:ln w="6350">
                <a:solidFill>
                  <a:srgbClr val="FFFFFF"/>
                </a:solidFill>
                <a:round/>
                <a:headEnd/>
                <a:tailEnd/>
              </a:ln>
              <a:solidFill>
                <a:srgbClr val="FF0000"/>
              </a:solidFill>
              <a:effectLst>
                <a:outerShdw dist="35921" dir="2700000" sy="50000" kx="2115830" algn="bl" rotWithShape="0">
                  <a:srgbClr val="C0C0C0">
                    <a:alpha val="79999"/>
                  </a:srgbClr>
                </a:outerShdw>
              </a:effectLst>
              <a:ea typeface="SimSun" panose="02010600030101010101" pitchFamily="2" charset="-122"/>
              <a:cs typeface="Arial"/>
            </a:endParaRPr>
          </a:p>
        </p:txBody>
      </p:sp>
      <p:pic>
        <p:nvPicPr>
          <p:cNvPr id="11" name="Picture 7" descr="The Thinke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9031623" y="3798589"/>
            <a:ext cx="2240582" cy="1548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Arrow: Chevron 3">
            <a:extLst>
              <a:ext uri="{FF2B5EF4-FFF2-40B4-BE49-F238E27FC236}">
                <a16:creationId xmlns="" xmlns:a16="http://schemas.microsoft.com/office/drawing/2014/main" id="{F65550CC-CCEC-424A-8342-B45A4E5DDAB7}"/>
              </a:ext>
            </a:extLst>
          </p:cNvPr>
          <p:cNvSpPr/>
          <p:nvPr/>
        </p:nvSpPr>
        <p:spPr>
          <a:xfrm>
            <a:off x="2120780" y="2771178"/>
            <a:ext cx="1714763" cy="870029"/>
          </a:xfrm>
          <a:prstGeom prst="chevron">
            <a:avLst>
              <a:gd name="adj" fmla="val 40000"/>
            </a:avLst>
          </a:prstGeom>
          <a:scene3d>
            <a:camera prst="orthographicFront"/>
            <a:lightRig rig="threePt" dir="t">
              <a:rot lat="0" lon="0" rev="7500000"/>
            </a:lightRig>
          </a:scene3d>
          <a:sp3d prstMaterial="plastic">
            <a:bevelT w="127000" h="25400" prst="relaxedInset"/>
          </a:sp3d>
        </p:spPr>
        <p:style>
          <a:lnRef idx="0">
            <a:schemeClr val="lt1">
              <a:hueOff val="0"/>
              <a:satOff val="0"/>
              <a:lumOff val="0"/>
              <a:alphaOff val="0"/>
            </a:schemeClr>
          </a:lnRef>
          <a:fillRef idx="3">
            <a:schemeClr val="accent5">
              <a:hueOff val="0"/>
              <a:satOff val="0"/>
              <a:lumOff val="0"/>
              <a:alphaOff val="0"/>
            </a:schemeClr>
          </a:fillRef>
          <a:effectRef idx="2">
            <a:schemeClr val="accent5">
              <a:hueOff val="0"/>
              <a:satOff val="0"/>
              <a:lumOff val="0"/>
              <a:alphaOff val="0"/>
            </a:schemeClr>
          </a:effectRef>
          <a:fontRef idx="minor">
            <a:schemeClr val="lt1"/>
          </a:fontRef>
        </p:style>
      </p:sp>
      <p:sp>
        <p:nvSpPr>
          <p:cNvPr id="13" name="Freeform: Shape 4">
            <a:extLst>
              <a:ext uri="{FF2B5EF4-FFF2-40B4-BE49-F238E27FC236}">
                <a16:creationId xmlns="" xmlns:a16="http://schemas.microsoft.com/office/drawing/2014/main" id="{3003CF03-5C2E-4196-BB5F-C572839A2034}"/>
              </a:ext>
            </a:extLst>
          </p:cNvPr>
          <p:cNvSpPr/>
          <p:nvPr/>
        </p:nvSpPr>
        <p:spPr>
          <a:xfrm>
            <a:off x="2602810" y="2981259"/>
            <a:ext cx="1669227" cy="1701199"/>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0"/>
              <a:satOff val="0"/>
              <a:lumOff val="0"/>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lnSpc>
                <a:spcPct val="90000"/>
              </a:lnSpc>
              <a:spcAft>
                <a:spcPct val="35000"/>
              </a:spcAft>
            </a:pPr>
            <a:r>
              <a:rPr lang="en-US" sz="2400" b="1" dirty="0" err="1">
                <a:solidFill>
                  <a:srgbClr val="006600"/>
                </a:solidFill>
                <a:ea typeface="Tahoma" pitchFamily="34" charset="0"/>
                <a:cs typeface="Times New Roman" panose="02020603050405020304" pitchFamily="18" charset="0"/>
              </a:rPr>
              <a:t>Các</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quan</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hệ</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phổ</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biến</a:t>
            </a:r>
            <a:endParaRPr lang="en-US" sz="2400" b="1" dirty="0">
              <a:solidFill>
                <a:srgbClr val="006600"/>
              </a:solidFill>
              <a:ea typeface="Tahoma" pitchFamily="34" charset="0"/>
              <a:cs typeface="Times New Roman" panose="02020603050405020304" pitchFamily="18" charset="0"/>
            </a:endParaRPr>
          </a:p>
        </p:txBody>
      </p:sp>
      <p:sp>
        <p:nvSpPr>
          <p:cNvPr id="14" name="Arrow: Chevron 7">
            <a:extLst>
              <a:ext uri="{FF2B5EF4-FFF2-40B4-BE49-F238E27FC236}">
                <a16:creationId xmlns="" xmlns:a16="http://schemas.microsoft.com/office/drawing/2014/main" id="{6E99757E-3C53-47F4-8C30-C58EAEBDA8BD}"/>
              </a:ext>
            </a:extLst>
          </p:cNvPr>
          <p:cNvSpPr/>
          <p:nvPr/>
        </p:nvSpPr>
        <p:spPr>
          <a:xfrm>
            <a:off x="5281080" y="2771179"/>
            <a:ext cx="1714763" cy="870029"/>
          </a:xfrm>
          <a:prstGeom prst="chevron">
            <a:avLst>
              <a:gd name="adj" fmla="val 40000"/>
            </a:avLst>
          </a:prstGeom>
          <a:scene3d>
            <a:camera prst="orthographicFront"/>
            <a:lightRig rig="threePt" dir="t">
              <a:rot lat="0" lon="0" rev="7500000"/>
            </a:lightRig>
          </a:scene3d>
          <a:sp3d prstMaterial="plastic">
            <a:bevelT w="127000" h="25400" prst="relaxedInset"/>
          </a:sp3d>
        </p:spPr>
        <p:style>
          <a:lnRef idx="0">
            <a:schemeClr val="lt1">
              <a:hueOff val="0"/>
              <a:satOff val="0"/>
              <a:lumOff val="0"/>
              <a:alphaOff val="0"/>
            </a:schemeClr>
          </a:lnRef>
          <a:fillRef idx="3">
            <a:schemeClr val="accent5">
              <a:hueOff val="-2946593"/>
              <a:satOff val="38205"/>
              <a:lumOff val="-17058"/>
              <a:alphaOff val="0"/>
            </a:schemeClr>
          </a:fillRef>
          <a:effectRef idx="2">
            <a:schemeClr val="accent5">
              <a:hueOff val="-2946593"/>
              <a:satOff val="38205"/>
              <a:lumOff val="-17058"/>
              <a:alphaOff val="0"/>
            </a:schemeClr>
          </a:effectRef>
          <a:fontRef idx="minor">
            <a:schemeClr val="lt1"/>
          </a:fontRef>
        </p:style>
      </p:sp>
      <p:sp>
        <p:nvSpPr>
          <p:cNvPr id="15" name="Freeform: Shape 8">
            <a:extLst>
              <a:ext uri="{FF2B5EF4-FFF2-40B4-BE49-F238E27FC236}">
                <a16:creationId xmlns="" xmlns:a16="http://schemas.microsoft.com/office/drawing/2014/main" id="{7D03D8FA-3576-42FD-BD6A-F7A53E0EB6C5}"/>
              </a:ext>
            </a:extLst>
          </p:cNvPr>
          <p:cNvSpPr/>
          <p:nvPr/>
        </p:nvSpPr>
        <p:spPr>
          <a:xfrm>
            <a:off x="5871708" y="3060752"/>
            <a:ext cx="1740349" cy="1701199"/>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2946593"/>
              <a:satOff val="38205"/>
              <a:lumOff val="-17058"/>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lnSpc>
                <a:spcPct val="90000"/>
              </a:lnSpc>
              <a:spcAft>
                <a:spcPct val="35000"/>
              </a:spcAft>
            </a:pPr>
            <a:r>
              <a:rPr lang="en-US" sz="2400" b="1" dirty="0" err="1">
                <a:solidFill>
                  <a:srgbClr val="006600"/>
                </a:solidFill>
                <a:ea typeface="Tahoma" pitchFamily="34" charset="0"/>
                <a:cs typeface="Times New Roman" panose="02020603050405020304" pitchFamily="18" charset="0"/>
              </a:rPr>
              <a:t>Các</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quy</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luật</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chung</a:t>
            </a:r>
            <a:r>
              <a:rPr lang="en-US" sz="2400" b="1" dirty="0">
                <a:solidFill>
                  <a:srgbClr val="006600"/>
                </a:solidFill>
                <a:ea typeface="Tahoma" pitchFamily="34" charset="0"/>
                <a:cs typeface="Times New Roman" panose="02020603050405020304" pitchFamily="18" charset="0"/>
              </a:rPr>
              <a:t> </a:t>
            </a:r>
            <a:r>
              <a:rPr lang="en-US" sz="2400" b="1" dirty="0" err="1">
                <a:solidFill>
                  <a:srgbClr val="006600"/>
                </a:solidFill>
                <a:ea typeface="Tahoma" pitchFamily="34" charset="0"/>
                <a:cs typeface="Times New Roman" panose="02020603050405020304" pitchFamily="18" charset="0"/>
              </a:rPr>
              <a:t>nhất</a:t>
            </a:r>
            <a:endParaRPr lang="en-US" sz="2400" b="1" dirty="0">
              <a:solidFill>
                <a:srgbClr val="006600"/>
              </a:solidFill>
              <a:ea typeface="Tahoma" pitchFamily="34" charset="0"/>
              <a:cs typeface="Times New Roman" panose="02020603050405020304" pitchFamily="18" charset="0"/>
            </a:endParaRPr>
          </a:p>
        </p:txBody>
      </p:sp>
      <p:sp>
        <p:nvSpPr>
          <p:cNvPr id="16" name="Arrow: Chevron 9">
            <a:extLst>
              <a:ext uri="{FF2B5EF4-FFF2-40B4-BE49-F238E27FC236}">
                <a16:creationId xmlns="" xmlns:a16="http://schemas.microsoft.com/office/drawing/2014/main" id="{72AE1CE8-9DAC-475A-926A-6C5A3E795F75}"/>
              </a:ext>
            </a:extLst>
          </p:cNvPr>
          <p:cNvSpPr/>
          <p:nvPr/>
        </p:nvSpPr>
        <p:spPr>
          <a:xfrm>
            <a:off x="4355819" y="4854510"/>
            <a:ext cx="1589058" cy="870029"/>
          </a:xfrm>
          <a:prstGeom prst="chevron">
            <a:avLst>
              <a:gd name="adj" fmla="val 40000"/>
            </a:avLst>
          </a:prstGeom>
          <a:scene3d>
            <a:camera prst="orthographicFront"/>
            <a:lightRig rig="threePt" dir="t">
              <a:rot lat="0" lon="0" rev="7500000"/>
            </a:lightRig>
          </a:scene3d>
          <a:sp3d prstMaterial="plastic">
            <a:bevelT w="127000" h="25400" prst="relaxedInset"/>
          </a:sp3d>
        </p:spPr>
        <p:style>
          <a:lnRef idx="0">
            <a:schemeClr val="lt1">
              <a:hueOff val="0"/>
              <a:satOff val="0"/>
              <a:lumOff val="0"/>
              <a:alphaOff val="0"/>
            </a:schemeClr>
          </a:lnRef>
          <a:fillRef idx="3">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a:lstStyle/>
          <a:p>
            <a:r>
              <a:rPr lang="en-US" sz="2400" dirty="0"/>
              <a:t> </a:t>
            </a:r>
          </a:p>
        </p:txBody>
      </p:sp>
      <p:sp>
        <p:nvSpPr>
          <p:cNvPr id="17" name="Freeform: Shape 10">
            <a:extLst>
              <a:ext uri="{FF2B5EF4-FFF2-40B4-BE49-F238E27FC236}">
                <a16:creationId xmlns="" xmlns:a16="http://schemas.microsoft.com/office/drawing/2014/main" id="{1CE7CEF3-FA00-4099-9CE8-EFAFB5397EFC}"/>
              </a:ext>
            </a:extLst>
          </p:cNvPr>
          <p:cNvSpPr/>
          <p:nvPr/>
        </p:nvSpPr>
        <p:spPr>
          <a:xfrm>
            <a:off x="2978161" y="5255018"/>
            <a:ext cx="3962361" cy="870029"/>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r>
              <a:rPr lang="en-US" sz="2400" b="1" dirty="0" err="1">
                <a:solidFill>
                  <a:srgbClr val="FF0000"/>
                </a:solidFill>
                <a:ea typeface="Tahoma" pitchFamily="34" charset="0"/>
                <a:cs typeface="Times New Roman" panose="02020603050405020304" pitchFamily="18" charset="0"/>
              </a:rPr>
              <a:t>của</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tự</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nhiên</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xã</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hội</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và</a:t>
            </a:r>
            <a:endParaRPr lang="en-US" sz="2400" b="1" dirty="0">
              <a:solidFill>
                <a:srgbClr val="FF0000"/>
              </a:solidFill>
              <a:ea typeface="Tahoma" pitchFamily="34" charset="0"/>
              <a:cs typeface="Times New Roman" panose="02020603050405020304" pitchFamily="18" charset="0"/>
            </a:endParaRPr>
          </a:p>
          <a:p>
            <a:pPr algn="ctr" defTabSz="533400"/>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tư</a:t>
            </a:r>
            <a:r>
              <a:rPr lang="en-US" sz="2400" b="1" dirty="0">
                <a:solidFill>
                  <a:srgbClr val="FF0000"/>
                </a:solidFill>
                <a:ea typeface="Tahoma" pitchFamily="34" charset="0"/>
                <a:cs typeface="Times New Roman" panose="02020603050405020304" pitchFamily="18" charset="0"/>
              </a:rPr>
              <a:t> </a:t>
            </a:r>
            <a:r>
              <a:rPr lang="en-US" sz="2400" b="1" dirty="0" err="1">
                <a:solidFill>
                  <a:srgbClr val="FF0000"/>
                </a:solidFill>
                <a:ea typeface="Tahoma" pitchFamily="34" charset="0"/>
                <a:cs typeface="Times New Roman" panose="02020603050405020304" pitchFamily="18" charset="0"/>
              </a:rPr>
              <a:t>duy</a:t>
            </a:r>
            <a:endParaRPr lang="en-US" sz="2400" b="1" dirty="0">
              <a:solidFill>
                <a:srgbClr val="FF0000"/>
              </a:solidFill>
              <a:ea typeface="Tahoma" pitchFamily="34" charset="0"/>
              <a:cs typeface="Times New Roman" panose="02020603050405020304" pitchFamily="18" charset="0"/>
            </a:endParaRPr>
          </a:p>
        </p:txBody>
      </p:sp>
    </p:spTree>
    <p:extLst>
      <p:ext uri="{BB962C8B-B14F-4D97-AF65-F5344CB8AC3E}">
        <p14:creationId xmlns:p14="http://schemas.microsoft.com/office/powerpoint/2010/main" val="335362043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descr="150+ Hình Nền Slide PowerPoint Thuyết Trình Đẹp Nhất in 2021 | Powerpoint,  Powerpoint templates, Microsoft powerpoint">
            <a:extLst>
              <a:ext uri="{FF2B5EF4-FFF2-40B4-BE49-F238E27FC236}">
                <a16:creationId xmlns="" xmlns:a16="http://schemas.microsoft.com/office/drawing/2014/main" id="{B23C8A70-2E9F-4EC8-BA37-2EFA3EC7E88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76800" y="1371600"/>
            <a:ext cx="7315200" cy="548640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3"/>
          <a:stretch>
            <a:fillRect/>
          </a:stretch>
        </p:blipFill>
        <p:spPr>
          <a:xfrm>
            <a:off x="223928" y="3097734"/>
            <a:ext cx="2660518" cy="3444920"/>
          </a:xfrm>
          <a:prstGeom prst="rect">
            <a:avLst/>
          </a:prstGeom>
        </p:spPr>
      </p:pic>
      <p:sp>
        <p:nvSpPr>
          <p:cNvPr id="5" name="Cloud 4"/>
          <p:cNvSpPr/>
          <p:nvPr/>
        </p:nvSpPr>
        <p:spPr>
          <a:xfrm>
            <a:off x="3491589" y="4051299"/>
            <a:ext cx="5068212" cy="2310895"/>
          </a:xfrm>
          <a:prstGeom prst="cloud">
            <a:avLst/>
          </a:prstGeom>
          <a:solidFill>
            <a:srgbClr val="0033CC"/>
          </a:solidFill>
          <a:ln>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000" i="1" dirty="0">
                <a:solidFill>
                  <a:schemeClr val="bg1"/>
                </a:solidFill>
                <a:cs typeface="Times New Roman"/>
              </a:rPr>
              <a:t>“</a:t>
            </a:r>
            <a:r>
              <a:rPr lang="en-US" sz="2000" i="1" dirty="0" err="1">
                <a:solidFill>
                  <a:schemeClr val="bg1"/>
                </a:solidFill>
                <a:cs typeface="Times New Roman"/>
              </a:rPr>
              <a:t>Các</a:t>
            </a:r>
            <a:r>
              <a:rPr lang="en-US" sz="2000" i="1" dirty="0">
                <a:solidFill>
                  <a:schemeClr val="bg1"/>
                </a:solidFill>
                <a:cs typeface="Times New Roman"/>
              </a:rPr>
              <a:t> </a:t>
            </a:r>
            <a:r>
              <a:rPr lang="en-US" sz="2000" i="1" dirty="0" err="1">
                <a:solidFill>
                  <a:schemeClr val="bg1"/>
                </a:solidFill>
                <a:cs typeface="Times New Roman"/>
              </a:rPr>
              <a:t>hình</a:t>
            </a:r>
            <a:r>
              <a:rPr lang="en-US" sz="2000" i="1" dirty="0">
                <a:solidFill>
                  <a:schemeClr val="bg1"/>
                </a:solidFill>
                <a:cs typeface="Times New Roman"/>
              </a:rPr>
              <a:t> </a:t>
            </a:r>
            <a:r>
              <a:rPr lang="en-US" sz="2000" i="1" dirty="0" err="1">
                <a:solidFill>
                  <a:schemeClr val="bg1"/>
                </a:solidFill>
                <a:cs typeface="Times New Roman"/>
              </a:rPr>
              <a:t>thức</a:t>
            </a:r>
            <a:r>
              <a:rPr lang="en-US" sz="2000" i="1" dirty="0">
                <a:solidFill>
                  <a:schemeClr val="bg1"/>
                </a:solidFill>
                <a:cs typeface="Times New Roman"/>
              </a:rPr>
              <a:t> </a:t>
            </a:r>
            <a:r>
              <a:rPr lang="en-US" sz="2000" i="1" dirty="0" err="1">
                <a:solidFill>
                  <a:schemeClr val="bg1"/>
                </a:solidFill>
                <a:cs typeface="Times New Roman"/>
              </a:rPr>
              <a:t>muôn</a:t>
            </a:r>
            <a:r>
              <a:rPr lang="en-US" sz="2000" i="1" dirty="0">
                <a:solidFill>
                  <a:schemeClr val="bg1"/>
                </a:solidFill>
                <a:cs typeface="Times New Roman"/>
              </a:rPr>
              <a:t> </a:t>
            </a:r>
            <a:r>
              <a:rPr lang="en-US" sz="2000" i="1" dirty="0" err="1">
                <a:solidFill>
                  <a:schemeClr val="bg1"/>
                </a:solidFill>
                <a:cs typeface="Times New Roman"/>
              </a:rPr>
              <a:t>hình</a:t>
            </a:r>
            <a:r>
              <a:rPr lang="en-US" sz="2000" i="1" dirty="0">
                <a:solidFill>
                  <a:schemeClr val="bg1"/>
                </a:solidFill>
                <a:cs typeface="Times New Roman"/>
              </a:rPr>
              <a:t> </a:t>
            </a:r>
            <a:r>
              <a:rPr lang="en-US" sz="2000" i="1" dirty="0" err="1">
                <a:solidFill>
                  <a:schemeClr val="bg1"/>
                </a:solidFill>
                <a:cs typeface="Times New Roman"/>
              </a:rPr>
              <a:t>muôn</a:t>
            </a:r>
            <a:r>
              <a:rPr lang="en-US" sz="2000" i="1" dirty="0">
                <a:solidFill>
                  <a:schemeClr val="bg1"/>
                </a:solidFill>
                <a:cs typeface="Times New Roman"/>
              </a:rPr>
              <a:t> </a:t>
            </a:r>
            <a:r>
              <a:rPr lang="en-US" sz="2000" i="1" dirty="0" err="1">
                <a:solidFill>
                  <a:schemeClr val="bg1"/>
                </a:solidFill>
                <a:cs typeface="Times New Roman"/>
              </a:rPr>
              <a:t>vẻ</a:t>
            </a:r>
            <a:r>
              <a:rPr lang="en-US" sz="2000" i="1" dirty="0">
                <a:solidFill>
                  <a:schemeClr val="bg1"/>
                </a:solidFill>
                <a:cs typeface="Times New Roman"/>
              </a:rPr>
              <a:t> của </a:t>
            </a:r>
            <a:r>
              <a:rPr lang="en-US" sz="2000" i="1" dirty="0" err="1">
                <a:solidFill>
                  <a:schemeClr val="bg1"/>
                </a:solidFill>
                <a:cs typeface="Times New Roman"/>
              </a:rPr>
              <a:t>nó</a:t>
            </a:r>
            <a:r>
              <a:rPr lang="en-US" sz="2000" i="1" dirty="0">
                <a:solidFill>
                  <a:schemeClr val="bg1"/>
                </a:solidFill>
                <a:cs typeface="Times New Roman"/>
              </a:rPr>
              <a:t> </a:t>
            </a:r>
            <a:r>
              <a:rPr lang="en-US" sz="2000" i="1" dirty="0" err="1">
                <a:solidFill>
                  <a:schemeClr val="bg1"/>
                </a:solidFill>
                <a:cs typeface="Times New Roman"/>
              </a:rPr>
              <a:t>đã</a:t>
            </a:r>
            <a:r>
              <a:rPr lang="en-US" sz="2000" i="1" dirty="0">
                <a:solidFill>
                  <a:schemeClr val="bg1"/>
                </a:solidFill>
                <a:cs typeface="Times New Roman"/>
              </a:rPr>
              <a:t> </a:t>
            </a:r>
            <a:r>
              <a:rPr lang="en-US" sz="2000" i="1" dirty="0" err="1">
                <a:solidFill>
                  <a:schemeClr val="bg1"/>
                </a:solidFill>
                <a:cs typeface="Times New Roman"/>
              </a:rPr>
              <a:t>có</a:t>
            </a:r>
            <a:r>
              <a:rPr lang="en-US" sz="2000" i="1" dirty="0">
                <a:solidFill>
                  <a:schemeClr val="bg1"/>
                </a:solidFill>
                <a:cs typeface="Times New Roman"/>
              </a:rPr>
              <a:t> </a:t>
            </a:r>
            <a:r>
              <a:rPr lang="en-US" sz="2000" i="1" dirty="0" err="1">
                <a:solidFill>
                  <a:schemeClr val="bg1"/>
                </a:solidFill>
                <a:cs typeface="Times New Roman"/>
              </a:rPr>
              <a:t>mầm</a:t>
            </a:r>
            <a:r>
              <a:rPr lang="en-US" sz="2000" i="1" dirty="0">
                <a:solidFill>
                  <a:schemeClr val="bg1"/>
                </a:solidFill>
                <a:cs typeface="Times New Roman"/>
              </a:rPr>
              <a:t> </a:t>
            </a:r>
            <a:r>
              <a:rPr lang="en-US" sz="2000" i="1" dirty="0" err="1">
                <a:solidFill>
                  <a:schemeClr val="bg1"/>
                </a:solidFill>
                <a:cs typeface="Times New Roman"/>
              </a:rPr>
              <a:t>mống</a:t>
            </a:r>
            <a:r>
              <a:rPr lang="en-US" sz="2000" i="1" dirty="0">
                <a:solidFill>
                  <a:schemeClr val="bg1"/>
                </a:solidFill>
                <a:cs typeface="Times New Roman"/>
              </a:rPr>
              <a:t> </a:t>
            </a:r>
            <a:r>
              <a:rPr lang="en-US" sz="2000" i="1" dirty="0" err="1">
                <a:solidFill>
                  <a:schemeClr val="bg1"/>
                </a:solidFill>
                <a:cs typeface="Times New Roman"/>
              </a:rPr>
              <a:t>và</a:t>
            </a:r>
            <a:r>
              <a:rPr lang="en-US" sz="2000" i="1" dirty="0">
                <a:solidFill>
                  <a:schemeClr val="bg1"/>
                </a:solidFill>
                <a:cs typeface="Times New Roman"/>
              </a:rPr>
              <a:t> </a:t>
            </a:r>
            <a:r>
              <a:rPr lang="en-US" sz="2000" i="1" dirty="0" err="1">
                <a:solidFill>
                  <a:schemeClr val="bg1"/>
                </a:solidFill>
                <a:cs typeface="Times New Roman"/>
              </a:rPr>
              <a:t>đang</a:t>
            </a:r>
            <a:r>
              <a:rPr lang="en-US" sz="2000" i="1" dirty="0">
                <a:solidFill>
                  <a:schemeClr val="bg1"/>
                </a:solidFill>
                <a:cs typeface="Times New Roman"/>
              </a:rPr>
              <a:t> </a:t>
            </a:r>
            <a:r>
              <a:rPr lang="en-US" sz="2000" i="1" dirty="0" err="1">
                <a:solidFill>
                  <a:schemeClr val="bg1"/>
                </a:solidFill>
                <a:cs typeface="Times New Roman"/>
              </a:rPr>
              <a:t>nảy</a:t>
            </a:r>
            <a:r>
              <a:rPr lang="en-US" sz="2000" i="1" dirty="0">
                <a:solidFill>
                  <a:schemeClr val="bg1"/>
                </a:solidFill>
                <a:cs typeface="Times New Roman"/>
              </a:rPr>
              <a:t> </a:t>
            </a:r>
            <a:r>
              <a:rPr lang="en-US" sz="2000" i="1" dirty="0" err="1">
                <a:solidFill>
                  <a:schemeClr val="bg1"/>
                </a:solidFill>
                <a:cs typeface="Times New Roman"/>
              </a:rPr>
              <a:t>nở</a:t>
            </a:r>
            <a:r>
              <a:rPr lang="en-US" sz="2000" i="1" dirty="0">
                <a:solidFill>
                  <a:schemeClr val="bg1"/>
                </a:solidFill>
                <a:cs typeface="Times New Roman"/>
              </a:rPr>
              <a:t> </a:t>
            </a:r>
            <a:r>
              <a:rPr lang="en-US" sz="2000" i="1" dirty="0" err="1">
                <a:solidFill>
                  <a:schemeClr val="bg1"/>
                </a:solidFill>
                <a:cs typeface="Times New Roman"/>
              </a:rPr>
              <a:t>hầu</a:t>
            </a:r>
            <a:r>
              <a:rPr lang="en-US" sz="2000" i="1" dirty="0">
                <a:solidFill>
                  <a:schemeClr val="bg1"/>
                </a:solidFill>
                <a:cs typeface="Times New Roman"/>
              </a:rPr>
              <a:t> </a:t>
            </a:r>
            <a:r>
              <a:rPr lang="en-US" sz="2000" i="1" dirty="0" err="1">
                <a:solidFill>
                  <a:schemeClr val="bg1"/>
                </a:solidFill>
                <a:cs typeface="Times New Roman"/>
              </a:rPr>
              <a:t>hết</a:t>
            </a:r>
            <a:r>
              <a:rPr lang="en-US" sz="2000" i="1" dirty="0">
                <a:solidFill>
                  <a:schemeClr val="bg1"/>
                </a:solidFill>
                <a:cs typeface="Times New Roman"/>
              </a:rPr>
              <a:t> </a:t>
            </a:r>
            <a:r>
              <a:rPr lang="en-US" sz="2000" i="1" dirty="0" err="1">
                <a:solidFill>
                  <a:schemeClr val="bg1"/>
                </a:solidFill>
                <a:cs typeface="Times New Roman"/>
              </a:rPr>
              <a:t>tất</a:t>
            </a:r>
            <a:r>
              <a:rPr lang="en-US" sz="2000" i="1" dirty="0">
                <a:solidFill>
                  <a:schemeClr val="bg1"/>
                </a:solidFill>
                <a:cs typeface="Times New Roman"/>
              </a:rPr>
              <a:t> </a:t>
            </a:r>
            <a:r>
              <a:rPr lang="en-US" sz="2000" i="1" dirty="0" err="1">
                <a:solidFill>
                  <a:schemeClr val="bg1"/>
                </a:solidFill>
                <a:cs typeface="Times New Roman"/>
              </a:rPr>
              <a:t>cả</a:t>
            </a:r>
            <a:r>
              <a:rPr lang="en-US" sz="2000" i="1" dirty="0">
                <a:solidFill>
                  <a:schemeClr val="bg1"/>
                </a:solidFill>
                <a:cs typeface="Times New Roman"/>
              </a:rPr>
              <a:t> </a:t>
            </a:r>
            <a:r>
              <a:rPr lang="en-US" sz="2000" i="1" dirty="0" err="1">
                <a:solidFill>
                  <a:schemeClr val="bg1"/>
                </a:solidFill>
                <a:cs typeface="Times New Roman"/>
              </a:rPr>
              <a:t>các</a:t>
            </a:r>
            <a:r>
              <a:rPr lang="en-US" sz="2000" i="1" dirty="0">
                <a:solidFill>
                  <a:schemeClr val="bg1"/>
                </a:solidFill>
                <a:cs typeface="Times New Roman"/>
              </a:rPr>
              <a:t> </a:t>
            </a:r>
            <a:r>
              <a:rPr lang="en-US" sz="2000" i="1" dirty="0" err="1">
                <a:solidFill>
                  <a:schemeClr val="bg1"/>
                </a:solidFill>
                <a:cs typeface="Times New Roman"/>
              </a:rPr>
              <a:t>loại</a:t>
            </a:r>
            <a:r>
              <a:rPr lang="en-US" sz="2000" i="1" dirty="0">
                <a:solidFill>
                  <a:schemeClr val="bg1"/>
                </a:solidFill>
                <a:cs typeface="Times New Roman"/>
              </a:rPr>
              <a:t> </a:t>
            </a:r>
            <a:r>
              <a:rPr lang="en-US" sz="2000" i="1" dirty="0" err="1">
                <a:solidFill>
                  <a:schemeClr val="bg1"/>
                </a:solidFill>
                <a:cs typeface="Times New Roman"/>
              </a:rPr>
              <a:t>thế</a:t>
            </a:r>
            <a:r>
              <a:rPr lang="en-US" sz="2000" i="1" dirty="0">
                <a:solidFill>
                  <a:schemeClr val="bg1"/>
                </a:solidFill>
                <a:cs typeface="Times New Roman"/>
              </a:rPr>
              <a:t> </a:t>
            </a:r>
            <a:r>
              <a:rPr lang="en-US" sz="2000" i="1" dirty="0" err="1">
                <a:solidFill>
                  <a:schemeClr val="bg1"/>
                </a:solidFill>
                <a:cs typeface="Times New Roman"/>
              </a:rPr>
              <a:t>giới</a:t>
            </a:r>
            <a:r>
              <a:rPr lang="en-US" sz="2000" i="1" dirty="0">
                <a:solidFill>
                  <a:schemeClr val="bg1"/>
                </a:solidFill>
                <a:cs typeface="Times New Roman"/>
              </a:rPr>
              <a:t> </a:t>
            </a:r>
            <a:r>
              <a:rPr lang="en-US" sz="2000" i="1" dirty="0" err="1">
                <a:solidFill>
                  <a:schemeClr val="bg1"/>
                </a:solidFill>
                <a:cs typeface="Times New Roman"/>
              </a:rPr>
              <a:t>quan</a:t>
            </a:r>
            <a:r>
              <a:rPr lang="en-US" sz="2000" i="1" dirty="0">
                <a:solidFill>
                  <a:schemeClr val="bg1"/>
                </a:solidFill>
                <a:cs typeface="Times New Roman"/>
              </a:rPr>
              <a:t> </a:t>
            </a:r>
            <a:r>
              <a:rPr lang="en-US" sz="2000" i="1" dirty="0" err="1">
                <a:solidFill>
                  <a:schemeClr val="bg1"/>
                </a:solidFill>
                <a:cs typeface="Times New Roman"/>
              </a:rPr>
              <a:t>sau</a:t>
            </a:r>
            <a:r>
              <a:rPr lang="en-US" sz="2000" i="1" dirty="0">
                <a:solidFill>
                  <a:schemeClr val="bg1"/>
                </a:solidFill>
                <a:cs typeface="Times New Roman"/>
              </a:rPr>
              <a:t> </a:t>
            </a:r>
            <a:r>
              <a:rPr lang="en-US" sz="2000" i="1" dirty="0" err="1">
                <a:solidFill>
                  <a:schemeClr val="bg1"/>
                </a:solidFill>
                <a:cs typeface="Times New Roman"/>
              </a:rPr>
              <a:t>này</a:t>
            </a:r>
            <a:r>
              <a:rPr lang="en-US" sz="2000" dirty="0">
                <a:solidFill>
                  <a:schemeClr val="bg1"/>
                </a:solidFill>
                <a:cs typeface="Times New Roman"/>
              </a:rPr>
              <a:t>”</a:t>
            </a:r>
          </a:p>
        </p:txBody>
      </p:sp>
      <p:sp>
        <p:nvSpPr>
          <p:cNvPr id="6" name="Rectangle 1"/>
          <p:cNvSpPr>
            <a:spLocks noChangeArrowheads="1"/>
          </p:cNvSpPr>
          <p:nvPr/>
        </p:nvSpPr>
        <p:spPr bwMode="auto">
          <a:xfrm>
            <a:off x="-112090" y="264973"/>
            <a:ext cx="8352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FF0066"/>
                </a:solidFill>
                <a:cs typeface="Times New Roman" charset="0"/>
              </a:rPr>
              <a:t>c. </a:t>
            </a:r>
            <a:r>
              <a:rPr lang="en-US" sz="2400" b="1" dirty="0" err="1">
                <a:solidFill>
                  <a:srgbClr val="FF0066"/>
                </a:solidFill>
                <a:cs typeface="Times New Roman" charset="0"/>
              </a:rPr>
              <a:t>Đối</a:t>
            </a:r>
            <a:r>
              <a:rPr lang="en-US" sz="2400" b="1" dirty="0">
                <a:solidFill>
                  <a:srgbClr val="FF0066"/>
                </a:solidFill>
                <a:cs typeface="Times New Roman" charset="0"/>
              </a:rPr>
              <a:t> </a:t>
            </a:r>
            <a:r>
              <a:rPr lang="en-US" sz="2400" b="1" dirty="0" err="1">
                <a:solidFill>
                  <a:srgbClr val="FF0066"/>
                </a:solidFill>
                <a:cs typeface="Times New Roman" charset="0"/>
              </a:rPr>
              <a:t>tượng</a:t>
            </a:r>
            <a:r>
              <a:rPr lang="en-US" sz="2400" b="1" dirty="0">
                <a:solidFill>
                  <a:srgbClr val="FF0066"/>
                </a:solidFill>
                <a:cs typeface="Times New Roman" charset="0"/>
              </a:rPr>
              <a:t> của </a:t>
            </a:r>
            <a:r>
              <a:rPr lang="en-US" sz="2400" b="1" dirty="0" err="1">
                <a:solidFill>
                  <a:srgbClr val="FF0066"/>
                </a:solidFill>
                <a:cs typeface="Times New Roman" charset="0"/>
              </a:rPr>
              <a:t>triết</a:t>
            </a:r>
            <a:r>
              <a:rPr lang="en-US" sz="2400" b="1" dirty="0">
                <a:solidFill>
                  <a:srgbClr val="FF0066"/>
                </a:solidFill>
                <a:cs typeface="Times New Roman" charset="0"/>
              </a:rPr>
              <a:t> học </a:t>
            </a:r>
            <a:r>
              <a:rPr lang="en-US" sz="2400" b="1" dirty="0" err="1">
                <a:solidFill>
                  <a:srgbClr val="FF0066"/>
                </a:solidFill>
                <a:cs typeface="Times New Roman" charset="0"/>
              </a:rPr>
              <a:t>trong</a:t>
            </a:r>
            <a:r>
              <a:rPr lang="en-US" sz="2400" b="1" dirty="0">
                <a:solidFill>
                  <a:srgbClr val="FF0066"/>
                </a:solidFill>
                <a:cs typeface="Times New Roman" charset="0"/>
              </a:rPr>
              <a:t> </a:t>
            </a:r>
            <a:r>
              <a:rPr lang="en-US" sz="2400" b="1" dirty="0" err="1">
                <a:solidFill>
                  <a:srgbClr val="FF0066"/>
                </a:solidFill>
                <a:cs typeface="Times New Roman" charset="0"/>
              </a:rPr>
              <a:t>lịch</a:t>
            </a:r>
            <a:r>
              <a:rPr lang="en-US" sz="2400" b="1" dirty="0">
                <a:solidFill>
                  <a:srgbClr val="FF0066"/>
                </a:solidFill>
                <a:cs typeface="Times New Roman" charset="0"/>
              </a:rPr>
              <a:t> </a:t>
            </a:r>
            <a:r>
              <a:rPr lang="en-US" sz="2400" b="1" dirty="0" err="1">
                <a:solidFill>
                  <a:srgbClr val="FF0066"/>
                </a:solidFill>
                <a:cs typeface="Times New Roman" charset="0"/>
              </a:rPr>
              <a:t>sử</a:t>
            </a:r>
            <a:endParaRPr lang="en-US" sz="2400" b="1" dirty="0">
              <a:solidFill>
                <a:srgbClr val="FF0066"/>
              </a:solidFill>
              <a:cs typeface="Times New Roman" charset="0"/>
            </a:endParaRPr>
          </a:p>
        </p:txBody>
      </p:sp>
      <p:sp>
        <p:nvSpPr>
          <p:cNvPr id="7" name="Rectangle 6"/>
          <p:cNvSpPr/>
          <p:nvPr/>
        </p:nvSpPr>
        <p:spPr>
          <a:xfrm>
            <a:off x="2296389" y="1837926"/>
            <a:ext cx="9568987" cy="769441"/>
          </a:xfrm>
          <a:prstGeom prst="rect">
            <a:avLst/>
          </a:prstGeom>
        </p:spPr>
        <p:txBody>
          <a:bodyPr wrap="square">
            <a:spAutoFit/>
          </a:bodyPr>
          <a:lstStyle/>
          <a:p>
            <a:pPr marL="285750" indent="-285750" algn="just">
              <a:buFont typeface="Wingdings" panose="05000000000000000000" pitchFamily="2" charset="2"/>
              <a:buChar char="ü"/>
            </a:pPr>
            <a:r>
              <a:rPr lang="en-US" sz="2200" dirty="0" err="1">
                <a:solidFill>
                  <a:srgbClr val="3333CC"/>
                </a:solidFill>
                <a:cs typeface="Times New Roman"/>
              </a:rPr>
              <a:t>Triết</a:t>
            </a:r>
            <a:r>
              <a:rPr lang="en-US" sz="2200" dirty="0">
                <a:solidFill>
                  <a:srgbClr val="3333CC"/>
                </a:solidFill>
                <a:cs typeface="Times New Roman"/>
              </a:rPr>
              <a:t> </a:t>
            </a:r>
            <a:r>
              <a:rPr lang="en-US" sz="2200" dirty="0" err="1">
                <a:solidFill>
                  <a:srgbClr val="3333CC"/>
                </a:solidFill>
                <a:cs typeface="Times New Roman"/>
              </a:rPr>
              <a:t>học</a:t>
            </a:r>
            <a:r>
              <a:rPr lang="en-US" sz="2200" dirty="0">
                <a:solidFill>
                  <a:srgbClr val="3333CC"/>
                </a:solidFill>
                <a:cs typeface="Times New Roman"/>
              </a:rPr>
              <a:t> </a:t>
            </a:r>
            <a:r>
              <a:rPr lang="en-US" sz="2200" b="1" u="sng" dirty="0" err="1">
                <a:solidFill>
                  <a:srgbClr val="C00000"/>
                </a:solidFill>
                <a:cs typeface="Times New Roman"/>
              </a:rPr>
              <a:t>chưa</a:t>
            </a:r>
            <a:r>
              <a:rPr lang="en-US" sz="2200" b="1" u="sng" dirty="0">
                <a:solidFill>
                  <a:srgbClr val="C00000"/>
                </a:solidFill>
                <a:cs typeface="Times New Roman"/>
              </a:rPr>
              <a:t> </a:t>
            </a:r>
            <a:r>
              <a:rPr lang="en-US" sz="2200" b="1" u="sng" dirty="0" err="1">
                <a:solidFill>
                  <a:srgbClr val="C00000"/>
                </a:solidFill>
                <a:cs typeface="Times New Roman"/>
              </a:rPr>
              <a:t>có</a:t>
            </a:r>
            <a:r>
              <a:rPr lang="en-US" sz="2200" b="1" u="sng" dirty="0">
                <a:solidFill>
                  <a:srgbClr val="C00000"/>
                </a:solidFill>
                <a:cs typeface="Times New Roman"/>
              </a:rPr>
              <a:t> </a:t>
            </a:r>
            <a:r>
              <a:rPr lang="en-US" sz="2200" b="1" u="sng" dirty="0" err="1">
                <a:solidFill>
                  <a:srgbClr val="C00000"/>
                </a:solidFill>
                <a:cs typeface="Times New Roman"/>
              </a:rPr>
              <a:t>đối</a:t>
            </a:r>
            <a:r>
              <a:rPr lang="en-US" sz="2200" b="1" u="sng" dirty="0">
                <a:solidFill>
                  <a:srgbClr val="C00000"/>
                </a:solidFill>
                <a:cs typeface="Times New Roman"/>
              </a:rPr>
              <a:t> </a:t>
            </a:r>
            <a:r>
              <a:rPr lang="en-US" sz="2200" b="1" u="sng" dirty="0" err="1">
                <a:solidFill>
                  <a:srgbClr val="C00000"/>
                </a:solidFill>
                <a:cs typeface="Times New Roman"/>
              </a:rPr>
              <a:t>tượng</a:t>
            </a:r>
            <a:r>
              <a:rPr lang="en-US" sz="2200" b="1" u="sng" dirty="0">
                <a:solidFill>
                  <a:srgbClr val="C00000"/>
                </a:solidFill>
                <a:cs typeface="Times New Roman"/>
              </a:rPr>
              <a:t> </a:t>
            </a:r>
            <a:r>
              <a:rPr lang="en-US" sz="2200" b="1" u="sng" dirty="0" err="1">
                <a:solidFill>
                  <a:srgbClr val="C00000"/>
                </a:solidFill>
                <a:cs typeface="Times New Roman"/>
              </a:rPr>
              <a:t>riêng</a:t>
            </a:r>
            <a:r>
              <a:rPr lang="en-US" sz="2200" dirty="0">
                <a:solidFill>
                  <a:srgbClr val="3333CC"/>
                </a:solidFill>
                <a:cs typeface="Times New Roman"/>
              </a:rPr>
              <a:t> </a:t>
            </a:r>
            <a:r>
              <a:rPr lang="en-US" sz="2200" dirty="0" err="1">
                <a:solidFill>
                  <a:srgbClr val="3333CC"/>
                </a:solidFill>
                <a:cs typeface="Times New Roman"/>
              </a:rPr>
              <a:t>mà</a:t>
            </a:r>
            <a:r>
              <a:rPr lang="en-US" sz="2200" dirty="0">
                <a:solidFill>
                  <a:srgbClr val="3333CC"/>
                </a:solidFill>
                <a:cs typeface="Times New Roman"/>
              </a:rPr>
              <a:t> </a:t>
            </a:r>
            <a:r>
              <a:rPr lang="en-US" sz="2200" dirty="0" err="1">
                <a:solidFill>
                  <a:srgbClr val="3333CC"/>
                </a:solidFill>
                <a:cs typeface="Times New Roman"/>
              </a:rPr>
              <a:t>là</a:t>
            </a:r>
            <a:r>
              <a:rPr lang="en-US" sz="2200" dirty="0">
                <a:solidFill>
                  <a:srgbClr val="3333CC"/>
                </a:solidFill>
                <a:cs typeface="Times New Roman"/>
              </a:rPr>
              <a:t> </a:t>
            </a:r>
            <a:r>
              <a:rPr lang="en-US" sz="2200" dirty="0" err="1">
                <a:solidFill>
                  <a:srgbClr val="3333CC"/>
                </a:solidFill>
                <a:cs typeface="Times New Roman"/>
              </a:rPr>
              <a:t>toàn</a:t>
            </a:r>
            <a:r>
              <a:rPr lang="en-US" sz="2200" dirty="0">
                <a:solidFill>
                  <a:srgbClr val="3333CC"/>
                </a:solidFill>
                <a:cs typeface="Times New Roman"/>
              </a:rPr>
              <a:t> </a:t>
            </a:r>
            <a:r>
              <a:rPr lang="en-US" sz="2200" dirty="0" err="1">
                <a:solidFill>
                  <a:srgbClr val="3333CC"/>
                </a:solidFill>
                <a:cs typeface="Times New Roman"/>
              </a:rPr>
              <a:t>bộ</a:t>
            </a:r>
            <a:r>
              <a:rPr lang="en-US" sz="2200" dirty="0">
                <a:solidFill>
                  <a:srgbClr val="3333CC"/>
                </a:solidFill>
                <a:cs typeface="Times New Roman"/>
              </a:rPr>
              <a:t> “</a:t>
            </a:r>
            <a:r>
              <a:rPr lang="en-US" sz="2200" dirty="0" err="1">
                <a:solidFill>
                  <a:srgbClr val="3333CC"/>
                </a:solidFill>
                <a:cs typeface="Times New Roman"/>
              </a:rPr>
              <a:t>chỉnh</a:t>
            </a:r>
            <a:r>
              <a:rPr lang="en-US" sz="2200" dirty="0">
                <a:solidFill>
                  <a:srgbClr val="3333CC"/>
                </a:solidFill>
                <a:cs typeface="Times New Roman"/>
              </a:rPr>
              <a:t> </a:t>
            </a:r>
            <a:r>
              <a:rPr lang="en-US" sz="2200" dirty="0" err="1">
                <a:solidFill>
                  <a:srgbClr val="3333CC"/>
                </a:solidFill>
                <a:cs typeface="Times New Roman"/>
              </a:rPr>
              <a:t>thể</a:t>
            </a:r>
            <a:r>
              <a:rPr lang="en-US" sz="2200" dirty="0">
                <a:solidFill>
                  <a:srgbClr val="3333CC"/>
                </a:solidFill>
                <a:cs typeface="Times New Roman"/>
              </a:rPr>
              <a:t>” </a:t>
            </a:r>
            <a:r>
              <a:rPr lang="en-US" sz="2200" dirty="0" err="1">
                <a:solidFill>
                  <a:srgbClr val="3333CC"/>
                </a:solidFill>
                <a:cs typeface="Times New Roman"/>
              </a:rPr>
              <a:t>thế</a:t>
            </a:r>
            <a:r>
              <a:rPr lang="en-US" sz="2200" dirty="0">
                <a:solidFill>
                  <a:srgbClr val="3333CC"/>
                </a:solidFill>
                <a:cs typeface="Times New Roman"/>
              </a:rPr>
              <a:t> </a:t>
            </a:r>
            <a:r>
              <a:rPr lang="en-US" sz="2200" dirty="0" err="1">
                <a:solidFill>
                  <a:srgbClr val="3333CC"/>
                </a:solidFill>
                <a:cs typeface="Times New Roman"/>
              </a:rPr>
              <a:t>giới</a:t>
            </a:r>
            <a:r>
              <a:rPr lang="en-US" sz="2200" dirty="0">
                <a:solidFill>
                  <a:srgbClr val="3333CC"/>
                </a:solidFill>
                <a:cs typeface="Times New Roman"/>
              </a:rPr>
              <a:t> </a:t>
            </a:r>
            <a:r>
              <a:rPr lang="en-US" sz="2200" dirty="0">
                <a:solidFill>
                  <a:srgbClr val="3333CC"/>
                </a:solidFill>
                <a:cs typeface="Arial"/>
              </a:rPr>
              <a:t>→ </a:t>
            </a:r>
            <a:r>
              <a:rPr lang="en-US" sz="2200" b="1" i="1" dirty="0" err="1">
                <a:solidFill>
                  <a:srgbClr val="FF0000"/>
                </a:solidFill>
              </a:rPr>
              <a:t>triết</a:t>
            </a:r>
            <a:r>
              <a:rPr lang="en-US" sz="2200" b="1" i="1" dirty="0">
                <a:solidFill>
                  <a:srgbClr val="FF0000"/>
                </a:solidFill>
              </a:rPr>
              <a:t>  </a:t>
            </a:r>
            <a:r>
              <a:rPr lang="en-US" sz="2200" b="1" i="1" dirty="0" err="1">
                <a:solidFill>
                  <a:srgbClr val="FF0000"/>
                </a:solidFill>
              </a:rPr>
              <a:t>học</a:t>
            </a:r>
            <a:r>
              <a:rPr lang="en-US" sz="2200" b="1" i="1" dirty="0">
                <a:solidFill>
                  <a:srgbClr val="FF0000"/>
                </a:solidFill>
              </a:rPr>
              <a:t> </a:t>
            </a:r>
            <a:r>
              <a:rPr lang="en-US" sz="2200" b="1" i="1" dirty="0" err="1" smtClean="0">
                <a:solidFill>
                  <a:srgbClr val="FF0000"/>
                </a:solidFill>
              </a:rPr>
              <a:t>là</a:t>
            </a:r>
            <a:r>
              <a:rPr lang="en-US" sz="2200" b="1" i="1" dirty="0" smtClean="0">
                <a:solidFill>
                  <a:srgbClr val="FF0000"/>
                </a:solidFill>
              </a:rPr>
              <a:t> </a:t>
            </a:r>
            <a:r>
              <a:rPr lang="en-US" sz="2200" b="1" i="1" dirty="0">
                <a:solidFill>
                  <a:srgbClr val="FF0000"/>
                </a:solidFill>
              </a:rPr>
              <a:t> </a:t>
            </a:r>
            <a:r>
              <a:rPr lang="en-US" sz="2200" b="1" i="1" dirty="0" err="1">
                <a:solidFill>
                  <a:srgbClr val="FF0000"/>
                </a:solidFill>
              </a:rPr>
              <a:t>khoa</a:t>
            </a:r>
            <a:r>
              <a:rPr lang="en-US" sz="2200" b="1" i="1" dirty="0">
                <a:solidFill>
                  <a:srgbClr val="FF0000"/>
                </a:solidFill>
              </a:rPr>
              <a:t> </a:t>
            </a:r>
            <a:r>
              <a:rPr lang="en-US" sz="2200" b="1" i="1" dirty="0" err="1">
                <a:solidFill>
                  <a:srgbClr val="FF0000"/>
                </a:solidFill>
              </a:rPr>
              <a:t>học</a:t>
            </a:r>
            <a:r>
              <a:rPr lang="en-US" sz="2200" b="1" i="1" dirty="0">
                <a:solidFill>
                  <a:srgbClr val="FF0000"/>
                </a:solidFill>
              </a:rPr>
              <a:t> </a:t>
            </a:r>
            <a:r>
              <a:rPr lang="en-US" sz="2200" b="1" i="1" dirty="0" err="1">
                <a:solidFill>
                  <a:srgbClr val="FF0000"/>
                </a:solidFill>
              </a:rPr>
              <a:t>của</a:t>
            </a:r>
            <a:r>
              <a:rPr lang="en-US" sz="2200" b="1" i="1" dirty="0">
                <a:solidFill>
                  <a:srgbClr val="FF0000"/>
                </a:solidFill>
              </a:rPr>
              <a:t> </a:t>
            </a:r>
            <a:r>
              <a:rPr lang="en-US" sz="2200" b="1" i="1" dirty="0" err="1">
                <a:solidFill>
                  <a:srgbClr val="FF0000"/>
                </a:solidFill>
              </a:rPr>
              <a:t>mọi</a:t>
            </a:r>
            <a:r>
              <a:rPr lang="en-US" sz="2200" b="1" i="1" dirty="0">
                <a:solidFill>
                  <a:srgbClr val="FF0000"/>
                </a:solidFill>
              </a:rPr>
              <a:t> </a:t>
            </a:r>
            <a:r>
              <a:rPr lang="en-US" sz="2200" b="1" i="1" dirty="0" err="1">
                <a:solidFill>
                  <a:srgbClr val="FF0000"/>
                </a:solidFill>
              </a:rPr>
              <a:t>khoa</a:t>
            </a:r>
            <a:r>
              <a:rPr lang="en-US" sz="2200" b="1" i="1" dirty="0">
                <a:solidFill>
                  <a:srgbClr val="FF0000"/>
                </a:solidFill>
              </a:rPr>
              <a:t> </a:t>
            </a:r>
            <a:r>
              <a:rPr lang="en-US" sz="2200" b="1" i="1" dirty="0" err="1">
                <a:solidFill>
                  <a:srgbClr val="FF0000"/>
                </a:solidFill>
              </a:rPr>
              <a:t>học</a:t>
            </a:r>
            <a:r>
              <a:rPr lang="en-US" sz="2200" b="1" i="1" dirty="0">
                <a:solidFill>
                  <a:srgbClr val="FF0000"/>
                </a:solidFill>
              </a:rPr>
              <a:t>.</a:t>
            </a:r>
            <a:endParaRPr lang="en-US" sz="2200" b="1" dirty="0">
              <a:solidFill>
                <a:srgbClr val="FF0000"/>
              </a:solidFill>
              <a:cs typeface="Times New Roman"/>
            </a:endParaRPr>
          </a:p>
        </p:txBody>
      </p:sp>
      <p:sp>
        <p:nvSpPr>
          <p:cNvPr id="8" name="Rectangle 7"/>
          <p:cNvSpPr/>
          <p:nvPr/>
        </p:nvSpPr>
        <p:spPr>
          <a:xfrm>
            <a:off x="3581740" y="2916677"/>
            <a:ext cx="8292580" cy="1107996"/>
          </a:xfrm>
          <a:prstGeom prst="rect">
            <a:avLst/>
          </a:prstGeom>
        </p:spPr>
        <p:txBody>
          <a:bodyPr wrap="square">
            <a:spAutoFit/>
          </a:bodyPr>
          <a:lstStyle/>
          <a:p>
            <a:pPr marL="285750" indent="-285750" algn="ctr">
              <a:buFont typeface="Wingdings" panose="05000000000000000000" pitchFamily="2" charset="2"/>
              <a:buChar char="ü"/>
            </a:pPr>
            <a:r>
              <a:rPr lang="en-US" sz="2200" dirty="0" err="1"/>
              <a:t>Triết</a:t>
            </a:r>
            <a:r>
              <a:rPr lang="en-US" sz="2200" dirty="0"/>
              <a:t> </a:t>
            </a:r>
            <a:r>
              <a:rPr lang="en-US" sz="2200" dirty="0" err="1"/>
              <a:t>học</a:t>
            </a:r>
            <a:r>
              <a:rPr lang="en-US" sz="2200" dirty="0"/>
              <a:t> </a:t>
            </a:r>
            <a:r>
              <a:rPr lang="en-US" sz="2200" dirty="0" err="1"/>
              <a:t>đã</a:t>
            </a:r>
            <a:r>
              <a:rPr lang="en-US" sz="2200" dirty="0"/>
              <a:t> </a:t>
            </a:r>
            <a:r>
              <a:rPr lang="en-US" sz="2200" dirty="0" err="1"/>
              <a:t>đạt</a:t>
            </a:r>
            <a:r>
              <a:rPr lang="en-US" sz="2200" dirty="0"/>
              <a:t> </a:t>
            </a:r>
            <a:r>
              <a:rPr lang="en-US" sz="2200" dirty="0" err="1"/>
              <a:t>được</a:t>
            </a:r>
            <a:r>
              <a:rPr lang="en-US" sz="2200" dirty="0"/>
              <a:t> </a:t>
            </a:r>
            <a:r>
              <a:rPr lang="en-US" sz="2200" b="1" u="sng" dirty="0" err="1">
                <a:solidFill>
                  <a:srgbClr val="C00000"/>
                </a:solidFill>
              </a:rPr>
              <a:t>nhiều</a:t>
            </a:r>
            <a:r>
              <a:rPr lang="en-US" sz="2200" b="1" u="sng" dirty="0">
                <a:solidFill>
                  <a:srgbClr val="C00000"/>
                </a:solidFill>
              </a:rPr>
              <a:t> </a:t>
            </a:r>
            <a:r>
              <a:rPr lang="en-US" sz="2200" b="1" u="sng" dirty="0" err="1">
                <a:solidFill>
                  <a:srgbClr val="C00000"/>
                </a:solidFill>
              </a:rPr>
              <a:t>thành</a:t>
            </a:r>
            <a:r>
              <a:rPr lang="en-US" sz="2200" b="1" u="sng" dirty="0">
                <a:solidFill>
                  <a:srgbClr val="C00000"/>
                </a:solidFill>
              </a:rPr>
              <a:t> </a:t>
            </a:r>
            <a:r>
              <a:rPr lang="en-US" sz="2200" b="1" u="sng" dirty="0" err="1">
                <a:solidFill>
                  <a:srgbClr val="C00000"/>
                </a:solidFill>
              </a:rPr>
              <a:t>tựu</a:t>
            </a:r>
            <a:r>
              <a:rPr lang="en-US" sz="2200" b="1" u="sng" dirty="0">
                <a:solidFill>
                  <a:srgbClr val="C00000"/>
                </a:solidFill>
              </a:rPr>
              <a:t> </a:t>
            </a:r>
            <a:r>
              <a:rPr lang="en-US" sz="2200" b="1" u="sng" dirty="0" err="1">
                <a:solidFill>
                  <a:srgbClr val="C00000"/>
                </a:solidFill>
              </a:rPr>
              <a:t>rực</a:t>
            </a:r>
            <a:r>
              <a:rPr lang="en-US" sz="2200" b="1" u="sng" dirty="0">
                <a:solidFill>
                  <a:srgbClr val="C00000"/>
                </a:solidFill>
              </a:rPr>
              <a:t> </a:t>
            </a:r>
            <a:r>
              <a:rPr lang="en-US" sz="2200" b="1" u="sng" dirty="0" err="1">
                <a:solidFill>
                  <a:srgbClr val="C00000"/>
                </a:solidFill>
              </a:rPr>
              <a:t>rỡ</a:t>
            </a:r>
            <a:r>
              <a:rPr lang="en-US" sz="2200" dirty="0"/>
              <a:t> </a:t>
            </a:r>
            <a:r>
              <a:rPr lang="en-US" sz="2200" dirty="0" err="1">
                <a:solidFill>
                  <a:srgbClr val="000099"/>
                </a:solidFill>
              </a:rPr>
              <a:t>mà</a:t>
            </a:r>
            <a:r>
              <a:rPr lang="en-US" sz="2200" dirty="0">
                <a:solidFill>
                  <a:srgbClr val="000099"/>
                </a:solidFill>
              </a:rPr>
              <a:t> </a:t>
            </a:r>
            <a:r>
              <a:rPr lang="en-US" sz="2200" dirty="0" err="1">
                <a:solidFill>
                  <a:srgbClr val="000099"/>
                </a:solidFill>
              </a:rPr>
              <a:t>ảnh</a:t>
            </a:r>
            <a:r>
              <a:rPr lang="en-US" sz="2200" dirty="0">
                <a:solidFill>
                  <a:srgbClr val="000099"/>
                </a:solidFill>
              </a:rPr>
              <a:t> </a:t>
            </a:r>
            <a:r>
              <a:rPr lang="en-US" sz="2200" dirty="0" err="1">
                <a:solidFill>
                  <a:srgbClr val="000099"/>
                </a:solidFill>
              </a:rPr>
              <a:t>hưởng</a:t>
            </a:r>
            <a:r>
              <a:rPr lang="en-US" sz="2200" dirty="0">
                <a:solidFill>
                  <a:srgbClr val="000099"/>
                </a:solidFill>
              </a:rPr>
              <a:t> </a:t>
            </a:r>
            <a:r>
              <a:rPr lang="en-US" sz="2200" dirty="0" err="1">
                <a:solidFill>
                  <a:srgbClr val="000099"/>
                </a:solidFill>
              </a:rPr>
              <a:t>của</a:t>
            </a:r>
            <a:r>
              <a:rPr lang="en-US" sz="2200" dirty="0">
                <a:solidFill>
                  <a:srgbClr val="000099"/>
                </a:solidFill>
              </a:rPr>
              <a:t> </a:t>
            </a:r>
            <a:r>
              <a:rPr lang="en-US" sz="2200" dirty="0" err="1">
                <a:solidFill>
                  <a:srgbClr val="000099"/>
                </a:solidFill>
              </a:rPr>
              <a:t>nó</a:t>
            </a:r>
            <a:r>
              <a:rPr lang="en-US" sz="2200" dirty="0">
                <a:solidFill>
                  <a:srgbClr val="000099"/>
                </a:solidFill>
              </a:rPr>
              <a:t> </a:t>
            </a:r>
            <a:r>
              <a:rPr lang="en-US" sz="2200" dirty="0" err="1">
                <a:solidFill>
                  <a:srgbClr val="000099"/>
                </a:solidFill>
              </a:rPr>
              <a:t>còn</a:t>
            </a:r>
            <a:r>
              <a:rPr lang="en-US" sz="2200" dirty="0">
                <a:solidFill>
                  <a:srgbClr val="000099"/>
                </a:solidFill>
              </a:rPr>
              <a:t> in </a:t>
            </a:r>
            <a:r>
              <a:rPr lang="en-US" sz="2200" dirty="0" err="1">
                <a:solidFill>
                  <a:srgbClr val="000099"/>
                </a:solidFill>
              </a:rPr>
              <a:t>đậm</a:t>
            </a:r>
            <a:r>
              <a:rPr lang="en-US" sz="2200" dirty="0">
                <a:solidFill>
                  <a:srgbClr val="000099"/>
                </a:solidFill>
              </a:rPr>
              <a:t> </a:t>
            </a:r>
            <a:r>
              <a:rPr lang="en-US" sz="2200" dirty="0" err="1">
                <a:solidFill>
                  <a:srgbClr val="000099"/>
                </a:solidFill>
              </a:rPr>
              <a:t>đối</a:t>
            </a:r>
            <a:r>
              <a:rPr lang="en-US" sz="2200" dirty="0">
                <a:solidFill>
                  <a:srgbClr val="000099"/>
                </a:solidFill>
              </a:rPr>
              <a:t> </a:t>
            </a:r>
            <a:r>
              <a:rPr lang="en-US" sz="2200" dirty="0" err="1">
                <a:solidFill>
                  <a:srgbClr val="000099"/>
                </a:solidFill>
              </a:rPr>
              <a:t>với</a:t>
            </a:r>
            <a:r>
              <a:rPr lang="en-US" sz="2200" dirty="0">
                <a:solidFill>
                  <a:srgbClr val="000099"/>
                </a:solidFill>
              </a:rPr>
              <a:t> </a:t>
            </a:r>
            <a:r>
              <a:rPr lang="en-US" sz="2200" dirty="0" err="1">
                <a:solidFill>
                  <a:srgbClr val="000099"/>
                </a:solidFill>
              </a:rPr>
              <a:t>sự</a:t>
            </a:r>
            <a:r>
              <a:rPr lang="en-US" sz="2200" dirty="0">
                <a:solidFill>
                  <a:srgbClr val="000099"/>
                </a:solidFill>
              </a:rPr>
              <a:t> </a:t>
            </a:r>
            <a:r>
              <a:rPr lang="en-US" sz="2200" dirty="0" err="1">
                <a:solidFill>
                  <a:srgbClr val="000099"/>
                </a:solidFill>
              </a:rPr>
              <a:t>phát</a:t>
            </a:r>
            <a:r>
              <a:rPr lang="en-US" sz="2200" dirty="0">
                <a:solidFill>
                  <a:srgbClr val="000099"/>
                </a:solidFill>
              </a:rPr>
              <a:t> </a:t>
            </a:r>
            <a:r>
              <a:rPr lang="en-US" sz="2200" dirty="0" err="1">
                <a:solidFill>
                  <a:srgbClr val="000099"/>
                </a:solidFill>
              </a:rPr>
              <a:t>triển</a:t>
            </a:r>
            <a:r>
              <a:rPr lang="en-US" sz="2200" dirty="0">
                <a:solidFill>
                  <a:srgbClr val="000099"/>
                </a:solidFill>
              </a:rPr>
              <a:t> </a:t>
            </a:r>
            <a:r>
              <a:rPr lang="en-US" sz="2200" dirty="0" err="1">
                <a:solidFill>
                  <a:srgbClr val="000099"/>
                </a:solidFill>
              </a:rPr>
              <a:t>của</a:t>
            </a:r>
            <a:r>
              <a:rPr lang="en-US" sz="2200" dirty="0">
                <a:solidFill>
                  <a:srgbClr val="000099"/>
                </a:solidFill>
              </a:rPr>
              <a:t> </a:t>
            </a:r>
            <a:r>
              <a:rPr lang="en-US" sz="2200" dirty="0" err="1">
                <a:solidFill>
                  <a:srgbClr val="000099"/>
                </a:solidFill>
              </a:rPr>
              <a:t>tư</a:t>
            </a:r>
            <a:r>
              <a:rPr lang="en-US" sz="2200" dirty="0">
                <a:solidFill>
                  <a:srgbClr val="000099"/>
                </a:solidFill>
              </a:rPr>
              <a:t> </a:t>
            </a:r>
            <a:r>
              <a:rPr lang="en-US" sz="2200" dirty="0" err="1">
                <a:solidFill>
                  <a:srgbClr val="000099"/>
                </a:solidFill>
              </a:rPr>
              <a:t>tưởng</a:t>
            </a:r>
            <a:r>
              <a:rPr lang="en-US" sz="2200" dirty="0">
                <a:solidFill>
                  <a:srgbClr val="000099"/>
                </a:solidFill>
              </a:rPr>
              <a:t> </a:t>
            </a:r>
            <a:r>
              <a:rPr lang="en-US" sz="2200" dirty="0" err="1">
                <a:solidFill>
                  <a:srgbClr val="000099"/>
                </a:solidFill>
              </a:rPr>
              <a:t>triết</a:t>
            </a:r>
            <a:r>
              <a:rPr lang="en-US" sz="2200" dirty="0">
                <a:solidFill>
                  <a:srgbClr val="000099"/>
                </a:solidFill>
              </a:rPr>
              <a:t> </a:t>
            </a:r>
            <a:r>
              <a:rPr lang="en-US" sz="2200" dirty="0" err="1">
                <a:solidFill>
                  <a:srgbClr val="000099"/>
                </a:solidFill>
              </a:rPr>
              <a:t>học</a:t>
            </a:r>
            <a:r>
              <a:rPr lang="en-US" sz="2200" dirty="0">
                <a:solidFill>
                  <a:srgbClr val="000099"/>
                </a:solidFill>
              </a:rPr>
              <a:t> ở </a:t>
            </a:r>
            <a:r>
              <a:rPr lang="en-US" sz="2200" dirty="0" err="1">
                <a:solidFill>
                  <a:srgbClr val="000099"/>
                </a:solidFill>
              </a:rPr>
              <a:t>Tây</a:t>
            </a:r>
            <a:r>
              <a:rPr lang="en-US" sz="2200" dirty="0">
                <a:solidFill>
                  <a:srgbClr val="000099"/>
                </a:solidFill>
              </a:rPr>
              <a:t> </a:t>
            </a:r>
            <a:r>
              <a:rPr lang="en-US" sz="2200" dirty="0" err="1">
                <a:solidFill>
                  <a:srgbClr val="000099"/>
                </a:solidFill>
              </a:rPr>
              <a:t>Âu</a:t>
            </a:r>
            <a:r>
              <a:rPr lang="en-US" sz="2200" dirty="0">
                <a:solidFill>
                  <a:srgbClr val="000099"/>
                </a:solidFill>
              </a:rPr>
              <a:t>.</a:t>
            </a:r>
            <a:endParaRPr lang="en-US" sz="2200" dirty="0">
              <a:solidFill>
                <a:srgbClr val="000099"/>
              </a:solidFill>
              <a:cs typeface="Times New Roman"/>
            </a:endParaRPr>
          </a:p>
        </p:txBody>
      </p:sp>
      <p:sp>
        <p:nvSpPr>
          <p:cNvPr id="10" name="Rounded Rectangle 9"/>
          <p:cNvSpPr/>
          <p:nvPr/>
        </p:nvSpPr>
        <p:spPr>
          <a:xfrm>
            <a:off x="2464151" y="1060007"/>
            <a:ext cx="8064896" cy="648072"/>
          </a:xfrm>
          <a:prstGeom prst="roundRect">
            <a:avLst/>
          </a:prstGeom>
          <a:solidFill>
            <a:sysClr val="window" lastClr="FFFFFF"/>
          </a:solidFill>
          <a:ln w="6350" cap="flat" cmpd="sng" algn="ctr">
            <a:solidFill>
              <a:sysClr val="window" lastClr="FFFFFF"/>
            </a:solidFill>
            <a:prstDash val="solid"/>
            <a:miter lim="800000"/>
          </a:ln>
          <a:effectLst/>
        </p:spPr>
        <p:txBody>
          <a:bodyPr rtlCol="0" anchor="ctr"/>
          <a:lstStyle/>
          <a:p>
            <a:pPr marL="457200" marR="0" lvl="0" indent="-45720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400" b="1" i="0" strike="noStrike" kern="0" cap="none" spc="0" normalizeH="0" baseline="0" noProof="0" dirty="0" err="1">
                <a:ln>
                  <a:noFill/>
                </a:ln>
                <a:solidFill>
                  <a:srgbClr val="660066"/>
                </a:solidFill>
                <a:effectLst/>
                <a:uLnTx/>
                <a:uFillTx/>
                <a:latin typeface="Arial"/>
                <a:cs typeface="Times New Roman"/>
              </a:rPr>
              <a:t>Thời</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kỳ</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cổ</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đại</a:t>
            </a:r>
            <a:r>
              <a:rPr kumimoji="0" lang="en-US" sz="2400" b="1" i="0" strike="noStrike" kern="0" cap="none" spc="0" normalizeH="0" baseline="0" noProof="0" dirty="0">
                <a:ln>
                  <a:noFill/>
                </a:ln>
                <a:solidFill>
                  <a:srgbClr val="660066"/>
                </a:solidFill>
                <a:effectLst/>
                <a:uLnTx/>
                <a:uFillTx/>
                <a:latin typeface="Arial"/>
                <a:cs typeface="Times New Roman"/>
              </a:rPr>
              <a:t> - </a:t>
            </a:r>
            <a:r>
              <a:rPr kumimoji="0" lang="en-US" sz="2400" b="1" i="0" strike="noStrike" kern="0" cap="none" spc="0" normalizeH="0" baseline="0" noProof="0" dirty="0" err="1">
                <a:ln>
                  <a:noFill/>
                </a:ln>
                <a:solidFill>
                  <a:srgbClr val="660066"/>
                </a:solidFill>
                <a:effectLst/>
                <a:uLnTx/>
                <a:uFillTx/>
                <a:latin typeface="Arial"/>
                <a:cs typeface="Times New Roman"/>
              </a:rPr>
              <a:t>Triết</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học</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tự</a:t>
            </a:r>
            <a:r>
              <a:rPr kumimoji="0" lang="en-US" sz="2400" b="1" i="0" strike="noStrike" kern="0" cap="none" spc="0" normalizeH="0" baseline="0" noProof="0" dirty="0">
                <a:ln>
                  <a:noFill/>
                </a:ln>
                <a:solidFill>
                  <a:srgbClr val="660066"/>
                </a:solidFill>
                <a:effectLst/>
                <a:uLnTx/>
                <a:uFillTx/>
                <a:latin typeface="Arial"/>
                <a:cs typeface="Times New Roman"/>
              </a:rPr>
              <a:t> </a:t>
            </a:r>
            <a:r>
              <a:rPr kumimoji="0" lang="en-US" sz="2400" b="1" i="0" strike="noStrike" kern="0" cap="none" spc="0" normalizeH="0" baseline="0" noProof="0" dirty="0" err="1">
                <a:ln>
                  <a:noFill/>
                </a:ln>
                <a:solidFill>
                  <a:srgbClr val="660066"/>
                </a:solidFill>
                <a:effectLst/>
                <a:uLnTx/>
                <a:uFillTx/>
                <a:latin typeface="Arial"/>
                <a:cs typeface="Times New Roman"/>
              </a:rPr>
              <a:t>nhiên</a:t>
            </a:r>
            <a:r>
              <a:rPr kumimoji="0" lang="en-US" sz="2400" b="1" i="0" strike="noStrike" kern="0" cap="none" spc="0" normalizeH="0" baseline="0" noProof="0" dirty="0">
                <a:ln>
                  <a:noFill/>
                </a:ln>
                <a:solidFill>
                  <a:srgbClr val="660066"/>
                </a:solidFill>
                <a:effectLst/>
                <a:uLnTx/>
                <a:uFillTx/>
                <a:latin typeface="Arial"/>
                <a:cs typeface="Times New Roman"/>
              </a:rPr>
              <a:t>:</a:t>
            </a:r>
            <a:endParaRPr kumimoji="0" lang="en-US" sz="2400" b="0" i="0" strike="noStrike" kern="0" cap="none" spc="0" normalizeH="0" baseline="0" noProof="0" dirty="0">
              <a:ln>
                <a:noFill/>
              </a:ln>
              <a:solidFill>
                <a:srgbClr val="660066"/>
              </a:solidFill>
              <a:effectLst/>
              <a:uLnTx/>
              <a:uFillTx/>
              <a:latin typeface="Arial"/>
              <a:cs typeface="Times New Roman"/>
            </a:endParaRPr>
          </a:p>
        </p:txBody>
      </p:sp>
      <p:sp>
        <p:nvSpPr>
          <p:cNvPr id="2" name="Minus 1"/>
          <p:cNvSpPr/>
          <p:nvPr/>
        </p:nvSpPr>
        <p:spPr>
          <a:xfrm>
            <a:off x="3170583" y="775560"/>
            <a:ext cx="2247900" cy="78508"/>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5693884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descr="Hình nền Powerpoint 3D">
            <a:extLst>
              <a:ext uri="{FF2B5EF4-FFF2-40B4-BE49-F238E27FC236}">
                <a16:creationId xmlns="" xmlns:a16="http://schemas.microsoft.com/office/drawing/2014/main" id="{9BA5CD9F-326B-4CCB-A326-7B22B3320B6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48928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p:cNvPicPr>
            <a:picLocks noChangeAspect="1"/>
          </p:cNvPicPr>
          <p:nvPr/>
        </p:nvPicPr>
        <p:blipFill>
          <a:blip r:embed="rId3"/>
          <a:stretch>
            <a:fillRect/>
          </a:stretch>
        </p:blipFill>
        <p:spPr>
          <a:xfrm>
            <a:off x="6374989" y="2942532"/>
            <a:ext cx="5258211" cy="3005172"/>
          </a:xfrm>
          <a:prstGeom prst="rect">
            <a:avLst/>
          </a:prstGeom>
        </p:spPr>
      </p:pic>
      <p:pic>
        <p:nvPicPr>
          <p:cNvPr id="10" name="Picture 9"/>
          <p:cNvPicPr>
            <a:picLocks noChangeAspect="1"/>
          </p:cNvPicPr>
          <p:nvPr/>
        </p:nvPicPr>
        <p:blipFill>
          <a:blip r:embed="rId4"/>
          <a:stretch>
            <a:fillRect/>
          </a:stretch>
        </p:blipFill>
        <p:spPr>
          <a:xfrm>
            <a:off x="1849231" y="2988541"/>
            <a:ext cx="4064291" cy="3012030"/>
          </a:xfrm>
          <a:prstGeom prst="rect">
            <a:avLst/>
          </a:prstGeom>
        </p:spPr>
      </p:pic>
      <p:sp>
        <p:nvSpPr>
          <p:cNvPr id="11" name="Rectangle 10"/>
          <p:cNvSpPr/>
          <p:nvPr/>
        </p:nvSpPr>
        <p:spPr>
          <a:xfrm>
            <a:off x="2309292" y="6198453"/>
            <a:ext cx="9031808" cy="461665"/>
          </a:xfrm>
          <a:prstGeom prst="rect">
            <a:avLst/>
          </a:prstGeom>
        </p:spPr>
        <p:txBody>
          <a:bodyPr wrap="square">
            <a:spAutoFit/>
          </a:bodyPr>
          <a:lstStyle/>
          <a:p>
            <a:pPr lvl="0" algn="ctr">
              <a:defRPr/>
            </a:pPr>
            <a:r>
              <a:rPr lang="en-US" sz="2400" b="1" dirty="0" err="1">
                <a:solidFill>
                  <a:srgbClr val="800000"/>
                </a:solidFill>
                <a:latin typeface="Times New Roman"/>
                <a:cs typeface="Times New Roman"/>
              </a:rPr>
              <a:t>Triết</a:t>
            </a:r>
            <a:r>
              <a:rPr lang="en-US" sz="2400" b="1" dirty="0">
                <a:solidFill>
                  <a:srgbClr val="800000"/>
                </a:solidFill>
                <a:latin typeface="Times New Roman"/>
                <a:cs typeface="Times New Roman"/>
              </a:rPr>
              <a:t> học </a:t>
            </a:r>
            <a:r>
              <a:rPr lang="en-US" sz="2400" b="1" dirty="0" err="1">
                <a:solidFill>
                  <a:srgbClr val="800000"/>
                </a:solidFill>
                <a:latin typeface="Times New Roman"/>
                <a:cs typeface="Times New Roman"/>
              </a:rPr>
              <a:t>tự</a:t>
            </a:r>
            <a:r>
              <a:rPr lang="en-US" sz="2400" b="1" dirty="0">
                <a:solidFill>
                  <a:srgbClr val="800000"/>
                </a:solidFill>
                <a:latin typeface="Times New Roman"/>
                <a:cs typeface="Times New Roman"/>
              </a:rPr>
              <a:t> </a:t>
            </a:r>
            <a:r>
              <a:rPr lang="en-US" sz="2400" b="1" dirty="0" err="1">
                <a:solidFill>
                  <a:srgbClr val="800000"/>
                </a:solidFill>
                <a:latin typeface="Times New Roman"/>
                <a:cs typeface="Times New Roman"/>
              </a:rPr>
              <a:t>nhiên</a:t>
            </a:r>
            <a:r>
              <a:rPr lang="en-US" sz="2400" b="1" dirty="0">
                <a:solidFill>
                  <a:srgbClr val="800000"/>
                </a:solidFill>
                <a:latin typeface="Times New Roman"/>
                <a:cs typeface="Times New Roman"/>
              </a:rPr>
              <a:t> </a:t>
            </a:r>
            <a:r>
              <a:rPr lang="en-US" sz="2400" b="1" u="sng" dirty="0" err="1">
                <a:solidFill>
                  <a:srgbClr val="FF0000"/>
                </a:solidFill>
                <a:latin typeface="Times New Roman"/>
                <a:cs typeface="Times New Roman"/>
              </a:rPr>
              <a:t>bị</a:t>
            </a:r>
            <a:r>
              <a:rPr lang="en-US" sz="2400" b="1" u="sng" dirty="0">
                <a:solidFill>
                  <a:srgbClr val="FF0000"/>
                </a:solidFill>
                <a:latin typeface="Times New Roman"/>
                <a:cs typeface="Times New Roman"/>
              </a:rPr>
              <a:t> </a:t>
            </a:r>
            <a:r>
              <a:rPr lang="en-US" sz="2400" b="1" u="sng" dirty="0" err="1">
                <a:solidFill>
                  <a:srgbClr val="FF0000"/>
                </a:solidFill>
                <a:latin typeface="Times New Roman"/>
                <a:cs typeface="Times New Roman"/>
              </a:rPr>
              <a:t>thay</a:t>
            </a:r>
            <a:r>
              <a:rPr lang="en-US" sz="2400" b="1" u="sng" dirty="0">
                <a:solidFill>
                  <a:srgbClr val="FF0000"/>
                </a:solidFill>
                <a:latin typeface="Times New Roman"/>
                <a:cs typeface="Times New Roman"/>
              </a:rPr>
              <a:t> </a:t>
            </a:r>
            <a:r>
              <a:rPr lang="en-US" sz="2400" b="1" dirty="0" err="1">
                <a:solidFill>
                  <a:srgbClr val="800000"/>
                </a:solidFill>
                <a:latin typeface="Times New Roman"/>
                <a:cs typeface="Times New Roman"/>
              </a:rPr>
              <a:t>bằng</a:t>
            </a:r>
            <a:r>
              <a:rPr lang="en-US" sz="2400" b="1" dirty="0">
                <a:solidFill>
                  <a:srgbClr val="800000"/>
                </a:solidFill>
                <a:latin typeface="Times New Roman"/>
                <a:cs typeface="Times New Roman"/>
              </a:rPr>
              <a:t> </a:t>
            </a:r>
            <a:r>
              <a:rPr lang="en-US" sz="2400" b="1" dirty="0" err="1">
                <a:solidFill>
                  <a:srgbClr val="800000"/>
                </a:solidFill>
                <a:latin typeface="Times New Roman"/>
                <a:cs typeface="Times New Roman"/>
              </a:rPr>
              <a:t>Triết</a:t>
            </a:r>
            <a:r>
              <a:rPr lang="en-US" sz="2400" b="1" dirty="0">
                <a:solidFill>
                  <a:srgbClr val="800000"/>
                </a:solidFill>
                <a:latin typeface="Times New Roman"/>
                <a:cs typeface="Times New Roman"/>
              </a:rPr>
              <a:t> học </a:t>
            </a:r>
            <a:r>
              <a:rPr lang="en-US" sz="2400" b="1" dirty="0" err="1">
                <a:solidFill>
                  <a:srgbClr val="800000"/>
                </a:solidFill>
                <a:latin typeface="Times New Roman"/>
                <a:cs typeface="Times New Roman"/>
              </a:rPr>
              <a:t>kinh</a:t>
            </a:r>
            <a:r>
              <a:rPr lang="en-US" sz="2400" b="1" dirty="0">
                <a:solidFill>
                  <a:srgbClr val="800000"/>
                </a:solidFill>
                <a:latin typeface="Times New Roman"/>
                <a:cs typeface="Times New Roman"/>
              </a:rPr>
              <a:t> </a:t>
            </a:r>
            <a:r>
              <a:rPr lang="en-US" sz="2400" b="1" dirty="0" err="1">
                <a:solidFill>
                  <a:srgbClr val="800000"/>
                </a:solidFill>
                <a:latin typeface="Times New Roman"/>
                <a:cs typeface="Times New Roman"/>
              </a:rPr>
              <a:t>viện</a:t>
            </a:r>
            <a:endParaRPr lang="en-US" sz="2400" b="1" dirty="0">
              <a:solidFill>
                <a:srgbClr val="800000"/>
              </a:solidFill>
              <a:latin typeface="Times New Roman"/>
              <a:cs typeface="Times New Roman"/>
            </a:endParaRPr>
          </a:p>
        </p:txBody>
      </p:sp>
      <p:sp>
        <p:nvSpPr>
          <p:cNvPr id="7" name="Rectangle 6"/>
          <p:cNvSpPr/>
          <p:nvPr/>
        </p:nvSpPr>
        <p:spPr>
          <a:xfrm>
            <a:off x="1584048" y="1291954"/>
            <a:ext cx="9581881" cy="1200329"/>
          </a:xfrm>
          <a:prstGeom prst="rect">
            <a:avLst/>
          </a:prstGeom>
        </p:spPr>
        <p:txBody>
          <a:bodyPr wrap="square">
            <a:spAutoFit/>
          </a:bodyPr>
          <a:lstStyle/>
          <a:p>
            <a:pPr marL="457200" lvl="0" indent="-457200" algn="just">
              <a:buFont typeface="Wingdings" panose="05000000000000000000" pitchFamily="2" charset="2"/>
              <a:buChar char="§"/>
              <a:defRPr/>
            </a:pPr>
            <a:r>
              <a:rPr lang="en-US" sz="2400" b="1" dirty="0" err="1">
                <a:solidFill>
                  <a:srgbClr val="660066"/>
                </a:solidFill>
                <a:cs typeface="Times New Roman"/>
              </a:rPr>
              <a:t>Thời</a:t>
            </a:r>
            <a:r>
              <a:rPr lang="en-US" sz="2400" b="1" dirty="0">
                <a:solidFill>
                  <a:srgbClr val="660066"/>
                </a:solidFill>
                <a:cs typeface="Times New Roman"/>
              </a:rPr>
              <a:t> </a:t>
            </a:r>
            <a:r>
              <a:rPr lang="en-US" sz="2400" b="1" dirty="0" err="1">
                <a:solidFill>
                  <a:srgbClr val="660066"/>
                </a:solidFill>
                <a:cs typeface="Times New Roman"/>
              </a:rPr>
              <a:t>kỳ</a:t>
            </a:r>
            <a:r>
              <a:rPr lang="en-US" sz="2400" b="1" dirty="0">
                <a:solidFill>
                  <a:srgbClr val="660066"/>
                </a:solidFill>
                <a:cs typeface="Times New Roman"/>
              </a:rPr>
              <a:t> </a:t>
            </a:r>
            <a:r>
              <a:rPr lang="en-US" sz="2400" b="1" dirty="0" err="1">
                <a:solidFill>
                  <a:srgbClr val="660066"/>
                </a:solidFill>
                <a:cs typeface="Times New Roman"/>
              </a:rPr>
              <a:t>Tây</a:t>
            </a:r>
            <a:r>
              <a:rPr lang="en-US" sz="2400" b="1" dirty="0">
                <a:solidFill>
                  <a:srgbClr val="660066"/>
                </a:solidFill>
                <a:cs typeface="Times New Roman"/>
              </a:rPr>
              <a:t> </a:t>
            </a:r>
            <a:r>
              <a:rPr lang="en-US" sz="2400" b="1" dirty="0" err="1">
                <a:solidFill>
                  <a:srgbClr val="660066"/>
                </a:solidFill>
                <a:cs typeface="Times New Roman"/>
              </a:rPr>
              <a:t>Âu</a:t>
            </a:r>
            <a:r>
              <a:rPr lang="en-US" sz="2400" b="1" dirty="0">
                <a:solidFill>
                  <a:srgbClr val="660066"/>
                </a:solidFill>
                <a:cs typeface="Times New Roman"/>
              </a:rPr>
              <a:t> </a:t>
            </a:r>
            <a:r>
              <a:rPr lang="en-US" sz="2400" b="1" dirty="0" err="1">
                <a:solidFill>
                  <a:srgbClr val="660066"/>
                </a:solidFill>
                <a:cs typeface="Times New Roman"/>
              </a:rPr>
              <a:t>Trung</a:t>
            </a:r>
            <a:r>
              <a:rPr lang="en-US" sz="2400" b="1" dirty="0">
                <a:solidFill>
                  <a:srgbClr val="660066"/>
                </a:solidFill>
                <a:cs typeface="Times New Roman"/>
              </a:rPr>
              <a:t> </a:t>
            </a:r>
            <a:r>
              <a:rPr lang="en-US" sz="2400" b="1" dirty="0" err="1">
                <a:solidFill>
                  <a:srgbClr val="660066"/>
                </a:solidFill>
                <a:cs typeface="Times New Roman"/>
              </a:rPr>
              <a:t>cổ</a:t>
            </a:r>
            <a:r>
              <a:rPr lang="en-US" sz="2400" b="1" dirty="0">
                <a:solidFill>
                  <a:srgbClr val="660066"/>
                </a:solidFill>
                <a:cs typeface="Times New Roman"/>
              </a:rPr>
              <a:t> - </a:t>
            </a:r>
            <a:r>
              <a:rPr lang="en-US" sz="2400" b="1" dirty="0" err="1">
                <a:solidFill>
                  <a:srgbClr val="660066"/>
                </a:solidFill>
                <a:cs typeface="Times New Roman"/>
              </a:rPr>
              <a:t>Triết</a:t>
            </a:r>
            <a:r>
              <a:rPr lang="en-US" sz="2400" b="1" dirty="0">
                <a:solidFill>
                  <a:srgbClr val="660066"/>
                </a:solidFill>
                <a:cs typeface="Times New Roman"/>
              </a:rPr>
              <a:t> </a:t>
            </a:r>
            <a:r>
              <a:rPr lang="en-US" sz="2400" b="1" dirty="0" err="1">
                <a:solidFill>
                  <a:srgbClr val="660066"/>
                </a:solidFill>
                <a:cs typeface="Times New Roman"/>
              </a:rPr>
              <a:t>học</a:t>
            </a:r>
            <a:r>
              <a:rPr lang="en-US" sz="2400" b="1" dirty="0">
                <a:solidFill>
                  <a:srgbClr val="660066"/>
                </a:solidFill>
                <a:cs typeface="Times New Roman"/>
              </a:rPr>
              <a:t> </a:t>
            </a:r>
            <a:r>
              <a:rPr lang="en-US" sz="2400" b="1" dirty="0" err="1">
                <a:solidFill>
                  <a:srgbClr val="660066"/>
                </a:solidFill>
                <a:cs typeface="Times New Roman"/>
              </a:rPr>
              <a:t>Kinh</a:t>
            </a:r>
            <a:r>
              <a:rPr lang="en-US" sz="2400" b="1" dirty="0">
                <a:solidFill>
                  <a:srgbClr val="660066"/>
                </a:solidFill>
                <a:cs typeface="Times New Roman"/>
              </a:rPr>
              <a:t> </a:t>
            </a:r>
            <a:r>
              <a:rPr lang="en-US" sz="2400" b="1" dirty="0" err="1">
                <a:solidFill>
                  <a:srgbClr val="660066"/>
                </a:solidFill>
                <a:cs typeface="Times New Roman"/>
              </a:rPr>
              <a:t>viện</a:t>
            </a:r>
            <a:r>
              <a:rPr lang="en-US" sz="2400" b="1" dirty="0">
                <a:solidFill>
                  <a:srgbClr val="660066"/>
                </a:solidFill>
                <a:cs typeface="Times New Roman"/>
              </a:rPr>
              <a:t>:</a:t>
            </a:r>
          </a:p>
          <a:p>
            <a:pPr lvl="0" algn="just">
              <a:defRPr/>
            </a:pPr>
            <a:r>
              <a:rPr lang="en-US" sz="2400" dirty="0">
                <a:solidFill>
                  <a:srgbClr val="3333FF"/>
                </a:solidFill>
                <a:cs typeface="Times New Roman"/>
              </a:rPr>
              <a:t> </a:t>
            </a:r>
            <a:r>
              <a:rPr lang="en-US" sz="2400" dirty="0" err="1">
                <a:solidFill>
                  <a:srgbClr val="000099"/>
                </a:solidFill>
                <a:cs typeface="Times New Roman"/>
              </a:rPr>
              <a:t>Với</a:t>
            </a:r>
            <a:r>
              <a:rPr lang="en-US" sz="2400" dirty="0">
                <a:solidFill>
                  <a:srgbClr val="000099"/>
                </a:solidFill>
                <a:cs typeface="Times New Roman"/>
              </a:rPr>
              <a:t> </a:t>
            </a:r>
            <a:r>
              <a:rPr lang="en-US" sz="2400" dirty="0" err="1">
                <a:solidFill>
                  <a:srgbClr val="000099"/>
                </a:solidFill>
                <a:cs typeface="Times New Roman"/>
              </a:rPr>
              <a:t>quyền</a:t>
            </a:r>
            <a:r>
              <a:rPr lang="en-US" sz="2400" dirty="0">
                <a:solidFill>
                  <a:srgbClr val="000099"/>
                </a:solidFill>
                <a:cs typeface="Times New Roman"/>
              </a:rPr>
              <a:t> </a:t>
            </a:r>
            <a:r>
              <a:rPr lang="en-US" sz="2400" dirty="0" err="1">
                <a:solidFill>
                  <a:srgbClr val="000099"/>
                </a:solidFill>
                <a:cs typeface="Times New Roman"/>
              </a:rPr>
              <a:t>lực</a:t>
            </a:r>
            <a:r>
              <a:rPr lang="en-US" sz="2400" dirty="0">
                <a:solidFill>
                  <a:srgbClr val="000099"/>
                </a:solidFill>
                <a:cs typeface="Times New Roman"/>
              </a:rPr>
              <a:t> </a:t>
            </a:r>
            <a:r>
              <a:rPr lang="en-US" sz="2400" dirty="0" err="1">
                <a:solidFill>
                  <a:srgbClr val="000099"/>
                </a:solidFill>
                <a:cs typeface="Times New Roman"/>
              </a:rPr>
              <a:t>của</a:t>
            </a:r>
            <a:r>
              <a:rPr lang="en-US" sz="2400" dirty="0">
                <a:solidFill>
                  <a:srgbClr val="000099"/>
                </a:solidFill>
                <a:cs typeface="Times New Roman"/>
              </a:rPr>
              <a:t> </a:t>
            </a:r>
            <a:r>
              <a:rPr lang="en-US" sz="2400" dirty="0" err="1">
                <a:solidFill>
                  <a:srgbClr val="000099"/>
                </a:solidFill>
                <a:cs typeface="Times New Roman"/>
              </a:rPr>
              <a:t>Giáo</a:t>
            </a:r>
            <a:r>
              <a:rPr lang="en-US" sz="2400" dirty="0">
                <a:solidFill>
                  <a:srgbClr val="000099"/>
                </a:solidFill>
                <a:cs typeface="Times New Roman"/>
              </a:rPr>
              <a:t> </a:t>
            </a:r>
            <a:r>
              <a:rPr lang="en-US" sz="2400" dirty="0" err="1">
                <a:solidFill>
                  <a:srgbClr val="000099"/>
                </a:solidFill>
                <a:cs typeface="Times New Roman"/>
              </a:rPr>
              <a:t>hội</a:t>
            </a:r>
            <a:r>
              <a:rPr lang="en-US" sz="2400" dirty="0">
                <a:solidFill>
                  <a:srgbClr val="000099"/>
                </a:solidFill>
                <a:cs typeface="Times New Roman"/>
              </a:rPr>
              <a:t> </a:t>
            </a:r>
            <a:r>
              <a:rPr lang="en-US" sz="2400" dirty="0" err="1">
                <a:solidFill>
                  <a:srgbClr val="000099"/>
                </a:solidFill>
                <a:cs typeface="Times New Roman"/>
              </a:rPr>
              <a:t>bao</a:t>
            </a:r>
            <a:r>
              <a:rPr lang="en-US" sz="2400" dirty="0">
                <a:solidFill>
                  <a:srgbClr val="000099"/>
                </a:solidFill>
                <a:cs typeface="Times New Roman"/>
              </a:rPr>
              <a:t> </a:t>
            </a:r>
            <a:r>
              <a:rPr lang="en-US" sz="2400" dirty="0" err="1">
                <a:solidFill>
                  <a:srgbClr val="000099"/>
                </a:solidFill>
                <a:cs typeface="Times New Roman"/>
              </a:rPr>
              <a:t>trùm</a:t>
            </a:r>
            <a:r>
              <a:rPr lang="en-US" sz="2400" dirty="0">
                <a:solidFill>
                  <a:srgbClr val="000099"/>
                </a:solidFill>
                <a:cs typeface="Times New Roman"/>
              </a:rPr>
              <a:t> </a:t>
            </a:r>
            <a:r>
              <a:rPr lang="en-US" sz="2400" dirty="0" err="1">
                <a:solidFill>
                  <a:srgbClr val="000099"/>
                </a:solidFill>
                <a:cs typeface="Times New Roman"/>
              </a:rPr>
              <a:t>mọi</a:t>
            </a:r>
            <a:r>
              <a:rPr lang="en-US" sz="2400" dirty="0">
                <a:solidFill>
                  <a:srgbClr val="000099"/>
                </a:solidFill>
                <a:cs typeface="Times New Roman"/>
              </a:rPr>
              <a:t> </a:t>
            </a:r>
            <a:r>
              <a:rPr lang="en-US" sz="2400" dirty="0" err="1">
                <a:solidFill>
                  <a:srgbClr val="000099"/>
                </a:solidFill>
                <a:cs typeface="Times New Roman"/>
              </a:rPr>
              <a:t>lĩnh</a:t>
            </a:r>
            <a:r>
              <a:rPr lang="en-US" sz="2400" dirty="0">
                <a:solidFill>
                  <a:srgbClr val="000099"/>
                </a:solidFill>
                <a:cs typeface="Times New Roman"/>
              </a:rPr>
              <a:t> </a:t>
            </a:r>
            <a:r>
              <a:rPr lang="en-US" sz="2400" dirty="0" err="1">
                <a:solidFill>
                  <a:srgbClr val="000099"/>
                </a:solidFill>
                <a:cs typeface="Times New Roman"/>
              </a:rPr>
              <a:t>vực</a:t>
            </a:r>
            <a:r>
              <a:rPr lang="en-US" sz="2400" dirty="0">
                <a:solidFill>
                  <a:srgbClr val="000099"/>
                </a:solidFill>
                <a:cs typeface="Times New Roman"/>
              </a:rPr>
              <a:t> </a:t>
            </a:r>
            <a:r>
              <a:rPr lang="en-US" sz="2400" dirty="0" err="1">
                <a:solidFill>
                  <a:srgbClr val="000099"/>
                </a:solidFill>
                <a:cs typeface="Times New Roman"/>
              </a:rPr>
              <a:t>đời</a:t>
            </a:r>
            <a:r>
              <a:rPr lang="en-US" sz="2400" dirty="0">
                <a:solidFill>
                  <a:srgbClr val="000099"/>
                </a:solidFill>
                <a:cs typeface="Times New Roman"/>
              </a:rPr>
              <a:t> </a:t>
            </a:r>
            <a:r>
              <a:rPr lang="en-US" sz="2400" dirty="0" err="1">
                <a:solidFill>
                  <a:srgbClr val="000099"/>
                </a:solidFill>
                <a:cs typeface="Times New Roman"/>
              </a:rPr>
              <a:t>sống</a:t>
            </a:r>
            <a:r>
              <a:rPr lang="en-US" sz="2400" dirty="0">
                <a:solidFill>
                  <a:srgbClr val="000099"/>
                </a:solidFill>
                <a:cs typeface="Times New Roman"/>
              </a:rPr>
              <a:t> </a:t>
            </a:r>
            <a:r>
              <a:rPr lang="en-US" sz="2400" dirty="0" err="1">
                <a:solidFill>
                  <a:srgbClr val="000099"/>
                </a:solidFill>
                <a:cs typeface="Times New Roman"/>
              </a:rPr>
              <a:t>xã</a:t>
            </a:r>
            <a:r>
              <a:rPr lang="en-US" sz="2400" dirty="0">
                <a:solidFill>
                  <a:srgbClr val="000099"/>
                </a:solidFill>
                <a:cs typeface="Times New Roman"/>
              </a:rPr>
              <a:t> </a:t>
            </a:r>
            <a:r>
              <a:rPr lang="en-US" sz="2400" dirty="0" err="1">
                <a:solidFill>
                  <a:srgbClr val="000099"/>
                </a:solidFill>
                <a:cs typeface="Times New Roman"/>
              </a:rPr>
              <a:t>hội</a:t>
            </a:r>
            <a:r>
              <a:rPr lang="en-US" sz="2400" dirty="0">
                <a:solidFill>
                  <a:srgbClr val="000099"/>
                </a:solidFill>
                <a:cs typeface="Times New Roman"/>
              </a:rPr>
              <a:t>, </a:t>
            </a:r>
            <a:r>
              <a:rPr lang="en-US" sz="2400" b="1" dirty="0" err="1">
                <a:solidFill>
                  <a:srgbClr val="006600"/>
                </a:solidFill>
                <a:cs typeface="Times New Roman"/>
              </a:rPr>
              <a:t>triết</a:t>
            </a:r>
            <a:r>
              <a:rPr lang="en-US" sz="2400" b="1" dirty="0">
                <a:solidFill>
                  <a:srgbClr val="006600"/>
                </a:solidFill>
                <a:cs typeface="Times New Roman"/>
              </a:rPr>
              <a:t> </a:t>
            </a:r>
            <a:r>
              <a:rPr lang="en-US" sz="2400" b="1" dirty="0" err="1">
                <a:solidFill>
                  <a:srgbClr val="006600"/>
                </a:solidFill>
                <a:cs typeface="Times New Roman"/>
              </a:rPr>
              <a:t>học</a:t>
            </a:r>
            <a:r>
              <a:rPr lang="en-US" sz="2400" b="1" dirty="0">
                <a:solidFill>
                  <a:srgbClr val="006600"/>
                </a:solidFill>
                <a:cs typeface="Times New Roman"/>
              </a:rPr>
              <a:t> </a:t>
            </a:r>
            <a:r>
              <a:rPr lang="en-US" sz="2400" b="1" dirty="0" err="1">
                <a:solidFill>
                  <a:srgbClr val="006600"/>
                </a:solidFill>
                <a:cs typeface="Times New Roman"/>
              </a:rPr>
              <a:t>trở</a:t>
            </a:r>
            <a:r>
              <a:rPr lang="en-US" sz="2400" b="1" dirty="0">
                <a:solidFill>
                  <a:srgbClr val="006600"/>
                </a:solidFill>
                <a:cs typeface="Times New Roman"/>
              </a:rPr>
              <a:t> </a:t>
            </a:r>
            <a:r>
              <a:rPr lang="en-US" sz="2400" b="1" dirty="0" err="1">
                <a:solidFill>
                  <a:srgbClr val="006600"/>
                </a:solidFill>
                <a:cs typeface="Times New Roman"/>
              </a:rPr>
              <a:t>thành</a:t>
            </a:r>
            <a:r>
              <a:rPr lang="en-US" sz="2400" b="1" dirty="0">
                <a:solidFill>
                  <a:srgbClr val="006600"/>
                </a:solidFill>
                <a:cs typeface="Times New Roman"/>
              </a:rPr>
              <a:t> </a:t>
            </a:r>
            <a:r>
              <a:rPr lang="en-US" sz="2400" b="1" dirty="0" err="1">
                <a:solidFill>
                  <a:srgbClr val="006600"/>
                </a:solidFill>
                <a:cs typeface="Times New Roman"/>
              </a:rPr>
              <a:t>nô</a:t>
            </a:r>
            <a:r>
              <a:rPr lang="en-US" sz="2400" b="1" dirty="0">
                <a:solidFill>
                  <a:srgbClr val="006600"/>
                </a:solidFill>
                <a:cs typeface="Times New Roman"/>
              </a:rPr>
              <a:t> </a:t>
            </a:r>
            <a:r>
              <a:rPr lang="en-US" sz="2400" b="1" dirty="0" err="1">
                <a:solidFill>
                  <a:srgbClr val="006600"/>
                </a:solidFill>
                <a:cs typeface="Times New Roman"/>
              </a:rPr>
              <a:t>lệ</a:t>
            </a:r>
            <a:r>
              <a:rPr lang="en-US" sz="2400" b="1" dirty="0">
                <a:solidFill>
                  <a:srgbClr val="006600"/>
                </a:solidFill>
                <a:cs typeface="Times New Roman"/>
              </a:rPr>
              <a:t> </a:t>
            </a:r>
            <a:r>
              <a:rPr lang="en-US" sz="2400" b="1" dirty="0" err="1">
                <a:solidFill>
                  <a:srgbClr val="006600"/>
                </a:solidFill>
                <a:cs typeface="Times New Roman"/>
              </a:rPr>
              <a:t>của</a:t>
            </a:r>
            <a:r>
              <a:rPr lang="en-US" sz="2400" b="1" dirty="0">
                <a:solidFill>
                  <a:srgbClr val="006600"/>
                </a:solidFill>
                <a:cs typeface="Times New Roman"/>
              </a:rPr>
              <a:t> </a:t>
            </a:r>
            <a:r>
              <a:rPr lang="en-US" sz="2400" b="1" dirty="0" err="1">
                <a:solidFill>
                  <a:srgbClr val="006600"/>
                </a:solidFill>
                <a:cs typeface="Times New Roman"/>
              </a:rPr>
              <a:t>thần</a:t>
            </a:r>
            <a:r>
              <a:rPr lang="en-US" sz="2400" b="1" dirty="0">
                <a:solidFill>
                  <a:srgbClr val="006600"/>
                </a:solidFill>
                <a:cs typeface="Times New Roman"/>
              </a:rPr>
              <a:t> </a:t>
            </a:r>
            <a:r>
              <a:rPr lang="en-US" sz="2400" b="1" dirty="0" err="1">
                <a:solidFill>
                  <a:srgbClr val="006600"/>
                </a:solidFill>
                <a:cs typeface="Times New Roman"/>
              </a:rPr>
              <a:t>học</a:t>
            </a:r>
            <a:r>
              <a:rPr lang="en-US" sz="2400" dirty="0">
                <a:solidFill>
                  <a:srgbClr val="9900CC"/>
                </a:solidFill>
                <a:cs typeface="Times New Roman"/>
              </a:rPr>
              <a:t>.</a:t>
            </a:r>
          </a:p>
        </p:txBody>
      </p:sp>
      <p:sp>
        <p:nvSpPr>
          <p:cNvPr id="14" name="Rectangle 1"/>
          <p:cNvSpPr>
            <a:spLocks noChangeArrowheads="1"/>
          </p:cNvSpPr>
          <p:nvPr/>
        </p:nvSpPr>
        <p:spPr bwMode="auto">
          <a:xfrm>
            <a:off x="1849231" y="380040"/>
            <a:ext cx="8352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FF0066"/>
                </a:solidFill>
                <a:cs typeface="Times New Roman" charset="0"/>
              </a:rPr>
              <a:t>c. </a:t>
            </a:r>
            <a:r>
              <a:rPr lang="en-US" sz="2400" b="1" dirty="0" err="1">
                <a:solidFill>
                  <a:srgbClr val="FF0066"/>
                </a:solidFill>
                <a:cs typeface="Times New Roman" charset="0"/>
              </a:rPr>
              <a:t>Đối</a:t>
            </a:r>
            <a:r>
              <a:rPr lang="en-US" sz="2400" b="1" dirty="0">
                <a:solidFill>
                  <a:srgbClr val="FF0066"/>
                </a:solidFill>
                <a:cs typeface="Times New Roman" charset="0"/>
              </a:rPr>
              <a:t> </a:t>
            </a:r>
            <a:r>
              <a:rPr lang="en-US" sz="2400" b="1" dirty="0" err="1">
                <a:solidFill>
                  <a:srgbClr val="FF0066"/>
                </a:solidFill>
                <a:cs typeface="Times New Roman" charset="0"/>
              </a:rPr>
              <a:t>tượng</a:t>
            </a:r>
            <a:r>
              <a:rPr lang="en-US" sz="2400" b="1" dirty="0">
                <a:solidFill>
                  <a:srgbClr val="FF0066"/>
                </a:solidFill>
                <a:cs typeface="Times New Roman" charset="0"/>
              </a:rPr>
              <a:t> của </a:t>
            </a:r>
            <a:r>
              <a:rPr lang="en-US" sz="2400" b="1" dirty="0" err="1">
                <a:solidFill>
                  <a:srgbClr val="FF0066"/>
                </a:solidFill>
                <a:cs typeface="Times New Roman" charset="0"/>
              </a:rPr>
              <a:t>triết</a:t>
            </a:r>
            <a:r>
              <a:rPr lang="en-US" sz="2400" b="1" dirty="0">
                <a:solidFill>
                  <a:srgbClr val="FF0066"/>
                </a:solidFill>
                <a:cs typeface="Times New Roman" charset="0"/>
              </a:rPr>
              <a:t> học </a:t>
            </a:r>
            <a:r>
              <a:rPr lang="en-US" sz="2400" b="1" dirty="0" err="1">
                <a:solidFill>
                  <a:srgbClr val="FF0066"/>
                </a:solidFill>
                <a:cs typeface="Times New Roman" charset="0"/>
              </a:rPr>
              <a:t>trong</a:t>
            </a:r>
            <a:r>
              <a:rPr lang="en-US" sz="2400" b="1" dirty="0">
                <a:solidFill>
                  <a:srgbClr val="FF0066"/>
                </a:solidFill>
                <a:cs typeface="Times New Roman" charset="0"/>
              </a:rPr>
              <a:t> </a:t>
            </a:r>
            <a:r>
              <a:rPr lang="en-US" sz="2400" b="1" dirty="0" err="1">
                <a:solidFill>
                  <a:srgbClr val="FF0066"/>
                </a:solidFill>
                <a:cs typeface="Times New Roman" charset="0"/>
              </a:rPr>
              <a:t>lịch</a:t>
            </a:r>
            <a:r>
              <a:rPr lang="en-US" sz="2400" b="1" dirty="0">
                <a:solidFill>
                  <a:srgbClr val="FF0066"/>
                </a:solidFill>
                <a:cs typeface="Times New Roman" charset="0"/>
              </a:rPr>
              <a:t> </a:t>
            </a:r>
            <a:r>
              <a:rPr lang="en-US" sz="2400" b="1" dirty="0" err="1">
                <a:solidFill>
                  <a:srgbClr val="FF0066"/>
                </a:solidFill>
                <a:cs typeface="Times New Roman" charset="0"/>
              </a:rPr>
              <a:t>sử</a:t>
            </a:r>
            <a:endParaRPr lang="en-US" sz="2400" b="1" dirty="0">
              <a:solidFill>
                <a:srgbClr val="FF0066"/>
              </a:solidFill>
              <a:cs typeface="Times New Roman" charset="0"/>
            </a:endParaRPr>
          </a:p>
        </p:txBody>
      </p:sp>
      <p:sp>
        <p:nvSpPr>
          <p:cNvPr id="15" name="Minus 14"/>
          <p:cNvSpPr/>
          <p:nvPr/>
        </p:nvSpPr>
        <p:spPr>
          <a:xfrm>
            <a:off x="5105400" y="907605"/>
            <a:ext cx="2247900" cy="78508"/>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2413182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descr="Tải hình ảnh bo hinh nen powerpoint nen trang 115835500eb0793 tại kho hình  nền, ảnh đẹp khoanh24.com">
            <a:extLst>
              <a:ext uri="{FF2B5EF4-FFF2-40B4-BE49-F238E27FC236}">
                <a16:creationId xmlns="" xmlns:a16="http://schemas.microsoft.com/office/drawing/2014/main" id="{91F78218-F81A-4A56-A61A-27F6E67EA01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2476500" y="2014336"/>
            <a:ext cx="4762500" cy="4466743"/>
          </a:xfrm>
          <a:prstGeom prst="rect">
            <a:avLst/>
          </a:prstGeom>
          <a:solidFill>
            <a:sysClr val="window" lastClr="FFFFFF"/>
          </a:solidFill>
          <a:ln w="6350" cap="flat" cmpd="sng" algn="ctr">
            <a:noFill/>
            <a:prstDash val="solid"/>
            <a:miter lim="800000"/>
          </a:ln>
          <a:effectLst/>
        </p:spPr>
        <p:txBody>
          <a:bodyPr rtlCol="0" anchor="ctr"/>
          <a:lstStyle/>
          <a:p>
            <a:pPr marR="0" lvl="0" algn="just" defTabSz="914400" eaLnBrk="1" fontAlgn="auto" latinLnBrk="0" hangingPunct="1">
              <a:lnSpc>
                <a:spcPct val="100000"/>
              </a:lnSpc>
              <a:spcBef>
                <a:spcPts val="0"/>
              </a:spcBef>
              <a:spcAft>
                <a:spcPts val="0"/>
              </a:spcAft>
              <a:buClrTx/>
              <a:buSzTx/>
              <a:tabLst/>
              <a:defRPr/>
            </a:pPr>
            <a:endParaRPr kumimoji="0" lang="en-US" sz="2400" b="1" i="0" u="sng" strike="noStrike" kern="0" cap="none" spc="0" normalizeH="0" baseline="0" noProof="0" dirty="0">
              <a:ln>
                <a:noFill/>
              </a:ln>
              <a:solidFill>
                <a:srgbClr val="660066"/>
              </a:solidFill>
              <a:effectLst/>
              <a:uLnTx/>
              <a:uFillTx/>
              <a:latin typeface="Arial"/>
              <a:cs typeface="Times New Roman"/>
            </a:endParaRPr>
          </a:p>
          <a:p>
            <a:pPr marL="342900" marR="0" lvl="0" indent="-342900" algn="just" defTabSz="91440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sz="2400" b="0" i="0" u="none" strike="noStrike" kern="0" cap="none" spc="0" normalizeH="0" baseline="0" noProof="0" dirty="0" err="1">
                <a:ln>
                  <a:noFill/>
                </a:ln>
                <a:solidFill>
                  <a:srgbClr val="000099"/>
                </a:solidFill>
                <a:effectLst/>
                <a:uLnTx/>
                <a:uFillTx/>
                <a:latin typeface="Arial"/>
                <a:cs typeface="Times New Roman"/>
              </a:rPr>
              <a:t>Triết</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học</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chỉ</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đề</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cập</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đến</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vấn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đề</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cơ</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bản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của</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tồn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tại</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và</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của</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nhận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thức</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sự</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tồn</a:t>
            </a:r>
            <a:r>
              <a:rPr kumimoji="0" lang="en-US" sz="2400" b="1" i="0" u="none" strike="noStrike" kern="0" cap="none" spc="0" normalizeH="0" baseline="0" noProof="0" dirty="0">
                <a:ln>
                  <a:noFill/>
                </a:ln>
                <a:solidFill>
                  <a:srgbClr val="C00000"/>
                </a:solidFill>
                <a:effectLst/>
                <a:uLnTx/>
                <a:uFillTx/>
                <a:latin typeface="Arial"/>
                <a:cs typeface="Times New Roman"/>
              </a:rPr>
              <a:t> </a:t>
            </a:r>
            <a:r>
              <a:rPr kumimoji="0" lang="en-US" sz="2400" b="1" i="0" u="none" strike="noStrike" kern="0" cap="none" spc="0" normalizeH="0" baseline="0" noProof="0" dirty="0" err="1">
                <a:ln>
                  <a:noFill/>
                </a:ln>
                <a:solidFill>
                  <a:srgbClr val="C00000"/>
                </a:solidFill>
                <a:effectLst/>
                <a:uLnTx/>
                <a:uFillTx/>
                <a:latin typeface="Arial"/>
                <a:cs typeface="Times New Roman"/>
              </a:rPr>
              <a:t>tại</a:t>
            </a:r>
            <a:r>
              <a:rPr kumimoji="0" lang="en-US" sz="2400" b="0" i="0" u="none" strike="noStrike" kern="0" cap="none" spc="0" normalizeH="0" baseline="0" noProof="0" dirty="0">
                <a:ln>
                  <a:noFill/>
                </a:ln>
                <a:solidFill>
                  <a:srgbClr val="000099"/>
                </a:solidFill>
                <a:effectLst/>
                <a:uLnTx/>
                <a:uFillTx/>
                <a:latin typeface="Arial"/>
                <a:cs typeface="Times New Roman"/>
              </a:rPr>
              <a:t> </a:t>
            </a:r>
            <a:r>
              <a:rPr kumimoji="0" lang="en-US" sz="2400" b="0" i="0" u="none" strike="noStrike" kern="0" cap="none" spc="0" normalizeH="0" baseline="0" noProof="0" dirty="0" err="1">
                <a:ln>
                  <a:noFill/>
                </a:ln>
                <a:solidFill>
                  <a:srgbClr val="000099"/>
                </a:solidFill>
                <a:effectLst/>
                <a:uLnTx/>
                <a:uFillTx/>
                <a:latin typeface="Arial"/>
                <a:cs typeface="Times New Roman"/>
              </a:rPr>
              <a:t>ấy</a:t>
            </a:r>
            <a:r>
              <a:rPr kumimoji="0" lang="en-US" sz="2400" b="0" i="0" u="none" strike="noStrike" kern="0" cap="none" spc="0" normalizeH="0" baseline="0" noProof="0" dirty="0">
                <a:ln>
                  <a:noFill/>
                </a:ln>
                <a:solidFill>
                  <a:srgbClr val="000099"/>
                </a:solidFill>
                <a:effectLst/>
                <a:uLnTx/>
                <a:uFillTx/>
                <a:latin typeface="Arial"/>
                <a:cs typeface="Times New Roman"/>
              </a:rPr>
              <a:t>.</a:t>
            </a:r>
          </a:p>
          <a:p>
            <a:pPr marL="800044" lvl="1" indent="-342900" algn="just" defTabSz="914400">
              <a:buFont typeface="Wingdings" panose="05000000000000000000" pitchFamily="2" charset="2"/>
              <a:buChar char="ü"/>
            </a:pPr>
            <a:r>
              <a:rPr kumimoji="0" lang="en-US" sz="2400" b="0" i="0" u="none" strike="noStrike" kern="0" cap="none" spc="0" normalizeH="0" baseline="0" noProof="0" dirty="0" err="1">
                <a:ln>
                  <a:noFill/>
                </a:ln>
                <a:solidFill>
                  <a:srgbClr val="333399"/>
                </a:solidFill>
                <a:effectLst/>
                <a:uLnTx/>
                <a:uFillTx/>
                <a:latin typeface="Arial"/>
                <a:cs typeface="Times New Roman"/>
              </a:rPr>
              <a:t>Những</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1" i="0" u="sng" strike="noStrike" kern="0" cap="none" spc="0" normalizeH="0" baseline="0" noProof="0" dirty="0" err="1">
                <a:ln>
                  <a:noFill/>
                </a:ln>
                <a:solidFill>
                  <a:srgbClr val="FF0066"/>
                </a:solidFill>
                <a:effectLst/>
                <a:uLnTx/>
                <a:uFillTx/>
                <a:latin typeface="Arial"/>
                <a:cs typeface="Times New Roman"/>
              </a:rPr>
              <a:t>đại</a:t>
            </a:r>
            <a:r>
              <a:rPr kumimoji="0" lang="en-US" sz="2400" b="1" i="0" u="sng" strike="noStrike" kern="0" cap="none" spc="0" normalizeH="0" baseline="0" noProof="0" dirty="0">
                <a:ln>
                  <a:noFill/>
                </a:ln>
                <a:solidFill>
                  <a:srgbClr val="FF0066"/>
                </a:solidFill>
                <a:effectLst/>
                <a:uLnTx/>
                <a:uFillTx/>
                <a:latin typeface="Arial"/>
                <a:cs typeface="Times New Roman"/>
              </a:rPr>
              <a:t> </a:t>
            </a:r>
            <a:r>
              <a:rPr kumimoji="0" lang="en-US" sz="2400" b="1" i="0" u="sng" strike="noStrike" kern="0" cap="none" spc="0" normalizeH="0" baseline="0" noProof="0" dirty="0" err="1">
                <a:ln>
                  <a:noFill/>
                </a:ln>
                <a:solidFill>
                  <a:srgbClr val="FF0066"/>
                </a:solidFill>
                <a:effectLst/>
                <a:uLnTx/>
                <a:uFillTx/>
                <a:latin typeface="Arial"/>
                <a:cs typeface="Times New Roman"/>
              </a:rPr>
              <a:t>biểu</a:t>
            </a:r>
            <a:r>
              <a:rPr kumimoji="0" lang="en-US" sz="2400" b="1" i="0" u="sng" strike="noStrike" kern="0" cap="none" spc="0" normalizeH="0" baseline="0" noProof="0" dirty="0">
                <a:ln>
                  <a:noFill/>
                </a:ln>
                <a:solidFill>
                  <a:srgbClr val="FF0066"/>
                </a:solidFill>
                <a:effectLst/>
                <a:uLnTx/>
                <a:uFillTx/>
                <a:latin typeface="Arial"/>
                <a:cs typeface="Times New Roman"/>
              </a:rPr>
              <a:t> </a:t>
            </a:r>
            <a:r>
              <a:rPr kumimoji="0" lang="en-US" sz="2400" b="1" i="0" u="sng" strike="noStrike" kern="0" cap="none" spc="0" normalizeH="0" baseline="0" noProof="0" dirty="0" err="1">
                <a:ln>
                  <a:noFill/>
                </a:ln>
                <a:solidFill>
                  <a:srgbClr val="FF0066"/>
                </a:solidFill>
                <a:effectLst/>
                <a:uLnTx/>
                <a:uFillTx/>
                <a:latin typeface="Arial"/>
                <a:cs typeface="Times New Roman"/>
              </a:rPr>
              <a:t>tiêu</a:t>
            </a:r>
            <a:r>
              <a:rPr kumimoji="0" lang="en-US" sz="2400" b="1" i="0" u="sng" strike="noStrike" kern="0" cap="none" spc="0" normalizeH="0" baseline="0" noProof="0" dirty="0">
                <a:ln>
                  <a:noFill/>
                </a:ln>
                <a:solidFill>
                  <a:srgbClr val="FF0066"/>
                </a:solidFill>
                <a:effectLst/>
                <a:uLnTx/>
                <a:uFillTx/>
                <a:latin typeface="Arial"/>
                <a:cs typeface="Times New Roman"/>
              </a:rPr>
              <a:t> </a:t>
            </a:r>
            <a:r>
              <a:rPr kumimoji="0" lang="en-US" sz="2400" b="1" i="0" u="sng" strike="noStrike" kern="0" cap="none" spc="0" normalizeH="0" baseline="0" noProof="0" dirty="0" err="1">
                <a:ln>
                  <a:noFill/>
                </a:ln>
                <a:solidFill>
                  <a:srgbClr val="FF0066"/>
                </a:solidFill>
                <a:effectLst/>
                <a:uLnTx/>
                <a:uFillTx/>
                <a:latin typeface="Arial"/>
                <a:cs typeface="Times New Roman"/>
              </a:rPr>
              <a:t>biểu</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như</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457200" marR="0" lvl="0" indent="-457200" algn="just" defTabSz="914400" eaLnBrk="1" fontAlgn="auto" latinLnBrk="0" hangingPunct="1">
              <a:lnSpc>
                <a:spcPct val="100000"/>
              </a:lnSpc>
              <a:spcBef>
                <a:spcPts val="0"/>
              </a:spcBef>
              <a:spcAft>
                <a:spcPts val="0"/>
              </a:spcAft>
              <a:buClrTx/>
              <a:buSzTx/>
              <a:buFontTx/>
              <a:buChar char="•"/>
              <a:tabLst/>
              <a:defRPr/>
            </a:pPr>
            <a:r>
              <a:rPr kumimoji="0" lang="en-US" sz="2400" b="0" i="0" u="none" strike="noStrike" kern="0" cap="none" spc="0" normalizeH="0" baseline="0" noProof="0" dirty="0" err="1">
                <a:ln>
                  <a:noFill/>
                </a:ln>
                <a:solidFill>
                  <a:srgbClr val="333399"/>
                </a:solidFill>
                <a:effectLst/>
                <a:uLnTx/>
                <a:uFillTx/>
                <a:latin typeface="Arial"/>
                <a:cs typeface="Times New Roman"/>
              </a:rPr>
              <a:t>F.Bacon</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T.Hobbes</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Anh</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457200" marR="0" lvl="0" indent="-457200" algn="just" defTabSz="914400" eaLnBrk="1" fontAlgn="auto" latinLnBrk="0" hangingPunct="1">
              <a:lnSpc>
                <a:spcPct val="100000"/>
              </a:lnSpc>
              <a:spcBef>
                <a:spcPts val="0"/>
              </a:spcBef>
              <a:spcAft>
                <a:spcPts val="0"/>
              </a:spcAft>
              <a:buClrTx/>
              <a:buSzTx/>
              <a:buFontTx/>
              <a:buChar char="•"/>
              <a:tabLst/>
              <a:defRPr/>
            </a:pPr>
            <a:r>
              <a:rPr kumimoji="0" lang="en-US" sz="2400" b="0" i="0" u="none" strike="noStrike" kern="0" cap="none" spc="0" normalizeH="0" baseline="0" noProof="0" dirty="0" err="1">
                <a:ln>
                  <a:noFill/>
                </a:ln>
                <a:solidFill>
                  <a:srgbClr val="333399"/>
                </a:solidFill>
                <a:effectLst/>
                <a:uLnTx/>
                <a:uFillTx/>
                <a:latin typeface="Arial"/>
                <a:cs typeface="Times New Roman"/>
              </a:rPr>
              <a:t>D.Diderot</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C.Helvetius</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Pháp</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457200" marR="0" lvl="0" indent="-457200" algn="just" defTabSz="914400" eaLnBrk="1" fontAlgn="auto" latinLnBrk="0" hangingPunct="1">
              <a:lnSpc>
                <a:spcPct val="100000"/>
              </a:lnSpc>
              <a:spcBef>
                <a:spcPts val="0"/>
              </a:spcBef>
              <a:spcAft>
                <a:spcPts val="0"/>
              </a:spcAft>
              <a:buClrTx/>
              <a:buSzTx/>
              <a:buFontTx/>
              <a:buChar char="•"/>
              <a:tabLst/>
              <a:defRPr/>
            </a:pPr>
            <a:r>
              <a:rPr kumimoji="0" lang="en-US" sz="2400" b="0" i="0" u="none" strike="noStrike" kern="0" cap="none" spc="0" normalizeH="0" baseline="0" noProof="0" dirty="0" err="1">
                <a:ln>
                  <a:noFill/>
                </a:ln>
                <a:solidFill>
                  <a:srgbClr val="333399"/>
                </a:solidFill>
                <a:effectLst/>
                <a:uLnTx/>
                <a:uFillTx/>
                <a:latin typeface="Arial"/>
                <a:cs typeface="Times New Roman"/>
              </a:rPr>
              <a:t>B.Spinoza</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Hà</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Lan</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457200" marR="0" lvl="0" indent="-457200" algn="just" defTabSz="914400" eaLnBrk="1" fontAlgn="auto" latinLnBrk="0" hangingPunct="1">
              <a:lnSpc>
                <a:spcPct val="100000"/>
              </a:lnSpc>
              <a:spcBef>
                <a:spcPts val="0"/>
              </a:spcBef>
              <a:spcAft>
                <a:spcPts val="0"/>
              </a:spcAft>
              <a:buClrTx/>
              <a:buSzTx/>
              <a:buFontTx/>
              <a:buChar char="•"/>
              <a:tabLst/>
              <a:defRPr/>
            </a:pPr>
            <a:r>
              <a:rPr kumimoji="0" lang="en-US" sz="2400" b="0" i="0" u="none" strike="noStrike" kern="0" cap="none" spc="0" normalizeH="0" baseline="0" noProof="0" dirty="0" err="1">
                <a:ln>
                  <a:noFill/>
                </a:ln>
                <a:solidFill>
                  <a:srgbClr val="333399"/>
                </a:solidFill>
                <a:effectLst/>
                <a:uLnTx/>
                <a:uFillTx/>
                <a:latin typeface="Arial"/>
                <a:cs typeface="Times New Roman"/>
              </a:rPr>
              <a:t>Cantơ</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và</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Hêghen</a:t>
            </a:r>
            <a:r>
              <a:rPr kumimoji="0" lang="en-US" sz="2400" b="0" i="0" u="none" strike="noStrike" kern="0" cap="none" spc="0" normalizeH="0" baseline="0" noProof="0" dirty="0">
                <a:ln>
                  <a:noFill/>
                </a:ln>
                <a:solidFill>
                  <a:srgbClr val="333399"/>
                </a:solidFill>
                <a:effectLst/>
                <a:uLnTx/>
                <a:uFillTx/>
                <a:latin typeface="Arial"/>
                <a:cs typeface="Times New Roman"/>
              </a:rPr>
              <a:t> (</a:t>
            </a:r>
            <a:r>
              <a:rPr kumimoji="0" lang="en-US" sz="2400" b="0" i="0" u="none" strike="noStrike" kern="0" cap="none" spc="0" normalizeH="0" baseline="0" noProof="0" dirty="0" err="1">
                <a:ln>
                  <a:noFill/>
                </a:ln>
                <a:solidFill>
                  <a:srgbClr val="333399"/>
                </a:solidFill>
                <a:effectLst/>
                <a:uLnTx/>
                <a:uFillTx/>
                <a:latin typeface="Arial"/>
                <a:cs typeface="Times New Roman"/>
              </a:rPr>
              <a:t>Đức</a:t>
            </a:r>
            <a:r>
              <a:rPr kumimoji="0" lang="en-US" sz="2400" b="0" i="0" u="none" strike="noStrike" kern="0" cap="none" spc="0" normalizeH="0" baseline="0" noProof="0" dirty="0">
                <a:ln>
                  <a:noFill/>
                </a:ln>
                <a:solidFill>
                  <a:srgbClr val="333399"/>
                </a:solidFill>
                <a:effectLst/>
                <a:uLnTx/>
                <a:uFillTx/>
                <a:latin typeface="Arial"/>
                <a:cs typeface="Times New Roman"/>
              </a:rPr>
              <a:t>)</a:t>
            </a:r>
          </a:p>
          <a:p>
            <a:pPr marL="0" marR="0" lvl="0" indent="0" algn="just" defTabSz="91440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srgbClr val="44546A"/>
              </a:solidFill>
              <a:effectLst/>
              <a:uLnTx/>
              <a:uFillTx/>
              <a:latin typeface="Times New Roman"/>
              <a:cs typeface="Times New Roman"/>
            </a:endParaRPr>
          </a:p>
        </p:txBody>
      </p:sp>
      <p:pic>
        <p:nvPicPr>
          <p:cNvPr id="7" name="Picture 6"/>
          <p:cNvPicPr>
            <a:picLocks noChangeAspect="1"/>
          </p:cNvPicPr>
          <p:nvPr/>
        </p:nvPicPr>
        <p:blipFill>
          <a:blip r:embed="rId3"/>
          <a:stretch>
            <a:fillRect/>
          </a:stretch>
        </p:blipFill>
        <p:spPr>
          <a:xfrm>
            <a:off x="7543800" y="2014336"/>
            <a:ext cx="4175974" cy="2063475"/>
          </a:xfrm>
          <a:prstGeom prst="rect">
            <a:avLst/>
          </a:prstGeom>
        </p:spPr>
      </p:pic>
      <p:pic>
        <p:nvPicPr>
          <p:cNvPr id="8" name="Picture 7"/>
          <p:cNvPicPr>
            <a:picLocks noChangeAspect="1"/>
          </p:cNvPicPr>
          <p:nvPr/>
        </p:nvPicPr>
        <p:blipFill>
          <a:blip r:embed="rId4"/>
          <a:stretch>
            <a:fillRect/>
          </a:stretch>
        </p:blipFill>
        <p:spPr>
          <a:xfrm>
            <a:off x="7543800" y="4237559"/>
            <a:ext cx="4175974" cy="2463800"/>
          </a:xfrm>
          <a:prstGeom prst="rect">
            <a:avLst/>
          </a:prstGeom>
        </p:spPr>
      </p:pic>
      <p:sp>
        <p:nvSpPr>
          <p:cNvPr id="2" name="Rectangle 1"/>
          <p:cNvSpPr/>
          <p:nvPr/>
        </p:nvSpPr>
        <p:spPr>
          <a:xfrm>
            <a:off x="3086100" y="1145861"/>
            <a:ext cx="6807200" cy="830997"/>
          </a:xfrm>
          <a:prstGeom prst="rect">
            <a:avLst/>
          </a:prstGeom>
        </p:spPr>
        <p:txBody>
          <a:bodyPr wrap="square">
            <a:spAutoFit/>
          </a:bodyPr>
          <a:lstStyle/>
          <a:p>
            <a:pPr marL="342900" lvl="0" indent="-342900" algn="ctr" defTabSz="914400">
              <a:buFont typeface="Wingdings" panose="05000000000000000000" pitchFamily="2" charset="2"/>
              <a:buChar char="§"/>
              <a:defRPr/>
            </a:pPr>
            <a:r>
              <a:rPr lang="en-US" sz="2400" b="1" kern="0" dirty="0" err="1">
                <a:solidFill>
                  <a:srgbClr val="660066"/>
                </a:solidFill>
                <a:cs typeface="Times New Roman"/>
              </a:rPr>
              <a:t>Thời</a:t>
            </a:r>
            <a:r>
              <a:rPr lang="en-US" sz="2400" b="1" kern="0" dirty="0">
                <a:solidFill>
                  <a:srgbClr val="660066"/>
                </a:solidFill>
                <a:cs typeface="Times New Roman"/>
              </a:rPr>
              <a:t> </a:t>
            </a:r>
            <a:r>
              <a:rPr lang="en-US" sz="2400" b="1" kern="0" dirty="0" err="1">
                <a:solidFill>
                  <a:srgbClr val="660066"/>
                </a:solidFill>
                <a:cs typeface="Times New Roman"/>
              </a:rPr>
              <a:t>kỳ</a:t>
            </a:r>
            <a:r>
              <a:rPr lang="en-US" sz="2400" b="1" kern="0" dirty="0">
                <a:solidFill>
                  <a:srgbClr val="660066"/>
                </a:solidFill>
                <a:cs typeface="Times New Roman"/>
              </a:rPr>
              <a:t> </a:t>
            </a:r>
            <a:r>
              <a:rPr lang="en-US" sz="2400" b="1" kern="0" dirty="0" err="1">
                <a:solidFill>
                  <a:srgbClr val="660066"/>
                </a:solidFill>
                <a:cs typeface="Times New Roman"/>
              </a:rPr>
              <a:t>thế</a:t>
            </a:r>
            <a:r>
              <a:rPr lang="en-US" sz="2400" b="1" kern="0" dirty="0">
                <a:solidFill>
                  <a:srgbClr val="660066"/>
                </a:solidFill>
                <a:cs typeface="Times New Roman"/>
              </a:rPr>
              <a:t> </a:t>
            </a:r>
            <a:r>
              <a:rPr lang="en-US" sz="2400" b="1" kern="0" dirty="0" err="1">
                <a:solidFill>
                  <a:srgbClr val="660066"/>
                </a:solidFill>
                <a:cs typeface="Times New Roman"/>
              </a:rPr>
              <a:t>kỷ</a:t>
            </a:r>
            <a:r>
              <a:rPr lang="en-US" sz="2400" b="1" kern="0" dirty="0">
                <a:solidFill>
                  <a:srgbClr val="660066"/>
                </a:solidFill>
                <a:cs typeface="Times New Roman"/>
              </a:rPr>
              <a:t> XV - XVIII – </a:t>
            </a:r>
            <a:r>
              <a:rPr lang="en-US" sz="2400" b="1" kern="0" dirty="0" err="1">
                <a:solidFill>
                  <a:srgbClr val="660066"/>
                </a:solidFill>
                <a:cs typeface="Times New Roman"/>
              </a:rPr>
              <a:t>Triết</a:t>
            </a:r>
            <a:r>
              <a:rPr lang="en-US" sz="2400" b="1" kern="0" dirty="0">
                <a:solidFill>
                  <a:srgbClr val="660066"/>
                </a:solidFill>
                <a:cs typeface="Times New Roman"/>
              </a:rPr>
              <a:t> </a:t>
            </a:r>
            <a:r>
              <a:rPr lang="en-US" sz="2400" b="1" kern="0" dirty="0" err="1">
                <a:solidFill>
                  <a:srgbClr val="660066"/>
                </a:solidFill>
                <a:cs typeface="Times New Roman"/>
              </a:rPr>
              <a:t>học</a:t>
            </a:r>
            <a:r>
              <a:rPr lang="en-US" sz="2400" b="1" kern="0" dirty="0">
                <a:solidFill>
                  <a:srgbClr val="660066"/>
                </a:solidFill>
                <a:cs typeface="Times New Roman"/>
              </a:rPr>
              <a:t> </a:t>
            </a:r>
          </a:p>
          <a:p>
            <a:pPr lvl="0" algn="ctr" defTabSz="914400">
              <a:defRPr/>
            </a:pPr>
            <a:r>
              <a:rPr lang="en-US" sz="2400" b="1" kern="0" dirty="0" err="1">
                <a:solidFill>
                  <a:srgbClr val="660066"/>
                </a:solidFill>
                <a:cs typeface="Times New Roman"/>
              </a:rPr>
              <a:t>Phục</a:t>
            </a:r>
            <a:r>
              <a:rPr lang="en-US" sz="2400" b="1" kern="0" dirty="0">
                <a:solidFill>
                  <a:srgbClr val="660066"/>
                </a:solidFill>
                <a:cs typeface="Times New Roman"/>
              </a:rPr>
              <a:t> </a:t>
            </a:r>
            <a:r>
              <a:rPr lang="en-US" sz="2400" b="1" kern="0" dirty="0" err="1">
                <a:solidFill>
                  <a:srgbClr val="660066"/>
                </a:solidFill>
                <a:cs typeface="Times New Roman"/>
              </a:rPr>
              <a:t>hưng</a:t>
            </a:r>
            <a:r>
              <a:rPr lang="en-US" sz="2400" b="1" kern="0" dirty="0">
                <a:solidFill>
                  <a:srgbClr val="660066"/>
                </a:solidFill>
                <a:cs typeface="Times New Roman"/>
              </a:rPr>
              <a:t>, </a:t>
            </a:r>
            <a:r>
              <a:rPr lang="en-US" sz="2400" b="1" kern="0" dirty="0" err="1">
                <a:solidFill>
                  <a:srgbClr val="660066"/>
                </a:solidFill>
                <a:cs typeface="Times New Roman"/>
              </a:rPr>
              <a:t>Cận</a:t>
            </a:r>
            <a:r>
              <a:rPr lang="en-US" sz="2400" b="1" kern="0" dirty="0">
                <a:solidFill>
                  <a:srgbClr val="660066"/>
                </a:solidFill>
                <a:cs typeface="Times New Roman"/>
              </a:rPr>
              <a:t> </a:t>
            </a:r>
            <a:r>
              <a:rPr lang="en-US" sz="2400" b="1" kern="0" dirty="0" err="1">
                <a:solidFill>
                  <a:srgbClr val="660066"/>
                </a:solidFill>
                <a:cs typeface="Times New Roman"/>
              </a:rPr>
              <a:t>đại</a:t>
            </a:r>
            <a:r>
              <a:rPr lang="en-US" sz="2400" b="1" kern="0" dirty="0">
                <a:solidFill>
                  <a:srgbClr val="660066"/>
                </a:solidFill>
                <a:cs typeface="Times New Roman"/>
              </a:rPr>
              <a:t>:</a:t>
            </a:r>
          </a:p>
        </p:txBody>
      </p:sp>
      <p:sp>
        <p:nvSpPr>
          <p:cNvPr id="10" name="Rectangle 1"/>
          <p:cNvSpPr>
            <a:spLocks noChangeArrowheads="1"/>
          </p:cNvSpPr>
          <p:nvPr/>
        </p:nvSpPr>
        <p:spPr bwMode="auto">
          <a:xfrm>
            <a:off x="1849231" y="380040"/>
            <a:ext cx="8352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FF0066"/>
                </a:solidFill>
                <a:cs typeface="Times New Roman" charset="0"/>
              </a:rPr>
              <a:t>c. </a:t>
            </a:r>
            <a:r>
              <a:rPr lang="en-US" sz="2400" b="1" dirty="0" err="1">
                <a:solidFill>
                  <a:srgbClr val="FF0066"/>
                </a:solidFill>
                <a:cs typeface="Times New Roman" charset="0"/>
              </a:rPr>
              <a:t>Đối</a:t>
            </a:r>
            <a:r>
              <a:rPr lang="en-US" sz="2400" b="1" dirty="0">
                <a:solidFill>
                  <a:srgbClr val="FF0066"/>
                </a:solidFill>
                <a:cs typeface="Times New Roman" charset="0"/>
              </a:rPr>
              <a:t> </a:t>
            </a:r>
            <a:r>
              <a:rPr lang="en-US" sz="2400" b="1" dirty="0" err="1">
                <a:solidFill>
                  <a:srgbClr val="FF0066"/>
                </a:solidFill>
                <a:cs typeface="Times New Roman" charset="0"/>
              </a:rPr>
              <a:t>tượng</a:t>
            </a:r>
            <a:r>
              <a:rPr lang="en-US" sz="2400" b="1" dirty="0">
                <a:solidFill>
                  <a:srgbClr val="FF0066"/>
                </a:solidFill>
                <a:cs typeface="Times New Roman" charset="0"/>
              </a:rPr>
              <a:t> của </a:t>
            </a:r>
            <a:r>
              <a:rPr lang="en-US" sz="2400" b="1" dirty="0" err="1">
                <a:solidFill>
                  <a:srgbClr val="FF0066"/>
                </a:solidFill>
                <a:cs typeface="Times New Roman" charset="0"/>
              </a:rPr>
              <a:t>triết</a:t>
            </a:r>
            <a:r>
              <a:rPr lang="en-US" sz="2400" b="1" dirty="0">
                <a:solidFill>
                  <a:srgbClr val="FF0066"/>
                </a:solidFill>
                <a:cs typeface="Times New Roman" charset="0"/>
              </a:rPr>
              <a:t> học </a:t>
            </a:r>
            <a:r>
              <a:rPr lang="en-US" sz="2400" b="1" dirty="0" err="1">
                <a:solidFill>
                  <a:srgbClr val="FF0066"/>
                </a:solidFill>
                <a:cs typeface="Times New Roman" charset="0"/>
              </a:rPr>
              <a:t>trong</a:t>
            </a:r>
            <a:r>
              <a:rPr lang="en-US" sz="2400" b="1" dirty="0">
                <a:solidFill>
                  <a:srgbClr val="FF0066"/>
                </a:solidFill>
                <a:cs typeface="Times New Roman" charset="0"/>
              </a:rPr>
              <a:t> </a:t>
            </a:r>
            <a:r>
              <a:rPr lang="en-US" sz="2400" b="1" dirty="0" err="1">
                <a:solidFill>
                  <a:srgbClr val="FF0066"/>
                </a:solidFill>
                <a:cs typeface="Times New Roman" charset="0"/>
              </a:rPr>
              <a:t>lịch</a:t>
            </a:r>
            <a:r>
              <a:rPr lang="en-US" sz="2400" b="1" dirty="0">
                <a:solidFill>
                  <a:srgbClr val="FF0066"/>
                </a:solidFill>
                <a:cs typeface="Times New Roman" charset="0"/>
              </a:rPr>
              <a:t> </a:t>
            </a:r>
            <a:r>
              <a:rPr lang="en-US" sz="2400" b="1" dirty="0" err="1">
                <a:solidFill>
                  <a:srgbClr val="FF0066"/>
                </a:solidFill>
                <a:cs typeface="Times New Roman" charset="0"/>
              </a:rPr>
              <a:t>sử</a:t>
            </a:r>
            <a:endParaRPr lang="en-US" sz="2400" b="1" dirty="0">
              <a:solidFill>
                <a:srgbClr val="FF0066"/>
              </a:solidFill>
              <a:cs typeface="Times New Roman" charset="0"/>
            </a:endParaRPr>
          </a:p>
        </p:txBody>
      </p:sp>
      <p:sp>
        <p:nvSpPr>
          <p:cNvPr id="11" name="Minus 10"/>
          <p:cNvSpPr/>
          <p:nvPr/>
        </p:nvSpPr>
        <p:spPr>
          <a:xfrm>
            <a:off x="5105400" y="907605"/>
            <a:ext cx="2247900" cy="78508"/>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9688706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descr="Corporation Green Template - Free PPT Backgrounds and Templates">
            <a:extLst>
              <a:ext uri="{FF2B5EF4-FFF2-40B4-BE49-F238E27FC236}">
                <a16:creationId xmlns="" xmlns:a16="http://schemas.microsoft.com/office/drawing/2014/main" id="{C659689A-41BE-414C-B061-7F1C87F4112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2"/>
          <p:cNvSpPr/>
          <p:nvPr/>
        </p:nvSpPr>
        <p:spPr>
          <a:xfrm>
            <a:off x="695225" y="2192040"/>
            <a:ext cx="4608512" cy="2160240"/>
          </a:xfrm>
          <a:custGeom>
            <a:avLst/>
            <a:gdLst>
              <a:gd name="connsiteX0" fmla="*/ 0 w 2104429"/>
              <a:gd name="connsiteY0" fmla="*/ 105221 h 1052214"/>
              <a:gd name="connsiteX1" fmla="*/ 105221 w 2104429"/>
              <a:gd name="connsiteY1" fmla="*/ 0 h 1052214"/>
              <a:gd name="connsiteX2" fmla="*/ 1999208 w 2104429"/>
              <a:gd name="connsiteY2" fmla="*/ 0 h 1052214"/>
              <a:gd name="connsiteX3" fmla="*/ 2104429 w 2104429"/>
              <a:gd name="connsiteY3" fmla="*/ 105221 h 1052214"/>
              <a:gd name="connsiteX4" fmla="*/ 2104429 w 2104429"/>
              <a:gd name="connsiteY4" fmla="*/ 946993 h 1052214"/>
              <a:gd name="connsiteX5" fmla="*/ 1999208 w 2104429"/>
              <a:gd name="connsiteY5" fmla="*/ 1052214 h 1052214"/>
              <a:gd name="connsiteX6" fmla="*/ 105221 w 2104429"/>
              <a:gd name="connsiteY6" fmla="*/ 1052214 h 1052214"/>
              <a:gd name="connsiteX7" fmla="*/ 0 w 2104429"/>
              <a:gd name="connsiteY7" fmla="*/ 946993 h 1052214"/>
              <a:gd name="connsiteX8" fmla="*/ 0 w 2104429"/>
              <a:gd name="connsiteY8" fmla="*/ 105221 h 105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429" h="1052214">
                <a:moveTo>
                  <a:pt x="0" y="105221"/>
                </a:moveTo>
                <a:cubicBezTo>
                  <a:pt x="0" y="47109"/>
                  <a:pt x="47109" y="0"/>
                  <a:pt x="105221" y="0"/>
                </a:cubicBezTo>
                <a:lnTo>
                  <a:pt x="1999208" y="0"/>
                </a:lnTo>
                <a:cubicBezTo>
                  <a:pt x="2057320" y="0"/>
                  <a:pt x="2104429" y="47109"/>
                  <a:pt x="2104429" y="105221"/>
                </a:cubicBezTo>
                <a:lnTo>
                  <a:pt x="2104429" y="946993"/>
                </a:lnTo>
                <a:cubicBezTo>
                  <a:pt x="2104429" y="1005105"/>
                  <a:pt x="2057320" y="1052214"/>
                  <a:pt x="1999208" y="1052214"/>
                </a:cubicBezTo>
                <a:lnTo>
                  <a:pt x="105221" y="1052214"/>
                </a:lnTo>
                <a:cubicBezTo>
                  <a:pt x="47109" y="1052214"/>
                  <a:pt x="0" y="1005105"/>
                  <a:pt x="0" y="946993"/>
                </a:cubicBezTo>
                <a:lnTo>
                  <a:pt x="0" y="105221"/>
                </a:lnTo>
                <a:close/>
              </a:path>
            </a:pathLst>
          </a:custGeom>
          <a:solidFill>
            <a:srgbClr val="0033CC"/>
          </a:solidFill>
          <a:ln>
            <a:solidFill>
              <a:schemeClr val="accent6"/>
            </a:solidFill>
          </a:ln>
        </p:spPr>
        <p:style>
          <a:lnRef idx="3">
            <a:schemeClr val="lt1"/>
          </a:lnRef>
          <a:fillRef idx="1">
            <a:schemeClr val="accent2"/>
          </a:fillRef>
          <a:effectRef idx="1">
            <a:schemeClr val="accent2"/>
          </a:effectRef>
          <a:fontRef idx="minor">
            <a:schemeClr val="lt1"/>
          </a:fontRef>
        </p:style>
        <p:txBody>
          <a:bodyPr lIns="202268" tIns="202268" rIns="202268" bIns="202268" spcCol="1270" anchor="ctr"/>
          <a:lstStyle/>
          <a:p>
            <a:pPr marL="457200" indent="-457200" algn="just" defTabSz="2000250">
              <a:lnSpc>
                <a:spcPct val="90000"/>
              </a:lnSpc>
              <a:spcAft>
                <a:spcPct val="35000"/>
              </a:spcAft>
              <a:buFont typeface="Wingdings" panose="05000000000000000000" pitchFamily="2" charset="2"/>
              <a:buChar char="ü"/>
              <a:defRPr/>
            </a:pPr>
            <a:r>
              <a:rPr lang="en-US" sz="2400" dirty="0" err="1">
                <a:solidFill>
                  <a:schemeClr val="bg1"/>
                </a:solidFill>
                <a:cs typeface="Times New Roman"/>
              </a:rPr>
              <a:t>Giải</a:t>
            </a:r>
            <a:r>
              <a:rPr lang="en-US" sz="2400" dirty="0">
                <a:solidFill>
                  <a:schemeClr val="bg1"/>
                </a:solidFill>
                <a:cs typeface="Times New Roman"/>
              </a:rPr>
              <a:t> </a:t>
            </a:r>
            <a:r>
              <a:rPr lang="en-US" sz="2400" dirty="0" err="1">
                <a:solidFill>
                  <a:schemeClr val="bg1"/>
                </a:solidFill>
                <a:cs typeface="Times New Roman"/>
              </a:rPr>
              <a:t>quyết</a:t>
            </a:r>
            <a:r>
              <a:rPr lang="en-US" sz="2400" dirty="0">
                <a:solidFill>
                  <a:schemeClr val="bg1"/>
                </a:solidFill>
                <a:cs typeface="Times New Roman"/>
              </a:rPr>
              <a:t> </a:t>
            </a:r>
            <a:r>
              <a:rPr lang="en-US" sz="2400" dirty="0" err="1">
                <a:solidFill>
                  <a:schemeClr val="bg1"/>
                </a:solidFill>
                <a:cs typeface="Times New Roman"/>
              </a:rPr>
              <a:t>mối</a:t>
            </a:r>
            <a:r>
              <a:rPr lang="en-US" sz="2400" dirty="0">
                <a:solidFill>
                  <a:schemeClr val="bg1"/>
                </a:solidFill>
                <a:cs typeface="Times New Roman"/>
              </a:rPr>
              <a:t> </a:t>
            </a:r>
            <a:r>
              <a:rPr lang="en-US" sz="2400" dirty="0" err="1">
                <a:solidFill>
                  <a:schemeClr val="bg1"/>
                </a:solidFill>
                <a:cs typeface="Times New Roman"/>
              </a:rPr>
              <a:t>quan</a:t>
            </a:r>
            <a:r>
              <a:rPr lang="en-US" sz="2400" dirty="0">
                <a:solidFill>
                  <a:schemeClr val="bg1"/>
                </a:solidFill>
                <a:cs typeface="Times New Roman"/>
              </a:rPr>
              <a:t> </a:t>
            </a:r>
            <a:r>
              <a:rPr lang="en-US" sz="2400" dirty="0" err="1">
                <a:solidFill>
                  <a:schemeClr val="bg1"/>
                </a:solidFill>
                <a:cs typeface="Times New Roman"/>
              </a:rPr>
              <a:t>hệ</a:t>
            </a:r>
            <a:r>
              <a:rPr lang="en-US" sz="2400" dirty="0">
                <a:solidFill>
                  <a:schemeClr val="bg1"/>
                </a:solidFill>
                <a:cs typeface="Times New Roman"/>
              </a:rPr>
              <a:t> </a:t>
            </a:r>
            <a:r>
              <a:rPr lang="en-US" sz="2400" dirty="0" err="1">
                <a:solidFill>
                  <a:schemeClr val="bg1"/>
                </a:solidFill>
                <a:cs typeface="Times New Roman"/>
              </a:rPr>
              <a:t>giữa</a:t>
            </a:r>
            <a:r>
              <a:rPr lang="en-US" sz="2400" dirty="0">
                <a:solidFill>
                  <a:schemeClr val="bg1"/>
                </a:solidFill>
                <a:cs typeface="Times New Roman"/>
              </a:rPr>
              <a:t> </a:t>
            </a:r>
            <a:r>
              <a:rPr lang="en-US" sz="2400" dirty="0" err="1">
                <a:solidFill>
                  <a:schemeClr val="bg1"/>
                </a:solidFill>
                <a:cs typeface="Times New Roman"/>
              </a:rPr>
              <a:t>tồn</a:t>
            </a:r>
            <a:r>
              <a:rPr lang="en-US" sz="2400" dirty="0">
                <a:solidFill>
                  <a:schemeClr val="bg1"/>
                </a:solidFill>
                <a:cs typeface="Times New Roman"/>
              </a:rPr>
              <a:t> </a:t>
            </a:r>
            <a:r>
              <a:rPr lang="en-US" sz="2400" dirty="0" err="1">
                <a:solidFill>
                  <a:schemeClr val="bg1"/>
                </a:solidFill>
                <a:cs typeface="Times New Roman"/>
              </a:rPr>
              <a:t>tại</a:t>
            </a:r>
            <a:r>
              <a:rPr lang="en-US" sz="2400" dirty="0">
                <a:solidFill>
                  <a:schemeClr val="bg1"/>
                </a:solidFill>
                <a:cs typeface="Times New Roman"/>
              </a:rPr>
              <a:t> </a:t>
            </a:r>
            <a:r>
              <a:rPr lang="en-US" sz="2400" dirty="0" err="1">
                <a:solidFill>
                  <a:schemeClr val="bg1"/>
                </a:solidFill>
                <a:cs typeface="Times New Roman"/>
              </a:rPr>
              <a:t>và</a:t>
            </a:r>
            <a:r>
              <a:rPr lang="en-US" sz="2400" dirty="0">
                <a:solidFill>
                  <a:schemeClr val="bg1"/>
                </a:solidFill>
                <a:cs typeface="Times New Roman"/>
              </a:rPr>
              <a:t> </a:t>
            </a:r>
            <a:r>
              <a:rPr lang="en-US" sz="2400" dirty="0" err="1">
                <a:solidFill>
                  <a:schemeClr val="bg1"/>
                </a:solidFill>
                <a:cs typeface="Times New Roman"/>
              </a:rPr>
              <a:t>tư</a:t>
            </a:r>
            <a:r>
              <a:rPr lang="en-US" sz="2400" dirty="0">
                <a:solidFill>
                  <a:schemeClr val="bg1"/>
                </a:solidFill>
                <a:cs typeface="Times New Roman"/>
              </a:rPr>
              <a:t> </a:t>
            </a:r>
            <a:r>
              <a:rPr lang="en-US" sz="2400" dirty="0" err="1">
                <a:solidFill>
                  <a:schemeClr val="bg1"/>
                </a:solidFill>
                <a:cs typeface="Times New Roman"/>
              </a:rPr>
              <a:t>duy</a:t>
            </a:r>
            <a:r>
              <a:rPr lang="en-US" sz="2400" dirty="0">
                <a:solidFill>
                  <a:schemeClr val="bg1"/>
                </a:solidFill>
                <a:cs typeface="Times New Roman"/>
              </a:rPr>
              <a:t>, </a:t>
            </a:r>
            <a:r>
              <a:rPr lang="en-US" sz="2400" dirty="0" err="1">
                <a:solidFill>
                  <a:schemeClr val="bg1"/>
                </a:solidFill>
                <a:cs typeface="Times New Roman"/>
              </a:rPr>
              <a:t>giữa</a:t>
            </a:r>
            <a:r>
              <a:rPr lang="en-US" sz="2400" dirty="0">
                <a:solidFill>
                  <a:schemeClr val="bg1"/>
                </a:solidFill>
                <a:cs typeface="Times New Roman"/>
              </a:rPr>
              <a:t> </a:t>
            </a:r>
            <a:r>
              <a:rPr lang="en-US" sz="2400" dirty="0" err="1">
                <a:solidFill>
                  <a:schemeClr val="bg1"/>
                </a:solidFill>
                <a:cs typeface="Times New Roman"/>
              </a:rPr>
              <a:t>vật</a:t>
            </a:r>
            <a:r>
              <a:rPr lang="en-US" sz="2400" dirty="0">
                <a:solidFill>
                  <a:schemeClr val="bg1"/>
                </a:solidFill>
                <a:cs typeface="Times New Roman"/>
              </a:rPr>
              <a:t> </a:t>
            </a:r>
            <a:r>
              <a:rPr lang="en-US" sz="2400" dirty="0" err="1">
                <a:solidFill>
                  <a:schemeClr val="bg1"/>
                </a:solidFill>
                <a:cs typeface="Times New Roman"/>
              </a:rPr>
              <a:t>chất</a:t>
            </a:r>
            <a:r>
              <a:rPr lang="en-US" sz="2400" dirty="0">
                <a:solidFill>
                  <a:schemeClr val="bg1"/>
                </a:solidFill>
                <a:cs typeface="Times New Roman"/>
              </a:rPr>
              <a:t> </a:t>
            </a:r>
            <a:r>
              <a:rPr lang="en-US" sz="2400" dirty="0" err="1">
                <a:solidFill>
                  <a:schemeClr val="bg1"/>
                </a:solidFill>
                <a:cs typeface="Times New Roman"/>
              </a:rPr>
              <a:t>và</a:t>
            </a:r>
            <a:r>
              <a:rPr lang="en-US" sz="2400" dirty="0">
                <a:solidFill>
                  <a:schemeClr val="bg1"/>
                </a:solidFill>
                <a:cs typeface="Times New Roman"/>
              </a:rPr>
              <a:t> ý </a:t>
            </a:r>
            <a:r>
              <a:rPr lang="en-US" sz="2400" dirty="0" err="1">
                <a:solidFill>
                  <a:schemeClr val="bg1"/>
                </a:solidFill>
                <a:cs typeface="Times New Roman"/>
              </a:rPr>
              <a:t>thức</a:t>
            </a:r>
            <a:r>
              <a:rPr lang="en-US" sz="2400" dirty="0">
                <a:solidFill>
                  <a:schemeClr val="bg1"/>
                </a:solidFill>
                <a:cs typeface="Times New Roman"/>
              </a:rPr>
              <a:t> </a:t>
            </a:r>
            <a:r>
              <a:rPr lang="en-US" sz="2400" dirty="0" err="1">
                <a:solidFill>
                  <a:schemeClr val="bg1"/>
                </a:solidFill>
                <a:cs typeface="Times New Roman"/>
              </a:rPr>
              <a:t>trên</a:t>
            </a:r>
            <a:r>
              <a:rPr lang="en-US" sz="2400" dirty="0">
                <a:solidFill>
                  <a:schemeClr val="bg1"/>
                </a:solidFill>
                <a:cs typeface="Times New Roman"/>
              </a:rPr>
              <a:t> </a:t>
            </a:r>
            <a:r>
              <a:rPr lang="en-US" sz="2400" dirty="0" err="1">
                <a:solidFill>
                  <a:schemeClr val="bg1"/>
                </a:solidFill>
                <a:cs typeface="Times New Roman"/>
              </a:rPr>
              <a:t>lập</a:t>
            </a:r>
            <a:r>
              <a:rPr lang="en-US" sz="2400" dirty="0">
                <a:solidFill>
                  <a:schemeClr val="bg1"/>
                </a:solidFill>
                <a:cs typeface="Times New Roman"/>
              </a:rPr>
              <a:t> </a:t>
            </a:r>
            <a:r>
              <a:rPr lang="en-US" sz="2400" dirty="0" err="1">
                <a:solidFill>
                  <a:schemeClr val="bg1"/>
                </a:solidFill>
                <a:cs typeface="Times New Roman"/>
              </a:rPr>
              <a:t>trường</a:t>
            </a:r>
            <a:r>
              <a:rPr lang="en-US" sz="2400" dirty="0">
                <a:solidFill>
                  <a:schemeClr val="bg1"/>
                </a:solidFill>
                <a:cs typeface="Times New Roman"/>
              </a:rPr>
              <a:t> </a:t>
            </a:r>
            <a:r>
              <a:rPr lang="en-US" sz="2400" dirty="0" err="1">
                <a:solidFill>
                  <a:schemeClr val="bg1"/>
                </a:solidFill>
                <a:cs typeface="Times New Roman"/>
              </a:rPr>
              <a:t>duy</a:t>
            </a:r>
            <a:r>
              <a:rPr lang="en-US" sz="2400" dirty="0">
                <a:solidFill>
                  <a:schemeClr val="bg1"/>
                </a:solidFill>
                <a:cs typeface="Times New Roman"/>
              </a:rPr>
              <a:t> </a:t>
            </a:r>
            <a:r>
              <a:rPr lang="en-US" sz="2400" dirty="0" err="1">
                <a:solidFill>
                  <a:schemeClr val="bg1"/>
                </a:solidFill>
                <a:cs typeface="Times New Roman"/>
              </a:rPr>
              <a:t>vật</a:t>
            </a:r>
            <a:r>
              <a:rPr lang="en-US" sz="2400" dirty="0">
                <a:solidFill>
                  <a:schemeClr val="bg1"/>
                </a:solidFill>
                <a:cs typeface="Times New Roman"/>
              </a:rPr>
              <a:t> </a:t>
            </a:r>
            <a:r>
              <a:rPr lang="en-US" sz="2400" dirty="0" err="1">
                <a:solidFill>
                  <a:schemeClr val="bg1"/>
                </a:solidFill>
                <a:cs typeface="Times New Roman"/>
              </a:rPr>
              <a:t>triệt</a:t>
            </a:r>
            <a:r>
              <a:rPr lang="en-US" sz="2400" dirty="0">
                <a:solidFill>
                  <a:schemeClr val="bg1"/>
                </a:solidFill>
                <a:cs typeface="Times New Roman"/>
              </a:rPr>
              <a:t> </a:t>
            </a:r>
            <a:r>
              <a:rPr lang="en-US" sz="2400" dirty="0" err="1">
                <a:solidFill>
                  <a:schemeClr val="bg1"/>
                </a:solidFill>
                <a:cs typeface="Times New Roman"/>
              </a:rPr>
              <a:t>để</a:t>
            </a:r>
            <a:r>
              <a:rPr lang="en-US" sz="2400" dirty="0">
                <a:solidFill>
                  <a:schemeClr val="bg1"/>
                </a:solidFill>
                <a:cs typeface="Times New Roman"/>
              </a:rPr>
              <a:t>.</a:t>
            </a:r>
          </a:p>
        </p:txBody>
      </p:sp>
      <p:sp>
        <p:nvSpPr>
          <p:cNvPr id="4" name="Freeform 3"/>
          <p:cNvSpPr/>
          <p:nvPr/>
        </p:nvSpPr>
        <p:spPr>
          <a:xfrm>
            <a:off x="1619425" y="4712320"/>
            <a:ext cx="4745242" cy="1823896"/>
          </a:xfrm>
          <a:custGeom>
            <a:avLst/>
            <a:gdLst>
              <a:gd name="connsiteX0" fmla="*/ 0 w 2104429"/>
              <a:gd name="connsiteY0" fmla="*/ 105221 h 1052214"/>
              <a:gd name="connsiteX1" fmla="*/ 105221 w 2104429"/>
              <a:gd name="connsiteY1" fmla="*/ 0 h 1052214"/>
              <a:gd name="connsiteX2" fmla="*/ 1999208 w 2104429"/>
              <a:gd name="connsiteY2" fmla="*/ 0 h 1052214"/>
              <a:gd name="connsiteX3" fmla="*/ 2104429 w 2104429"/>
              <a:gd name="connsiteY3" fmla="*/ 105221 h 1052214"/>
              <a:gd name="connsiteX4" fmla="*/ 2104429 w 2104429"/>
              <a:gd name="connsiteY4" fmla="*/ 946993 h 1052214"/>
              <a:gd name="connsiteX5" fmla="*/ 1999208 w 2104429"/>
              <a:gd name="connsiteY5" fmla="*/ 1052214 h 1052214"/>
              <a:gd name="connsiteX6" fmla="*/ 105221 w 2104429"/>
              <a:gd name="connsiteY6" fmla="*/ 1052214 h 1052214"/>
              <a:gd name="connsiteX7" fmla="*/ 0 w 2104429"/>
              <a:gd name="connsiteY7" fmla="*/ 946993 h 1052214"/>
              <a:gd name="connsiteX8" fmla="*/ 0 w 2104429"/>
              <a:gd name="connsiteY8" fmla="*/ 105221 h 105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429" h="1052214">
                <a:moveTo>
                  <a:pt x="0" y="105221"/>
                </a:moveTo>
                <a:cubicBezTo>
                  <a:pt x="0" y="47109"/>
                  <a:pt x="47109" y="0"/>
                  <a:pt x="105221" y="0"/>
                </a:cubicBezTo>
                <a:lnTo>
                  <a:pt x="1999208" y="0"/>
                </a:lnTo>
                <a:cubicBezTo>
                  <a:pt x="2057320" y="0"/>
                  <a:pt x="2104429" y="47109"/>
                  <a:pt x="2104429" y="105221"/>
                </a:cubicBezTo>
                <a:lnTo>
                  <a:pt x="2104429" y="946993"/>
                </a:lnTo>
                <a:cubicBezTo>
                  <a:pt x="2104429" y="1005105"/>
                  <a:pt x="2057320" y="1052214"/>
                  <a:pt x="1999208" y="1052214"/>
                </a:cubicBezTo>
                <a:lnTo>
                  <a:pt x="105221" y="1052214"/>
                </a:lnTo>
                <a:cubicBezTo>
                  <a:pt x="47109" y="1052214"/>
                  <a:pt x="0" y="1005105"/>
                  <a:pt x="0" y="946993"/>
                </a:cubicBezTo>
                <a:lnTo>
                  <a:pt x="0" y="105221"/>
                </a:lnTo>
                <a:close/>
              </a:path>
            </a:pathLst>
          </a:custGeom>
          <a:solidFill>
            <a:srgbClr val="996633"/>
          </a:solidFill>
        </p:spPr>
        <p:style>
          <a:lnRef idx="1">
            <a:schemeClr val="accent6"/>
          </a:lnRef>
          <a:fillRef idx="2">
            <a:schemeClr val="accent6"/>
          </a:fillRef>
          <a:effectRef idx="1">
            <a:schemeClr val="accent6"/>
          </a:effectRef>
          <a:fontRef idx="minor">
            <a:schemeClr val="dk1"/>
          </a:fontRef>
        </p:style>
        <p:txBody>
          <a:bodyPr lIns="202268" tIns="202268" rIns="202268" bIns="202268" spcCol="1270" anchor="ctr"/>
          <a:lstStyle/>
          <a:p>
            <a:pPr marL="457200" indent="-457200" algn="just" defTabSz="2000250">
              <a:lnSpc>
                <a:spcPct val="90000"/>
              </a:lnSpc>
              <a:spcAft>
                <a:spcPct val="35000"/>
              </a:spcAft>
              <a:buFont typeface="Wingdings" panose="05000000000000000000" pitchFamily="2" charset="2"/>
              <a:buChar char="ü"/>
              <a:defRPr/>
            </a:pPr>
            <a:r>
              <a:rPr lang="en-US" sz="2400" dirty="0" err="1">
                <a:solidFill>
                  <a:schemeClr val="bg1"/>
                </a:solidFill>
                <a:cs typeface="Times New Roman"/>
              </a:rPr>
              <a:t>Nghiên</a:t>
            </a:r>
            <a:r>
              <a:rPr lang="en-US" sz="2400" dirty="0">
                <a:solidFill>
                  <a:schemeClr val="bg1"/>
                </a:solidFill>
                <a:cs typeface="Times New Roman"/>
              </a:rPr>
              <a:t> </a:t>
            </a:r>
            <a:r>
              <a:rPr lang="en-US" sz="2400" dirty="0" err="1">
                <a:solidFill>
                  <a:schemeClr val="bg1"/>
                </a:solidFill>
                <a:cs typeface="Times New Roman"/>
              </a:rPr>
              <a:t>cứu</a:t>
            </a:r>
            <a:r>
              <a:rPr lang="en-US" sz="2400" dirty="0">
                <a:solidFill>
                  <a:schemeClr val="bg1"/>
                </a:solidFill>
                <a:cs typeface="Times New Roman"/>
              </a:rPr>
              <a:t> </a:t>
            </a:r>
            <a:r>
              <a:rPr lang="en-US" sz="2400" dirty="0" err="1">
                <a:solidFill>
                  <a:schemeClr val="bg1"/>
                </a:solidFill>
                <a:cs typeface="Times New Roman"/>
              </a:rPr>
              <a:t>những</a:t>
            </a:r>
            <a:r>
              <a:rPr lang="en-US" sz="2400" dirty="0">
                <a:solidFill>
                  <a:schemeClr val="bg1"/>
                </a:solidFill>
                <a:cs typeface="Times New Roman"/>
              </a:rPr>
              <a:t> </a:t>
            </a:r>
            <a:r>
              <a:rPr lang="en-US" sz="2400" dirty="0" err="1">
                <a:solidFill>
                  <a:schemeClr val="bg1"/>
                </a:solidFill>
                <a:cs typeface="Times New Roman"/>
              </a:rPr>
              <a:t>quy</a:t>
            </a:r>
            <a:r>
              <a:rPr lang="en-US" sz="2400" dirty="0">
                <a:solidFill>
                  <a:schemeClr val="bg1"/>
                </a:solidFill>
                <a:cs typeface="Times New Roman"/>
              </a:rPr>
              <a:t> </a:t>
            </a:r>
            <a:r>
              <a:rPr lang="en-US" sz="2400" dirty="0" err="1">
                <a:solidFill>
                  <a:schemeClr val="bg1"/>
                </a:solidFill>
                <a:cs typeface="Times New Roman"/>
              </a:rPr>
              <a:t>luật</a:t>
            </a:r>
            <a:r>
              <a:rPr lang="en-US" sz="2400" dirty="0">
                <a:solidFill>
                  <a:schemeClr val="bg1"/>
                </a:solidFill>
                <a:cs typeface="Times New Roman"/>
              </a:rPr>
              <a:t> </a:t>
            </a:r>
            <a:r>
              <a:rPr lang="en-US" sz="2400" dirty="0" err="1">
                <a:solidFill>
                  <a:schemeClr val="bg1"/>
                </a:solidFill>
                <a:cs typeface="Times New Roman"/>
              </a:rPr>
              <a:t>chung</a:t>
            </a:r>
            <a:r>
              <a:rPr lang="en-US" sz="2400" dirty="0">
                <a:solidFill>
                  <a:schemeClr val="bg1"/>
                </a:solidFill>
                <a:cs typeface="Times New Roman"/>
              </a:rPr>
              <a:t> </a:t>
            </a:r>
            <a:r>
              <a:rPr lang="en-US" sz="2400" dirty="0" err="1">
                <a:solidFill>
                  <a:schemeClr val="bg1"/>
                </a:solidFill>
                <a:cs typeface="Times New Roman"/>
              </a:rPr>
              <a:t>nhất</a:t>
            </a:r>
            <a:r>
              <a:rPr lang="en-US" sz="2400" dirty="0">
                <a:solidFill>
                  <a:schemeClr val="bg1"/>
                </a:solidFill>
                <a:cs typeface="Times New Roman"/>
              </a:rPr>
              <a:t> của </a:t>
            </a:r>
            <a:r>
              <a:rPr lang="en-US" sz="2400" dirty="0" err="1">
                <a:solidFill>
                  <a:schemeClr val="bg1"/>
                </a:solidFill>
                <a:cs typeface="Times New Roman"/>
              </a:rPr>
              <a:t>tự</a:t>
            </a:r>
            <a:r>
              <a:rPr lang="en-US" sz="2400" dirty="0">
                <a:solidFill>
                  <a:schemeClr val="bg1"/>
                </a:solidFill>
                <a:cs typeface="Times New Roman"/>
              </a:rPr>
              <a:t> </a:t>
            </a:r>
            <a:r>
              <a:rPr lang="en-US" sz="2400" dirty="0" err="1">
                <a:solidFill>
                  <a:schemeClr val="bg1"/>
                </a:solidFill>
                <a:cs typeface="Times New Roman"/>
              </a:rPr>
              <a:t>nhiên</a:t>
            </a:r>
            <a:r>
              <a:rPr lang="en-US" sz="2400" dirty="0">
                <a:solidFill>
                  <a:schemeClr val="bg1"/>
                </a:solidFill>
                <a:cs typeface="Times New Roman"/>
              </a:rPr>
              <a:t>, </a:t>
            </a:r>
            <a:r>
              <a:rPr lang="en-US" sz="2400" dirty="0" err="1">
                <a:solidFill>
                  <a:schemeClr val="bg1"/>
                </a:solidFill>
                <a:cs typeface="Times New Roman"/>
              </a:rPr>
              <a:t>xã</a:t>
            </a:r>
            <a:r>
              <a:rPr lang="en-US" sz="2400" dirty="0">
                <a:solidFill>
                  <a:schemeClr val="bg1"/>
                </a:solidFill>
                <a:cs typeface="Times New Roman"/>
              </a:rPr>
              <a:t> </a:t>
            </a:r>
            <a:r>
              <a:rPr lang="en-US" sz="2400" dirty="0" err="1">
                <a:solidFill>
                  <a:schemeClr val="bg1"/>
                </a:solidFill>
                <a:cs typeface="Times New Roman"/>
              </a:rPr>
              <a:t>hội</a:t>
            </a:r>
            <a:r>
              <a:rPr lang="en-US" sz="2400" dirty="0">
                <a:solidFill>
                  <a:schemeClr val="bg1"/>
                </a:solidFill>
                <a:cs typeface="Times New Roman"/>
              </a:rPr>
              <a:t> </a:t>
            </a:r>
            <a:r>
              <a:rPr lang="en-US" sz="2400" dirty="0" err="1">
                <a:solidFill>
                  <a:schemeClr val="bg1"/>
                </a:solidFill>
                <a:cs typeface="Times New Roman"/>
              </a:rPr>
              <a:t>và</a:t>
            </a:r>
            <a:r>
              <a:rPr lang="en-US" sz="2400" dirty="0">
                <a:solidFill>
                  <a:schemeClr val="bg1"/>
                </a:solidFill>
                <a:cs typeface="Times New Roman"/>
              </a:rPr>
              <a:t> </a:t>
            </a:r>
            <a:r>
              <a:rPr lang="en-US" sz="2400" dirty="0" err="1">
                <a:solidFill>
                  <a:schemeClr val="bg1"/>
                </a:solidFill>
                <a:cs typeface="Times New Roman"/>
              </a:rPr>
              <a:t>tư</a:t>
            </a:r>
            <a:r>
              <a:rPr lang="en-US" sz="2400" dirty="0">
                <a:solidFill>
                  <a:schemeClr val="bg1"/>
                </a:solidFill>
                <a:cs typeface="Times New Roman"/>
              </a:rPr>
              <a:t> </a:t>
            </a:r>
            <a:r>
              <a:rPr lang="en-US" sz="2400" dirty="0" err="1">
                <a:solidFill>
                  <a:schemeClr val="bg1"/>
                </a:solidFill>
                <a:cs typeface="Times New Roman"/>
              </a:rPr>
              <a:t>duy</a:t>
            </a:r>
            <a:r>
              <a:rPr lang="en-US" sz="2400" dirty="0">
                <a:solidFill>
                  <a:schemeClr val="bg1"/>
                </a:solidFill>
                <a:cs typeface="Times New Roman"/>
              </a:rPr>
              <a:t>.</a:t>
            </a:r>
          </a:p>
        </p:txBody>
      </p:sp>
      <p:pic>
        <p:nvPicPr>
          <p:cNvPr id="5" name="Picture 4"/>
          <p:cNvPicPr>
            <a:picLocks noChangeAspect="1"/>
          </p:cNvPicPr>
          <p:nvPr/>
        </p:nvPicPr>
        <p:blipFill>
          <a:blip r:embed="rId3"/>
          <a:stretch>
            <a:fillRect/>
          </a:stretch>
        </p:blipFill>
        <p:spPr>
          <a:xfrm>
            <a:off x="6096000" y="1993896"/>
            <a:ext cx="4353059" cy="3630372"/>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a:scene3d>
            <a:camera prst="perspectiveContrastingLeftFacing">
              <a:rot lat="540000" lon="2100000" rev="0"/>
            </a:camera>
            <a:lightRig rig="soft" dir="t"/>
          </a:scene3d>
          <a:sp3d contourW="12700" prstMaterial="matte">
            <a:bevelT w="63500" h="50800"/>
            <a:contourClr>
              <a:srgbClr val="C0C0C0"/>
            </a:contourClr>
          </a:sp3d>
        </p:spPr>
      </p:pic>
      <p:sp>
        <p:nvSpPr>
          <p:cNvPr id="7" name="Rectangle 6"/>
          <p:cNvSpPr/>
          <p:nvPr/>
        </p:nvSpPr>
        <p:spPr>
          <a:xfrm>
            <a:off x="2763841" y="1146511"/>
            <a:ext cx="7201651" cy="461665"/>
          </a:xfrm>
          <a:prstGeom prst="rect">
            <a:avLst/>
          </a:prstGeom>
        </p:spPr>
        <p:txBody>
          <a:bodyPr wrap="none">
            <a:spAutoFit/>
          </a:bodyPr>
          <a:lstStyle/>
          <a:p>
            <a:pPr marL="457200" indent="-457200">
              <a:buFont typeface="Wingdings" panose="05000000000000000000" pitchFamily="2" charset="2"/>
              <a:buChar char="§"/>
            </a:pPr>
            <a:r>
              <a:rPr lang="en-US" sz="2400" b="1" dirty="0" err="1">
                <a:solidFill>
                  <a:srgbClr val="660066"/>
                </a:solidFill>
                <a:cs typeface="Times New Roman" charset="0"/>
              </a:rPr>
              <a:t>Thời</a:t>
            </a:r>
            <a:r>
              <a:rPr lang="en-US" sz="2400" b="1" dirty="0">
                <a:solidFill>
                  <a:srgbClr val="660066"/>
                </a:solidFill>
                <a:cs typeface="Times New Roman" charset="0"/>
              </a:rPr>
              <a:t> </a:t>
            </a:r>
            <a:r>
              <a:rPr lang="en-US" sz="2400" b="1" dirty="0" err="1">
                <a:solidFill>
                  <a:srgbClr val="660066"/>
                </a:solidFill>
                <a:cs typeface="Times New Roman" charset="0"/>
              </a:rPr>
              <a:t>kỳ</a:t>
            </a:r>
            <a:r>
              <a:rPr lang="en-US" sz="2400" b="1" dirty="0">
                <a:solidFill>
                  <a:srgbClr val="660066"/>
                </a:solidFill>
                <a:cs typeface="Times New Roman" charset="0"/>
              </a:rPr>
              <a:t> </a:t>
            </a:r>
            <a:r>
              <a:rPr lang="en-US" sz="2400" b="1" dirty="0" err="1">
                <a:solidFill>
                  <a:srgbClr val="660066"/>
                </a:solidFill>
                <a:cs typeface="Times New Roman" charset="0"/>
              </a:rPr>
              <a:t>hiện</a:t>
            </a:r>
            <a:r>
              <a:rPr lang="en-US" sz="2400" b="1" dirty="0">
                <a:solidFill>
                  <a:srgbClr val="660066"/>
                </a:solidFill>
                <a:cs typeface="Times New Roman" charset="0"/>
              </a:rPr>
              <a:t> </a:t>
            </a:r>
            <a:r>
              <a:rPr lang="en-US" sz="2400" b="1" dirty="0" err="1">
                <a:solidFill>
                  <a:srgbClr val="660066"/>
                </a:solidFill>
                <a:cs typeface="Times New Roman" charset="0"/>
              </a:rPr>
              <a:t>đại</a:t>
            </a:r>
            <a:r>
              <a:rPr lang="en-US" sz="2400" b="1" dirty="0">
                <a:solidFill>
                  <a:srgbClr val="660066"/>
                </a:solidFill>
                <a:cs typeface="Times New Roman" charset="0"/>
              </a:rPr>
              <a:t>, </a:t>
            </a:r>
            <a:r>
              <a:rPr lang="en-US" sz="2400" b="1" dirty="0" err="1">
                <a:solidFill>
                  <a:srgbClr val="660066"/>
                </a:solidFill>
                <a:cs typeface="Times New Roman" charset="0"/>
              </a:rPr>
              <a:t>đầu</a:t>
            </a:r>
            <a:r>
              <a:rPr lang="en-US" sz="2400" b="1" dirty="0">
                <a:solidFill>
                  <a:srgbClr val="660066"/>
                </a:solidFill>
                <a:cs typeface="Times New Roman" charset="0"/>
              </a:rPr>
              <a:t> TK XIX – </a:t>
            </a:r>
            <a:r>
              <a:rPr lang="en-US" sz="2400" b="1" dirty="0" err="1">
                <a:solidFill>
                  <a:srgbClr val="660066"/>
                </a:solidFill>
                <a:cs typeface="Times New Roman" charset="0"/>
              </a:rPr>
              <a:t>Triết</a:t>
            </a:r>
            <a:r>
              <a:rPr lang="en-US" sz="2400" b="1" dirty="0">
                <a:solidFill>
                  <a:srgbClr val="660066"/>
                </a:solidFill>
                <a:cs typeface="Times New Roman" charset="0"/>
              </a:rPr>
              <a:t> </a:t>
            </a:r>
            <a:r>
              <a:rPr lang="en-US" sz="2400" b="1" dirty="0" err="1">
                <a:solidFill>
                  <a:srgbClr val="660066"/>
                </a:solidFill>
                <a:cs typeface="Times New Roman" charset="0"/>
              </a:rPr>
              <a:t>học</a:t>
            </a:r>
            <a:r>
              <a:rPr lang="en-US" sz="2400" b="1" dirty="0">
                <a:solidFill>
                  <a:srgbClr val="660066"/>
                </a:solidFill>
                <a:cs typeface="Times New Roman" charset="0"/>
              </a:rPr>
              <a:t> </a:t>
            </a:r>
            <a:r>
              <a:rPr lang="en-US" sz="2400" b="1" dirty="0" err="1">
                <a:solidFill>
                  <a:srgbClr val="660066"/>
                </a:solidFill>
                <a:cs typeface="Times New Roman" charset="0"/>
              </a:rPr>
              <a:t>Mác</a:t>
            </a:r>
            <a:r>
              <a:rPr lang="en-US" sz="2400" b="1" dirty="0">
                <a:solidFill>
                  <a:srgbClr val="660066"/>
                </a:solidFill>
                <a:cs typeface="Times New Roman" charset="0"/>
              </a:rPr>
              <a:t>:</a:t>
            </a:r>
            <a:endParaRPr lang="en-US" sz="2400" dirty="0">
              <a:solidFill>
                <a:srgbClr val="660066"/>
              </a:solidFill>
            </a:endParaRPr>
          </a:p>
        </p:txBody>
      </p:sp>
      <p:sp>
        <p:nvSpPr>
          <p:cNvPr id="8" name="Rectangle 1"/>
          <p:cNvSpPr>
            <a:spLocks noChangeArrowheads="1"/>
          </p:cNvSpPr>
          <p:nvPr/>
        </p:nvSpPr>
        <p:spPr bwMode="auto">
          <a:xfrm>
            <a:off x="842066" y="232578"/>
            <a:ext cx="83529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b="1" dirty="0">
                <a:solidFill>
                  <a:srgbClr val="FF0066"/>
                </a:solidFill>
                <a:cs typeface="Times New Roman" charset="0"/>
              </a:rPr>
              <a:t>c. </a:t>
            </a:r>
            <a:r>
              <a:rPr lang="en-US" sz="2400" b="1" dirty="0" err="1">
                <a:solidFill>
                  <a:srgbClr val="FF0066"/>
                </a:solidFill>
                <a:cs typeface="Times New Roman" charset="0"/>
              </a:rPr>
              <a:t>Đối</a:t>
            </a:r>
            <a:r>
              <a:rPr lang="en-US" sz="2400" b="1" dirty="0">
                <a:solidFill>
                  <a:srgbClr val="FF0066"/>
                </a:solidFill>
                <a:cs typeface="Times New Roman" charset="0"/>
              </a:rPr>
              <a:t> </a:t>
            </a:r>
            <a:r>
              <a:rPr lang="en-US" sz="2400" b="1" dirty="0" err="1">
                <a:solidFill>
                  <a:srgbClr val="FF0066"/>
                </a:solidFill>
                <a:cs typeface="Times New Roman" charset="0"/>
              </a:rPr>
              <a:t>tượng</a:t>
            </a:r>
            <a:r>
              <a:rPr lang="en-US" sz="2400" b="1" dirty="0">
                <a:solidFill>
                  <a:srgbClr val="FF0066"/>
                </a:solidFill>
                <a:cs typeface="Times New Roman" charset="0"/>
              </a:rPr>
              <a:t> của </a:t>
            </a:r>
            <a:r>
              <a:rPr lang="en-US" sz="2400" b="1" dirty="0" err="1">
                <a:solidFill>
                  <a:srgbClr val="FF0066"/>
                </a:solidFill>
                <a:cs typeface="Times New Roman" charset="0"/>
              </a:rPr>
              <a:t>triết</a:t>
            </a:r>
            <a:r>
              <a:rPr lang="en-US" sz="2400" b="1" dirty="0">
                <a:solidFill>
                  <a:srgbClr val="FF0066"/>
                </a:solidFill>
                <a:cs typeface="Times New Roman" charset="0"/>
              </a:rPr>
              <a:t> học </a:t>
            </a:r>
            <a:r>
              <a:rPr lang="en-US" sz="2400" b="1" dirty="0" err="1">
                <a:solidFill>
                  <a:srgbClr val="FF0066"/>
                </a:solidFill>
                <a:cs typeface="Times New Roman" charset="0"/>
              </a:rPr>
              <a:t>trong</a:t>
            </a:r>
            <a:r>
              <a:rPr lang="en-US" sz="2400" b="1" dirty="0">
                <a:solidFill>
                  <a:srgbClr val="FF0066"/>
                </a:solidFill>
                <a:cs typeface="Times New Roman" charset="0"/>
              </a:rPr>
              <a:t> </a:t>
            </a:r>
            <a:r>
              <a:rPr lang="en-US" sz="2400" b="1" dirty="0" err="1">
                <a:solidFill>
                  <a:srgbClr val="FF0066"/>
                </a:solidFill>
                <a:cs typeface="Times New Roman" charset="0"/>
              </a:rPr>
              <a:t>lịch</a:t>
            </a:r>
            <a:r>
              <a:rPr lang="en-US" sz="2400" b="1" dirty="0">
                <a:solidFill>
                  <a:srgbClr val="FF0066"/>
                </a:solidFill>
                <a:cs typeface="Times New Roman" charset="0"/>
              </a:rPr>
              <a:t> </a:t>
            </a:r>
            <a:r>
              <a:rPr lang="en-US" sz="2400" b="1" dirty="0" err="1">
                <a:solidFill>
                  <a:srgbClr val="FF0066"/>
                </a:solidFill>
                <a:cs typeface="Times New Roman" charset="0"/>
              </a:rPr>
              <a:t>sử</a:t>
            </a:r>
            <a:endParaRPr lang="en-US" sz="2400" b="1" dirty="0">
              <a:solidFill>
                <a:srgbClr val="FF0066"/>
              </a:solidFill>
              <a:cs typeface="Times New Roman" charset="0"/>
            </a:endParaRPr>
          </a:p>
        </p:txBody>
      </p:sp>
      <p:sp>
        <p:nvSpPr>
          <p:cNvPr id="9" name="Minus 8"/>
          <p:cNvSpPr/>
          <p:nvPr/>
        </p:nvSpPr>
        <p:spPr>
          <a:xfrm>
            <a:off x="3687417" y="740734"/>
            <a:ext cx="2247900" cy="78508"/>
          </a:xfrm>
          <a:prstGeom prst="mathMinus">
            <a:avLst/>
          </a:prstGeom>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4604612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Chart&#10;&#10;Description automatically generated">
            <a:extLst>
              <a:ext uri="{FF2B5EF4-FFF2-40B4-BE49-F238E27FC236}">
                <a16:creationId xmlns="" xmlns:a16="http://schemas.microsoft.com/office/drawing/2014/main" id="{F6AB8B17-92DB-4C43-8DDD-4101170821C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8090114" cy="6858000"/>
          </a:xfrm>
          <a:prstGeom prst="rect">
            <a:avLst/>
          </a:prstGeom>
        </p:spPr>
      </p:pic>
      <p:sp>
        <p:nvSpPr>
          <p:cNvPr id="5" name="Cloud Callout 4"/>
          <p:cNvSpPr/>
          <p:nvPr/>
        </p:nvSpPr>
        <p:spPr>
          <a:xfrm>
            <a:off x="5862449" y="2146022"/>
            <a:ext cx="5813946" cy="1116927"/>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7409479" y="2316863"/>
            <a:ext cx="3183885" cy="461665"/>
          </a:xfrm>
          <a:prstGeom prst="rect">
            <a:avLst/>
          </a:prstGeom>
        </p:spPr>
        <p:txBody>
          <a:bodyPr wrap="none">
            <a:spAutoFit/>
          </a:bodyPr>
          <a:lstStyle/>
          <a:p>
            <a:pPr algn="ctr">
              <a:defRPr/>
            </a:pPr>
            <a:r>
              <a:rPr lang="nl-NL" sz="2400" b="1" dirty="0">
                <a:solidFill>
                  <a:schemeClr val="bg1"/>
                </a:solidFill>
              </a:rPr>
              <a:t>Thế giới quan là gì? </a:t>
            </a:r>
            <a:endParaRPr lang="en-US" sz="2400" b="1" dirty="0">
              <a:solidFill>
                <a:schemeClr val="bg1"/>
              </a:solidFill>
            </a:endParaRPr>
          </a:p>
        </p:txBody>
      </p:sp>
      <p:sp>
        <p:nvSpPr>
          <p:cNvPr id="7" name="Horizontal Scroll 6"/>
          <p:cNvSpPr/>
          <p:nvPr/>
        </p:nvSpPr>
        <p:spPr>
          <a:xfrm>
            <a:off x="5434884" y="3217231"/>
            <a:ext cx="6426558" cy="3054779"/>
          </a:xfrm>
          <a:prstGeom prst="horizontalScroll">
            <a:avLst/>
          </a:prstGeom>
          <a:solidFill>
            <a:schemeClr val="bg1"/>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ct val="0"/>
              </a:spcBef>
            </a:pPr>
            <a:r>
              <a:rPr lang="nl-NL" altLang="en-US" sz="2200" b="1" dirty="0">
                <a:solidFill>
                  <a:srgbClr val="FF0000"/>
                </a:solidFill>
                <a:latin typeface="+mj-lt"/>
                <a:cs typeface="Times New Roman" panose="02020603050405020304" pitchFamily="18" charset="0"/>
              </a:rPr>
              <a:t>Thế giới quan </a:t>
            </a:r>
            <a:r>
              <a:rPr lang="nl-NL" altLang="en-US" sz="2200" dirty="0">
                <a:solidFill>
                  <a:srgbClr val="660033"/>
                </a:solidFill>
                <a:latin typeface="+mj-lt"/>
                <a:cs typeface="Times New Roman" panose="02020603050405020304" pitchFamily="18" charset="0"/>
              </a:rPr>
              <a:t>là hệ thống những </a:t>
            </a:r>
            <a:r>
              <a:rPr lang="nl-NL" altLang="en-US" sz="2200" b="1" dirty="0">
                <a:solidFill>
                  <a:srgbClr val="D60093"/>
                </a:solidFill>
                <a:latin typeface="+mj-lt"/>
                <a:cs typeface="Times New Roman" panose="02020603050405020304" pitchFamily="18" charset="0"/>
              </a:rPr>
              <a:t>quan niệm</a:t>
            </a:r>
            <a:r>
              <a:rPr lang="nl-NL" altLang="en-US" sz="2200" dirty="0">
                <a:solidFill>
                  <a:srgbClr val="660033"/>
                </a:solidFill>
                <a:latin typeface="+mj-lt"/>
                <a:cs typeface="Times New Roman" panose="02020603050405020304" pitchFamily="18" charset="0"/>
              </a:rPr>
              <a:t> của con người </a:t>
            </a:r>
            <a:r>
              <a:rPr lang="nl-NL" altLang="en-US" sz="2200" b="1" dirty="0">
                <a:solidFill>
                  <a:srgbClr val="0033CC"/>
                </a:solidFill>
                <a:latin typeface="+mj-lt"/>
                <a:cs typeface="Times New Roman" panose="02020603050405020304" pitchFamily="18" charset="0"/>
              </a:rPr>
              <a:t>về thế giới</a:t>
            </a:r>
            <a:r>
              <a:rPr lang="nl-NL" altLang="en-US" sz="2200" dirty="0">
                <a:solidFill>
                  <a:srgbClr val="660033"/>
                </a:solidFill>
                <a:latin typeface="+mj-lt"/>
                <a:cs typeface="Times New Roman" panose="02020603050405020304" pitchFamily="18" charset="0"/>
              </a:rPr>
              <a:t>; </a:t>
            </a:r>
            <a:r>
              <a:rPr lang="nl-NL" altLang="en-US" sz="2200" b="1" dirty="0">
                <a:solidFill>
                  <a:srgbClr val="00B050"/>
                </a:solidFill>
                <a:latin typeface="+mj-lt"/>
                <a:cs typeface="Times New Roman" panose="02020603050405020304" pitchFamily="18" charset="0"/>
              </a:rPr>
              <a:t>về vị trí của con người trong thế giới</a:t>
            </a:r>
            <a:r>
              <a:rPr lang="nl-NL" altLang="en-US" sz="2200" dirty="0">
                <a:solidFill>
                  <a:srgbClr val="660033"/>
                </a:solidFill>
                <a:latin typeface="+mj-lt"/>
                <a:cs typeface="Times New Roman" panose="02020603050405020304" pitchFamily="18" charset="0"/>
              </a:rPr>
              <a:t> nhằm </a:t>
            </a:r>
            <a:r>
              <a:rPr lang="nl-NL" altLang="en-US" sz="2200" b="1" dirty="0">
                <a:solidFill>
                  <a:srgbClr val="663300"/>
                </a:solidFill>
                <a:latin typeface="+mj-lt"/>
                <a:cs typeface="Times New Roman" panose="02020603050405020304" pitchFamily="18" charset="0"/>
              </a:rPr>
              <a:t>giải đáp </a:t>
            </a:r>
            <a:r>
              <a:rPr lang="nl-NL" altLang="en-US" sz="2200" dirty="0">
                <a:solidFill>
                  <a:srgbClr val="660033"/>
                </a:solidFill>
                <a:latin typeface="+mj-lt"/>
                <a:cs typeface="Times New Roman" panose="02020603050405020304" pitchFamily="18" charset="0"/>
              </a:rPr>
              <a:t>những vấn đề </a:t>
            </a:r>
            <a:r>
              <a:rPr lang="nl-NL" altLang="en-US" sz="2200" b="1" dirty="0">
                <a:solidFill>
                  <a:srgbClr val="7030A0"/>
                </a:solidFill>
                <a:latin typeface="+mj-lt"/>
                <a:cs typeface="Times New Roman" panose="02020603050405020304" pitchFamily="18" charset="0"/>
              </a:rPr>
              <a:t>về mục đích, ý nghĩa cuộc sống</a:t>
            </a:r>
            <a:r>
              <a:rPr lang="nl-NL" altLang="en-US" sz="2200" dirty="0">
                <a:solidFill>
                  <a:srgbClr val="660033"/>
                </a:solidFill>
                <a:latin typeface="+mj-lt"/>
                <a:cs typeface="Times New Roman" panose="02020603050405020304" pitchFamily="18" charset="0"/>
              </a:rPr>
              <a:t> của con người.</a:t>
            </a:r>
          </a:p>
        </p:txBody>
      </p:sp>
      <p:grpSp>
        <p:nvGrpSpPr>
          <p:cNvPr id="8" name="Group 21"/>
          <p:cNvGrpSpPr>
            <a:grpSpLocks/>
          </p:cNvGrpSpPr>
          <p:nvPr/>
        </p:nvGrpSpPr>
        <p:grpSpPr bwMode="auto">
          <a:xfrm>
            <a:off x="2451100" y="780960"/>
            <a:ext cx="9590646" cy="45719"/>
            <a:chOff x="240" y="543"/>
            <a:chExt cx="5298" cy="33"/>
          </a:xfrm>
        </p:grpSpPr>
        <p:sp>
          <p:nvSpPr>
            <p:cNvPr id="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 name="Rectangle 1"/>
          <p:cNvSpPr>
            <a:spLocks noChangeArrowheads="1"/>
          </p:cNvSpPr>
          <p:nvPr/>
        </p:nvSpPr>
        <p:spPr bwMode="auto">
          <a:xfrm>
            <a:off x="2451100" y="161092"/>
            <a:ext cx="42947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2800" b="1" dirty="0">
                <a:solidFill>
                  <a:srgbClr val="000000"/>
                </a:solidFill>
                <a:cs typeface="Times New Roman" charset="0"/>
              </a:rPr>
              <a:t>1. </a:t>
            </a:r>
            <a:r>
              <a:rPr lang="en-US" sz="2800" b="1" dirty="0" err="1">
                <a:solidFill>
                  <a:srgbClr val="000000"/>
                </a:solidFill>
                <a:cs typeface="Times New Roman" charset="0"/>
              </a:rPr>
              <a:t>Khái</a:t>
            </a:r>
            <a:r>
              <a:rPr lang="en-US" sz="2800" b="1" dirty="0">
                <a:solidFill>
                  <a:srgbClr val="000000"/>
                </a:solidFill>
                <a:cs typeface="Times New Roman" charset="0"/>
              </a:rPr>
              <a:t> </a:t>
            </a:r>
            <a:r>
              <a:rPr lang="en-US" sz="2800" b="1" dirty="0" err="1">
                <a:solidFill>
                  <a:srgbClr val="000000"/>
                </a:solidFill>
                <a:cs typeface="Times New Roman" charset="0"/>
              </a:rPr>
              <a:t>lược</a:t>
            </a:r>
            <a:r>
              <a:rPr lang="en-US" sz="2800" b="1" dirty="0">
                <a:solidFill>
                  <a:srgbClr val="000000"/>
                </a:solidFill>
                <a:cs typeface="Times New Roman" charset="0"/>
              </a:rPr>
              <a:t> </a:t>
            </a:r>
            <a:r>
              <a:rPr lang="en-US" sz="2800" b="1" dirty="0" err="1">
                <a:solidFill>
                  <a:srgbClr val="000000"/>
                </a:solidFill>
                <a:cs typeface="Times New Roman" charset="0"/>
              </a:rPr>
              <a:t>về</a:t>
            </a:r>
            <a:r>
              <a:rPr lang="en-US" sz="2800" b="1" dirty="0">
                <a:solidFill>
                  <a:srgbClr val="000000"/>
                </a:solidFill>
                <a:cs typeface="Times New Roman" charset="0"/>
              </a:rPr>
              <a:t> </a:t>
            </a:r>
            <a:r>
              <a:rPr lang="en-US" sz="2800" b="1" dirty="0" err="1">
                <a:solidFill>
                  <a:srgbClr val="000000"/>
                </a:solidFill>
                <a:cs typeface="Times New Roman" charset="0"/>
              </a:rPr>
              <a:t>triết</a:t>
            </a:r>
            <a:r>
              <a:rPr lang="en-US" sz="2800" b="1" dirty="0">
                <a:solidFill>
                  <a:srgbClr val="000000"/>
                </a:solidFill>
                <a:cs typeface="Times New Roman" charset="0"/>
              </a:rPr>
              <a:t> học</a:t>
            </a:r>
          </a:p>
        </p:txBody>
      </p:sp>
      <p:sp>
        <p:nvSpPr>
          <p:cNvPr id="12" name="Title 1"/>
          <p:cNvSpPr txBox="1">
            <a:spLocks noChangeArrowheads="1"/>
          </p:cNvSpPr>
          <p:nvPr/>
        </p:nvSpPr>
        <p:spPr>
          <a:xfrm>
            <a:off x="3017237" y="1068814"/>
            <a:ext cx="8458371"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800" b="1" dirty="0">
                <a:solidFill>
                  <a:srgbClr val="CC0066"/>
                </a:solidFill>
                <a:latin typeface="+mn-lt"/>
                <a:cs typeface="Times New Roman"/>
              </a:rPr>
              <a:t>d. </a:t>
            </a:r>
            <a:r>
              <a:rPr lang="en-US" sz="2400" b="1" dirty="0" err="1">
                <a:solidFill>
                  <a:srgbClr val="CC0066"/>
                </a:solidFill>
                <a:latin typeface="+mn-lt"/>
                <a:cs typeface="Times New Roman"/>
              </a:rPr>
              <a:t>Triết</a:t>
            </a:r>
            <a:r>
              <a:rPr lang="en-US" sz="2400" b="1" dirty="0">
                <a:solidFill>
                  <a:srgbClr val="CC0066"/>
                </a:solidFill>
                <a:latin typeface="+mn-lt"/>
                <a:cs typeface="Times New Roman"/>
              </a:rPr>
              <a:t> </a:t>
            </a:r>
            <a:r>
              <a:rPr lang="en-US" sz="2400" b="1" dirty="0" err="1">
                <a:solidFill>
                  <a:srgbClr val="CC0066"/>
                </a:solidFill>
                <a:latin typeface="+mn-lt"/>
                <a:cs typeface="Times New Roman"/>
              </a:rPr>
              <a:t>học</a:t>
            </a:r>
            <a:r>
              <a:rPr lang="en-US" sz="2400" b="1" dirty="0">
                <a:solidFill>
                  <a:srgbClr val="CC0066"/>
                </a:solidFill>
                <a:latin typeface="+mn-lt"/>
                <a:cs typeface="Times New Roman"/>
              </a:rPr>
              <a:t> – </a:t>
            </a:r>
            <a:r>
              <a:rPr lang="en-US" sz="2400" b="1" dirty="0" err="1">
                <a:solidFill>
                  <a:srgbClr val="CC0066"/>
                </a:solidFill>
                <a:latin typeface="+mn-lt"/>
                <a:cs typeface="Times New Roman"/>
              </a:rPr>
              <a:t>hạt</a:t>
            </a:r>
            <a:r>
              <a:rPr lang="en-US" sz="2400" b="1" dirty="0">
                <a:solidFill>
                  <a:srgbClr val="CC0066"/>
                </a:solidFill>
                <a:latin typeface="+mn-lt"/>
                <a:cs typeface="Times New Roman"/>
              </a:rPr>
              <a:t> </a:t>
            </a:r>
            <a:r>
              <a:rPr lang="en-US" sz="2400" b="1" dirty="0" err="1">
                <a:solidFill>
                  <a:srgbClr val="CC0066"/>
                </a:solidFill>
                <a:latin typeface="+mn-lt"/>
                <a:cs typeface="Times New Roman"/>
              </a:rPr>
              <a:t>nhân</a:t>
            </a:r>
            <a:r>
              <a:rPr lang="en-US" sz="2400" b="1" dirty="0">
                <a:solidFill>
                  <a:srgbClr val="CC0066"/>
                </a:solidFill>
                <a:latin typeface="+mn-lt"/>
                <a:cs typeface="Times New Roman"/>
              </a:rPr>
              <a:t> </a:t>
            </a:r>
            <a:r>
              <a:rPr lang="en-US" sz="2400" b="1" dirty="0" err="1">
                <a:solidFill>
                  <a:srgbClr val="CC0066"/>
                </a:solidFill>
                <a:latin typeface="+mn-lt"/>
                <a:cs typeface="Times New Roman"/>
              </a:rPr>
              <a:t>lý</a:t>
            </a:r>
            <a:r>
              <a:rPr lang="en-US" sz="2400" b="1" dirty="0">
                <a:solidFill>
                  <a:srgbClr val="CC0066"/>
                </a:solidFill>
                <a:latin typeface="+mn-lt"/>
                <a:cs typeface="Times New Roman"/>
              </a:rPr>
              <a:t> </a:t>
            </a:r>
            <a:r>
              <a:rPr lang="en-US" sz="2400" b="1" dirty="0" err="1">
                <a:solidFill>
                  <a:srgbClr val="CC0066"/>
                </a:solidFill>
                <a:latin typeface="+mn-lt"/>
                <a:cs typeface="Times New Roman"/>
              </a:rPr>
              <a:t>luận</a:t>
            </a:r>
            <a:r>
              <a:rPr lang="en-US" sz="2400" b="1" dirty="0">
                <a:solidFill>
                  <a:srgbClr val="CC0066"/>
                </a:solidFill>
                <a:latin typeface="+mn-lt"/>
                <a:cs typeface="Times New Roman"/>
              </a:rPr>
              <a:t> </a:t>
            </a:r>
            <a:r>
              <a:rPr lang="en-US" sz="2400" b="1" dirty="0" err="1">
                <a:solidFill>
                  <a:srgbClr val="CC0066"/>
                </a:solidFill>
                <a:latin typeface="+mn-lt"/>
                <a:cs typeface="Times New Roman"/>
              </a:rPr>
              <a:t>của</a:t>
            </a:r>
            <a:r>
              <a:rPr lang="en-US" sz="2400" b="1" dirty="0">
                <a:solidFill>
                  <a:srgbClr val="CC0066"/>
                </a:solidFill>
                <a:latin typeface="+mn-lt"/>
                <a:cs typeface="Times New Roman"/>
              </a:rPr>
              <a:t> </a:t>
            </a:r>
            <a:r>
              <a:rPr lang="en-US" sz="2400" b="1" dirty="0" err="1">
                <a:solidFill>
                  <a:srgbClr val="CC0066"/>
                </a:solidFill>
                <a:latin typeface="+mn-lt"/>
                <a:cs typeface="Times New Roman"/>
              </a:rPr>
              <a:t>thế</a:t>
            </a:r>
            <a:r>
              <a:rPr lang="en-US" sz="2400" b="1" dirty="0">
                <a:solidFill>
                  <a:srgbClr val="CC0066"/>
                </a:solidFill>
                <a:latin typeface="+mn-lt"/>
                <a:cs typeface="Times New Roman"/>
              </a:rPr>
              <a:t> </a:t>
            </a:r>
            <a:r>
              <a:rPr lang="en-US" sz="2400" b="1" dirty="0" err="1">
                <a:solidFill>
                  <a:srgbClr val="CC0066"/>
                </a:solidFill>
                <a:latin typeface="+mn-lt"/>
                <a:cs typeface="Times New Roman"/>
              </a:rPr>
              <a:t>giới</a:t>
            </a:r>
            <a:r>
              <a:rPr lang="en-US" sz="2400" b="1" dirty="0">
                <a:solidFill>
                  <a:srgbClr val="CC0066"/>
                </a:solidFill>
                <a:latin typeface="+mn-lt"/>
                <a:cs typeface="Times New Roman"/>
              </a:rPr>
              <a:t> </a:t>
            </a:r>
            <a:r>
              <a:rPr lang="en-US" sz="2400" b="1" dirty="0" err="1">
                <a:solidFill>
                  <a:srgbClr val="CC0066"/>
                </a:solidFill>
                <a:latin typeface="+mn-lt"/>
                <a:cs typeface="Times New Roman"/>
              </a:rPr>
              <a:t>quan</a:t>
            </a:r>
            <a:endParaRPr lang="en-US" sz="2400" b="1" dirty="0">
              <a:solidFill>
                <a:srgbClr val="CC0066"/>
              </a:solidFill>
              <a:latin typeface="+mn-lt"/>
              <a:cs typeface="Times New Roman"/>
            </a:endParaRPr>
          </a:p>
        </p:txBody>
      </p:sp>
      <p:sp>
        <p:nvSpPr>
          <p:cNvPr id="13" name="TextBox 12"/>
          <p:cNvSpPr txBox="1"/>
          <p:nvPr/>
        </p:nvSpPr>
        <p:spPr>
          <a:xfrm>
            <a:off x="2864344" y="1658367"/>
            <a:ext cx="4839816" cy="461665"/>
          </a:xfrm>
          <a:prstGeom prst="rect">
            <a:avLst/>
          </a:prstGeom>
          <a:noFill/>
        </p:spPr>
        <p:txBody>
          <a:bodyPr wrap="square" rtlCol="0">
            <a:spAutoFit/>
          </a:bodyPr>
          <a:lstStyle/>
          <a:p>
            <a:pPr marL="457200" indent="-457200">
              <a:buFont typeface="Wingdings" panose="05000000000000000000" pitchFamily="2" charset="2"/>
              <a:buChar char="v"/>
            </a:pPr>
            <a:r>
              <a:rPr lang="en-US" sz="2400" b="1" dirty="0" err="1">
                <a:solidFill>
                  <a:srgbClr val="006600"/>
                </a:solidFill>
                <a:cs typeface="Times New Roman" panose="02020603050405020304" pitchFamily="18" charset="0"/>
              </a:rPr>
              <a:t>Thế</a:t>
            </a:r>
            <a:r>
              <a:rPr lang="en-US" sz="2400" b="1" dirty="0">
                <a:solidFill>
                  <a:srgbClr val="006600"/>
                </a:solidFill>
                <a:cs typeface="Times New Roman" panose="02020603050405020304" pitchFamily="18" charset="0"/>
              </a:rPr>
              <a:t> </a:t>
            </a:r>
            <a:r>
              <a:rPr lang="en-US" sz="2400" b="1" dirty="0" err="1">
                <a:solidFill>
                  <a:srgbClr val="006600"/>
                </a:solidFill>
                <a:cs typeface="Times New Roman" panose="02020603050405020304" pitchFamily="18" charset="0"/>
              </a:rPr>
              <a:t>giới</a:t>
            </a:r>
            <a:r>
              <a:rPr lang="en-US" sz="2400" b="1" dirty="0">
                <a:solidFill>
                  <a:srgbClr val="006600"/>
                </a:solidFill>
                <a:cs typeface="Times New Roman" panose="02020603050405020304" pitchFamily="18" charset="0"/>
              </a:rPr>
              <a:t> </a:t>
            </a:r>
            <a:r>
              <a:rPr lang="en-US" sz="2400" b="1" dirty="0" err="1">
                <a:solidFill>
                  <a:srgbClr val="006600"/>
                </a:solidFill>
                <a:cs typeface="Times New Roman" panose="02020603050405020304" pitchFamily="18" charset="0"/>
              </a:rPr>
              <a:t>quan</a:t>
            </a:r>
            <a:endParaRPr lang="en-US" sz="2400" b="1" dirty="0">
              <a:solidFill>
                <a:srgbClr val="006600"/>
              </a:solidFill>
              <a:cs typeface="Times New Roman" panose="02020603050405020304" pitchFamily="18" charset="0"/>
            </a:endParaRPr>
          </a:p>
        </p:txBody>
      </p:sp>
    </p:spTree>
    <p:extLst>
      <p:ext uri="{BB962C8B-B14F-4D97-AF65-F5344CB8AC3E}">
        <p14:creationId xmlns:p14="http://schemas.microsoft.com/office/powerpoint/2010/main" val="1177795159"/>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000375"/>
            <a:ext cx="5867400" cy="3857625"/>
          </a:xfrm>
          <a:prstGeom prst="rect">
            <a:avLst/>
          </a:prstGeom>
        </p:spPr>
      </p:pic>
      <p:sp>
        <p:nvSpPr>
          <p:cNvPr id="3" name="Title 1"/>
          <p:cNvSpPr txBox="1">
            <a:spLocks noChangeArrowheads="1"/>
          </p:cNvSpPr>
          <p:nvPr/>
        </p:nvSpPr>
        <p:spPr>
          <a:xfrm>
            <a:off x="2077437" y="294114"/>
            <a:ext cx="8458371"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400" b="1" dirty="0">
                <a:solidFill>
                  <a:srgbClr val="CC0066"/>
                </a:solidFill>
                <a:latin typeface="+mn-lt"/>
                <a:cs typeface="Times New Roman"/>
              </a:rPr>
              <a:t>d. </a:t>
            </a:r>
            <a:r>
              <a:rPr lang="en-US" sz="2400" b="1" dirty="0" err="1">
                <a:solidFill>
                  <a:srgbClr val="CC0066"/>
                </a:solidFill>
                <a:latin typeface="+mn-lt"/>
                <a:cs typeface="Times New Roman"/>
              </a:rPr>
              <a:t>Triết</a:t>
            </a:r>
            <a:r>
              <a:rPr lang="en-US" sz="2400" b="1" dirty="0">
                <a:solidFill>
                  <a:srgbClr val="CC0066"/>
                </a:solidFill>
                <a:latin typeface="+mn-lt"/>
                <a:cs typeface="Times New Roman"/>
              </a:rPr>
              <a:t> </a:t>
            </a:r>
            <a:r>
              <a:rPr lang="en-US" sz="2400" b="1" dirty="0" err="1">
                <a:solidFill>
                  <a:srgbClr val="CC0066"/>
                </a:solidFill>
                <a:latin typeface="+mn-lt"/>
                <a:cs typeface="Times New Roman"/>
              </a:rPr>
              <a:t>học</a:t>
            </a:r>
            <a:r>
              <a:rPr lang="en-US" sz="2400" b="1" dirty="0">
                <a:solidFill>
                  <a:srgbClr val="CC0066"/>
                </a:solidFill>
                <a:latin typeface="+mn-lt"/>
                <a:cs typeface="Times New Roman"/>
              </a:rPr>
              <a:t> – </a:t>
            </a:r>
            <a:r>
              <a:rPr lang="en-US" sz="2400" b="1" dirty="0" err="1">
                <a:solidFill>
                  <a:srgbClr val="CC0066"/>
                </a:solidFill>
                <a:latin typeface="+mn-lt"/>
                <a:cs typeface="Times New Roman"/>
              </a:rPr>
              <a:t>hạt</a:t>
            </a:r>
            <a:r>
              <a:rPr lang="en-US" sz="2400" b="1" dirty="0">
                <a:solidFill>
                  <a:srgbClr val="CC0066"/>
                </a:solidFill>
                <a:latin typeface="+mn-lt"/>
                <a:cs typeface="Times New Roman"/>
              </a:rPr>
              <a:t> </a:t>
            </a:r>
            <a:r>
              <a:rPr lang="en-US" sz="2400" b="1" dirty="0" err="1">
                <a:solidFill>
                  <a:srgbClr val="CC0066"/>
                </a:solidFill>
                <a:latin typeface="+mn-lt"/>
                <a:cs typeface="Times New Roman"/>
              </a:rPr>
              <a:t>nhân</a:t>
            </a:r>
            <a:r>
              <a:rPr lang="en-US" sz="2400" b="1" dirty="0">
                <a:solidFill>
                  <a:srgbClr val="CC0066"/>
                </a:solidFill>
                <a:latin typeface="+mn-lt"/>
                <a:cs typeface="Times New Roman"/>
              </a:rPr>
              <a:t> </a:t>
            </a:r>
            <a:r>
              <a:rPr lang="en-US" sz="2400" b="1" dirty="0" err="1">
                <a:solidFill>
                  <a:srgbClr val="CC0066"/>
                </a:solidFill>
                <a:latin typeface="+mn-lt"/>
                <a:cs typeface="Times New Roman"/>
              </a:rPr>
              <a:t>lý</a:t>
            </a:r>
            <a:r>
              <a:rPr lang="en-US" sz="2400" b="1" dirty="0">
                <a:solidFill>
                  <a:srgbClr val="CC0066"/>
                </a:solidFill>
                <a:latin typeface="+mn-lt"/>
                <a:cs typeface="Times New Roman"/>
              </a:rPr>
              <a:t> </a:t>
            </a:r>
            <a:r>
              <a:rPr lang="en-US" sz="2400" b="1" dirty="0" err="1">
                <a:solidFill>
                  <a:srgbClr val="CC0066"/>
                </a:solidFill>
                <a:latin typeface="+mn-lt"/>
                <a:cs typeface="Times New Roman"/>
              </a:rPr>
              <a:t>luận</a:t>
            </a:r>
            <a:r>
              <a:rPr lang="en-US" sz="2400" b="1" dirty="0">
                <a:solidFill>
                  <a:srgbClr val="CC0066"/>
                </a:solidFill>
                <a:latin typeface="+mn-lt"/>
                <a:cs typeface="Times New Roman"/>
              </a:rPr>
              <a:t> </a:t>
            </a:r>
            <a:r>
              <a:rPr lang="en-US" sz="2400" b="1" dirty="0" err="1">
                <a:solidFill>
                  <a:srgbClr val="CC0066"/>
                </a:solidFill>
                <a:latin typeface="+mn-lt"/>
                <a:cs typeface="Times New Roman"/>
              </a:rPr>
              <a:t>của</a:t>
            </a:r>
            <a:r>
              <a:rPr lang="en-US" sz="2400" b="1" dirty="0">
                <a:solidFill>
                  <a:srgbClr val="CC0066"/>
                </a:solidFill>
                <a:latin typeface="+mn-lt"/>
                <a:cs typeface="Times New Roman"/>
              </a:rPr>
              <a:t> </a:t>
            </a:r>
            <a:r>
              <a:rPr lang="en-US" sz="2400" b="1" dirty="0" err="1">
                <a:solidFill>
                  <a:srgbClr val="CC0066"/>
                </a:solidFill>
                <a:latin typeface="+mn-lt"/>
                <a:cs typeface="Times New Roman"/>
              </a:rPr>
              <a:t>thế</a:t>
            </a:r>
            <a:r>
              <a:rPr lang="en-US" sz="2400" b="1" dirty="0">
                <a:solidFill>
                  <a:srgbClr val="CC0066"/>
                </a:solidFill>
                <a:latin typeface="+mn-lt"/>
                <a:cs typeface="Times New Roman"/>
              </a:rPr>
              <a:t> </a:t>
            </a:r>
            <a:r>
              <a:rPr lang="en-US" sz="2400" b="1" dirty="0" err="1">
                <a:solidFill>
                  <a:srgbClr val="CC0066"/>
                </a:solidFill>
                <a:latin typeface="+mn-lt"/>
                <a:cs typeface="Times New Roman"/>
              </a:rPr>
              <a:t>giới</a:t>
            </a:r>
            <a:r>
              <a:rPr lang="en-US" sz="2400" b="1" dirty="0">
                <a:solidFill>
                  <a:srgbClr val="CC0066"/>
                </a:solidFill>
                <a:latin typeface="+mn-lt"/>
                <a:cs typeface="Times New Roman"/>
              </a:rPr>
              <a:t> </a:t>
            </a:r>
            <a:r>
              <a:rPr lang="en-US" sz="2400" b="1" dirty="0" err="1">
                <a:solidFill>
                  <a:srgbClr val="CC0066"/>
                </a:solidFill>
                <a:latin typeface="+mn-lt"/>
                <a:cs typeface="Times New Roman"/>
              </a:rPr>
              <a:t>quan</a:t>
            </a:r>
            <a:endParaRPr lang="en-US" sz="2400" b="1" dirty="0">
              <a:solidFill>
                <a:srgbClr val="CC0066"/>
              </a:solidFill>
              <a:latin typeface="+mn-lt"/>
              <a:cs typeface="Times New Roman"/>
            </a:endParaRPr>
          </a:p>
        </p:txBody>
      </p:sp>
      <p:sp>
        <p:nvSpPr>
          <p:cNvPr id="4" name="TextBox 3"/>
          <p:cNvSpPr txBox="1"/>
          <p:nvPr/>
        </p:nvSpPr>
        <p:spPr>
          <a:xfrm>
            <a:off x="3543571" y="919802"/>
            <a:ext cx="4839816" cy="461665"/>
          </a:xfrm>
          <a:prstGeom prst="rect">
            <a:avLst/>
          </a:prstGeom>
          <a:noFill/>
        </p:spPr>
        <p:txBody>
          <a:bodyPr wrap="square" rtlCol="0">
            <a:spAutoFit/>
          </a:bodyPr>
          <a:lstStyle/>
          <a:p>
            <a:pPr marL="457200" indent="-457200">
              <a:buFont typeface="Wingdings" panose="05000000000000000000" pitchFamily="2" charset="2"/>
              <a:buChar char="v"/>
            </a:pPr>
            <a:r>
              <a:rPr lang="en-US" sz="2400" b="1" dirty="0" err="1">
                <a:solidFill>
                  <a:srgbClr val="006600"/>
                </a:solidFill>
                <a:cs typeface="Times New Roman" panose="02020603050405020304" pitchFamily="18" charset="0"/>
              </a:rPr>
              <a:t>Thế</a:t>
            </a:r>
            <a:r>
              <a:rPr lang="en-US" sz="2400" b="1" dirty="0">
                <a:solidFill>
                  <a:srgbClr val="006600"/>
                </a:solidFill>
                <a:cs typeface="Times New Roman" panose="02020603050405020304" pitchFamily="18" charset="0"/>
              </a:rPr>
              <a:t> </a:t>
            </a:r>
            <a:r>
              <a:rPr lang="en-US" sz="2400" b="1" dirty="0" err="1">
                <a:solidFill>
                  <a:srgbClr val="006600"/>
                </a:solidFill>
                <a:cs typeface="Times New Roman" panose="02020603050405020304" pitchFamily="18" charset="0"/>
              </a:rPr>
              <a:t>giới</a:t>
            </a:r>
            <a:r>
              <a:rPr lang="en-US" sz="2400" b="1" dirty="0">
                <a:solidFill>
                  <a:srgbClr val="006600"/>
                </a:solidFill>
                <a:cs typeface="Times New Roman" panose="02020603050405020304" pitchFamily="18" charset="0"/>
              </a:rPr>
              <a:t> </a:t>
            </a:r>
            <a:r>
              <a:rPr lang="en-US" sz="2400" b="1" dirty="0" err="1">
                <a:solidFill>
                  <a:srgbClr val="006600"/>
                </a:solidFill>
                <a:cs typeface="Times New Roman" panose="02020603050405020304" pitchFamily="18" charset="0"/>
              </a:rPr>
              <a:t>quan</a:t>
            </a:r>
            <a:endParaRPr lang="en-US" sz="2400" b="1" dirty="0">
              <a:solidFill>
                <a:srgbClr val="006600"/>
              </a:solidFill>
              <a:cs typeface="Times New Roman" panose="02020603050405020304" pitchFamily="18" charset="0"/>
            </a:endParaRPr>
          </a:p>
        </p:txBody>
      </p:sp>
      <p:sp>
        <p:nvSpPr>
          <p:cNvPr id="5" name="Minus 4"/>
          <p:cNvSpPr/>
          <p:nvPr/>
        </p:nvSpPr>
        <p:spPr>
          <a:xfrm flipV="1">
            <a:off x="5060950" y="765075"/>
            <a:ext cx="2070100" cy="62657"/>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1042965" y="1428571"/>
            <a:ext cx="10274300" cy="707886"/>
          </a:xfrm>
          <a:prstGeom prst="rect">
            <a:avLst/>
          </a:prstGeom>
        </p:spPr>
        <p:txBody>
          <a:bodyPr wrap="square">
            <a:spAutoFit/>
          </a:bodyPr>
          <a:lstStyle/>
          <a:p>
            <a:pPr marL="342900" indent="-342900" algn="ctr">
              <a:buFont typeface="Wingdings" panose="05000000000000000000" pitchFamily="2" charset="2"/>
              <a:buChar char="§"/>
            </a:pPr>
            <a:r>
              <a:rPr lang="en-US" sz="2000" dirty="0" err="1">
                <a:solidFill>
                  <a:srgbClr val="000099"/>
                </a:solidFill>
              </a:rPr>
              <a:t>Trong</a:t>
            </a:r>
            <a:r>
              <a:rPr lang="en-US" sz="2000" dirty="0">
                <a:solidFill>
                  <a:srgbClr val="000099"/>
                </a:solidFill>
              </a:rPr>
              <a:t> </a:t>
            </a:r>
            <a:r>
              <a:rPr lang="en-US" sz="2000" dirty="0" err="1">
                <a:solidFill>
                  <a:srgbClr val="000099"/>
                </a:solidFill>
              </a:rPr>
              <a:t>thế</a:t>
            </a:r>
            <a:r>
              <a:rPr lang="en-US" sz="2000" dirty="0">
                <a:solidFill>
                  <a:srgbClr val="000099"/>
                </a:solidFill>
              </a:rPr>
              <a:t> </a:t>
            </a:r>
            <a:r>
              <a:rPr lang="en-US" sz="2000" dirty="0" err="1">
                <a:solidFill>
                  <a:srgbClr val="000099"/>
                </a:solidFill>
              </a:rPr>
              <a:t>giới</a:t>
            </a:r>
            <a:r>
              <a:rPr lang="en-US" sz="2000" dirty="0">
                <a:solidFill>
                  <a:srgbClr val="000099"/>
                </a:solidFill>
              </a:rPr>
              <a:t> </a:t>
            </a:r>
            <a:r>
              <a:rPr lang="en-US" sz="2000" dirty="0" err="1">
                <a:solidFill>
                  <a:srgbClr val="000099"/>
                </a:solidFill>
              </a:rPr>
              <a:t>quan</a:t>
            </a:r>
            <a:r>
              <a:rPr lang="en-US" sz="2000" dirty="0">
                <a:solidFill>
                  <a:srgbClr val="000099"/>
                </a:solidFill>
              </a:rPr>
              <a:t>: </a:t>
            </a:r>
            <a:r>
              <a:rPr lang="en-US" sz="2000" dirty="0" err="1">
                <a:solidFill>
                  <a:srgbClr val="000099"/>
                </a:solidFill>
              </a:rPr>
              <a:t>Có</a:t>
            </a:r>
            <a:r>
              <a:rPr lang="en-US" sz="2000" dirty="0">
                <a:solidFill>
                  <a:srgbClr val="000099"/>
                </a:solidFill>
              </a:rPr>
              <a:t> </a:t>
            </a:r>
            <a:r>
              <a:rPr lang="en-US" sz="2000" dirty="0" err="1">
                <a:solidFill>
                  <a:srgbClr val="000099"/>
                </a:solidFill>
              </a:rPr>
              <a:t>sự</a:t>
            </a:r>
            <a:r>
              <a:rPr lang="en-US" sz="2000" dirty="0">
                <a:solidFill>
                  <a:srgbClr val="000099"/>
                </a:solidFill>
              </a:rPr>
              <a:t> </a:t>
            </a:r>
            <a:r>
              <a:rPr lang="en-US" sz="2000" b="1" dirty="0" err="1">
                <a:solidFill>
                  <a:srgbClr val="FF0000"/>
                </a:solidFill>
              </a:rPr>
              <a:t>hoà</a:t>
            </a:r>
            <a:r>
              <a:rPr lang="en-US" sz="2000" b="1" dirty="0">
                <a:solidFill>
                  <a:srgbClr val="FF0000"/>
                </a:solidFill>
              </a:rPr>
              <a:t> </a:t>
            </a:r>
            <a:r>
              <a:rPr lang="en-US" sz="2000" b="1" dirty="0" err="1">
                <a:solidFill>
                  <a:srgbClr val="FF0000"/>
                </a:solidFill>
              </a:rPr>
              <a:t>nhập</a:t>
            </a:r>
            <a:r>
              <a:rPr lang="en-US" sz="2000" dirty="0">
                <a:solidFill>
                  <a:srgbClr val="000099"/>
                </a:solidFill>
              </a:rPr>
              <a:t> </a:t>
            </a:r>
            <a:r>
              <a:rPr lang="en-US" sz="2000" dirty="0" err="1">
                <a:solidFill>
                  <a:srgbClr val="000099"/>
                </a:solidFill>
              </a:rPr>
              <a:t>giữa</a:t>
            </a:r>
            <a:r>
              <a:rPr lang="en-US" sz="2000" dirty="0">
                <a:solidFill>
                  <a:srgbClr val="000099"/>
                </a:solidFill>
              </a:rPr>
              <a:t> </a:t>
            </a:r>
            <a:r>
              <a:rPr lang="en-US" sz="2000" b="1" i="1" dirty="0">
                <a:solidFill>
                  <a:srgbClr val="FF0066"/>
                </a:solidFill>
              </a:rPr>
              <a:t>tri </a:t>
            </a:r>
            <a:r>
              <a:rPr lang="en-US" sz="2000" b="1" i="1" dirty="0" err="1">
                <a:solidFill>
                  <a:srgbClr val="FF0066"/>
                </a:solidFill>
              </a:rPr>
              <a:t>thức</a:t>
            </a:r>
            <a:r>
              <a:rPr lang="en-US" sz="2000" b="1" i="1" dirty="0">
                <a:solidFill>
                  <a:srgbClr val="FF0066"/>
                </a:solidFill>
              </a:rPr>
              <a:t> </a:t>
            </a:r>
            <a:r>
              <a:rPr lang="en-US" sz="2000" i="1" dirty="0" err="1">
                <a:solidFill>
                  <a:srgbClr val="000099"/>
                </a:solidFill>
              </a:rPr>
              <a:t>và</a:t>
            </a:r>
            <a:r>
              <a:rPr lang="en-US" sz="2000" i="1" dirty="0">
                <a:solidFill>
                  <a:srgbClr val="000099"/>
                </a:solidFill>
              </a:rPr>
              <a:t> </a:t>
            </a:r>
            <a:r>
              <a:rPr lang="en-US" sz="2000" b="1" i="1" dirty="0" err="1">
                <a:solidFill>
                  <a:srgbClr val="FF0066"/>
                </a:solidFill>
              </a:rPr>
              <a:t>niềm</a:t>
            </a:r>
            <a:r>
              <a:rPr lang="en-US" sz="2000" b="1" i="1" dirty="0">
                <a:solidFill>
                  <a:srgbClr val="FF0066"/>
                </a:solidFill>
              </a:rPr>
              <a:t> tin, </a:t>
            </a:r>
            <a:r>
              <a:rPr lang="en-US" sz="2000" b="1" i="1" dirty="0" err="1">
                <a:solidFill>
                  <a:srgbClr val="FF0066"/>
                </a:solidFill>
              </a:rPr>
              <a:t>tình</a:t>
            </a:r>
            <a:r>
              <a:rPr lang="en-US" sz="2000" b="1" i="1" dirty="0">
                <a:solidFill>
                  <a:srgbClr val="FF0066"/>
                </a:solidFill>
              </a:rPr>
              <a:t> </a:t>
            </a:r>
            <a:r>
              <a:rPr lang="en-US" sz="2000" b="1" i="1" dirty="0" err="1">
                <a:solidFill>
                  <a:srgbClr val="FF0066"/>
                </a:solidFill>
              </a:rPr>
              <a:t>cảm</a:t>
            </a:r>
            <a:r>
              <a:rPr lang="en-US" sz="2000" b="1" i="1" dirty="0">
                <a:solidFill>
                  <a:srgbClr val="FF0066"/>
                </a:solidFill>
              </a:rPr>
              <a:t>, ý </a:t>
            </a:r>
            <a:r>
              <a:rPr lang="en-US" sz="2000" b="1" i="1" dirty="0" err="1">
                <a:solidFill>
                  <a:srgbClr val="FF0066"/>
                </a:solidFill>
              </a:rPr>
              <a:t>chí</a:t>
            </a:r>
            <a:r>
              <a:rPr lang="en-US" sz="2000" b="1" i="1" dirty="0">
                <a:solidFill>
                  <a:srgbClr val="FF0066"/>
                </a:solidFill>
              </a:rPr>
              <a:t>, </a:t>
            </a:r>
            <a:r>
              <a:rPr lang="en-US" sz="2000" b="1" i="1" dirty="0" err="1">
                <a:solidFill>
                  <a:srgbClr val="FF0066"/>
                </a:solidFill>
              </a:rPr>
              <a:t>lý</a:t>
            </a:r>
            <a:r>
              <a:rPr lang="en-US" sz="2000" b="1" i="1" dirty="0">
                <a:solidFill>
                  <a:srgbClr val="FF0066"/>
                </a:solidFill>
              </a:rPr>
              <a:t> </a:t>
            </a:r>
            <a:r>
              <a:rPr lang="en-US" sz="2000" b="1" i="1" dirty="0" err="1">
                <a:solidFill>
                  <a:srgbClr val="FF0066"/>
                </a:solidFill>
              </a:rPr>
              <a:t>tưởng</a:t>
            </a:r>
            <a:r>
              <a:rPr lang="en-US" sz="2000" b="1" i="1" dirty="0">
                <a:solidFill>
                  <a:srgbClr val="FF0066"/>
                </a:solidFill>
              </a:rPr>
              <a:t>..</a:t>
            </a:r>
            <a:r>
              <a:rPr lang="en-US" sz="2000" dirty="0">
                <a:solidFill>
                  <a:srgbClr val="000099"/>
                </a:solidFill>
              </a:rPr>
              <a:t>. </a:t>
            </a:r>
            <a:r>
              <a:rPr lang="en-US" sz="2000" dirty="0" err="1">
                <a:solidFill>
                  <a:srgbClr val="000099"/>
                </a:solidFill>
              </a:rPr>
              <a:t>Trong</a:t>
            </a:r>
            <a:r>
              <a:rPr lang="en-US" sz="2000" dirty="0">
                <a:solidFill>
                  <a:srgbClr val="000099"/>
                </a:solidFill>
              </a:rPr>
              <a:t> </a:t>
            </a:r>
            <a:r>
              <a:rPr lang="en-US" sz="2000" dirty="0" err="1">
                <a:solidFill>
                  <a:srgbClr val="000099"/>
                </a:solidFill>
              </a:rPr>
              <a:t>đó</a:t>
            </a:r>
            <a:r>
              <a:rPr lang="en-US" sz="2000" dirty="0">
                <a:solidFill>
                  <a:srgbClr val="000099"/>
                </a:solidFill>
              </a:rPr>
              <a:t> tri </a:t>
            </a:r>
            <a:r>
              <a:rPr lang="en-US" sz="2000" dirty="0" err="1">
                <a:solidFill>
                  <a:srgbClr val="000099"/>
                </a:solidFill>
              </a:rPr>
              <a:t>thức</a:t>
            </a:r>
            <a:r>
              <a:rPr lang="en-US" sz="2000" dirty="0">
                <a:solidFill>
                  <a:srgbClr val="000099"/>
                </a:solidFill>
              </a:rPr>
              <a:t> </a:t>
            </a:r>
            <a:r>
              <a:rPr lang="en-US" sz="2000" dirty="0" err="1">
                <a:solidFill>
                  <a:srgbClr val="000099"/>
                </a:solidFill>
              </a:rPr>
              <a:t>là</a:t>
            </a:r>
            <a:r>
              <a:rPr lang="en-US" sz="2000" dirty="0">
                <a:solidFill>
                  <a:srgbClr val="000099"/>
                </a:solidFill>
              </a:rPr>
              <a:t> </a:t>
            </a:r>
            <a:r>
              <a:rPr lang="en-US" sz="2000" b="1" dirty="0" err="1">
                <a:solidFill>
                  <a:srgbClr val="CC0066"/>
                </a:solidFill>
              </a:rPr>
              <a:t>cơ</a:t>
            </a:r>
            <a:r>
              <a:rPr lang="en-US" sz="2000" b="1" dirty="0">
                <a:solidFill>
                  <a:srgbClr val="CC0066"/>
                </a:solidFill>
              </a:rPr>
              <a:t> </a:t>
            </a:r>
            <a:r>
              <a:rPr lang="en-US" sz="2000" b="1" dirty="0" err="1">
                <a:solidFill>
                  <a:srgbClr val="CC0066"/>
                </a:solidFill>
              </a:rPr>
              <a:t>sở</a:t>
            </a:r>
            <a:r>
              <a:rPr lang="en-US" sz="2000" b="1" dirty="0">
                <a:solidFill>
                  <a:srgbClr val="CC0066"/>
                </a:solidFill>
              </a:rPr>
              <a:t> </a:t>
            </a:r>
            <a:r>
              <a:rPr lang="en-US" sz="2000" b="1" dirty="0" err="1">
                <a:solidFill>
                  <a:srgbClr val="CC0066"/>
                </a:solidFill>
              </a:rPr>
              <a:t>trực</a:t>
            </a:r>
            <a:r>
              <a:rPr lang="en-US" sz="2000" b="1" dirty="0">
                <a:solidFill>
                  <a:srgbClr val="CC0066"/>
                </a:solidFill>
              </a:rPr>
              <a:t> </a:t>
            </a:r>
            <a:r>
              <a:rPr lang="en-US" sz="2000" b="1" dirty="0" err="1">
                <a:solidFill>
                  <a:srgbClr val="CC0066"/>
                </a:solidFill>
              </a:rPr>
              <a:t>tiếp</a:t>
            </a:r>
            <a:r>
              <a:rPr lang="en-US" sz="2000" b="1" dirty="0">
                <a:solidFill>
                  <a:srgbClr val="CC0066"/>
                </a:solidFill>
              </a:rPr>
              <a:t> </a:t>
            </a:r>
            <a:r>
              <a:rPr lang="en-US" sz="2000" b="1" dirty="0" err="1">
                <a:solidFill>
                  <a:srgbClr val="CC0066"/>
                </a:solidFill>
              </a:rPr>
              <a:t>cho</a:t>
            </a:r>
            <a:r>
              <a:rPr lang="en-US" sz="2000" b="1" dirty="0">
                <a:solidFill>
                  <a:srgbClr val="CC0066"/>
                </a:solidFill>
              </a:rPr>
              <a:t> </a:t>
            </a:r>
            <a:r>
              <a:rPr lang="en-US" sz="2000" b="1" dirty="0" err="1">
                <a:solidFill>
                  <a:srgbClr val="CC0066"/>
                </a:solidFill>
              </a:rPr>
              <a:t>sự</a:t>
            </a:r>
            <a:r>
              <a:rPr lang="en-US" sz="2000" b="1" dirty="0">
                <a:solidFill>
                  <a:srgbClr val="CC0066"/>
                </a:solidFill>
              </a:rPr>
              <a:t> </a:t>
            </a:r>
            <a:r>
              <a:rPr lang="en-US" sz="2000" b="1" dirty="0" err="1">
                <a:solidFill>
                  <a:srgbClr val="CC0066"/>
                </a:solidFill>
              </a:rPr>
              <a:t>hình</a:t>
            </a:r>
            <a:r>
              <a:rPr lang="en-US" sz="2000" b="1" dirty="0">
                <a:solidFill>
                  <a:srgbClr val="CC0066"/>
                </a:solidFill>
              </a:rPr>
              <a:t> </a:t>
            </a:r>
            <a:r>
              <a:rPr lang="en-US" sz="2000" b="1" dirty="0" err="1">
                <a:solidFill>
                  <a:srgbClr val="CC0066"/>
                </a:solidFill>
              </a:rPr>
              <a:t>thành</a:t>
            </a:r>
            <a:r>
              <a:rPr lang="en-US" sz="2000" b="1" dirty="0">
                <a:solidFill>
                  <a:srgbClr val="CC0066"/>
                </a:solidFill>
              </a:rPr>
              <a:t> </a:t>
            </a:r>
            <a:r>
              <a:rPr lang="en-US" sz="2000" dirty="0" err="1">
                <a:solidFill>
                  <a:srgbClr val="000099"/>
                </a:solidFill>
              </a:rPr>
              <a:t>thế</a:t>
            </a:r>
            <a:r>
              <a:rPr lang="en-US" sz="2000" dirty="0">
                <a:solidFill>
                  <a:srgbClr val="000099"/>
                </a:solidFill>
              </a:rPr>
              <a:t> </a:t>
            </a:r>
            <a:r>
              <a:rPr lang="en-US" sz="2000" dirty="0" err="1">
                <a:solidFill>
                  <a:srgbClr val="000099"/>
                </a:solidFill>
              </a:rPr>
              <a:t>giới</a:t>
            </a:r>
            <a:r>
              <a:rPr lang="en-US" sz="2000" dirty="0">
                <a:solidFill>
                  <a:srgbClr val="000099"/>
                </a:solidFill>
              </a:rPr>
              <a:t> </a:t>
            </a:r>
            <a:r>
              <a:rPr lang="en-US" sz="2000" dirty="0" err="1">
                <a:solidFill>
                  <a:srgbClr val="000099"/>
                </a:solidFill>
              </a:rPr>
              <a:t>quan</a:t>
            </a:r>
            <a:r>
              <a:rPr lang="en-US" sz="2000" dirty="0">
                <a:solidFill>
                  <a:srgbClr val="000099"/>
                </a:solidFill>
              </a:rPr>
              <a:t>.</a:t>
            </a:r>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24602" y="2628900"/>
            <a:ext cx="4824433" cy="4051299"/>
          </a:xfrm>
          <a:prstGeom prst="rect">
            <a:avLst/>
          </a:prstGeom>
        </p:spPr>
      </p:pic>
    </p:spTree>
    <p:extLst>
      <p:ext uri="{BB962C8B-B14F-4D97-AF65-F5344CB8AC3E}">
        <p14:creationId xmlns:p14="http://schemas.microsoft.com/office/powerpoint/2010/main" val="390452859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487814"/>
            <a:ext cx="12192000" cy="5370186"/>
          </a:xfrm>
          <a:prstGeom prst="rect">
            <a:avLst/>
          </a:prstGeom>
        </p:spPr>
      </p:pic>
      <p:sp>
        <p:nvSpPr>
          <p:cNvPr id="3" name="Rectangle 2"/>
          <p:cNvSpPr/>
          <p:nvPr/>
        </p:nvSpPr>
        <p:spPr>
          <a:xfrm>
            <a:off x="398304" y="305279"/>
            <a:ext cx="3972562" cy="461665"/>
          </a:xfrm>
          <a:prstGeom prst="rect">
            <a:avLst/>
          </a:prstGeom>
        </p:spPr>
        <p:txBody>
          <a:bodyPr wrap="none">
            <a:spAutoFit/>
          </a:bodyPr>
          <a:lstStyle/>
          <a:p>
            <a:pPr>
              <a:spcBef>
                <a:spcPct val="0"/>
              </a:spcBef>
            </a:pPr>
            <a:r>
              <a:rPr lang="nl-NL" altLang="en-US" sz="2400" b="1" dirty="0">
                <a:solidFill>
                  <a:srgbClr val="7030A0"/>
                </a:solidFill>
              </a:rPr>
              <a:t>- </a:t>
            </a:r>
            <a:r>
              <a:rPr lang="vi-VN" altLang="en-US" sz="2400" b="1" dirty="0">
                <a:solidFill>
                  <a:srgbClr val="7030A0"/>
                </a:solidFill>
              </a:rPr>
              <a:t>Vai </a:t>
            </a:r>
            <a:r>
              <a:rPr lang="vi-VN" altLang="en-US" sz="2400" b="1" dirty="0" err="1">
                <a:solidFill>
                  <a:srgbClr val="7030A0"/>
                </a:solidFill>
              </a:rPr>
              <a:t>trò</a:t>
            </a:r>
            <a:r>
              <a:rPr lang="vi-VN" altLang="en-US" sz="2400" b="1" dirty="0">
                <a:solidFill>
                  <a:srgbClr val="7030A0"/>
                </a:solidFill>
              </a:rPr>
              <a:t> </a:t>
            </a:r>
            <a:r>
              <a:rPr lang="vi-VN" altLang="en-US" sz="2400" b="1" dirty="0" err="1">
                <a:solidFill>
                  <a:srgbClr val="7030A0"/>
                </a:solidFill>
              </a:rPr>
              <a:t>của</a:t>
            </a:r>
            <a:r>
              <a:rPr lang="vi-VN" altLang="en-US" sz="2400" b="1" dirty="0">
                <a:solidFill>
                  <a:srgbClr val="7030A0"/>
                </a:solidFill>
              </a:rPr>
              <a:t> </a:t>
            </a:r>
            <a:r>
              <a:rPr lang="nl-NL" altLang="en-US" sz="2400" b="1" dirty="0">
                <a:solidFill>
                  <a:srgbClr val="7030A0"/>
                </a:solidFill>
              </a:rPr>
              <a:t>thế giới quan</a:t>
            </a:r>
            <a:endParaRPr lang="en-US" altLang="en-US" sz="2400" dirty="0">
              <a:solidFill>
                <a:srgbClr val="7030A0"/>
              </a:solidFill>
            </a:endParaRPr>
          </a:p>
        </p:txBody>
      </p:sp>
      <p:sp>
        <p:nvSpPr>
          <p:cNvPr id="4" name="Rectangle 2"/>
          <p:cNvSpPr>
            <a:spLocks noChangeArrowheads="1"/>
          </p:cNvSpPr>
          <p:nvPr/>
        </p:nvSpPr>
        <p:spPr bwMode="auto">
          <a:xfrm>
            <a:off x="4102100" y="779928"/>
            <a:ext cx="694598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1" algn="ctr" eaLnBrk="1" hangingPunct="1">
              <a:spcBef>
                <a:spcPct val="0"/>
              </a:spcBef>
              <a:buFont typeface="Wingdings" panose="05000000000000000000" pitchFamily="2" charset="2"/>
              <a:buChar char="Ø"/>
            </a:pPr>
            <a:r>
              <a:rPr lang="nl-NL" altLang="en-US" sz="2000" dirty="0">
                <a:solidFill>
                  <a:srgbClr val="D60093"/>
                </a:solidFill>
                <a:latin typeface="+mn-lt"/>
              </a:rPr>
              <a:t>Là </a:t>
            </a:r>
            <a:r>
              <a:rPr lang="nl-NL" altLang="en-US" sz="2000" b="1" dirty="0">
                <a:solidFill>
                  <a:srgbClr val="0033CC"/>
                </a:solidFill>
                <a:latin typeface="+mn-lt"/>
              </a:rPr>
              <a:t>“lăng kính” </a:t>
            </a:r>
            <a:r>
              <a:rPr lang="nl-NL" altLang="en-US" sz="2000" dirty="0">
                <a:solidFill>
                  <a:srgbClr val="D60093"/>
                </a:solidFill>
                <a:latin typeface="+mn-lt"/>
              </a:rPr>
              <a:t>để qua đó, con người </a:t>
            </a:r>
            <a:r>
              <a:rPr lang="nl-NL" altLang="en-US" sz="2000" b="1" u="sng" dirty="0">
                <a:solidFill>
                  <a:srgbClr val="00B050"/>
                </a:solidFill>
                <a:latin typeface="+mn-lt"/>
              </a:rPr>
              <a:t>xem xét, nhìn nhận</a:t>
            </a:r>
            <a:r>
              <a:rPr lang="nl-NL" altLang="en-US" sz="2000" dirty="0">
                <a:solidFill>
                  <a:srgbClr val="D60093"/>
                </a:solidFill>
                <a:latin typeface="+mn-lt"/>
              </a:rPr>
              <a:t> thế giới</a:t>
            </a:r>
            <a:endParaRPr lang="en-US" altLang="en-US" sz="2000" dirty="0">
              <a:solidFill>
                <a:srgbClr val="D60093"/>
              </a:solidFill>
              <a:latin typeface="+mn-lt"/>
            </a:endParaRPr>
          </a:p>
        </p:txBody>
      </p:sp>
      <p:sp>
        <p:nvSpPr>
          <p:cNvPr id="5" name="Rectangle 3"/>
          <p:cNvSpPr>
            <a:spLocks noChangeArrowheads="1"/>
          </p:cNvSpPr>
          <p:nvPr/>
        </p:nvSpPr>
        <p:spPr bwMode="auto">
          <a:xfrm>
            <a:off x="4511062" y="1615253"/>
            <a:ext cx="73025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nl-NL" altLang="en-US" sz="2000" dirty="0">
                <a:solidFill>
                  <a:srgbClr val="0033CC"/>
                </a:solidFill>
                <a:latin typeface="+mn-lt"/>
              </a:rPr>
              <a:t>Là </a:t>
            </a:r>
            <a:r>
              <a:rPr lang="nl-NL" altLang="en-US" sz="2000" b="1" dirty="0">
                <a:solidFill>
                  <a:srgbClr val="C00000"/>
                </a:solidFill>
                <a:latin typeface="+mn-lt"/>
              </a:rPr>
              <a:t>“cẩm nang” </a:t>
            </a:r>
            <a:r>
              <a:rPr lang="nl-NL" altLang="en-US" sz="2000" b="1" dirty="0">
                <a:solidFill>
                  <a:srgbClr val="996633"/>
                </a:solidFill>
                <a:latin typeface="+mn-lt"/>
              </a:rPr>
              <a:t>hướng dẫn, </a:t>
            </a:r>
            <a:r>
              <a:rPr lang="nl-NL" altLang="en-US" sz="2000" b="1" u="sng" dirty="0">
                <a:solidFill>
                  <a:srgbClr val="FF0066"/>
                </a:solidFill>
                <a:latin typeface="+mn-lt"/>
              </a:rPr>
              <a:t>định hướng</a:t>
            </a:r>
            <a:r>
              <a:rPr lang="nl-NL" altLang="en-US" sz="2000" u="sng" dirty="0">
                <a:solidFill>
                  <a:srgbClr val="FF0066"/>
                </a:solidFill>
                <a:latin typeface="+mn-lt"/>
              </a:rPr>
              <a:t> </a:t>
            </a:r>
            <a:r>
              <a:rPr lang="nl-NL" altLang="en-US" sz="2000" dirty="0">
                <a:solidFill>
                  <a:srgbClr val="0033CC"/>
                </a:solidFill>
                <a:latin typeface="+mn-lt"/>
              </a:rPr>
              <a:t>cuộc sống, </a:t>
            </a:r>
            <a:r>
              <a:rPr lang="nl-NL" altLang="en-US" sz="2000" b="1" dirty="0">
                <a:solidFill>
                  <a:srgbClr val="660033"/>
                </a:solidFill>
                <a:latin typeface="+mn-lt"/>
              </a:rPr>
              <a:t>chi phối nhận thức và hoạt động thực tiễn </a:t>
            </a:r>
            <a:r>
              <a:rPr lang="nl-NL" altLang="en-US" sz="2000" dirty="0">
                <a:solidFill>
                  <a:srgbClr val="0033CC"/>
                </a:solidFill>
                <a:latin typeface="+mn-lt"/>
              </a:rPr>
              <a:t>của con người</a:t>
            </a:r>
            <a:endParaRPr lang="en-US" altLang="en-US" sz="2000" dirty="0">
              <a:solidFill>
                <a:srgbClr val="0033CC"/>
              </a:solidFill>
              <a:latin typeface="+mn-lt"/>
            </a:endParaRPr>
          </a:p>
        </p:txBody>
      </p:sp>
      <p:sp>
        <p:nvSpPr>
          <p:cNvPr id="6" name="AutoShape 8"/>
          <p:cNvSpPr>
            <a:spLocks/>
          </p:cNvSpPr>
          <p:nvPr/>
        </p:nvSpPr>
        <p:spPr bwMode="auto">
          <a:xfrm rot="16203626">
            <a:off x="8554499" y="-1129"/>
            <a:ext cx="353301" cy="4953000"/>
          </a:xfrm>
          <a:prstGeom prst="leftBrace">
            <a:avLst>
              <a:gd name="adj1" fmla="val 77405"/>
              <a:gd name="adj2" fmla="val 50370"/>
            </a:avLst>
          </a:prstGeom>
          <a:noFill/>
          <a:ln w="50800" cap="sq">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0"/>
              </a:spcBef>
              <a:buFontTx/>
              <a:buNone/>
            </a:pPr>
            <a:endParaRPr lang="en-US" sz="2000">
              <a:latin typeface="+mn-lt"/>
            </a:endParaRPr>
          </a:p>
        </p:txBody>
      </p:sp>
      <p:sp>
        <p:nvSpPr>
          <p:cNvPr id="7" name="Rectangle 4"/>
          <p:cNvSpPr>
            <a:spLocks noChangeArrowheads="1"/>
          </p:cNvSpPr>
          <p:nvPr/>
        </p:nvSpPr>
        <p:spPr bwMode="auto">
          <a:xfrm>
            <a:off x="5664099" y="2709530"/>
            <a:ext cx="61341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nl-NL" altLang="en-US" sz="2000" dirty="0"/>
              <a:t>    </a:t>
            </a:r>
            <a:r>
              <a:rPr lang="nl-NL" altLang="en-US" sz="2000" dirty="0">
                <a:sym typeface="Wingdings" panose="05000000000000000000" pitchFamily="2" charset="2"/>
              </a:rPr>
              <a:t> </a:t>
            </a:r>
            <a:r>
              <a:rPr lang="nl-NL" altLang="en-US" sz="2000" dirty="0">
                <a:solidFill>
                  <a:srgbClr val="990099"/>
                </a:solidFill>
              </a:rPr>
              <a:t>Hình thành và phát triển thế giới quan là một trong những </a:t>
            </a:r>
            <a:r>
              <a:rPr lang="nl-NL" altLang="en-US" sz="2000" b="1" u="sng" dirty="0">
                <a:solidFill>
                  <a:srgbClr val="00B050"/>
                </a:solidFill>
              </a:rPr>
              <a:t>tiêu chí quan trọng</a:t>
            </a:r>
            <a:r>
              <a:rPr lang="nl-NL" altLang="en-US" sz="2000" dirty="0">
                <a:solidFill>
                  <a:srgbClr val="990099"/>
                </a:solidFill>
              </a:rPr>
              <a:t> của quá trình </a:t>
            </a:r>
            <a:r>
              <a:rPr lang="nl-NL" altLang="en-US" sz="2000" b="1" dirty="0">
                <a:solidFill>
                  <a:srgbClr val="FF0000"/>
                </a:solidFill>
              </a:rPr>
              <a:t>hình thành và phát triển nhân cách con người.</a:t>
            </a:r>
            <a:endParaRPr lang="en-US" altLang="en-US" sz="2000" b="1" dirty="0">
              <a:solidFill>
                <a:srgbClr val="FF0000"/>
              </a:solidFill>
            </a:endParaRPr>
          </a:p>
        </p:txBody>
      </p:sp>
      <p:sp>
        <p:nvSpPr>
          <p:cNvPr id="8" name="Minus 7"/>
          <p:cNvSpPr/>
          <p:nvPr/>
        </p:nvSpPr>
        <p:spPr>
          <a:xfrm rot="5400000">
            <a:off x="3012462" y="1945812"/>
            <a:ext cx="2908300" cy="88900"/>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12406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8" presetClass="entr" presetSubtype="6"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strips(downRight)">
                                      <p:cBhvr>
                                        <p:cTn id="21" dur="500"/>
                                        <p:tgtEl>
                                          <p:spTgt spid="6"/>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p:cTn id="26" dur="500" fill="hold"/>
                                        <p:tgtEl>
                                          <p:spTgt spid="7"/>
                                        </p:tgtEl>
                                        <p:attrNameLst>
                                          <p:attrName>ppt_w</p:attrName>
                                        </p:attrNameLst>
                                      </p:cBhvr>
                                      <p:tavLst>
                                        <p:tav tm="0">
                                          <p:val>
                                            <p:fltVal val="0"/>
                                          </p:val>
                                        </p:tav>
                                        <p:tav tm="100000">
                                          <p:val>
                                            <p:strVal val="#ppt_w"/>
                                          </p:val>
                                        </p:tav>
                                      </p:tavLst>
                                    </p:anim>
                                    <p:anim calcmode="lin" valueType="num">
                                      <p:cBhvr>
                                        <p:cTn id="27" dur="500" fill="hold"/>
                                        <p:tgtEl>
                                          <p:spTgt spid="7"/>
                                        </p:tgtEl>
                                        <p:attrNameLst>
                                          <p:attrName>ppt_h</p:attrName>
                                        </p:attrNameLst>
                                      </p:cBhvr>
                                      <p:tavLst>
                                        <p:tav tm="0">
                                          <p:val>
                                            <p:fltVal val="0"/>
                                          </p:val>
                                        </p:tav>
                                        <p:tav tm="100000">
                                          <p:val>
                                            <p:strVal val="#ppt_h"/>
                                          </p:val>
                                        </p:tav>
                                      </p:tavLst>
                                    </p:anim>
                                    <p:animEffect transition="in" filter="fade">
                                      <p:cBhvr>
                                        <p:cTn id="2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2" descr="lotus vector png - Flower Asian Ftestickers Ⓒ - Asian Flower Png | #1478810  - Vippng">
            <a:extLst>
              <a:ext uri="{FF2B5EF4-FFF2-40B4-BE49-F238E27FC236}">
                <a16:creationId xmlns="" xmlns:a16="http://schemas.microsoft.com/office/drawing/2014/main" id="{6BAB4920-B98E-406D-A015-95BB2C3E801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03690" y="2241755"/>
            <a:ext cx="4788309" cy="4616245"/>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a:xfrm>
            <a:off x="4112061" y="1051364"/>
            <a:ext cx="4613275" cy="609600"/>
          </a:xfrm>
          <a:prstGeom prst="rect">
            <a:avLst/>
          </a:prstGeom>
        </p:spPr>
        <p:txBody>
          <a:bodyPr rtlCol="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just" defTabSz="914400">
              <a:defRPr/>
            </a:pPr>
            <a:r>
              <a:rPr lang="en-US" sz="2400" b="1" kern="0" dirty="0">
                <a:solidFill>
                  <a:srgbClr val="990099"/>
                </a:solidFill>
                <a:latin typeface="Times New Roman" charset="0"/>
                <a:cs typeface="Times New Roman" charset="0"/>
              </a:rPr>
              <a:t>- </a:t>
            </a:r>
            <a:r>
              <a:rPr lang="en-US" sz="2400" b="1" kern="0" dirty="0" err="1">
                <a:solidFill>
                  <a:srgbClr val="990099"/>
                </a:solidFill>
                <a:latin typeface="+mn-lt"/>
                <a:cs typeface="Times New Roman" charset="0"/>
              </a:rPr>
              <a:t>Phân</a:t>
            </a:r>
            <a:r>
              <a:rPr lang="en-US" sz="2400" b="1" kern="0" dirty="0">
                <a:solidFill>
                  <a:srgbClr val="990099"/>
                </a:solidFill>
                <a:latin typeface="+mn-lt"/>
                <a:cs typeface="Times New Roman" charset="0"/>
              </a:rPr>
              <a:t> </a:t>
            </a:r>
            <a:r>
              <a:rPr lang="en-US" sz="2400" b="1" kern="0" dirty="0" err="1">
                <a:solidFill>
                  <a:srgbClr val="990099"/>
                </a:solidFill>
                <a:latin typeface="+mn-lt"/>
                <a:cs typeface="Times New Roman" charset="0"/>
              </a:rPr>
              <a:t>loại</a:t>
            </a:r>
            <a:r>
              <a:rPr lang="en-US" sz="2400" b="1" kern="0" dirty="0">
                <a:solidFill>
                  <a:srgbClr val="990099"/>
                </a:solidFill>
                <a:latin typeface="+mn-lt"/>
                <a:cs typeface="Times New Roman" charset="0"/>
              </a:rPr>
              <a:t>  </a:t>
            </a:r>
            <a:r>
              <a:rPr lang="en-US" sz="2400" b="1" kern="0" dirty="0" err="1">
                <a:solidFill>
                  <a:srgbClr val="990099"/>
                </a:solidFill>
                <a:latin typeface="+mn-lt"/>
                <a:cs typeface="Times New Roman" charset="0"/>
              </a:rPr>
              <a:t>thế</a:t>
            </a:r>
            <a:r>
              <a:rPr lang="en-US" sz="2400" b="1" kern="0" dirty="0">
                <a:solidFill>
                  <a:srgbClr val="990099"/>
                </a:solidFill>
                <a:latin typeface="+mn-lt"/>
                <a:cs typeface="Times New Roman" charset="0"/>
              </a:rPr>
              <a:t> </a:t>
            </a:r>
            <a:r>
              <a:rPr lang="en-US" sz="2400" b="1" kern="0" dirty="0" err="1">
                <a:solidFill>
                  <a:srgbClr val="990099"/>
                </a:solidFill>
                <a:latin typeface="+mn-lt"/>
                <a:cs typeface="Times New Roman" charset="0"/>
              </a:rPr>
              <a:t>giới</a:t>
            </a:r>
            <a:r>
              <a:rPr lang="en-US" sz="2400" b="1" kern="0" dirty="0">
                <a:solidFill>
                  <a:srgbClr val="990099"/>
                </a:solidFill>
                <a:latin typeface="+mn-lt"/>
                <a:cs typeface="Times New Roman" charset="0"/>
              </a:rPr>
              <a:t> </a:t>
            </a:r>
            <a:r>
              <a:rPr lang="en-US" sz="2400" b="1" kern="0" dirty="0" err="1">
                <a:solidFill>
                  <a:srgbClr val="990099"/>
                </a:solidFill>
                <a:latin typeface="+mn-lt"/>
                <a:cs typeface="Times New Roman" charset="0"/>
              </a:rPr>
              <a:t>quan</a:t>
            </a:r>
            <a:endParaRPr lang="en-US" sz="2400" b="1" kern="0" dirty="0">
              <a:solidFill>
                <a:srgbClr val="990099"/>
              </a:solidFill>
              <a:latin typeface="+mn-lt"/>
              <a:cs typeface="Times New Roman" charset="0"/>
            </a:endParaRPr>
          </a:p>
        </p:txBody>
      </p:sp>
      <p:sp>
        <p:nvSpPr>
          <p:cNvPr id="4" name="Freeform 3"/>
          <p:cNvSpPr/>
          <p:nvPr/>
        </p:nvSpPr>
        <p:spPr>
          <a:xfrm>
            <a:off x="941820" y="2777364"/>
            <a:ext cx="2083528" cy="2026815"/>
          </a:xfrm>
          <a:custGeom>
            <a:avLst/>
            <a:gdLst>
              <a:gd name="connsiteX0" fmla="*/ 0 w 2364416"/>
              <a:gd name="connsiteY0" fmla="*/ 1182267 h 2364533"/>
              <a:gd name="connsiteX1" fmla="*/ 1182208 w 2364416"/>
              <a:gd name="connsiteY1" fmla="*/ 0 h 2364533"/>
              <a:gd name="connsiteX2" fmla="*/ 2364416 w 2364416"/>
              <a:gd name="connsiteY2" fmla="*/ 1182267 h 2364533"/>
              <a:gd name="connsiteX3" fmla="*/ 1182208 w 2364416"/>
              <a:gd name="connsiteY3" fmla="*/ 2364534 h 2364533"/>
              <a:gd name="connsiteX4" fmla="*/ 0 w 2364416"/>
              <a:gd name="connsiteY4" fmla="*/ 1182267 h 2364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416" h="2364533">
                <a:moveTo>
                  <a:pt x="0" y="1182267"/>
                </a:moveTo>
                <a:cubicBezTo>
                  <a:pt x="0" y="529319"/>
                  <a:pt x="529293" y="0"/>
                  <a:pt x="1182208" y="0"/>
                </a:cubicBezTo>
                <a:cubicBezTo>
                  <a:pt x="1835123" y="0"/>
                  <a:pt x="2364416" y="529319"/>
                  <a:pt x="2364416" y="1182267"/>
                </a:cubicBezTo>
                <a:cubicBezTo>
                  <a:pt x="2364416" y="1835215"/>
                  <a:pt x="1835123" y="2364534"/>
                  <a:pt x="1182208" y="2364534"/>
                </a:cubicBezTo>
                <a:cubicBezTo>
                  <a:pt x="529293" y="2364534"/>
                  <a:pt x="0" y="1835215"/>
                  <a:pt x="0" y="1182267"/>
                </a:cubicBezTo>
                <a:close/>
              </a:path>
            </a:pathLst>
          </a:custGeom>
          <a:solidFill>
            <a:srgbClr val="009900"/>
          </a:solidFill>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txBody>
          <a:bodyPr lIns="397061" tIns="397078" rIns="397061" bIns="397078" anchor="ctr"/>
          <a:lstStyle>
            <a:lvl1pPr defTabSz="1778000">
              <a:defRPr>
                <a:solidFill>
                  <a:schemeClr val="tx1"/>
                </a:solidFill>
                <a:latin typeface="Calibri" charset="0"/>
                <a:ea typeface="ＭＳ Ｐゴシック" charset="0"/>
                <a:cs typeface="Arial" charset="0"/>
              </a:defRPr>
            </a:lvl1pPr>
            <a:lvl2pPr marL="742950" indent="-285750" defTabSz="1778000">
              <a:defRPr>
                <a:solidFill>
                  <a:schemeClr val="tx1"/>
                </a:solidFill>
                <a:latin typeface="Calibri" charset="0"/>
                <a:ea typeface="Arial" charset="0"/>
                <a:cs typeface="Arial" charset="0"/>
              </a:defRPr>
            </a:lvl2pPr>
            <a:lvl3pPr marL="1143000" indent="-228600" defTabSz="1778000">
              <a:defRPr>
                <a:solidFill>
                  <a:schemeClr val="tx1"/>
                </a:solidFill>
                <a:latin typeface="Calibri" charset="0"/>
                <a:ea typeface="Arial" charset="0"/>
                <a:cs typeface="Arial" charset="0"/>
              </a:defRPr>
            </a:lvl3pPr>
            <a:lvl4pPr marL="1600200" indent="-228600" defTabSz="1778000">
              <a:defRPr>
                <a:solidFill>
                  <a:schemeClr val="tx1"/>
                </a:solidFill>
                <a:latin typeface="Calibri" charset="0"/>
                <a:ea typeface="Arial" charset="0"/>
                <a:cs typeface="Arial" charset="0"/>
              </a:defRPr>
            </a:lvl4pPr>
            <a:lvl5pPr marL="2057400" indent="-228600" defTabSz="1778000">
              <a:defRPr>
                <a:solidFill>
                  <a:schemeClr val="tx1"/>
                </a:solidFill>
                <a:latin typeface="Calibri" charset="0"/>
                <a:ea typeface="Arial" charset="0"/>
                <a:cs typeface="Arial" charset="0"/>
              </a:defRPr>
            </a:lvl5pPr>
            <a:lvl6pPr marL="2514600" indent="-228600" defTabSz="1778000" eaLnBrk="0" fontAlgn="base" hangingPunct="0">
              <a:spcBef>
                <a:spcPct val="0"/>
              </a:spcBef>
              <a:spcAft>
                <a:spcPct val="0"/>
              </a:spcAft>
              <a:defRPr>
                <a:solidFill>
                  <a:schemeClr val="tx1"/>
                </a:solidFill>
                <a:latin typeface="Calibri" charset="0"/>
                <a:ea typeface="Arial" charset="0"/>
                <a:cs typeface="Arial" charset="0"/>
              </a:defRPr>
            </a:lvl6pPr>
            <a:lvl7pPr marL="2971800" indent="-228600" defTabSz="1778000" eaLnBrk="0" fontAlgn="base" hangingPunct="0">
              <a:spcBef>
                <a:spcPct val="0"/>
              </a:spcBef>
              <a:spcAft>
                <a:spcPct val="0"/>
              </a:spcAft>
              <a:defRPr>
                <a:solidFill>
                  <a:schemeClr val="tx1"/>
                </a:solidFill>
                <a:latin typeface="Calibri" charset="0"/>
                <a:ea typeface="Arial" charset="0"/>
                <a:cs typeface="Arial" charset="0"/>
              </a:defRPr>
            </a:lvl7pPr>
            <a:lvl8pPr marL="3429000" indent="-228600" defTabSz="1778000" eaLnBrk="0" fontAlgn="base" hangingPunct="0">
              <a:spcBef>
                <a:spcPct val="0"/>
              </a:spcBef>
              <a:spcAft>
                <a:spcPct val="0"/>
              </a:spcAft>
              <a:defRPr>
                <a:solidFill>
                  <a:schemeClr val="tx1"/>
                </a:solidFill>
                <a:latin typeface="Calibri" charset="0"/>
                <a:ea typeface="Arial" charset="0"/>
                <a:cs typeface="Arial" charset="0"/>
              </a:defRPr>
            </a:lvl8pPr>
            <a:lvl9pPr marL="3886200" indent="-228600" defTabSz="1778000" eaLnBrk="0" fontAlgn="base" hangingPunct="0">
              <a:spcBef>
                <a:spcPct val="0"/>
              </a:spcBef>
              <a:spcAft>
                <a:spcPct val="0"/>
              </a:spcAft>
              <a:defRPr>
                <a:solidFill>
                  <a:schemeClr val="tx1"/>
                </a:solidFill>
                <a:latin typeface="Calibri" charset="0"/>
                <a:ea typeface="Arial" charset="0"/>
                <a:cs typeface="Arial" charset="0"/>
              </a:defRPr>
            </a:lvl9pPr>
          </a:lstStyle>
          <a:p>
            <a:pPr algn="ctr" eaLnBrk="1" hangingPunct="1">
              <a:lnSpc>
                <a:spcPct val="90000"/>
              </a:lnSpc>
              <a:spcAft>
                <a:spcPct val="35000"/>
              </a:spcAft>
              <a:defRPr/>
            </a:pPr>
            <a:r>
              <a:rPr lang="en-US" sz="2400" b="1" dirty="0" err="1">
                <a:solidFill>
                  <a:schemeClr val="bg1"/>
                </a:solidFill>
                <a:latin typeface="+mn-lt"/>
                <a:cs typeface="Times New Roman" charset="0"/>
              </a:rPr>
              <a:t>Thế</a:t>
            </a:r>
            <a:r>
              <a:rPr lang="en-US" sz="2400" b="1" dirty="0">
                <a:solidFill>
                  <a:schemeClr val="bg1"/>
                </a:solidFill>
                <a:latin typeface="+mn-lt"/>
                <a:cs typeface="Times New Roman" charset="0"/>
              </a:rPr>
              <a:t> </a:t>
            </a:r>
            <a:r>
              <a:rPr lang="en-US" sz="2400" b="1" dirty="0" err="1">
                <a:solidFill>
                  <a:schemeClr val="bg1"/>
                </a:solidFill>
                <a:latin typeface="+mn-lt"/>
                <a:cs typeface="Times New Roman" charset="0"/>
              </a:rPr>
              <a:t>giới</a:t>
            </a:r>
            <a:r>
              <a:rPr lang="en-US" sz="2400" b="1" dirty="0">
                <a:solidFill>
                  <a:schemeClr val="bg1"/>
                </a:solidFill>
                <a:latin typeface="+mn-lt"/>
                <a:cs typeface="Times New Roman" charset="0"/>
              </a:rPr>
              <a:t> </a:t>
            </a:r>
            <a:r>
              <a:rPr lang="en-US" sz="2400" b="1" dirty="0" err="1">
                <a:solidFill>
                  <a:schemeClr val="bg1"/>
                </a:solidFill>
                <a:latin typeface="+mn-lt"/>
                <a:cs typeface="Times New Roman" charset="0"/>
              </a:rPr>
              <a:t>quan</a:t>
            </a:r>
            <a:endParaRPr lang="en-US" sz="2400" b="1" dirty="0">
              <a:solidFill>
                <a:schemeClr val="bg1"/>
              </a:solidFill>
              <a:latin typeface="+mn-lt"/>
              <a:cs typeface="Times New Roman" charset="0"/>
            </a:endParaRPr>
          </a:p>
        </p:txBody>
      </p:sp>
      <p:sp>
        <p:nvSpPr>
          <p:cNvPr id="5" name="Block Arc 4"/>
          <p:cNvSpPr/>
          <p:nvPr/>
        </p:nvSpPr>
        <p:spPr>
          <a:xfrm>
            <a:off x="-288756" y="1440119"/>
            <a:ext cx="4546600" cy="4968552"/>
          </a:xfrm>
          <a:prstGeom prst="blockArc">
            <a:avLst>
              <a:gd name="adj1" fmla="val 17527788"/>
              <a:gd name="adj2" fmla="val 4119114"/>
              <a:gd name="adj3" fmla="val 5750"/>
            </a:avLst>
          </a:prstGeom>
        </p:spPr>
        <p:style>
          <a:lnRef idx="0">
            <a:schemeClr val="lt1">
              <a:hueOff val="0"/>
              <a:satOff val="0"/>
              <a:lumOff val="0"/>
              <a:alphaOff val="0"/>
            </a:schemeClr>
          </a:lnRef>
          <a:fillRef idx="3">
            <a:schemeClr val="accent3">
              <a:hueOff val="342892"/>
              <a:satOff val="20210"/>
              <a:lumOff val="-9804"/>
              <a:alphaOff val="0"/>
            </a:schemeClr>
          </a:fillRef>
          <a:effectRef idx="2">
            <a:schemeClr val="accent3">
              <a:hueOff val="342892"/>
              <a:satOff val="20210"/>
              <a:lumOff val="-9804"/>
              <a:alphaOff val="0"/>
            </a:schemeClr>
          </a:effectRef>
          <a:fontRef idx="minor">
            <a:schemeClr val="lt1"/>
          </a:fontRef>
        </p:style>
      </p:sp>
      <p:sp>
        <p:nvSpPr>
          <p:cNvPr id="6" name="Oval 5"/>
          <p:cNvSpPr/>
          <p:nvPr/>
        </p:nvSpPr>
        <p:spPr>
          <a:xfrm>
            <a:off x="2746373" y="2154422"/>
            <a:ext cx="1266626" cy="1266980"/>
          </a:xfrm>
          <a:prstGeom prst="ellipse">
            <a:avLst/>
          </a:prstGeom>
          <a:blipFill>
            <a:blip r:embed="rId3" cstate="email">
              <a:extLst>
                <a:ext uri="{28A0092B-C50C-407E-A947-70E740481C1C}">
                  <a14:useLocalDpi xmlns:a14="http://schemas.microsoft.com/office/drawing/2010/main" val="0"/>
                </a:ext>
              </a:extLst>
            </a:blip>
            <a:srcRect/>
            <a:stretch>
              <a:fillRect l="-2000" r="-2000"/>
            </a:stretch>
          </a:blipFill>
        </p:spPr>
        <p:style>
          <a:lnRef idx="0">
            <a:schemeClr val="lt1">
              <a:hueOff val="0"/>
              <a:satOff val="0"/>
              <a:lumOff val="0"/>
              <a:alphaOff val="0"/>
            </a:schemeClr>
          </a:lnRef>
          <a:fillRef idx="3">
            <a:scrgbClr r="0" g="0" b="0"/>
          </a:fillRef>
          <a:effectRef idx="2">
            <a:schemeClr val="accent3">
              <a:tint val="50000"/>
              <a:hueOff val="0"/>
              <a:satOff val="0"/>
              <a:lumOff val="0"/>
              <a:alphaOff val="0"/>
            </a:schemeClr>
          </a:effectRef>
          <a:fontRef idx="minor">
            <a:schemeClr val="lt1">
              <a:hueOff val="0"/>
              <a:satOff val="0"/>
              <a:lumOff val="0"/>
              <a:alphaOff val="0"/>
            </a:schemeClr>
          </a:fontRef>
        </p:style>
      </p:sp>
      <p:sp>
        <p:nvSpPr>
          <p:cNvPr id="7" name="Freeform 6"/>
          <p:cNvSpPr/>
          <p:nvPr/>
        </p:nvSpPr>
        <p:spPr>
          <a:xfrm>
            <a:off x="3972205" y="2062162"/>
            <a:ext cx="4613275" cy="1227137"/>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400" b="1" dirty="0" err="1">
                <a:solidFill>
                  <a:srgbClr val="006600"/>
                </a:solidFill>
                <a:ea typeface="ＭＳ Ｐゴシック" charset="0"/>
                <a:cs typeface="Times New Roman" charset="0"/>
              </a:rPr>
              <a:t>Thế</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giới</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quan</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triết</a:t>
            </a:r>
            <a:r>
              <a:rPr lang="en-US" sz="2400" b="1" dirty="0">
                <a:solidFill>
                  <a:srgbClr val="006600"/>
                </a:solidFill>
                <a:ea typeface="ＭＳ Ｐゴシック" charset="0"/>
                <a:cs typeface="Times New Roman" charset="0"/>
              </a:rPr>
              <a:t> học</a:t>
            </a:r>
            <a:endParaRPr lang="en-US" sz="2400" dirty="0">
              <a:solidFill>
                <a:srgbClr val="006600"/>
              </a:solidFill>
              <a:ea typeface="ＭＳ Ｐゴシック" charset="0"/>
              <a:cs typeface="Times New Roman" charset="0"/>
            </a:endParaRPr>
          </a:p>
        </p:txBody>
      </p:sp>
      <p:sp>
        <p:nvSpPr>
          <p:cNvPr id="8" name="Oval 7"/>
          <p:cNvSpPr/>
          <p:nvPr/>
        </p:nvSpPr>
        <p:spPr>
          <a:xfrm>
            <a:off x="3178818" y="3409256"/>
            <a:ext cx="1266626" cy="1266980"/>
          </a:xfrm>
          <a:prstGeom prst="ellipse">
            <a:avLst/>
          </a:prstGeom>
          <a:blipFill>
            <a:blip r:embed="rId4" cstate="email">
              <a:extLst>
                <a:ext uri="{28A0092B-C50C-407E-A947-70E740481C1C}">
                  <a14:useLocalDpi xmlns:a14="http://schemas.microsoft.com/office/drawing/2010/main" val="0"/>
                </a:ext>
              </a:extLst>
            </a:blip>
            <a:srcRect/>
            <a:stretch>
              <a:fillRect t="-2000" b="-2000"/>
            </a:stretch>
          </a:blipFill>
        </p:spPr>
        <p:style>
          <a:lnRef idx="0">
            <a:schemeClr val="lt1">
              <a:hueOff val="0"/>
              <a:satOff val="0"/>
              <a:lumOff val="0"/>
              <a:alphaOff val="0"/>
            </a:schemeClr>
          </a:lnRef>
          <a:fillRef idx="3">
            <a:scrgbClr r="0" g="0" b="0"/>
          </a:fillRef>
          <a:effectRef idx="2">
            <a:schemeClr val="accent3">
              <a:tint val="50000"/>
              <a:hueOff val="265960"/>
              <a:satOff val="5477"/>
              <a:lumOff val="-991"/>
              <a:alphaOff val="0"/>
            </a:schemeClr>
          </a:effectRef>
          <a:fontRef idx="minor">
            <a:schemeClr val="lt1">
              <a:hueOff val="0"/>
              <a:satOff val="0"/>
              <a:lumOff val="0"/>
              <a:alphaOff val="0"/>
            </a:schemeClr>
          </a:fontRef>
        </p:style>
      </p:sp>
      <p:sp>
        <p:nvSpPr>
          <p:cNvPr id="9" name="Freeform 8"/>
          <p:cNvSpPr/>
          <p:nvPr/>
        </p:nvSpPr>
        <p:spPr>
          <a:xfrm>
            <a:off x="4484795" y="3578629"/>
            <a:ext cx="4611687" cy="1225550"/>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400" b="1" dirty="0" err="1">
                <a:solidFill>
                  <a:srgbClr val="FF0000"/>
                </a:solidFill>
                <a:ea typeface="ＭＳ Ｐゴシック" charset="0"/>
                <a:cs typeface="Times New Roman" charset="0"/>
              </a:rPr>
              <a:t>Thế</a:t>
            </a:r>
            <a:r>
              <a:rPr lang="en-US" sz="2400" b="1" dirty="0">
                <a:solidFill>
                  <a:srgbClr val="FF0000"/>
                </a:solidFill>
                <a:ea typeface="ＭＳ Ｐゴシック" charset="0"/>
                <a:cs typeface="Times New Roman" charset="0"/>
              </a:rPr>
              <a:t> </a:t>
            </a:r>
            <a:r>
              <a:rPr lang="en-US" sz="2400" b="1" dirty="0" err="1">
                <a:solidFill>
                  <a:srgbClr val="FF0000"/>
                </a:solidFill>
                <a:ea typeface="ＭＳ Ｐゴシック" charset="0"/>
                <a:cs typeface="Times New Roman" charset="0"/>
              </a:rPr>
              <a:t>giới</a:t>
            </a:r>
            <a:r>
              <a:rPr lang="en-US" sz="2400" b="1" dirty="0">
                <a:solidFill>
                  <a:srgbClr val="FF0000"/>
                </a:solidFill>
                <a:ea typeface="ＭＳ Ｐゴシック" charset="0"/>
                <a:cs typeface="Times New Roman" charset="0"/>
              </a:rPr>
              <a:t> </a:t>
            </a:r>
            <a:r>
              <a:rPr lang="en-US" sz="2400" b="1" dirty="0" err="1">
                <a:solidFill>
                  <a:srgbClr val="FF0000"/>
                </a:solidFill>
                <a:ea typeface="ＭＳ Ｐゴシック" charset="0"/>
                <a:cs typeface="Times New Roman" charset="0"/>
              </a:rPr>
              <a:t>quan</a:t>
            </a:r>
            <a:r>
              <a:rPr lang="en-US" sz="2400" b="1" dirty="0">
                <a:solidFill>
                  <a:srgbClr val="FF0000"/>
                </a:solidFill>
                <a:ea typeface="ＭＳ Ｐゴシック" charset="0"/>
                <a:cs typeface="Times New Roman" charset="0"/>
              </a:rPr>
              <a:t> </a:t>
            </a:r>
            <a:r>
              <a:rPr lang="en-US" sz="2400" b="1" dirty="0" err="1">
                <a:solidFill>
                  <a:srgbClr val="FF0000"/>
                </a:solidFill>
                <a:ea typeface="ＭＳ Ｐゴシック" charset="0"/>
                <a:cs typeface="Times New Roman" charset="0"/>
              </a:rPr>
              <a:t>tôn</a:t>
            </a:r>
            <a:r>
              <a:rPr lang="en-US" sz="2400" b="1" dirty="0">
                <a:solidFill>
                  <a:srgbClr val="FF0000"/>
                </a:solidFill>
                <a:ea typeface="ＭＳ Ｐゴシック" charset="0"/>
                <a:cs typeface="Times New Roman" charset="0"/>
              </a:rPr>
              <a:t> </a:t>
            </a:r>
            <a:r>
              <a:rPr lang="en-US" sz="2400" b="1" dirty="0" err="1">
                <a:solidFill>
                  <a:srgbClr val="FF0000"/>
                </a:solidFill>
                <a:ea typeface="ＭＳ Ｐゴシック" charset="0"/>
                <a:cs typeface="Times New Roman" charset="0"/>
              </a:rPr>
              <a:t>giáo</a:t>
            </a:r>
            <a:endParaRPr lang="en-US" sz="2400" dirty="0">
              <a:solidFill>
                <a:srgbClr val="FF0000"/>
              </a:solidFill>
              <a:ea typeface="ＭＳ Ｐゴシック" charset="0"/>
              <a:cs typeface="Times New Roman" charset="0"/>
            </a:endParaRPr>
          </a:p>
        </p:txBody>
      </p:sp>
      <p:sp>
        <p:nvSpPr>
          <p:cNvPr id="10" name="Oval 9"/>
          <p:cNvSpPr/>
          <p:nvPr/>
        </p:nvSpPr>
        <p:spPr>
          <a:xfrm>
            <a:off x="2175877" y="4596366"/>
            <a:ext cx="1266626" cy="1266980"/>
          </a:xfrm>
          <a:prstGeom prst="ellipse">
            <a:avLst/>
          </a:prstGeom>
          <a:blipFill>
            <a:blip r:embed="rId5" cstate="email">
              <a:extLst>
                <a:ext uri="{28A0092B-C50C-407E-A947-70E740481C1C}">
                  <a14:useLocalDpi xmlns:a14="http://schemas.microsoft.com/office/drawing/2010/main" val="0"/>
                </a:ext>
              </a:extLst>
            </a:blip>
            <a:srcRect/>
            <a:stretch>
              <a:fillRect l="-15000" r="-15000"/>
            </a:stretch>
          </a:blipFill>
        </p:spPr>
        <p:style>
          <a:lnRef idx="0">
            <a:schemeClr val="lt1">
              <a:hueOff val="0"/>
              <a:satOff val="0"/>
              <a:lumOff val="0"/>
              <a:alphaOff val="0"/>
            </a:schemeClr>
          </a:lnRef>
          <a:fillRef idx="3">
            <a:scrgbClr r="0" g="0" b="0"/>
          </a:fillRef>
          <a:effectRef idx="2">
            <a:schemeClr val="accent3">
              <a:tint val="50000"/>
              <a:hueOff val="531920"/>
              <a:satOff val="10954"/>
              <a:lumOff val="-1981"/>
              <a:alphaOff val="0"/>
            </a:schemeClr>
          </a:effectRef>
          <a:fontRef idx="minor">
            <a:schemeClr val="lt1">
              <a:hueOff val="0"/>
              <a:satOff val="0"/>
              <a:lumOff val="0"/>
              <a:alphaOff val="0"/>
            </a:schemeClr>
          </a:fontRef>
        </p:style>
      </p:sp>
      <p:sp>
        <p:nvSpPr>
          <p:cNvPr id="11" name="Freeform 10"/>
          <p:cNvSpPr/>
          <p:nvPr/>
        </p:nvSpPr>
        <p:spPr>
          <a:xfrm>
            <a:off x="3896405" y="4908324"/>
            <a:ext cx="5027488" cy="1227137"/>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400" b="1" dirty="0" err="1">
                <a:solidFill>
                  <a:srgbClr val="333399"/>
                </a:solidFill>
                <a:ea typeface="ＭＳ Ｐゴシック" charset="0"/>
                <a:cs typeface="Times New Roman" charset="0"/>
              </a:rPr>
              <a:t>Thế</a:t>
            </a:r>
            <a:r>
              <a:rPr lang="en-US" sz="2400" b="1" dirty="0">
                <a:solidFill>
                  <a:srgbClr val="333399"/>
                </a:solidFill>
                <a:ea typeface="ＭＳ Ｐゴシック" charset="0"/>
                <a:cs typeface="Times New Roman" charset="0"/>
              </a:rPr>
              <a:t> </a:t>
            </a:r>
            <a:r>
              <a:rPr lang="en-US" sz="2400" b="1" dirty="0" err="1">
                <a:solidFill>
                  <a:srgbClr val="333399"/>
                </a:solidFill>
                <a:ea typeface="ＭＳ Ｐゴシック" charset="0"/>
                <a:cs typeface="Times New Roman" charset="0"/>
              </a:rPr>
              <a:t>giới</a:t>
            </a:r>
            <a:r>
              <a:rPr lang="en-US" sz="2400" b="1" dirty="0">
                <a:solidFill>
                  <a:srgbClr val="333399"/>
                </a:solidFill>
                <a:ea typeface="ＭＳ Ｐゴシック" charset="0"/>
                <a:cs typeface="Times New Roman" charset="0"/>
              </a:rPr>
              <a:t> </a:t>
            </a:r>
            <a:r>
              <a:rPr lang="en-US" sz="2400" b="1" dirty="0" err="1">
                <a:solidFill>
                  <a:srgbClr val="333399"/>
                </a:solidFill>
                <a:ea typeface="ＭＳ Ｐゴシック" charset="0"/>
                <a:cs typeface="Times New Roman" charset="0"/>
              </a:rPr>
              <a:t>quan</a:t>
            </a:r>
            <a:r>
              <a:rPr lang="en-US" sz="2400" b="1" dirty="0">
                <a:solidFill>
                  <a:srgbClr val="333399"/>
                </a:solidFill>
                <a:ea typeface="ＭＳ Ｐゴシック" charset="0"/>
                <a:cs typeface="Times New Roman" charset="0"/>
              </a:rPr>
              <a:t> </a:t>
            </a:r>
            <a:r>
              <a:rPr lang="en-US" sz="2400" b="1" dirty="0" err="1">
                <a:solidFill>
                  <a:srgbClr val="333399"/>
                </a:solidFill>
                <a:ea typeface="ＭＳ Ｐゴシック" charset="0"/>
                <a:cs typeface="Times New Roman" charset="0"/>
              </a:rPr>
              <a:t>huyền</a:t>
            </a:r>
            <a:r>
              <a:rPr lang="en-US" sz="2400" b="1" dirty="0">
                <a:solidFill>
                  <a:srgbClr val="333399"/>
                </a:solidFill>
                <a:ea typeface="ＭＳ Ｐゴシック" charset="0"/>
                <a:cs typeface="Times New Roman" charset="0"/>
              </a:rPr>
              <a:t> </a:t>
            </a:r>
            <a:r>
              <a:rPr lang="en-US" sz="2400" b="1" dirty="0" err="1">
                <a:solidFill>
                  <a:srgbClr val="333399"/>
                </a:solidFill>
                <a:ea typeface="ＭＳ Ｐゴシック" charset="0"/>
                <a:cs typeface="Times New Roman" charset="0"/>
              </a:rPr>
              <a:t>thoại</a:t>
            </a:r>
            <a:endParaRPr lang="en-US" sz="2400" dirty="0">
              <a:solidFill>
                <a:srgbClr val="333399"/>
              </a:solidFill>
              <a:ea typeface="ＭＳ Ｐゴシック" charset="0"/>
              <a:cs typeface="Times New Roman" charset="0"/>
            </a:endParaRPr>
          </a:p>
        </p:txBody>
      </p:sp>
      <p:sp>
        <p:nvSpPr>
          <p:cNvPr id="12" name="Title 1"/>
          <p:cNvSpPr txBox="1">
            <a:spLocks noChangeArrowheads="1"/>
          </p:cNvSpPr>
          <p:nvPr/>
        </p:nvSpPr>
        <p:spPr bwMode="black">
          <a:xfrm>
            <a:off x="1775520" y="274638"/>
            <a:ext cx="8435280" cy="563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defRPr/>
            </a:pPr>
            <a:r>
              <a:rPr lang="en-US" i="0" dirty="0">
                <a:solidFill>
                  <a:srgbClr val="CC0066"/>
                </a:solidFill>
                <a:latin typeface="+mn-lt"/>
                <a:cs typeface="Times New Roman"/>
              </a:rPr>
              <a:t>d. </a:t>
            </a:r>
            <a:r>
              <a:rPr lang="en-US" i="0" dirty="0" err="1">
                <a:solidFill>
                  <a:srgbClr val="CC0066"/>
                </a:solidFill>
                <a:latin typeface="+mn-lt"/>
                <a:cs typeface="Times New Roman"/>
              </a:rPr>
              <a:t>Triết</a:t>
            </a:r>
            <a:r>
              <a:rPr lang="en-US" i="0" dirty="0">
                <a:solidFill>
                  <a:srgbClr val="CC0066"/>
                </a:solidFill>
                <a:latin typeface="+mn-lt"/>
                <a:cs typeface="Times New Roman"/>
              </a:rPr>
              <a:t> </a:t>
            </a:r>
            <a:r>
              <a:rPr lang="en-US" i="0" dirty="0" err="1">
                <a:solidFill>
                  <a:srgbClr val="CC0066"/>
                </a:solidFill>
                <a:latin typeface="+mn-lt"/>
                <a:cs typeface="Times New Roman"/>
              </a:rPr>
              <a:t>học</a:t>
            </a:r>
            <a:r>
              <a:rPr lang="en-US" i="0" dirty="0">
                <a:solidFill>
                  <a:srgbClr val="CC0066"/>
                </a:solidFill>
                <a:latin typeface="+mn-lt"/>
                <a:cs typeface="Times New Roman"/>
              </a:rPr>
              <a:t> – </a:t>
            </a:r>
            <a:r>
              <a:rPr lang="en-US" i="0" dirty="0" err="1">
                <a:solidFill>
                  <a:srgbClr val="CC0066"/>
                </a:solidFill>
                <a:latin typeface="+mn-lt"/>
                <a:cs typeface="Times New Roman"/>
              </a:rPr>
              <a:t>hạt</a:t>
            </a:r>
            <a:r>
              <a:rPr lang="en-US" i="0" dirty="0">
                <a:solidFill>
                  <a:srgbClr val="CC0066"/>
                </a:solidFill>
                <a:latin typeface="+mn-lt"/>
                <a:cs typeface="Times New Roman"/>
              </a:rPr>
              <a:t> </a:t>
            </a:r>
            <a:r>
              <a:rPr lang="en-US" i="0" dirty="0" err="1">
                <a:solidFill>
                  <a:srgbClr val="CC0066"/>
                </a:solidFill>
                <a:latin typeface="+mn-lt"/>
                <a:cs typeface="Times New Roman"/>
              </a:rPr>
              <a:t>nhân</a:t>
            </a:r>
            <a:r>
              <a:rPr lang="en-US" i="0" dirty="0">
                <a:solidFill>
                  <a:srgbClr val="CC0066"/>
                </a:solidFill>
                <a:latin typeface="+mn-lt"/>
                <a:cs typeface="Times New Roman"/>
              </a:rPr>
              <a:t> </a:t>
            </a:r>
            <a:r>
              <a:rPr lang="en-US" i="0" dirty="0" err="1">
                <a:solidFill>
                  <a:srgbClr val="CC0066"/>
                </a:solidFill>
                <a:latin typeface="+mn-lt"/>
                <a:cs typeface="Times New Roman"/>
              </a:rPr>
              <a:t>lý</a:t>
            </a:r>
            <a:r>
              <a:rPr lang="en-US" i="0" dirty="0">
                <a:solidFill>
                  <a:srgbClr val="CC0066"/>
                </a:solidFill>
                <a:latin typeface="+mn-lt"/>
                <a:cs typeface="Times New Roman"/>
              </a:rPr>
              <a:t> </a:t>
            </a:r>
            <a:r>
              <a:rPr lang="en-US" i="0" dirty="0" err="1">
                <a:solidFill>
                  <a:srgbClr val="CC0066"/>
                </a:solidFill>
                <a:latin typeface="+mn-lt"/>
                <a:cs typeface="Times New Roman"/>
              </a:rPr>
              <a:t>luận</a:t>
            </a:r>
            <a:r>
              <a:rPr lang="en-US" i="0" dirty="0">
                <a:solidFill>
                  <a:srgbClr val="CC0066"/>
                </a:solidFill>
                <a:latin typeface="+mn-lt"/>
                <a:cs typeface="Times New Roman"/>
              </a:rPr>
              <a:t> </a:t>
            </a:r>
            <a:r>
              <a:rPr lang="en-US" i="0" dirty="0" err="1">
                <a:solidFill>
                  <a:srgbClr val="CC0066"/>
                </a:solidFill>
                <a:latin typeface="+mn-lt"/>
                <a:cs typeface="Times New Roman"/>
              </a:rPr>
              <a:t>của</a:t>
            </a:r>
            <a:r>
              <a:rPr lang="en-US" i="0" dirty="0">
                <a:solidFill>
                  <a:srgbClr val="CC0066"/>
                </a:solidFill>
                <a:latin typeface="+mn-lt"/>
                <a:cs typeface="Times New Roman"/>
              </a:rPr>
              <a:t> </a:t>
            </a:r>
            <a:r>
              <a:rPr lang="en-US" i="0" dirty="0" err="1">
                <a:solidFill>
                  <a:srgbClr val="CC0066"/>
                </a:solidFill>
                <a:latin typeface="+mn-lt"/>
                <a:cs typeface="Times New Roman"/>
              </a:rPr>
              <a:t>thế</a:t>
            </a:r>
            <a:r>
              <a:rPr lang="en-US" i="0" dirty="0">
                <a:solidFill>
                  <a:srgbClr val="CC0066"/>
                </a:solidFill>
                <a:latin typeface="+mn-lt"/>
                <a:cs typeface="Times New Roman"/>
              </a:rPr>
              <a:t> </a:t>
            </a:r>
            <a:r>
              <a:rPr lang="en-US" i="0" dirty="0" err="1">
                <a:solidFill>
                  <a:srgbClr val="CC0066"/>
                </a:solidFill>
                <a:latin typeface="+mn-lt"/>
                <a:cs typeface="Times New Roman"/>
              </a:rPr>
              <a:t>giới</a:t>
            </a:r>
            <a:r>
              <a:rPr lang="en-US" i="0" dirty="0">
                <a:solidFill>
                  <a:srgbClr val="CC0066"/>
                </a:solidFill>
                <a:latin typeface="+mn-lt"/>
                <a:cs typeface="Times New Roman"/>
              </a:rPr>
              <a:t> </a:t>
            </a:r>
            <a:r>
              <a:rPr lang="en-US" i="0" dirty="0" err="1">
                <a:solidFill>
                  <a:srgbClr val="CC0066"/>
                </a:solidFill>
                <a:latin typeface="+mn-lt"/>
                <a:cs typeface="Times New Roman"/>
              </a:rPr>
              <a:t>quan</a:t>
            </a:r>
            <a:endParaRPr lang="en-US" i="0" dirty="0">
              <a:solidFill>
                <a:srgbClr val="CC0066"/>
              </a:solidFill>
              <a:latin typeface="+mn-lt"/>
              <a:cs typeface="Times New Roman"/>
            </a:endParaRPr>
          </a:p>
        </p:txBody>
      </p:sp>
      <p:sp>
        <p:nvSpPr>
          <p:cNvPr id="2" name="Minus 1"/>
          <p:cNvSpPr/>
          <p:nvPr/>
        </p:nvSpPr>
        <p:spPr>
          <a:xfrm>
            <a:off x="4761391" y="838200"/>
            <a:ext cx="2790419" cy="45719"/>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95058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1000" fill="hold"/>
                                        <p:tgtEl>
                                          <p:spTgt spid="2"/>
                                        </p:tgtEl>
                                        <p:attrNameLst>
                                          <p:attrName>ppt_w</p:attrName>
                                        </p:attrNameLst>
                                      </p:cBhvr>
                                      <p:tavLst>
                                        <p:tav tm="0">
                                          <p:val>
                                            <p:fltVal val="0"/>
                                          </p:val>
                                        </p:tav>
                                        <p:tav tm="100000">
                                          <p:val>
                                            <p:strVal val="#ppt_w"/>
                                          </p:val>
                                        </p:tav>
                                      </p:tavLst>
                                    </p:anim>
                                    <p:anim calcmode="lin" valueType="num">
                                      <p:cBhvr>
                                        <p:cTn id="14" dur="1000" fill="hold"/>
                                        <p:tgtEl>
                                          <p:spTgt spid="2"/>
                                        </p:tgtEl>
                                        <p:attrNameLst>
                                          <p:attrName>ppt_h</p:attrName>
                                        </p:attrNameLst>
                                      </p:cBhvr>
                                      <p:tavLst>
                                        <p:tav tm="0">
                                          <p:val>
                                            <p:fltVal val="0"/>
                                          </p:val>
                                        </p:tav>
                                        <p:tav tm="100000">
                                          <p:val>
                                            <p:strVal val="#ppt_h"/>
                                          </p:val>
                                        </p:tav>
                                      </p:tavLst>
                                    </p:anim>
                                    <p:anim calcmode="lin" valueType="num">
                                      <p:cBhvr>
                                        <p:cTn id="15" dur="1000" fill="hold"/>
                                        <p:tgtEl>
                                          <p:spTgt spid="2"/>
                                        </p:tgtEl>
                                        <p:attrNameLst>
                                          <p:attrName>style.rotation</p:attrName>
                                        </p:attrNameLst>
                                      </p:cBhvr>
                                      <p:tavLst>
                                        <p:tav tm="0">
                                          <p:val>
                                            <p:fltVal val="90"/>
                                          </p:val>
                                        </p:tav>
                                        <p:tav tm="100000">
                                          <p:val>
                                            <p:fltVal val="0"/>
                                          </p:val>
                                        </p:tav>
                                      </p:tavLst>
                                    </p:anim>
                                    <p:animEffect transition="in" filter="fade">
                                      <p:cBhvr>
                                        <p:cTn id="16" dur="10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6" presetClass="entr" presetSubtype="16"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circle(in)">
                                      <p:cBhvr>
                                        <p:cTn id="28" dur="2000"/>
                                        <p:tgtEl>
                                          <p:spTgt spid="4"/>
                                        </p:tgtEl>
                                      </p:cBhvr>
                                    </p:animEffect>
                                  </p:childTnLst>
                                </p:cTn>
                              </p:par>
                              <p:par>
                                <p:cTn id="29" presetID="6" presetClass="entr" presetSubtype="16"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circle(in)">
                                      <p:cBhvr>
                                        <p:cTn id="31" dur="2000"/>
                                        <p:tgtEl>
                                          <p:spTgt spid="6"/>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circle(in)">
                                      <p:cBhvr>
                                        <p:cTn id="34" dur="2000"/>
                                        <p:tgtEl>
                                          <p:spTgt spid="7"/>
                                        </p:tgtEl>
                                      </p:cBhvr>
                                    </p:animEffect>
                                  </p:childTnLst>
                                </p:cTn>
                              </p:par>
                              <p:par>
                                <p:cTn id="35" presetID="6" presetClass="entr" presetSubtype="16" fill="hold" nodeType="with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circle(in)">
                                      <p:cBhvr>
                                        <p:cTn id="37" dur="2000"/>
                                        <p:tgtEl>
                                          <p:spTgt spid="8"/>
                                        </p:tgtEl>
                                      </p:cBhvr>
                                    </p:animEffect>
                                  </p:childTnLst>
                                </p:cTn>
                              </p:par>
                              <p:par>
                                <p:cTn id="38" presetID="6" presetClass="entr" presetSubtype="16" fill="hold" grpId="0" nodeType="with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circle(in)">
                                      <p:cBhvr>
                                        <p:cTn id="40" dur="2000"/>
                                        <p:tgtEl>
                                          <p:spTgt spid="9"/>
                                        </p:tgtEl>
                                      </p:cBhvr>
                                    </p:animEffect>
                                  </p:childTnLst>
                                </p:cTn>
                              </p:par>
                              <p:par>
                                <p:cTn id="41" presetID="6" presetClass="entr" presetSubtype="16" fill="hold" nodeType="with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circle(in)">
                                      <p:cBhvr>
                                        <p:cTn id="43" dur="2000"/>
                                        <p:tgtEl>
                                          <p:spTgt spid="10"/>
                                        </p:tgtEl>
                                      </p:cBhvr>
                                    </p:animEffect>
                                  </p:childTnLst>
                                </p:cTn>
                              </p:par>
                              <p:par>
                                <p:cTn id="44" presetID="6" presetClass="entr" presetSubtype="16"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circle(in)">
                                      <p:cBhvr>
                                        <p:cTn id="46"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7" grpId="0"/>
      <p:bldP spid="9" grpId="0"/>
      <p:bldP spid="11" grpId="0"/>
      <p:bldP spid="12" grpId="0"/>
      <p:bldP spid="2"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Clinical Research Powerpoint Background">
            <a:extLst>
              <a:ext uri="{FF2B5EF4-FFF2-40B4-BE49-F238E27FC236}">
                <a16:creationId xmlns="" xmlns:a16="http://schemas.microsoft.com/office/drawing/2014/main" id="{44459DF1-81A1-4898-8F1C-7BA844A98B3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5107576"/>
            <a:ext cx="12192000" cy="1750423"/>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2"/>
          <p:cNvSpPr/>
          <p:nvPr/>
        </p:nvSpPr>
        <p:spPr>
          <a:xfrm>
            <a:off x="2897312" y="185184"/>
            <a:ext cx="5027488" cy="643944"/>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800" b="1" dirty="0" err="1">
                <a:solidFill>
                  <a:srgbClr val="333399"/>
                </a:solidFill>
                <a:ea typeface="ＭＳ Ｐゴシック" charset="0"/>
                <a:cs typeface="Times New Roman" charset="0"/>
              </a:rPr>
              <a:t>Thế</a:t>
            </a:r>
            <a:r>
              <a:rPr lang="en-US" sz="2800" b="1" dirty="0">
                <a:solidFill>
                  <a:srgbClr val="333399"/>
                </a:solidFill>
                <a:ea typeface="ＭＳ Ｐゴシック" charset="0"/>
                <a:cs typeface="Times New Roman" charset="0"/>
              </a:rPr>
              <a:t> </a:t>
            </a:r>
            <a:r>
              <a:rPr lang="en-US" sz="2800" b="1" dirty="0" err="1">
                <a:solidFill>
                  <a:srgbClr val="333399"/>
                </a:solidFill>
                <a:ea typeface="ＭＳ Ｐゴシック" charset="0"/>
                <a:cs typeface="Times New Roman" charset="0"/>
              </a:rPr>
              <a:t>giới</a:t>
            </a:r>
            <a:r>
              <a:rPr lang="en-US" sz="2800" b="1" dirty="0">
                <a:solidFill>
                  <a:srgbClr val="333399"/>
                </a:solidFill>
                <a:ea typeface="ＭＳ Ｐゴシック" charset="0"/>
                <a:cs typeface="Times New Roman" charset="0"/>
              </a:rPr>
              <a:t> </a:t>
            </a:r>
            <a:r>
              <a:rPr lang="en-US" sz="2800" b="1" dirty="0" err="1">
                <a:solidFill>
                  <a:srgbClr val="333399"/>
                </a:solidFill>
                <a:ea typeface="ＭＳ Ｐゴシック" charset="0"/>
                <a:cs typeface="Times New Roman" charset="0"/>
              </a:rPr>
              <a:t>quan</a:t>
            </a:r>
            <a:r>
              <a:rPr lang="en-US" sz="2800" b="1" dirty="0">
                <a:solidFill>
                  <a:srgbClr val="333399"/>
                </a:solidFill>
                <a:ea typeface="ＭＳ Ｐゴシック" charset="0"/>
                <a:cs typeface="Times New Roman" charset="0"/>
              </a:rPr>
              <a:t> </a:t>
            </a:r>
            <a:r>
              <a:rPr lang="en-US" sz="2800" b="1" dirty="0" err="1">
                <a:solidFill>
                  <a:srgbClr val="333399"/>
                </a:solidFill>
                <a:ea typeface="ＭＳ Ｐゴシック" charset="0"/>
                <a:cs typeface="Times New Roman" charset="0"/>
              </a:rPr>
              <a:t>huyền</a:t>
            </a:r>
            <a:r>
              <a:rPr lang="en-US" sz="2800" b="1" dirty="0">
                <a:solidFill>
                  <a:srgbClr val="333399"/>
                </a:solidFill>
                <a:ea typeface="ＭＳ Ｐゴシック" charset="0"/>
                <a:cs typeface="Times New Roman" charset="0"/>
              </a:rPr>
              <a:t> </a:t>
            </a:r>
            <a:r>
              <a:rPr lang="en-US" sz="2800" b="1" dirty="0" err="1">
                <a:solidFill>
                  <a:srgbClr val="333399"/>
                </a:solidFill>
                <a:ea typeface="ＭＳ Ｐゴシック" charset="0"/>
                <a:cs typeface="Times New Roman" charset="0"/>
              </a:rPr>
              <a:t>thoại</a:t>
            </a:r>
            <a:endParaRPr lang="en-US" sz="2800" dirty="0">
              <a:solidFill>
                <a:srgbClr val="333399"/>
              </a:solidFill>
              <a:ea typeface="ＭＳ Ｐゴシック" charset="0"/>
              <a:cs typeface="Times New Roman" charset="0"/>
            </a:endParaRPr>
          </a:p>
        </p:txBody>
      </p:sp>
      <p:sp>
        <p:nvSpPr>
          <p:cNvPr id="4" name="Rectangle 3"/>
          <p:cNvSpPr/>
          <p:nvPr/>
        </p:nvSpPr>
        <p:spPr>
          <a:xfrm>
            <a:off x="1231899" y="930245"/>
            <a:ext cx="6158517" cy="400110"/>
          </a:xfrm>
          <a:prstGeom prst="rect">
            <a:avLst/>
          </a:prstGeom>
        </p:spPr>
        <p:txBody>
          <a:bodyPr wrap="square">
            <a:spAutoFit/>
          </a:bodyPr>
          <a:lstStyle/>
          <a:p>
            <a:pPr marL="342900" indent="-342900">
              <a:buFont typeface="Wingdings" panose="05000000000000000000" pitchFamily="2" charset="2"/>
              <a:buChar char="Ø"/>
            </a:pPr>
            <a:r>
              <a:rPr lang="vi-VN" sz="2000" dirty="0">
                <a:solidFill>
                  <a:srgbClr val="800000"/>
                </a:solidFill>
                <a:latin typeface="Arial" panose="020B0604020202020204" pitchFamily="34" charset="0"/>
              </a:rPr>
              <a:t>Là hình thức phát triển </a:t>
            </a:r>
            <a:r>
              <a:rPr lang="vi-VN" sz="2000" b="1" dirty="0">
                <a:solidFill>
                  <a:srgbClr val="FF0000"/>
                </a:solidFill>
                <a:latin typeface="Arial" panose="020B0604020202020204" pitchFamily="34" charset="0"/>
              </a:rPr>
              <a:t>sơ khai nhất</a:t>
            </a:r>
            <a:endParaRPr lang="en-US" sz="2000" dirty="0">
              <a:solidFill>
                <a:srgbClr val="800000"/>
              </a:solidFill>
            </a:endParaRPr>
          </a:p>
        </p:txBody>
      </p:sp>
      <p:sp>
        <p:nvSpPr>
          <p:cNvPr id="5" name="Rectangle 4"/>
          <p:cNvSpPr/>
          <p:nvPr/>
        </p:nvSpPr>
        <p:spPr>
          <a:xfrm>
            <a:off x="1041400" y="1448716"/>
            <a:ext cx="6883400" cy="707886"/>
          </a:xfrm>
          <a:prstGeom prst="rect">
            <a:avLst/>
          </a:prstGeom>
        </p:spPr>
        <p:txBody>
          <a:bodyPr wrap="square">
            <a:spAutoFit/>
          </a:bodyPr>
          <a:lstStyle/>
          <a:p>
            <a:pPr marL="285750" indent="-285750" algn="just">
              <a:buFont typeface="Wingdings" panose="05000000000000000000" pitchFamily="2" charset="2"/>
              <a:buChar char="Ø"/>
            </a:pPr>
            <a:r>
              <a:rPr lang="en-US" sz="2000" dirty="0">
                <a:solidFill>
                  <a:srgbClr val="008000"/>
                </a:solidFill>
                <a:latin typeface="Arial" panose="020B0604020202020204" pitchFamily="34" charset="0"/>
              </a:rPr>
              <a:t>H</a:t>
            </a:r>
            <a:r>
              <a:rPr lang="vi-VN" sz="2000" dirty="0">
                <a:solidFill>
                  <a:srgbClr val="008000"/>
                </a:solidFill>
                <a:latin typeface="Arial" panose="020B0604020202020204" pitchFamily="34" charset="0"/>
              </a:rPr>
              <a:t>ình thành trên cơ sở </a:t>
            </a:r>
            <a:r>
              <a:rPr lang="vi-VN" sz="2000" b="1" dirty="0">
                <a:solidFill>
                  <a:srgbClr val="D60093"/>
                </a:solidFill>
                <a:latin typeface="Arial" panose="020B0604020202020204" pitchFamily="34" charset="0"/>
              </a:rPr>
              <a:t>niềm tin thơ ngây </a:t>
            </a:r>
            <a:r>
              <a:rPr lang="vi-VN" sz="2000" dirty="0">
                <a:solidFill>
                  <a:srgbClr val="008000"/>
                </a:solidFill>
                <a:latin typeface="Arial" panose="020B0604020202020204" pitchFamily="34" charset="0"/>
              </a:rPr>
              <a:t>của con người về nguồn gốc, bản chất của vạn vật trong thế giới.</a:t>
            </a:r>
            <a:endParaRPr lang="en-US" sz="2000" dirty="0">
              <a:solidFill>
                <a:srgbClr val="008000"/>
              </a:solidFill>
            </a:endParaRPr>
          </a:p>
        </p:txBody>
      </p:sp>
      <p:pic>
        <p:nvPicPr>
          <p:cNvPr id="6" name="Picture 4" descr="Một kiến giải lịch sử về truyền thuyết Lạc Long Quân giúp người Việ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66100" y="1130300"/>
            <a:ext cx="3721100" cy="232123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Bài thơ Sơn Tinh, Thủy Tinh (chế) siêu vui nhộn, hài hước - Thế giới cổ tích"/>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66099" y="3640230"/>
            <a:ext cx="3721101" cy="199857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1041400" y="2560757"/>
            <a:ext cx="6883400" cy="707886"/>
          </a:xfrm>
          <a:prstGeom prst="rect">
            <a:avLst/>
          </a:prstGeom>
        </p:spPr>
        <p:txBody>
          <a:bodyPr wrap="square">
            <a:spAutoFit/>
          </a:bodyPr>
          <a:lstStyle/>
          <a:p>
            <a:pPr marL="285750" indent="-285750" algn="just">
              <a:buFont typeface="Wingdings" panose="05000000000000000000" pitchFamily="2" charset="2"/>
              <a:buChar char="Ø"/>
            </a:pPr>
            <a:r>
              <a:rPr lang="en-US" sz="2000" dirty="0">
                <a:solidFill>
                  <a:srgbClr val="7030A0"/>
                </a:solidFill>
                <a:latin typeface="Arial" panose="020B0604020202020204" pitchFamily="34" charset="0"/>
              </a:rPr>
              <a:t>C</a:t>
            </a:r>
            <a:r>
              <a:rPr lang="vi-VN" sz="2000" dirty="0">
                <a:solidFill>
                  <a:srgbClr val="7030A0"/>
                </a:solidFill>
                <a:latin typeface="Arial" panose="020B0604020202020204" pitchFamily="34" charset="0"/>
              </a:rPr>
              <a:t>ác yếu tố t</a:t>
            </a:r>
            <a:r>
              <a:rPr lang="vi-VN" sz="2000" b="1" dirty="0">
                <a:solidFill>
                  <a:srgbClr val="0033CC"/>
                </a:solidFill>
                <a:latin typeface="Arial" panose="020B0604020202020204" pitchFamily="34" charset="0"/>
              </a:rPr>
              <a:t>hực và ảo, cái thần và cái người, lý trí và tín ngưỡng </a:t>
            </a:r>
            <a:r>
              <a:rPr lang="vi-VN" sz="2000" dirty="0">
                <a:solidFill>
                  <a:srgbClr val="7030A0"/>
                </a:solidFill>
                <a:latin typeface="Arial" panose="020B0604020202020204" pitchFamily="34" charset="0"/>
              </a:rPr>
              <a:t>hòa quyện vào nhau. </a:t>
            </a:r>
            <a:endParaRPr lang="en-US" sz="2000" dirty="0">
              <a:solidFill>
                <a:srgbClr val="7030A0"/>
              </a:solidFill>
            </a:endParaRPr>
          </a:p>
        </p:txBody>
      </p:sp>
      <p:sp>
        <p:nvSpPr>
          <p:cNvPr id="9" name="Rectangle 8"/>
          <p:cNvSpPr/>
          <p:nvPr/>
        </p:nvSpPr>
        <p:spPr>
          <a:xfrm>
            <a:off x="1041400" y="3364358"/>
            <a:ext cx="6883400" cy="1323439"/>
          </a:xfrm>
          <a:prstGeom prst="rect">
            <a:avLst/>
          </a:prstGeom>
        </p:spPr>
        <p:txBody>
          <a:bodyPr wrap="square">
            <a:spAutoFit/>
          </a:bodyPr>
          <a:lstStyle/>
          <a:p>
            <a:pPr marL="285750" indent="-285750" algn="just">
              <a:buFont typeface="Wingdings" panose="05000000000000000000" pitchFamily="2" charset="2"/>
              <a:buChar char="Ø"/>
            </a:pPr>
            <a:r>
              <a:rPr lang="vi-VN" sz="2000" dirty="0">
                <a:solidFill>
                  <a:srgbClr val="333333"/>
                </a:solidFill>
                <a:latin typeface="Arial" panose="020B0604020202020204" pitchFamily="34" charset="0"/>
              </a:rPr>
              <a:t>Do con người không giải thích được các hiện tượng đặc biệt trong xã hội </a:t>
            </a:r>
            <a:r>
              <a:rPr lang="vi-VN" sz="2000" dirty="0">
                <a:solidFill>
                  <a:srgbClr val="333333"/>
                </a:solidFill>
                <a:latin typeface="Times New Roman" panose="02020603050405020304" pitchFamily="18" charset="0"/>
                <a:cs typeface="Times New Roman" panose="02020603050405020304" pitchFamily="18" charset="0"/>
              </a:rPr>
              <a:t>→</a:t>
            </a:r>
            <a:r>
              <a:rPr lang="en-US" sz="2000" dirty="0">
                <a:solidFill>
                  <a:srgbClr val="333333"/>
                </a:solidFill>
                <a:latin typeface="Times New Roman" panose="02020603050405020304" pitchFamily="18" charset="0"/>
                <a:cs typeface="Times New Roman" panose="02020603050405020304" pitchFamily="18" charset="0"/>
              </a:rPr>
              <a:t> </a:t>
            </a:r>
            <a:r>
              <a:rPr lang="vi-VN" sz="2000" b="1" dirty="0">
                <a:solidFill>
                  <a:srgbClr val="C00000"/>
                </a:solidFill>
                <a:latin typeface="Arial" panose="020B0604020202020204" pitchFamily="34" charset="0"/>
              </a:rPr>
              <a:t>đưa ra những yếu tố tưởng tượng có tính huyền bí để giải thích</a:t>
            </a:r>
            <a:r>
              <a:rPr lang="en-US" sz="2000" b="1" dirty="0">
                <a:solidFill>
                  <a:srgbClr val="C00000"/>
                </a:solidFill>
                <a:latin typeface="Arial" panose="020B0604020202020204" pitchFamily="34" charset="0"/>
              </a:rPr>
              <a:t> </a:t>
            </a:r>
            <a:r>
              <a:rPr lang="en-US" sz="2000" dirty="0">
                <a:solidFill>
                  <a:srgbClr val="333333"/>
                </a:solidFill>
                <a:latin typeface="Arial" panose="020B0604020202020204" pitchFamily="34" charset="0"/>
              </a:rPr>
              <a:t>(</a:t>
            </a:r>
            <a:r>
              <a:rPr lang="vi-VN" sz="2000" dirty="0">
                <a:solidFill>
                  <a:srgbClr val="333333"/>
                </a:solidFill>
                <a:latin typeface="Arial" panose="020B0604020202020204" pitchFamily="34" charset="0"/>
              </a:rPr>
              <a:t>thể hiện qua những câu chuyện thần thoại, cổ tích</a:t>
            </a:r>
            <a:r>
              <a:rPr lang="en-US" sz="2000" dirty="0">
                <a:solidFill>
                  <a:srgbClr val="333333"/>
                </a:solidFill>
                <a:latin typeface="Arial" panose="020B0604020202020204" pitchFamily="34" charset="0"/>
              </a:rPr>
              <a:t>)</a:t>
            </a:r>
            <a:endParaRPr lang="en-US" sz="2000" dirty="0"/>
          </a:p>
        </p:txBody>
      </p:sp>
      <p:sp>
        <p:nvSpPr>
          <p:cNvPr id="10" name="Rectangle 9"/>
          <p:cNvSpPr/>
          <p:nvPr/>
        </p:nvSpPr>
        <p:spPr>
          <a:xfrm>
            <a:off x="1448404" y="4924681"/>
            <a:ext cx="6096000" cy="707886"/>
          </a:xfrm>
          <a:prstGeom prst="rect">
            <a:avLst/>
          </a:prstGeom>
          <a:ln>
            <a:solidFill>
              <a:srgbClr val="0033CC"/>
            </a:solidFill>
          </a:ln>
        </p:spPr>
        <p:txBody>
          <a:bodyPr>
            <a:spAutoFit/>
          </a:bodyPr>
          <a:lstStyle/>
          <a:p>
            <a:pPr algn="ctr"/>
            <a:r>
              <a:rPr lang="en-US" sz="2000" b="1" dirty="0">
                <a:solidFill>
                  <a:srgbClr val="D60093"/>
                </a:solidFill>
                <a:latin typeface="Times New Roman" panose="02020603050405020304" pitchFamily="18" charset="0"/>
                <a:cs typeface="Times New Roman" panose="02020603050405020304" pitchFamily="18" charset="0"/>
              </a:rPr>
              <a:t>→  </a:t>
            </a:r>
            <a:r>
              <a:rPr lang="en-US" sz="2000" b="1" dirty="0">
                <a:solidFill>
                  <a:srgbClr val="000000"/>
                </a:solidFill>
                <a:latin typeface="Arial" panose="020B0604020202020204" pitchFamily="34" charset="0"/>
              </a:rPr>
              <a:t>T</a:t>
            </a:r>
            <a:r>
              <a:rPr lang="vi-VN" sz="2000" b="1" dirty="0">
                <a:solidFill>
                  <a:srgbClr val="000000"/>
                </a:solidFill>
                <a:latin typeface="Arial" panose="020B0604020202020204" pitchFamily="34" charset="0"/>
              </a:rPr>
              <a:t>hế giới quan huyền thoại không phải là sự phản ánh trực tiếp hiện thực khách quan</a:t>
            </a:r>
            <a:r>
              <a:rPr lang="en-US" sz="2000" b="1" dirty="0">
                <a:solidFill>
                  <a:srgbClr val="000000"/>
                </a:solidFill>
                <a:latin typeface="Arial" panose="020B0604020202020204" pitchFamily="34" charset="0"/>
              </a:rPr>
              <a:t>.</a:t>
            </a:r>
            <a:endParaRPr lang="en-US" sz="2000" b="1" dirty="0">
              <a:solidFill>
                <a:srgbClr val="000000"/>
              </a:solidFill>
            </a:endParaRPr>
          </a:p>
        </p:txBody>
      </p:sp>
      <p:sp>
        <p:nvSpPr>
          <p:cNvPr id="2" name="Minus 1"/>
          <p:cNvSpPr/>
          <p:nvPr/>
        </p:nvSpPr>
        <p:spPr>
          <a:xfrm>
            <a:off x="4826000" y="728168"/>
            <a:ext cx="1714500" cy="83635"/>
          </a:xfrm>
          <a:prstGeom prst="mathMinus">
            <a:avLst/>
          </a:prstGeom>
          <a:solidFill>
            <a:srgbClr val="FF3399"/>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7880256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05800" y="0"/>
            <a:ext cx="3886200" cy="5829300"/>
          </a:xfrm>
          <a:prstGeom prst="rect">
            <a:avLst/>
          </a:prstGeom>
        </p:spPr>
      </p:pic>
      <p:sp>
        <p:nvSpPr>
          <p:cNvPr id="3" name="Freeform 2"/>
          <p:cNvSpPr/>
          <p:nvPr/>
        </p:nvSpPr>
        <p:spPr>
          <a:xfrm>
            <a:off x="3429785" y="180304"/>
            <a:ext cx="4611687" cy="643944"/>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342900" indent="-342900" defTabSz="1244600">
              <a:lnSpc>
                <a:spcPct val="90000"/>
              </a:lnSpc>
              <a:spcAft>
                <a:spcPct val="10000"/>
              </a:spcAft>
              <a:buFont typeface="Wingdings" panose="05000000000000000000" pitchFamily="2" charset="2"/>
              <a:buChar char="§"/>
              <a:defRPr/>
            </a:pPr>
            <a:r>
              <a:rPr lang="en-US" sz="2400" b="1" dirty="0" err="1">
                <a:solidFill>
                  <a:srgbClr val="C00000"/>
                </a:solidFill>
                <a:ea typeface="ＭＳ Ｐゴシック" charset="0"/>
                <a:cs typeface="Times New Roman" charset="0"/>
              </a:rPr>
              <a:t>Thế</a:t>
            </a:r>
            <a:r>
              <a:rPr lang="en-US" sz="2400" b="1" dirty="0">
                <a:solidFill>
                  <a:srgbClr val="C00000"/>
                </a:solidFill>
                <a:ea typeface="ＭＳ Ｐゴシック" charset="0"/>
                <a:cs typeface="Times New Roman" charset="0"/>
              </a:rPr>
              <a:t> </a:t>
            </a:r>
            <a:r>
              <a:rPr lang="en-US" sz="2400" b="1" dirty="0" err="1">
                <a:solidFill>
                  <a:srgbClr val="C00000"/>
                </a:solidFill>
                <a:ea typeface="ＭＳ Ｐゴシック" charset="0"/>
                <a:cs typeface="Times New Roman" charset="0"/>
              </a:rPr>
              <a:t>giới</a:t>
            </a:r>
            <a:r>
              <a:rPr lang="en-US" sz="2400" b="1" dirty="0">
                <a:solidFill>
                  <a:srgbClr val="C00000"/>
                </a:solidFill>
                <a:ea typeface="ＭＳ Ｐゴシック" charset="0"/>
                <a:cs typeface="Times New Roman" charset="0"/>
              </a:rPr>
              <a:t> </a:t>
            </a:r>
            <a:r>
              <a:rPr lang="en-US" sz="2400" b="1" dirty="0" err="1">
                <a:solidFill>
                  <a:srgbClr val="C00000"/>
                </a:solidFill>
                <a:ea typeface="ＭＳ Ｐゴシック" charset="0"/>
                <a:cs typeface="Times New Roman" charset="0"/>
              </a:rPr>
              <a:t>quan</a:t>
            </a:r>
            <a:r>
              <a:rPr lang="en-US" sz="2400" b="1" dirty="0">
                <a:solidFill>
                  <a:srgbClr val="C00000"/>
                </a:solidFill>
                <a:ea typeface="ＭＳ Ｐゴシック" charset="0"/>
                <a:cs typeface="Times New Roman" charset="0"/>
              </a:rPr>
              <a:t> </a:t>
            </a:r>
            <a:r>
              <a:rPr lang="en-US" sz="2400" b="1" dirty="0" err="1">
                <a:solidFill>
                  <a:srgbClr val="C00000"/>
                </a:solidFill>
                <a:ea typeface="ＭＳ Ｐゴシック" charset="0"/>
                <a:cs typeface="Times New Roman" charset="0"/>
              </a:rPr>
              <a:t>tôn</a:t>
            </a:r>
            <a:r>
              <a:rPr lang="en-US" sz="2400" b="1" dirty="0">
                <a:solidFill>
                  <a:srgbClr val="C00000"/>
                </a:solidFill>
                <a:ea typeface="ＭＳ Ｐゴシック" charset="0"/>
                <a:cs typeface="Times New Roman" charset="0"/>
              </a:rPr>
              <a:t> </a:t>
            </a:r>
            <a:r>
              <a:rPr lang="en-US" sz="2400" b="1" dirty="0" err="1">
                <a:solidFill>
                  <a:srgbClr val="C00000"/>
                </a:solidFill>
                <a:ea typeface="ＭＳ Ｐゴシック" charset="0"/>
                <a:cs typeface="Times New Roman" charset="0"/>
              </a:rPr>
              <a:t>giáo</a:t>
            </a:r>
            <a:endParaRPr lang="en-US" sz="2400" dirty="0">
              <a:solidFill>
                <a:srgbClr val="C00000"/>
              </a:solidFill>
              <a:ea typeface="ＭＳ Ｐゴシック" charset="0"/>
              <a:cs typeface="Times New Roman" charset="0"/>
            </a:endParaRPr>
          </a:p>
        </p:txBody>
      </p:sp>
      <p:pic>
        <p:nvPicPr>
          <p:cNvPr id="4" name="Picture 4" descr="https://upload.wikimedia.org/wikipedia/commons/thumb/f/fd/Religion_collage_%28large%29.jpg/350px-Religion_collage_%28large%29.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7891" y="1143537"/>
            <a:ext cx="5048519" cy="533346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5735628" y="5731006"/>
            <a:ext cx="6100772" cy="707886"/>
          </a:xfrm>
          <a:prstGeom prst="rect">
            <a:avLst/>
          </a:prstGeom>
          <a:ln>
            <a:solidFill>
              <a:srgbClr val="0033CC"/>
            </a:solidFill>
          </a:ln>
        </p:spPr>
        <p:txBody>
          <a:bodyPr wrap="square">
            <a:spAutoFit/>
          </a:bodyPr>
          <a:lstStyle/>
          <a:p>
            <a:pPr algn="ctr"/>
            <a:r>
              <a:rPr lang="vi-VN" sz="2000" b="1" dirty="0">
                <a:solidFill>
                  <a:srgbClr val="000000"/>
                </a:solidFill>
              </a:rPr>
              <a:t> </a:t>
            </a:r>
            <a:r>
              <a:rPr lang="vi-VN" sz="2000" b="1" dirty="0">
                <a:solidFill>
                  <a:srgbClr val="000000"/>
                </a:solidFill>
                <a:cs typeface="Times New Roman" panose="02020603050405020304" pitchFamily="18" charset="0"/>
              </a:rPr>
              <a:t>→</a:t>
            </a:r>
            <a:r>
              <a:rPr lang="en-US" sz="2000" b="1" dirty="0">
                <a:solidFill>
                  <a:srgbClr val="000000"/>
                </a:solidFill>
                <a:cs typeface="Times New Roman" panose="02020603050405020304" pitchFamily="18" charset="0"/>
              </a:rPr>
              <a:t> </a:t>
            </a:r>
            <a:r>
              <a:rPr lang="en-US" sz="2000" b="1" dirty="0">
                <a:solidFill>
                  <a:srgbClr val="000000"/>
                </a:solidFill>
              </a:rPr>
              <a:t>P</a:t>
            </a:r>
            <a:r>
              <a:rPr lang="vi-VN" sz="2000" b="1" dirty="0">
                <a:solidFill>
                  <a:srgbClr val="000000"/>
                </a:solidFill>
              </a:rPr>
              <a:t>hản ánh hiện thực khách quan một cách</a:t>
            </a:r>
            <a:endParaRPr lang="en-US" sz="2000" b="1" dirty="0">
              <a:solidFill>
                <a:srgbClr val="000000"/>
              </a:solidFill>
            </a:endParaRPr>
          </a:p>
          <a:p>
            <a:pPr algn="ctr"/>
            <a:r>
              <a:rPr lang="vi-VN" sz="2000" b="1" dirty="0">
                <a:solidFill>
                  <a:srgbClr val="000000"/>
                </a:solidFill>
              </a:rPr>
              <a:t>hư ảo</a:t>
            </a:r>
            <a:endParaRPr lang="en-US" sz="2000" b="1" dirty="0">
              <a:solidFill>
                <a:srgbClr val="000000"/>
              </a:solidFill>
            </a:endParaRPr>
          </a:p>
        </p:txBody>
      </p:sp>
      <p:sp>
        <p:nvSpPr>
          <p:cNvPr id="6" name="Rectangle 5"/>
          <p:cNvSpPr/>
          <p:nvPr/>
        </p:nvSpPr>
        <p:spPr>
          <a:xfrm>
            <a:off x="5557705" y="1143537"/>
            <a:ext cx="6096000" cy="1015663"/>
          </a:xfrm>
          <a:prstGeom prst="rect">
            <a:avLst/>
          </a:prstGeom>
        </p:spPr>
        <p:txBody>
          <a:bodyPr>
            <a:spAutoFit/>
          </a:bodyPr>
          <a:lstStyle/>
          <a:p>
            <a:pPr marL="285750" indent="-285750" algn="ctr">
              <a:buFont typeface="Wingdings" panose="05000000000000000000" pitchFamily="2" charset="2"/>
              <a:buChar char="ü"/>
            </a:pPr>
            <a:r>
              <a:rPr lang="en-US" sz="2000" dirty="0">
                <a:solidFill>
                  <a:srgbClr val="002060"/>
                </a:solidFill>
                <a:cs typeface="Times New Roman" panose="02020603050405020304" pitchFamily="18" charset="0"/>
              </a:rPr>
              <a:t>G</a:t>
            </a:r>
            <a:r>
              <a:rPr lang="vi-VN" sz="2000" dirty="0">
                <a:solidFill>
                  <a:srgbClr val="002060"/>
                </a:solidFill>
                <a:cs typeface="Times New Roman" panose="02020603050405020304" pitchFamily="18" charset="0"/>
              </a:rPr>
              <a:t>iải thích thế giới dựa trên cơ sở </a:t>
            </a:r>
            <a:r>
              <a:rPr lang="vi-VN" sz="2000" dirty="0">
                <a:solidFill>
                  <a:srgbClr val="D60093"/>
                </a:solidFill>
                <a:cs typeface="Times New Roman" panose="02020603050405020304" pitchFamily="18" charset="0"/>
              </a:rPr>
              <a:t>thừa nhận sự sáng tạo của một loại năng lực thần bí, siêu nhiên</a:t>
            </a:r>
            <a:r>
              <a:rPr lang="vi-VN" sz="2000" dirty="0">
                <a:solidFill>
                  <a:srgbClr val="002060"/>
                </a:solidFill>
                <a:cs typeface="Times New Roman" panose="02020603050405020304" pitchFamily="18" charset="0"/>
              </a:rPr>
              <a:t>.</a:t>
            </a:r>
            <a:endParaRPr lang="en-US" sz="2000" dirty="0">
              <a:solidFill>
                <a:srgbClr val="002060"/>
              </a:solidFill>
              <a:cs typeface="Times New Roman" panose="02020603050405020304" pitchFamily="18" charset="0"/>
            </a:endParaRPr>
          </a:p>
        </p:txBody>
      </p:sp>
      <p:sp>
        <p:nvSpPr>
          <p:cNvPr id="7" name="Rectangle 6"/>
          <p:cNvSpPr/>
          <p:nvPr/>
        </p:nvSpPr>
        <p:spPr>
          <a:xfrm>
            <a:off x="5557705" y="2478489"/>
            <a:ext cx="6096000" cy="1323439"/>
          </a:xfrm>
          <a:prstGeom prst="rect">
            <a:avLst/>
          </a:prstGeom>
        </p:spPr>
        <p:txBody>
          <a:bodyPr>
            <a:spAutoFit/>
          </a:bodyPr>
          <a:lstStyle/>
          <a:p>
            <a:pPr marL="285750" indent="-285750" algn="ctr">
              <a:buFont typeface="Wingdings" panose="05000000000000000000" pitchFamily="2" charset="2"/>
              <a:buChar char="ü"/>
            </a:pPr>
            <a:r>
              <a:rPr lang="vi-VN" sz="2000" dirty="0">
                <a:solidFill>
                  <a:srgbClr val="800000"/>
                </a:solidFill>
                <a:cs typeface="Times New Roman" panose="02020603050405020304" pitchFamily="18" charset="0"/>
              </a:rPr>
              <a:t>Đặc trưng cơ bản</a:t>
            </a:r>
            <a:r>
              <a:rPr lang="en-US" sz="2000" dirty="0">
                <a:solidFill>
                  <a:srgbClr val="008000"/>
                </a:solidFill>
                <a:cs typeface="Times New Roman" panose="02020603050405020304" pitchFamily="18" charset="0"/>
              </a:rPr>
              <a:t>: </a:t>
            </a:r>
            <a:r>
              <a:rPr lang="en-US" sz="2000" dirty="0">
                <a:solidFill>
                  <a:srgbClr val="9900CC"/>
                </a:solidFill>
                <a:cs typeface="Times New Roman" panose="02020603050405020304" pitchFamily="18" charset="0"/>
              </a:rPr>
              <a:t>N</a:t>
            </a:r>
            <a:r>
              <a:rPr lang="vi-VN" sz="2000" dirty="0">
                <a:solidFill>
                  <a:srgbClr val="9900CC"/>
                </a:solidFill>
                <a:cs typeface="Times New Roman" panose="02020603050405020304" pitchFamily="18" charset="0"/>
              </a:rPr>
              <a:t>iềm tin vào sự tồn tại và sức mạnh vô hạn của lực lượng siêu tự nhiên, của thần thánh </a:t>
            </a:r>
            <a:r>
              <a:rPr lang="vi-VN" sz="2000" dirty="0">
                <a:solidFill>
                  <a:srgbClr val="008000"/>
                </a:solidFill>
                <a:cs typeface="Times New Roman" panose="02020603050405020304" pitchFamily="18" charset="0"/>
              </a:rPr>
              <a:t>và con người hoàn toàn bất lực, luôn phụ thuộc vào thế giới siêu nhiên đó. </a:t>
            </a:r>
            <a:endParaRPr lang="en-US" sz="2000" dirty="0">
              <a:solidFill>
                <a:srgbClr val="008000"/>
              </a:solidFill>
              <a:cs typeface="Times New Roman" panose="02020603050405020304" pitchFamily="18" charset="0"/>
            </a:endParaRPr>
          </a:p>
        </p:txBody>
      </p:sp>
      <p:sp>
        <p:nvSpPr>
          <p:cNvPr id="8" name="Rectangle 7"/>
          <p:cNvSpPr/>
          <p:nvPr/>
        </p:nvSpPr>
        <p:spPr>
          <a:xfrm>
            <a:off x="5557705" y="4148938"/>
            <a:ext cx="6096000" cy="1323439"/>
          </a:xfrm>
          <a:prstGeom prst="rect">
            <a:avLst/>
          </a:prstGeom>
        </p:spPr>
        <p:txBody>
          <a:bodyPr>
            <a:spAutoFit/>
          </a:bodyPr>
          <a:lstStyle/>
          <a:p>
            <a:pPr marL="285750" indent="-285750" algn="ctr">
              <a:buFont typeface="Wingdings" panose="05000000000000000000" pitchFamily="2" charset="2"/>
              <a:buChar char="ü"/>
            </a:pPr>
            <a:r>
              <a:rPr lang="en-US" sz="2000" dirty="0">
                <a:solidFill>
                  <a:srgbClr val="333333"/>
                </a:solidFill>
                <a:cs typeface="Times New Roman" panose="02020603050405020304" pitchFamily="18" charset="0"/>
              </a:rPr>
              <a:t>T</a:t>
            </a:r>
            <a:r>
              <a:rPr lang="vi-VN" sz="2000" dirty="0">
                <a:solidFill>
                  <a:srgbClr val="800000"/>
                </a:solidFill>
                <a:cs typeface="Times New Roman" panose="02020603050405020304" pitchFamily="18" charset="0"/>
              </a:rPr>
              <a:t>hể hiện </a:t>
            </a:r>
            <a:r>
              <a:rPr lang="vi-VN" sz="2000" b="1" dirty="0">
                <a:solidFill>
                  <a:srgbClr val="FF0066"/>
                </a:solidFill>
                <a:cs typeface="Times New Roman" panose="02020603050405020304" pitchFamily="18" charset="0"/>
              </a:rPr>
              <a:t>khát vọng được giải thoát </a:t>
            </a:r>
            <a:r>
              <a:rPr lang="vi-VN" sz="2000" dirty="0">
                <a:solidFill>
                  <a:srgbClr val="800000"/>
                </a:solidFill>
                <a:cs typeface="Times New Roman" panose="02020603050405020304" pitchFamily="18" charset="0"/>
              </a:rPr>
              <a:t>khỏi khổ đau, hướng đến một cuộc sống hạnh phúc, thiện lương</a:t>
            </a:r>
            <a:r>
              <a:rPr lang="en-US" sz="2000" dirty="0">
                <a:solidFill>
                  <a:srgbClr val="800000"/>
                </a:solidFill>
                <a:cs typeface="Times New Roman" panose="02020603050405020304" pitchFamily="18" charset="0"/>
              </a:rPr>
              <a:t> →</a:t>
            </a:r>
            <a:r>
              <a:rPr lang="vi-VN" sz="2000" dirty="0">
                <a:solidFill>
                  <a:srgbClr val="800000"/>
                </a:solidFill>
                <a:cs typeface="Times New Roman" panose="02020603050405020304" pitchFamily="18" charset="0"/>
              </a:rPr>
              <a:t> thế giới quan tôn giáo tồn tại trong đời sống tinh thần ngày nay</a:t>
            </a:r>
            <a:r>
              <a:rPr lang="vi-VN" sz="2000" dirty="0">
                <a:solidFill>
                  <a:srgbClr val="333333"/>
                </a:solidFill>
                <a:cs typeface="Times New Roman" panose="02020603050405020304" pitchFamily="18" charset="0"/>
              </a:rPr>
              <a:t>.</a:t>
            </a:r>
            <a:endParaRPr lang="en-US" sz="2000" dirty="0">
              <a:cs typeface="Times New Roman" panose="02020603050405020304" pitchFamily="18" charset="0"/>
            </a:endParaRPr>
          </a:p>
        </p:txBody>
      </p:sp>
      <p:sp>
        <p:nvSpPr>
          <p:cNvPr id="9" name="Minus 8"/>
          <p:cNvSpPr/>
          <p:nvPr/>
        </p:nvSpPr>
        <p:spPr>
          <a:xfrm>
            <a:off x="4775200" y="731413"/>
            <a:ext cx="1828800" cy="45719"/>
          </a:xfrm>
          <a:prstGeom prst="mathMinus">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2509958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8" name="Picture 2" descr="Powerpoint đẹp đơn Giản">
            <a:extLst>
              <a:ext uri="{FF2B5EF4-FFF2-40B4-BE49-F238E27FC236}">
                <a16:creationId xmlns="" xmlns:a16="http://schemas.microsoft.com/office/drawing/2014/main" id="{A2DBFC9E-F18A-4143-AE27-374DC44036F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2"/>
          <p:cNvSpPr/>
          <p:nvPr/>
        </p:nvSpPr>
        <p:spPr>
          <a:xfrm>
            <a:off x="3426139" y="193183"/>
            <a:ext cx="4613275" cy="505920"/>
          </a:xfrm>
          <a:custGeom>
            <a:avLst/>
            <a:gdLst>
              <a:gd name="connsiteX0" fmla="*/ 0 w 4612414"/>
              <a:gd name="connsiteY0" fmla="*/ 0 h 1226238"/>
              <a:gd name="connsiteX1" fmla="*/ 4612414 w 4612414"/>
              <a:gd name="connsiteY1" fmla="*/ 0 h 1226238"/>
              <a:gd name="connsiteX2" fmla="*/ 4612414 w 4612414"/>
              <a:gd name="connsiteY2" fmla="*/ 1226238 h 1226238"/>
              <a:gd name="connsiteX3" fmla="*/ 0 w 4612414"/>
              <a:gd name="connsiteY3" fmla="*/ 1226238 h 1226238"/>
              <a:gd name="connsiteX4" fmla="*/ 0 w 4612414"/>
              <a:gd name="connsiteY4" fmla="*/ 0 h 122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2414" h="1226238">
                <a:moveTo>
                  <a:pt x="0" y="0"/>
                </a:moveTo>
                <a:lnTo>
                  <a:pt x="4612414" y="0"/>
                </a:lnTo>
                <a:lnTo>
                  <a:pt x="4612414" y="1226238"/>
                </a:lnTo>
                <a:lnTo>
                  <a:pt x="0" y="12262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35560" tIns="35560" rIns="35560" bIns="35560" anchor="ctr"/>
          <a:lstStyle/>
          <a:p>
            <a:pPr marL="457200" indent="-457200" defTabSz="1244600">
              <a:lnSpc>
                <a:spcPct val="90000"/>
              </a:lnSpc>
              <a:spcAft>
                <a:spcPct val="10000"/>
              </a:spcAft>
              <a:buFont typeface="Wingdings" panose="05000000000000000000" pitchFamily="2" charset="2"/>
              <a:buChar char="§"/>
              <a:defRPr/>
            </a:pPr>
            <a:r>
              <a:rPr lang="en-US" sz="2400" b="1" dirty="0" err="1">
                <a:solidFill>
                  <a:srgbClr val="006600"/>
                </a:solidFill>
                <a:ea typeface="ＭＳ Ｐゴシック" charset="0"/>
                <a:cs typeface="Times New Roman" charset="0"/>
              </a:rPr>
              <a:t>Thế</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giới</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quan</a:t>
            </a:r>
            <a:r>
              <a:rPr lang="en-US" sz="2400" b="1" dirty="0">
                <a:solidFill>
                  <a:srgbClr val="006600"/>
                </a:solidFill>
                <a:ea typeface="ＭＳ Ｐゴシック" charset="0"/>
                <a:cs typeface="Times New Roman" charset="0"/>
              </a:rPr>
              <a:t> </a:t>
            </a:r>
            <a:r>
              <a:rPr lang="en-US" sz="2400" b="1" dirty="0" err="1">
                <a:solidFill>
                  <a:srgbClr val="006600"/>
                </a:solidFill>
                <a:ea typeface="ＭＳ Ｐゴシック" charset="0"/>
                <a:cs typeface="Times New Roman" charset="0"/>
              </a:rPr>
              <a:t>triết</a:t>
            </a:r>
            <a:r>
              <a:rPr lang="en-US" sz="2400" b="1" dirty="0">
                <a:solidFill>
                  <a:srgbClr val="006600"/>
                </a:solidFill>
                <a:ea typeface="ＭＳ Ｐゴシック" charset="0"/>
                <a:cs typeface="Times New Roman" charset="0"/>
              </a:rPr>
              <a:t> học</a:t>
            </a:r>
            <a:endParaRPr lang="en-US" sz="2400" dirty="0">
              <a:solidFill>
                <a:srgbClr val="006600"/>
              </a:solidFill>
              <a:ea typeface="ＭＳ Ｐゴシック" charset="0"/>
              <a:cs typeface="Times New Roman" charset="0"/>
            </a:endParaRPr>
          </a:p>
        </p:txBody>
      </p:sp>
      <p:sp>
        <p:nvSpPr>
          <p:cNvPr id="4" name="Cloud Callout 3"/>
          <p:cNvSpPr/>
          <p:nvPr/>
        </p:nvSpPr>
        <p:spPr>
          <a:xfrm>
            <a:off x="2047742" y="892285"/>
            <a:ext cx="7637172" cy="1495315"/>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1"/>
                </a:solidFill>
                <a:cs typeface="Times New Roman"/>
              </a:rPr>
              <a:t>Sự</a:t>
            </a:r>
            <a:r>
              <a:rPr lang="en-US" sz="2000" dirty="0">
                <a:solidFill>
                  <a:schemeClr val="bg1"/>
                </a:solidFill>
                <a:cs typeface="Times New Roman"/>
              </a:rPr>
              <a:t> </a:t>
            </a:r>
            <a:r>
              <a:rPr lang="en-US" sz="2000" dirty="0" err="1">
                <a:solidFill>
                  <a:schemeClr val="bg1"/>
                </a:solidFill>
                <a:cs typeface="Times New Roman"/>
              </a:rPr>
              <a:t>khác</a:t>
            </a:r>
            <a:r>
              <a:rPr lang="en-US" sz="2000" dirty="0">
                <a:solidFill>
                  <a:schemeClr val="bg1"/>
                </a:solidFill>
                <a:cs typeface="Times New Roman"/>
              </a:rPr>
              <a:t> </a:t>
            </a:r>
            <a:r>
              <a:rPr lang="en-US" sz="2000" dirty="0" err="1">
                <a:solidFill>
                  <a:schemeClr val="bg1"/>
                </a:solidFill>
                <a:cs typeface="Times New Roman"/>
              </a:rPr>
              <a:t>biệt</a:t>
            </a:r>
            <a:r>
              <a:rPr lang="en-US" sz="2000" dirty="0">
                <a:solidFill>
                  <a:schemeClr val="bg1"/>
                </a:solidFill>
                <a:cs typeface="Times New Roman"/>
              </a:rPr>
              <a:t> </a:t>
            </a:r>
            <a:r>
              <a:rPr lang="en-US" sz="2000" dirty="0" err="1">
                <a:solidFill>
                  <a:schemeClr val="bg1"/>
                </a:solidFill>
                <a:cs typeface="Times New Roman"/>
              </a:rPr>
              <a:t>cơ</a:t>
            </a:r>
            <a:r>
              <a:rPr lang="en-US" sz="2000" dirty="0">
                <a:solidFill>
                  <a:schemeClr val="bg1"/>
                </a:solidFill>
                <a:cs typeface="Times New Roman"/>
              </a:rPr>
              <a:t> </a:t>
            </a:r>
            <a:r>
              <a:rPr lang="en-US" sz="2000" dirty="0" err="1">
                <a:solidFill>
                  <a:schemeClr val="bg1"/>
                </a:solidFill>
                <a:cs typeface="Times New Roman"/>
              </a:rPr>
              <a:t>bản</a:t>
            </a:r>
            <a:r>
              <a:rPr lang="en-US" sz="2000" dirty="0">
                <a:solidFill>
                  <a:schemeClr val="bg1"/>
                </a:solidFill>
                <a:cs typeface="Times New Roman"/>
              </a:rPr>
              <a:t> </a:t>
            </a:r>
            <a:r>
              <a:rPr lang="en-US" sz="2000" dirty="0" err="1">
                <a:solidFill>
                  <a:schemeClr val="bg1"/>
                </a:solidFill>
                <a:cs typeface="Times New Roman"/>
              </a:rPr>
              <a:t>giữa</a:t>
            </a:r>
            <a:r>
              <a:rPr lang="en-US" sz="2000" dirty="0">
                <a:solidFill>
                  <a:schemeClr val="bg1"/>
                </a:solidFill>
                <a:cs typeface="Times New Roman"/>
              </a:rPr>
              <a:t> </a:t>
            </a:r>
            <a:r>
              <a:rPr lang="en-US" sz="2000" dirty="0" err="1">
                <a:solidFill>
                  <a:schemeClr val="bg1"/>
                </a:solidFill>
                <a:cs typeface="Times New Roman"/>
              </a:rPr>
              <a:t>thế</a:t>
            </a:r>
            <a:r>
              <a:rPr lang="en-US" sz="2000" dirty="0">
                <a:solidFill>
                  <a:schemeClr val="bg1"/>
                </a:solidFill>
                <a:cs typeface="Times New Roman"/>
              </a:rPr>
              <a:t> </a:t>
            </a:r>
            <a:r>
              <a:rPr lang="en-US" sz="2000" dirty="0" err="1">
                <a:solidFill>
                  <a:schemeClr val="bg1"/>
                </a:solidFill>
                <a:cs typeface="Times New Roman"/>
              </a:rPr>
              <a:t>giới</a:t>
            </a:r>
            <a:r>
              <a:rPr lang="en-US" sz="2000" dirty="0">
                <a:solidFill>
                  <a:schemeClr val="bg1"/>
                </a:solidFill>
                <a:cs typeface="Times New Roman"/>
              </a:rPr>
              <a:t> </a:t>
            </a:r>
            <a:r>
              <a:rPr lang="en-US" sz="2000" dirty="0" err="1">
                <a:solidFill>
                  <a:schemeClr val="bg1"/>
                </a:solidFill>
                <a:cs typeface="Times New Roman"/>
              </a:rPr>
              <a:t>quan</a:t>
            </a:r>
            <a:r>
              <a:rPr lang="en-US" sz="2000" dirty="0">
                <a:solidFill>
                  <a:schemeClr val="bg1"/>
                </a:solidFill>
                <a:cs typeface="Times New Roman"/>
              </a:rPr>
              <a:t> </a:t>
            </a:r>
            <a:r>
              <a:rPr lang="en-US" sz="2000" dirty="0" err="1">
                <a:solidFill>
                  <a:schemeClr val="bg1"/>
                </a:solidFill>
                <a:cs typeface="Times New Roman"/>
              </a:rPr>
              <a:t>Triết</a:t>
            </a:r>
            <a:r>
              <a:rPr lang="en-US" sz="2000" dirty="0">
                <a:solidFill>
                  <a:schemeClr val="bg1"/>
                </a:solidFill>
                <a:cs typeface="Times New Roman"/>
              </a:rPr>
              <a:t> </a:t>
            </a:r>
            <a:r>
              <a:rPr lang="en-US" sz="2000" dirty="0" err="1">
                <a:solidFill>
                  <a:schemeClr val="bg1"/>
                </a:solidFill>
                <a:cs typeface="Times New Roman"/>
              </a:rPr>
              <a:t>học</a:t>
            </a:r>
            <a:r>
              <a:rPr lang="en-US" sz="2000" dirty="0">
                <a:solidFill>
                  <a:schemeClr val="bg1"/>
                </a:solidFill>
                <a:cs typeface="Times New Roman"/>
              </a:rPr>
              <a:t> </a:t>
            </a:r>
            <a:r>
              <a:rPr lang="en-US" sz="2000" dirty="0" err="1">
                <a:solidFill>
                  <a:schemeClr val="bg1"/>
                </a:solidFill>
                <a:cs typeface="Times New Roman"/>
              </a:rPr>
              <a:t>với</a:t>
            </a:r>
            <a:r>
              <a:rPr lang="en-US" sz="2000" dirty="0">
                <a:solidFill>
                  <a:schemeClr val="bg1"/>
                </a:solidFill>
                <a:cs typeface="Times New Roman"/>
              </a:rPr>
              <a:t> </a:t>
            </a:r>
            <a:r>
              <a:rPr lang="en-US" sz="2000" dirty="0" err="1">
                <a:solidFill>
                  <a:schemeClr val="bg1"/>
                </a:solidFill>
                <a:cs typeface="Times New Roman"/>
              </a:rPr>
              <a:t>các</a:t>
            </a:r>
            <a:r>
              <a:rPr lang="en-US" sz="2000" dirty="0">
                <a:solidFill>
                  <a:schemeClr val="bg1"/>
                </a:solidFill>
                <a:cs typeface="Times New Roman"/>
              </a:rPr>
              <a:t> </a:t>
            </a:r>
            <a:r>
              <a:rPr lang="en-US" sz="2000" dirty="0" err="1">
                <a:solidFill>
                  <a:schemeClr val="bg1"/>
                </a:solidFill>
                <a:cs typeface="Times New Roman"/>
              </a:rPr>
              <a:t>hình</a:t>
            </a:r>
            <a:r>
              <a:rPr lang="en-US" sz="2000" dirty="0">
                <a:solidFill>
                  <a:schemeClr val="bg1"/>
                </a:solidFill>
                <a:cs typeface="Times New Roman"/>
              </a:rPr>
              <a:t> </a:t>
            </a:r>
            <a:r>
              <a:rPr lang="en-US" sz="2000" dirty="0" err="1">
                <a:solidFill>
                  <a:schemeClr val="bg1"/>
                </a:solidFill>
                <a:cs typeface="Times New Roman"/>
              </a:rPr>
              <a:t>thức</a:t>
            </a:r>
            <a:r>
              <a:rPr lang="en-US" sz="2000" dirty="0">
                <a:solidFill>
                  <a:schemeClr val="bg1"/>
                </a:solidFill>
                <a:cs typeface="Times New Roman"/>
              </a:rPr>
              <a:t> </a:t>
            </a:r>
            <a:r>
              <a:rPr lang="en-US" sz="2000" dirty="0" err="1">
                <a:solidFill>
                  <a:schemeClr val="bg1"/>
                </a:solidFill>
                <a:cs typeface="Times New Roman"/>
              </a:rPr>
              <a:t>thế</a:t>
            </a:r>
            <a:r>
              <a:rPr lang="en-US" sz="2000" dirty="0">
                <a:solidFill>
                  <a:schemeClr val="bg1"/>
                </a:solidFill>
                <a:cs typeface="Times New Roman"/>
              </a:rPr>
              <a:t> </a:t>
            </a:r>
            <a:r>
              <a:rPr lang="en-US" sz="2000" dirty="0" err="1">
                <a:solidFill>
                  <a:schemeClr val="bg1"/>
                </a:solidFill>
                <a:cs typeface="Times New Roman"/>
              </a:rPr>
              <a:t>giới</a:t>
            </a:r>
            <a:r>
              <a:rPr lang="en-US" sz="2000" dirty="0">
                <a:solidFill>
                  <a:schemeClr val="bg1"/>
                </a:solidFill>
                <a:cs typeface="Times New Roman"/>
              </a:rPr>
              <a:t> </a:t>
            </a:r>
            <a:r>
              <a:rPr lang="en-US" sz="2000" dirty="0" err="1">
                <a:solidFill>
                  <a:schemeClr val="bg1"/>
                </a:solidFill>
                <a:cs typeface="Times New Roman"/>
              </a:rPr>
              <a:t>quan</a:t>
            </a:r>
            <a:r>
              <a:rPr lang="en-US" sz="2000" dirty="0">
                <a:solidFill>
                  <a:schemeClr val="bg1"/>
                </a:solidFill>
                <a:cs typeface="Times New Roman"/>
              </a:rPr>
              <a:t> </a:t>
            </a:r>
            <a:r>
              <a:rPr lang="en-US" sz="2000" dirty="0" err="1">
                <a:solidFill>
                  <a:schemeClr val="bg1"/>
                </a:solidFill>
                <a:cs typeface="Times New Roman"/>
              </a:rPr>
              <a:t>khác</a:t>
            </a:r>
            <a:r>
              <a:rPr lang="en-US" sz="2000" dirty="0">
                <a:solidFill>
                  <a:schemeClr val="bg1"/>
                </a:solidFill>
                <a:cs typeface="Times New Roman"/>
              </a:rPr>
              <a:t> </a:t>
            </a:r>
            <a:r>
              <a:rPr lang="en-US" sz="2000" dirty="0" err="1">
                <a:solidFill>
                  <a:schemeClr val="bg1"/>
                </a:solidFill>
                <a:cs typeface="Times New Roman"/>
              </a:rPr>
              <a:t>là</a:t>
            </a:r>
            <a:r>
              <a:rPr lang="en-US" sz="2000" dirty="0">
                <a:solidFill>
                  <a:schemeClr val="bg1"/>
                </a:solidFill>
                <a:cs typeface="Times New Roman"/>
              </a:rPr>
              <a:t> </a:t>
            </a:r>
            <a:r>
              <a:rPr lang="en-US" sz="2000" dirty="0" err="1">
                <a:solidFill>
                  <a:schemeClr val="bg1"/>
                </a:solidFill>
                <a:cs typeface="Times New Roman"/>
              </a:rPr>
              <a:t>gì</a:t>
            </a:r>
            <a:r>
              <a:rPr lang="en-US" sz="2000" dirty="0">
                <a:solidFill>
                  <a:schemeClr val="bg1"/>
                </a:solidFill>
                <a:cs typeface="Times New Roman"/>
              </a:rPr>
              <a:t>?</a:t>
            </a:r>
            <a:endParaRPr lang="en-US" sz="2000" dirty="0">
              <a:solidFill>
                <a:schemeClr val="bg1"/>
              </a:solidFill>
            </a:endParaRPr>
          </a:p>
        </p:txBody>
      </p:sp>
      <p:sp>
        <p:nvSpPr>
          <p:cNvPr id="5" name="Rectangle 4"/>
          <p:cNvSpPr/>
          <p:nvPr/>
        </p:nvSpPr>
        <p:spPr>
          <a:xfrm>
            <a:off x="955431" y="2580782"/>
            <a:ext cx="10652563" cy="3170099"/>
          </a:xfrm>
          <a:prstGeom prst="rect">
            <a:avLst/>
          </a:prstGeom>
        </p:spPr>
        <p:txBody>
          <a:bodyPr wrap="square">
            <a:spAutoFit/>
          </a:bodyPr>
          <a:lstStyle/>
          <a:p>
            <a:pPr marL="285750" indent="-285750" algn="just">
              <a:buFont typeface="Wingdings" panose="05000000000000000000" pitchFamily="2" charset="2"/>
              <a:buChar char="§"/>
            </a:pPr>
            <a:r>
              <a:rPr lang="vi-VN" sz="2000" b="1" dirty="0"/>
              <a:t>Thế giới quan triết học</a:t>
            </a:r>
            <a:r>
              <a:rPr lang="vi-VN" sz="2000" dirty="0"/>
              <a:t> </a:t>
            </a:r>
            <a:r>
              <a:rPr lang="vi-VN" sz="2000" dirty="0">
                <a:solidFill>
                  <a:srgbClr val="000000"/>
                </a:solidFill>
              </a:rPr>
              <a:t>được xây dựng dựa trên hệ thống lý luận, khái niệm, phạm trù, quy luật. </a:t>
            </a:r>
            <a:r>
              <a:rPr lang="en-US" sz="2000" b="1" dirty="0">
                <a:solidFill>
                  <a:srgbClr val="000000"/>
                </a:solidFill>
                <a:cs typeface="Times New Roman"/>
              </a:rPr>
              <a:t> </a:t>
            </a:r>
            <a:r>
              <a:rPr lang="en-US" sz="2000" b="1" dirty="0">
                <a:solidFill>
                  <a:srgbClr val="800000"/>
                </a:solidFill>
                <a:cs typeface="Times New Roman"/>
              </a:rPr>
              <a:t>Tri </a:t>
            </a:r>
            <a:r>
              <a:rPr lang="en-US" sz="2000" b="1" dirty="0" err="1">
                <a:solidFill>
                  <a:srgbClr val="800000"/>
                </a:solidFill>
                <a:cs typeface="Times New Roman"/>
              </a:rPr>
              <a:t>thức</a:t>
            </a:r>
            <a:r>
              <a:rPr lang="en-US" sz="2000" b="1" dirty="0">
                <a:solidFill>
                  <a:srgbClr val="800000"/>
                </a:solidFill>
                <a:cs typeface="Times New Roman"/>
              </a:rPr>
              <a:t> </a:t>
            </a:r>
            <a:r>
              <a:rPr lang="en-US" sz="2000" b="1" dirty="0" err="1">
                <a:solidFill>
                  <a:srgbClr val="800000"/>
                </a:solidFill>
                <a:cs typeface="Times New Roman"/>
              </a:rPr>
              <a:t>triết</a:t>
            </a:r>
            <a:r>
              <a:rPr lang="en-US" sz="2000" b="1" dirty="0">
                <a:solidFill>
                  <a:srgbClr val="800000"/>
                </a:solidFill>
                <a:cs typeface="Times New Roman"/>
              </a:rPr>
              <a:t> </a:t>
            </a:r>
            <a:r>
              <a:rPr lang="en-US" sz="2000" b="1" dirty="0" err="1">
                <a:solidFill>
                  <a:srgbClr val="800000"/>
                </a:solidFill>
                <a:cs typeface="Times New Roman"/>
              </a:rPr>
              <a:t>học</a:t>
            </a:r>
            <a:r>
              <a:rPr lang="en-US" sz="2000" b="1" dirty="0">
                <a:solidFill>
                  <a:srgbClr val="800000"/>
                </a:solidFill>
                <a:cs typeface="Times New Roman"/>
              </a:rPr>
              <a:t> </a:t>
            </a:r>
            <a:r>
              <a:rPr lang="en-US" sz="2000" b="1" dirty="0" err="1">
                <a:solidFill>
                  <a:srgbClr val="800000"/>
                </a:solidFill>
                <a:cs typeface="Times New Roman"/>
              </a:rPr>
              <a:t>là</a:t>
            </a:r>
            <a:r>
              <a:rPr lang="en-US" sz="2000" b="1" dirty="0">
                <a:solidFill>
                  <a:srgbClr val="800000"/>
                </a:solidFill>
                <a:cs typeface="Times New Roman"/>
              </a:rPr>
              <a:t> tri </a:t>
            </a:r>
            <a:r>
              <a:rPr lang="en-US" sz="2000" b="1" dirty="0" err="1">
                <a:solidFill>
                  <a:srgbClr val="800000"/>
                </a:solidFill>
                <a:cs typeface="Times New Roman"/>
              </a:rPr>
              <a:t>thức</a:t>
            </a:r>
            <a:r>
              <a:rPr lang="en-US" sz="2000" b="1" dirty="0">
                <a:solidFill>
                  <a:srgbClr val="800000"/>
                </a:solidFill>
                <a:cs typeface="Times New Roman"/>
              </a:rPr>
              <a:t> </a:t>
            </a:r>
            <a:r>
              <a:rPr lang="en-US" sz="2000" b="1" dirty="0" err="1">
                <a:solidFill>
                  <a:srgbClr val="800000"/>
                </a:solidFill>
                <a:cs typeface="Times New Roman"/>
              </a:rPr>
              <a:t>khoa</a:t>
            </a:r>
            <a:r>
              <a:rPr lang="en-US" sz="2000" b="1" dirty="0">
                <a:solidFill>
                  <a:srgbClr val="800000"/>
                </a:solidFill>
                <a:cs typeface="Times New Roman"/>
              </a:rPr>
              <a:t> </a:t>
            </a:r>
            <a:r>
              <a:rPr lang="en-US" sz="2000" b="1" dirty="0" err="1">
                <a:solidFill>
                  <a:srgbClr val="800000"/>
                </a:solidFill>
                <a:cs typeface="Times New Roman"/>
              </a:rPr>
              <a:t>học</a:t>
            </a:r>
            <a:r>
              <a:rPr lang="en-US" sz="2000" dirty="0">
                <a:solidFill>
                  <a:srgbClr val="996600"/>
                </a:solidFill>
                <a:cs typeface="Times New Roman"/>
              </a:rPr>
              <a:t>, </a:t>
            </a:r>
            <a:r>
              <a:rPr lang="en-US" sz="2000" dirty="0" err="1">
                <a:solidFill>
                  <a:srgbClr val="000000"/>
                </a:solidFill>
                <a:cs typeface="Times New Roman"/>
              </a:rPr>
              <a:t>thỏa</a:t>
            </a:r>
            <a:r>
              <a:rPr lang="en-US" sz="2000" dirty="0">
                <a:solidFill>
                  <a:srgbClr val="000000"/>
                </a:solidFill>
                <a:cs typeface="Times New Roman"/>
              </a:rPr>
              <a:t> </a:t>
            </a:r>
            <a:r>
              <a:rPr lang="en-US" sz="2000" dirty="0" err="1">
                <a:solidFill>
                  <a:srgbClr val="000000"/>
                </a:solidFill>
                <a:cs typeface="Times New Roman"/>
              </a:rPr>
              <a:t>mãn</a:t>
            </a:r>
            <a:r>
              <a:rPr lang="en-US" sz="2000" dirty="0">
                <a:solidFill>
                  <a:srgbClr val="000000"/>
                </a:solidFill>
                <a:cs typeface="Times New Roman"/>
              </a:rPr>
              <a:t> </a:t>
            </a:r>
            <a:r>
              <a:rPr lang="en-US" sz="2000" dirty="0" err="1">
                <a:solidFill>
                  <a:srgbClr val="000000"/>
                </a:solidFill>
                <a:cs typeface="Times New Roman"/>
              </a:rPr>
              <a:t>đủ</a:t>
            </a:r>
            <a:r>
              <a:rPr lang="en-US" sz="2000" dirty="0">
                <a:solidFill>
                  <a:srgbClr val="000000"/>
                </a:solidFill>
                <a:cs typeface="Times New Roman"/>
              </a:rPr>
              <a:t> 3 </a:t>
            </a:r>
            <a:r>
              <a:rPr lang="en-US" sz="2000" dirty="0" err="1">
                <a:solidFill>
                  <a:srgbClr val="000000"/>
                </a:solidFill>
                <a:cs typeface="Times New Roman"/>
              </a:rPr>
              <a:t>điều</a:t>
            </a:r>
            <a:r>
              <a:rPr lang="en-US" sz="2000" dirty="0">
                <a:solidFill>
                  <a:srgbClr val="000000"/>
                </a:solidFill>
                <a:cs typeface="Times New Roman"/>
              </a:rPr>
              <a:t> </a:t>
            </a:r>
            <a:r>
              <a:rPr lang="en-US" sz="2000" dirty="0" err="1">
                <a:solidFill>
                  <a:srgbClr val="000000"/>
                </a:solidFill>
                <a:cs typeface="Times New Roman"/>
              </a:rPr>
              <a:t>kiện</a:t>
            </a:r>
            <a:r>
              <a:rPr lang="en-US" sz="2000" dirty="0">
                <a:solidFill>
                  <a:srgbClr val="000000"/>
                </a:solidFill>
                <a:cs typeface="Times New Roman"/>
              </a:rPr>
              <a:t>, 3 </a:t>
            </a:r>
            <a:r>
              <a:rPr lang="en-US" sz="2000" dirty="0" err="1">
                <a:solidFill>
                  <a:srgbClr val="000000"/>
                </a:solidFill>
                <a:cs typeface="Times New Roman"/>
              </a:rPr>
              <a:t>đặc</a:t>
            </a:r>
            <a:r>
              <a:rPr lang="en-US" sz="2000" dirty="0">
                <a:solidFill>
                  <a:srgbClr val="000000"/>
                </a:solidFill>
                <a:cs typeface="Times New Roman"/>
              </a:rPr>
              <a:t> </a:t>
            </a:r>
            <a:r>
              <a:rPr lang="en-US" sz="2000" dirty="0" err="1">
                <a:solidFill>
                  <a:srgbClr val="000000"/>
                </a:solidFill>
                <a:cs typeface="Times New Roman"/>
              </a:rPr>
              <a:t>trưng</a:t>
            </a:r>
            <a:r>
              <a:rPr lang="en-US" sz="2000" dirty="0">
                <a:solidFill>
                  <a:srgbClr val="000000"/>
                </a:solidFill>
                <a:cs typeface="Times New Roman"/>
              </a:rPr>
              <a:t> </a:t>
            </a:r>
            <a:r>
              <a:rPr lang="en-US" sz="2000" dirty="0" err="1">
                <a:solidFill>
                  <a:srgbClr val="000000"/>
                </a:solidFill>
                <a:cs typeface="Times New Roman"/>
              </a:rPr>
              <a:t>cơ</a:t>
            </a:r>
            <a:r>
              <a:rPr lang="en-US" sz="2000" dirty="0">
                <a:solidFill>
                  <a:srgbClr val="000000"/>
                </a:solidFill>
                <a:cs typeface="Times New Roman"/>
              </a:rPr>
              <a:t> </a:t>
            </a:r>
            <a:r>
              <a:rPr lang="en-US" sz="2000" dirty="0" err="1">
                <a:solidFill>
                  <a:srgbClr val="000000"/>
                </a:solidFill>
                <a:cs typeface="Times New Roman"/>
              </a:rPr>
              <a:t>bản</a:t>
            </a:r>
            <a:r>
              <a:rPr lang="en-US" sz="2000" dirty="0">
                <a:solidFill>
                  <a:srgbClr val="000000"/>
                </a:solidFill>
                <a:cs typeface="Times New Roman"/>
              </a:rPr>
              <a:t>: </a:t>
            </a:r>
            <a:r>
              <a:rPr lang="en-US" sz="2000" dirty="0" err="1">
                <a:solidFill>
                  <a:srgbClr val="000000"/>
                </a:solidFill>
                <a:cs typeface="Times New Roman"/>
              </a:rPr>
              <a:t>Tính</a:t>
            </a:r>
            <a:r>
              <a:rPr lang="en-US" sz="2000" dirty="0">
                <a:solidFill>
                  <a:srgbClr val="000000"/>
                </a:solidFill>
                <a:cs typeface="Times New Roman"/>
              </a:rPr>
              <a:t> </a:t>
            </a:r>
            <a:r>
              <a:rPr lang="en-US" sz="2000" dirty="0" err="1">
                <a:solidFill>
                  <a:srgbClr val="000000"/>
                </a:solidFill>
                <a:cs typeface="Times New Roman"/>
              </a:rPr>
              <a:t>khái</a:t>
            </a:r>
            <a:r>
              <a:rPr lang="en-US" sz="2000" dirty="0">
                <a:solidFill>
                  <a:srgbClr val="000000"/>
                </a:solidFill>
                <a:cs typeface="Times New Roman"/>
              </a:rPr>
              <a:t> </a:t>
            </a:r>
            <a:r>
              <a:rPr lang="en-US" sz="2000" dirty="0" err="1">
                <a:solidFill>
                  <a:srgbClr val="000000"/>
                </a:solidFill>
                <a:cs typeface="Times New Roman"/>
              </a:rPr>
              <a:t>quát</a:t>
            </a:r>
            <a:r>
              <a:rPr lang="en-US" sz="2000" dirty="0">
                <a:solidFill>
                  <a:srgbClr val="000000"/>
                </a:solidFill>
                <a:cs typeface="Times New Roman"/>
              </a:rPr>
              <a:t>, </a:t>
            </a:r>
            <a:r>
              <a:rPr lang="en-US" sz="2000" dirty="0" err="1">
                <a:solidFill>
                  <a:srgbClr val="000000"/>
                </a:solidFill>
                <a:cs typeface="Times New Roman"/>
              </a:rPr>
              <a:t>tính</a:t>
            </a:r>
            <a:r>
              <a:rPr lang="en-US" sz="2000" dirty="0">
                <a:solidFill>
                  <a:srgbClr val="000000"/>
                </a:solidFill>
                <a:cs typeface="Times New Roman"/>
              </a:rPr>
              <a:t> </a:t>
            </a:r>
            <a:r>
              <a:rPr lang="en-US" sz="2000" dirty="0" err="1">
                <a:solidFill>
                  <a:srgbClr val="000000"/>
                </a:solidFill>
                <a:cs typeface="Times New Roman"/>
              </a:rPr>
              <a:t>hệ</a:t>
            </a:r>
            <a:r>
              <a:rPr lang="en-US" sz="2000" dirty="0">
                <a:solidFill>
                  <a:srgbClr val="000000"/>
                </a:solidFill>
                <a:cs typeface="Times New Roman"/>
              </a:rPr>
              <a:t> </a:t>
            </a:r>
            <a:r>
              <a:rPr lang="en-US" sz="2000" dirty="0" err="1">
                <a:solidFill>
                  <a:srgbClr val="000000"/>
                </a:solidFill>
                <a:cs typeface="Times New Roman"/>
              </a:rPr>
              <a:t>thống</a:t>
            </a:r>
            <a:r>
              <a:rPr lang="en-US" sz="2000" dirty="0">
                <a:solidFill>
                  <a:srgbClr val="000000"/>
                </a:solidFill>
                <a:cs typeface="Times New Roman"/>
              </a:rPr>
              <a:t>, </a:t>
            </a:r>
            <a:r>
              <a:rPr lang="en-US" sz="2000" dirty="0" err="1">
                <a:solidFill>
                  <a:srgbClr val="000000"/>
                </a:solidFill>
                <a:cs typeface="Times New Roman"/>
              </a:rPr>
              <a:t>tính</a:t>
            </a:r>
            <a:r>
              <a:rPr lang="en-US" sz="2000" dirty="0">
                <a:solidFill>
                  <a:srgbClr val="000000"/>
                </a:solidFill>
                <a:cs typeface="Times New Roman"/>
              </a:rPr>
              <a:t> </a:t>
            </a:r>
            <a:r>
              <a:rPr lang="en-US" sz="2000" dirty="0" err="1">
                <a:solidFill>
                  <a:srgbClr val="000000"/>
                </a:solidFill>
                <a:cs typeface="Times New Roman"/>
              </a:rPr>
              <a:t>lý</a:t>
            </a:r>
            <a:r>
              <a:rPr lang="en-US" sz="2000" dirty="0">
                <a:solidFill>
                  <a:srgbClr val="000000"/>
                </a:solidFill>
                <a:cs typeface="Times New Roman"/>
              </a:rPr>
              <a:t> </a:t>
            </a:r>
            <a:r>
              <a:rPr lang="en-US" sz="2000" dirty="0" err="1">
                <a:solidFill>
                  <a:srgbClr val="000000"/>
                </a:solidFill>
                <a:cs typeface="Times New Roman"/>
              </a:rPr>
              <a:t>luận</a:t>
            </a:r>
            <a:r>
              <a:rPr lang="en-US" sz="2000" dirty="0">
                <a:solidFill>
                  <a:srgbClr val="000000"/>
                </a:solidFill>
                <a:cs typeface="Times New Roman"/>
              </a:rPr>
              <a:t>. </a:t>
            </a:r>
            <a:endParaRPr lang="en-US" sz="2000" dirty="0">
              <a:solidFill>
                <a:srgbClr val="000000"/>
              </a:solidFill>
              <a:latin typeface="+mj-lt"/>
              <a:cs typeface="Times New Roman"/>
            </a:endParaRPr>
          </a:p>
          <a:p>
            <a:pPr marL="285750" indent="-285750" algn="just">
              <a:buFont typeface="Wingdings" panose="05000000000000000000" pitchFamily="2" charset="2"/>
              <a:buChar char="§"/>
            </a:pPr>
            <a:r>
              <a:rPr lang="en-US" sz="2000" dirty="0" err="1">
                <a:solidFill>
                  <a:srgbClr val="000000"/>
                </a:solidFill>
                <a:latin typeface="+mj-lt"/>
                <a:cs typeface="Times New Roman"/>
              </a:rPr>
              <a:t>Thế</a:t>
            </a:r>
            <a:r>
              <a:rPr lang="en-US" sz="2000" dirty="0">
                <a:solidFill>
                  <a:srgbClr val="000000"/>
                </a:solidFill>
                <a:latin typeface="+mj-lt"/>
                <a:cs typeface="Times New Roman"/>
              </a:rPr>
              <a:t> </a:t>
            </a:r>
            <a:r>
              <a:rPr lang="en-US" sz="2000" dirty="0" err="1">
                <a:solidFill>
                  <a:srgbClr val="000000"/>
                </a:solidFill>
                <a:latin typeface="+mj-lt"/>
                <a:cs typeface="Times New Roman"/>
              </a:rPr>
              <a:t>giới</a:t>
            </a:r>
            <a:r>
              <a:rPr lang="en-US" sz="2000" dirty="0">
                <a:solidFill>
                  <a:srgbClr val="000000"/>
                </a:solidFill>
                <a:latin typeface="+mj-lt"/>
                <a:cs typeface="Times New Roman"/>
              </a:rPr>
              <a:t> </a:t>
            </a:r>
            <a:r>
              <a:rPr lang="en-US" sz="2000" dirty="0" err="1">
                <a:solidFill>
                  <a:srgbClr val="000000"/>
                </a:solidFill>
                <a:latin typeface="+mj-lt"/>
                <a:cs typeface="Times New Roman"/>
              </a:rPr>
              <a:t>quan</a:t>
            </a:r>
            <a:r>
              <a:rPr lang="en-US" sz="2000" dirty="0">
                <a:solidFill>
                  <a:srgbClr val="000000"/>
                </a:solidFill>
                <a:latin typeface="+mj-lt"/>
                <a:cs typeface="Times New Roman"/>
              </a:rPr>
              <a:t> </a:t>
            </a:r>
            <a:r>
              <a:rPr lang="en-US" sz="2000" dirty="0" err="1">
                <a:solidFill>
                  <a:srgbClr val="000000"/>
                </a:solidFill>
                <a:latin typeface="+mj-lt"/>
                <a:cs typeface="Times New Roman"/>
              </a:rPr>
              <a:t>Triết</a:t>
            </a:r>
            <a:r>
              <a:rPr lang="en-US" sz="2000" dirty="0">
                <a:solidFill>
                  <a:srgbClr val="000000"/>
                </a:solidFill>
                <a:latin typeface="+mj-lt"/>
                <a:cs typeface="Times New Roman"/>
              </a:rPr>
              <a:t> </a:t>
            </a:r>
            <a:r>
              <a:rPr lang="en-US" sz="2000" dirty="0" err="1">
                <a:solidFill>
                  <a:srgbClr val="000000"/>
                </a:solidFill>
                <a:latin typeface="+mj-lt"/>
                <a:cs typeface="Times New Roman"/>
              </a:rPr>
              <a:t>học</a:t>
            </a:r>
            <a:r>
              <a:rPr lang="en-US" sz="2000" dirty="0">
                <a:solidFill>
                  <a:srgbClr val="000000"/>
                </a:solidFill>
                <a:latin typeface="+mj-lt"/>
                <a:cs typeface="Times New Roman"/>
              </a:rPr>
              <a:t> </a:t>
            </a:r>
            <a:r>
              <a:rPr lang="en-US" sz="2000" dirty="0" err="1">
                <a:solidFill>
                  <a:srgbClr val="000000"/>
                </a:solidFill>
                <a:latin typeface="+mj-lt"/>
                <a:cs typeface="Times New Roman"/>
              </a:rPr>
              <a:t>giữ</a:t>
            </a:r>
            <a:r>
              <a:rPr lang="en-US" sz="2000" dirty="0">
                <a:solidFill>
                  <a:srgbClr val="000000"/>
                </a:solidFill>
                <a:latin typeface="+mj-lt"/>
                <a:cs typeface="Times New Roman"/>
              </a:rPr>
              <a:t> </a:t>
            </a:r>
            <a:r>
              <a:rPr lang="en-US" sz="2000" dirty="0" err="1">
                <a:solidFill>
                  <a:srgbClr val="000000"/>
                </a:solidFill>
                <a:latin typeface="+mj-lt"/>
                <a:cs typeface="Times New Roman"/>
              </a:rPr>
              <a:t>vai</a:t>
            </a:r>
            <a:r>
              <a:rPr lang="en-US" sz="2000" dirty="0">
                <a:solidFill>
                  <a:srgbClr val="000000"/>
                </a:solidFill>
                <a:latin typeface="+mj-lt"/>
                <a:cs typeface="Times New Roman"/>
              </a:rPr>
              <a:t> </a:t>
            </a:r>
            <a:r>
              <a:rPr lang="en-US" sz="2000" dirty="0" err="1">
                <a:solidFill>
                  <a:srgbClr val="000000"/>
                </a:solidFill>
                <a:latin typeface="+mj-lt"/>
                <a:cs typeface="Times New Roman"/>
              </a:rPr>
              <a:t>trò</a:t>
            </a:r>
            <a:r>
              <a:rPr lang="en-US" sz="2000" dirty="0">
                <a:solidFill>
                  <a:srgbClr val="000000"/>
                </a:solidFill>
                <a:latin typeface="+mj-lt"/>
                <a:cs typeface="Times New Roman"/>
              </a:rPr>
              <a:t> </a:t>
            </a:r>
            <a:r>
              <a:rPr lang="en-US" sz="2000" b="1" dirty="0" err="1">
                <a:solidFill>
                  <a:srgbClr val="0033CC"/>
                </a:solidFill>
                <a:latin typeface="+mj-lt"/>
                <a:cs typeface="Times New Roman"/>
              </a:rPr>
              <a:t>định</a:t>
            </a:r>
            <a:r>
              <a:rPr lang="en-US" sz="2000" b="1" dirty="0">
                <a:solidFill>
                  <a:srgbClr val="0033CC"/>
                </a:solidFill>
                <a:latin typeface="+mj-lt"/>
                <a:cs typeface="Times New Roman"/>
              </a:rPr>
              <a:t> </a:t>
            </a:r>
            <a:r>
              <a:rPr lang="en-US" sz="2000" b="1" dirty="0" err="1">
                <a:solidFill>
                  <a:srgbClr val="0033CC"/>
                </a:solidFill>
                <a:latin typeface="+mj-lt"/>
                <a:cs typeface="Times New Roman"/>
              </a:rPr>
              <a:t>hướng</a:t>
            </a:r>
            <a:r>
              <a:rPr lang="en-US" sz="2000" b="1" dirty="0">
                <a:solidFill>
                  <a:srgbClr val="0033CC"/>
                </a:solidFill>
                <a:latin typeface="+mj-lt"/>
                <a:cs typeface="Times New Roman"/>
              </a:rPr>
              <a:t> </a:t>
            </a:r>
            <a:r>
              <a:rPr lang="en-US" sz="2000" b="1" dirty="0" err="1">
                <a:solidFill>
                  <a:srgbClr val="0033CC"/>
                </a:solidFill>
                <a:latin typeface="+mj-lt"/>
                <a:cs typeface="Times New Roman"/>
              </a:rPr>
              <a:t>cho</a:t>
            </a:r>
            <a:r>
              <a:rPr lang="en-US" sz="2000" b="1" dirty="0">
                <a:solidFill>
                  <a:srgbClr val="0033CC"/>
                </a:solidFill>
                <a:latin typeface="+mj-lt"/>
                <a:cs typeface="Times New Roman"/>
              </a:rPr>
              <a:t> </a:t>
            </a:r>
            <a:r>
              <a:rPr lang="en-US" sz="2000" b="1" dirty="0" err="1">
                <a:solidFill>
                  <a:srgbClr val="0033CC"/>
                </a:solidFill>
                <a:latin typeface="+mj-lt"/>
                <a:cs typeface="Times New Roman"/>
              </a:rPr>
              <a:t>quá</a:t>
            </a:r>
            <a:r>
              <a:rPr lang="en-US" sz="2000" b="1" dirty="0">
                <a:solidFill>
                  <a:srgbClr val="0033CC"/>
                </a:solidFill>
                <a:latin typeface="+mj-lt"/>
                <a:cs typeface="Times New Roman"/>
              </a:rPr>
              <a:t> </a:t>
            </a:r>
            <a:r>
              <a:rPr lang="en-US" sz="2000" b="1" dirty="0" err="1">
                <a:solidFill>
                  <a:srgbClr val="0033CC"/>
                </a:solidFill>
                <a:latin typeface="+mj-lt"/>
                <a:cs typeface="Times New Roman"/>
              </a:rPr>
              <a:t>trình</a:t>
            </a:r>
            <a:r>
              <a:rPr lang="en-US" sz="2000" b="1" dirty="0">
                <a:solidFill>
                  <a:srgbClr val="0033CC"/>
                </a:solidFill>
                <a:latin typeface="+mj-lt"/>
                <a:cs typeface="Times New Roman"/>
              </a:rPr>
              <a:t> </a:t>
            </a:r>
            <a:r>
              <a:rPr lang="en-US" sz="2000" b="1" dirty="0" err="1">
                <a:solidFill>
                  <a:srgbClr val="0033CC"/>
                </a:solidFill>
                <a:latin typeface="+mj-lt"/>
                <a:cs typeface="Times New Roman"/>
              </a:rPr>
              <a:t>củng</a:t>
            </a:r>
            <a:r>
              <a:rPr lang="en-US" sz="2000" b="1" dirty="0">
                <a:solidFill>
                  <a:srgbClr val="0033CC"/>
                </a:solidFill>
                <a:latin typeface="+mj-lt"/>
                <a:cs typeface="Times New Roman"/>
              </a:rPr>
              <a:t> </a:t>
            </a:r>
            <a:r>
              <a:rPr lang="en-US" sz="2000" b="1" dirty="0" err="1">
                <a:solidFill>
                  <a:srgbClr val="0033CC"/>
                </a:solidFill>
                <a:latin typeface="+mj-lt"/>
                <a:cs typeface="Times New Roman"/>
              </a:rPr>
              <a:t>cố</a:t>
            </a:r>
            <a:r>
              <a:rPr lang="en-US" sz="2000" b="1" dirty="0">
                <a:solidFill>
                  <a:srgbClr val="0033CC"/>
                </a:solidFill>
                <a:latin typeface="+mj-lt"/>
                <a:cs typeface="Times New Roman"/>
              </a:rPr>
              <a:t> </a:t>
            </a:r>
            <a:r>
              <a:rPr lang="en-US" sz="2000" b="1" dirty="0" err="1">
                <a:solidFill>
                  <a:srgbClr val="0033CC"/>
                </a:solidFill>
                <a:latin typeface="+mj-lt"/>
                <a:cs typeface="Times New Roman"/>
              </a:rPr>
              <a:t>và</a:t>
            </a:r>
            <a:r>
              <a:rPr lang="en-US" sz="2000" b="1" dirty="0">
                <a:solidFill>
                  <a:srgbClr val="0033CC"/>
                </a:solidFill>
                <a:latin typeface="+mj-lt"/>
                <a:cs typeface="Times New Roman"/>
              </a:rPr>
              <a:t> </a:t>
            </a:r>
            <a:r>
              <a:rPr lang="en-US" sz="2000" b="1" dirty="0" err="1">
                <a:solidFill>
                  <a:srgbClr val="0033CC"/>
                </a:solidFill>
                <a:latin typeface="+mj-lt"/>
                <a:cs typeface="Times New Roman"/>
              </a:rPr>
              <a:t>phát</a:t>
            </a:r>
            <a:r>
              <a:rPr lang="en-US" sz="2000" b="1" dirty="0">
                <a:solidFill>
                  <a:srgbClr val="0033CC"/>
                </a:solidFill>
                <a:latin typeface="+mj-lt"/>
                <a:cs typeface="Times New Roman"/>
              </a:rPr>
              <a:t> </a:t>
            </a:r>
            <a:r>
              <a:rPr lang="en-US" sz="2000" b="1" dirty="0" err="1">
                <a:solidFill>
                  <a:srgbClr val="0033CC"/>
                </a:solidFill>
                <a:latin typeface="+mj-lt"/>
                <a:cs typeface="Times New Roman"/>
              </a:rPr>
              <a:t>triển</a:t>
            </a:r>
            <a:r>
              <a:rPr lang="en-US" sz="2000" b="1" dirty="0">
                <a:solidFill>
                  <a:srgbClr val="0033CC"/>
                </a:solidFill>
                <a:latin typeface="+mj-lt"/>
                <a:cs typeface="Times New Roman"/>
              </a:rPr>
              <a:t> TGQ</a:t>
            </a:r>
            <a:r>
              <a:rPr lang="en-US" sz="2000" dirty="0">
                <a:solidFill>
                  <a:srgbClr val="996600"/>
                </a:solidFill>
                <a:latin typeface="+mj-lt"/>
                <a:cs typeface="Times New Roman"/>
              </a:rPr>
              <a:t> </a:t>
            </a:r>
            <a:r>
              <a:rPr lang="en-US" sz="2000" dirty="0" err="1">
                <a:solidFill>
                  <a:srgbClr val="000000"/>
                </a:solidFill>
                <a:latin typeface="+mj-lt"/>
                <a:cs typeface="Times New Roman"/>
              </a:rPr>
              <a:t>của</a:t>
            </a:r>
            <a:r>
              <a:rPr lang="en-US" sz="2000" dirty="0">
                <a:solidFill>
                  <a:srgbClr val="000000"/>
                </a:solidFill>
                <a:latin typeface="+mj-lt"/>
                <a:cs typeface="Times New Roman"/>
              </a:rPr>
              <a:t> </a:t>
            </a:r>
            <a:r>
              <a:rPr lang="en-US" sz="2000" dirty="0" err="1">
                <a:solidFill>
                  <a:srgbClr val="000000"/>
                </a:solidFill>
                <a:latin typeface="+mj-lt"/>
                <a:cs typeface="Times New Roman"/>
              </a:rPr>
              <a:t>mỗi</a:t>
            </a:r>
            <a:r>
              <a:rPr lang="en-US" sz="2000" dirty="0">
                <a:solidFill>
                  <a:srgbClr val="000000"/>
                </a:solidFill>
                <a:latin typeface="+mj-lt"/>
                <a:cs typeface="Times New Roman"/>
              </a:rPr>
              <a:t> </a:t>
            </a:r>
            <a:r>
              <a:rPr lang="en-US" sz="2000" dirty="0" err="1">
                <a:solidFill>
                  <a:srgbClr val="000000"/>
                </a:solidFill>
                <a:latin typeface="+mj-lt"/>
                <a:cs typeface="Times New Roman"/>
              </a:rPr>
              <a:t>cá</a:t>
            </a:r>
            <a:r>
              <a:rPr lang="en-US" sz="2000" dirty="0">
                <a:solidFill>
                  <a:srgbClr val="000000"/>
                </a:solidFill>
                <a:latin typeface="+mj-lt"/>
                <a:cs typeface="Times New Roman"/>
              </a:rPr>
              <a:t> </a:t>
            </a:r>
            <a:r>
              <a:rPr lang="en-US" sz="2000" dirty="0" err="1">
                <a:solidFill>
                  <a:srgbClr val="000000"/>
                </a:solidFill>
                <a:latin typeface="+mj-lt"/>
                <a:cs typeface="Times New Roman"/>
              </a:rPr>
              <a:t>nhân</a:t>
            </a:r>
            <a:r>
              <a:rPr lang="en-US" sz="2000" dirty="0">
                <a:solidFill>
                  <a:srgbClr val="000000"/>
                </a:solidFill>
                <a:latin typeface="+mj-lt"/>
                <a:cs typeface="Times New Roman"/>
              </a:rPr>
              <a:t>, </a:t>
            </a:r>
            <a:r>
              <a:rPr lang="en-US" sz="2000" dirty="0" err="1">
                <a:solidFill>
                  <a:srgbClr val="000000"/>
                </a:solidFill>
                <a:latin typeface="+mj-lt"/>
                <a:cs typeface="Times New Roman"/>
              </a:rPr>
              <a:t>mỗi</a:t>
            </a:r>
            <a:r>
              <a:rPr lang="en-US" sz="2000" dirty="0">
                <a:solidFill>
                  <a:srgbClr val="000000"/>
                </a:solidFill>
                <a:latin typeface="+mj-lt"/>
                <a:cs typeface="Times New Roman"/>
              </a:rPr>
              <a:t> </a:t>
            </a:r>
            <a:r>
              <a:rPr lang="en-US" sz="2000" dirty="0" err="1">
                <a:solidFill>
                  <a:srgbClr val="000000"/>
                </a:solidFill>
                <a:latin typeface="+mj-lt"/>
                <a:cs typeface="Times New Roman"/>
              </a:rPr>
              <a:t>cộng</a:t>
            </a:r>
            <a:r>
              <a:rPr lang="en-US" sz="2000" dirty="0">
                <a:solidFill>
                  <a:srgbClr val="000000"/>
                </a:solidFill>
                <a:latin typeface="+mj-lt"/>
                <a:cs typeface="Times New Roman"/>
              </a:rPr>
              <a:t> </a:t>
            </a:r>
            <a:r>
              <a:rPr lang="en-US" sz="2000" dirty="0" err="1">
                <a:solidFill>
                  <a:srgbClr val="000000"/>
                </a:solidFill>
                <a:latin typeface="+mj-lt"/>
                <a:cs typeface="Times New Roman"/>
              </a:rPr>
              <a:t>đồng</a:t>
            </a:r>
            <a:r>
              <a:rPr lang="en-US" sz="2000" dirty="0">
                <a:solidFill>
                  <a:srgbClr val="000000"/>
                </a:solidFill>
                <a:latin typeface="+mj-lt"/>
                <a:cs typeface="Times New Roman"/>
              </a:rPr>
              <a:t> </a:t>
            </a:r>
            <a:r>
              <a:rPr lang="en-US" sz="2000" dirty="0" err="1">
                <a:solidFill>
                  <a:srgbClr val="000000"/>
                </a:solidFill>
                <a:latin typeface="+mj-lt"/>
                <a:cs typeface="Times New Roman"/>
              </a:rPr>
              <a:t>lịch</a:t>
            </a:r>
            <a:r>
              <a:rPr lang="en-US" sz="2000" dirty="0">
                <a:solidFill>
                  <a:srgbClr val="000000"/>
                </a:solidFill>
                <a:latin typeface="+mj-lt"/>
                <a:cs typeface="Times New Roman"/>
              </a:rPr>
              <a:t> </a:t>
            </a:r>
            <a:r>
              <a:rPr lang="en-US" sz="2000" dirty="0" err="1">
                <a:solidFill>
                  <a:srgbClr val="000000"/>
                </a:solidFill>
                <a:latin typeface="+mj-lt"/>
                <a:cs typeface="Times New Roman"/>
              </a:rPr>
              <a:t>sử</a:t>
            </a:r>
            <a:r>
              <a:rPr lang="en-US" sz="2000" dirty="0">
                <a:solidFill>
                  <a:srgbClr val="000000"/>
                </a:solidFill>
                <a:latin typeface="+mj-lt"/>
                <a:cs typeface="Times New Roman"/>
              </a:rPr>
              <a:t>, </a:t>
            </a:r>
            <a:r>
              <a:rPr lang="en-US" sz="2000" dirty="0" err="1">
                <a:solidFill>
                  <a:srgbClr val="000000"/>
                </a:solidFill>
                <a:latin typeface="+mj-lt"/>
                <a:cs typeface="Times New Roman"/>
              </a:rPr>
              <a:t>biện</a:t>
            </a:r>
            <a:r>
              <a:rPr lang="en-US" sz="2000" dirty="0">
                <a:solidFill>
                  <a:srgbClr val="000000"/>
                </a:solidFill>
                <a:latin typeface="+mj-lt"/>
                <a:cs typeface="Times New Roman"/>
              </a:rPr>
              <a:t> </a:t>
            </a:r>
            <a:r>
              <a:rPr lang="en-US" sz="2000" dirty="0" err="1">
                <a:solidFill>
                  <a:srgbClr val="000000"/>
                </a:solidFill>
                <a:latin typeface="+mj-lt"/>
                <a:cs typeface="Times New Roman"/>
              </a:rPr>
              <a:t>giải</a:t>
            </a:r>
            <a:r>
              <a:rPr lang="en-US" sz="2000" dirty="0">
                <a:solidFill>
                  <a:srgbClr val="000000"/>
                </a:solidFill>
                <a:latin typeface="+mj-lt"/>
                <a:cs typeface="Times New Roman"/>
              </a:rPr>
              <a:t> TGQ </a:t>
            </a:r>
            <a:r>
              <a:rPr lang="en-US" sz="2000" dirty="0" err="1">
                <a:solidFill>
                  <a:srgbClr val="000000"/>
                </a:solidFill>
                <a:latin typeface="+mj-lt"/>
                <a:cs typeface="Times New Roman"/>
              </a:rPr>
              <a:t>đúng</a:t>
            </a:r>
            <a:r>
              <a:rPr lang="en-US" sz="2000" dirty="0">
                <a:solidFill>
                  <a:srgbClr val="000000"/>
                </a:solidFill>
                <a:latin typeface="+mj-lt"/>
                <a:cs typeface="Times New Roman"/>
              </a:rPr>
              <a:t> </a:t>
            </a:r>
            <a:r>
              <a:rPr lang="en-US" sz="2000" dirty="0" err="1">
                <a:solidFill>
                  <a:srgbClr val="000000"/>
                </a:solidFill>
                <a:latin typeface="+mj-lt"/>
                <a:cs typeface="Times New Roman"/>
              </a:rPr>
              <a:t>đắn</a:t>
            </a:r>
            <a:r>
              <a:rPr lang="en-US" sz="2000" dirty="0">
                <a:solidFill>
                  <a:srgbClr val="000000"/>
                </a:solidFill>
                <a:latin typeface="+mj-lt"/>
                <a:cs typeface="Times New Roman"/>
              </a:rPr>
              <a:t> con </a:t>
            </a:r>
            <a:r>
              <a:rPr lang="en-US" sz="2000" dirty="0" err="1">
                <a:solidFill>
                  <a:srgbClr val="000000"/>
                </a:solidFill>
                <a:latin typeface="+mj-lt"/>
                <a:cs typeface="Times New Roman"/>
              </a:rPr>
              <a:t>người</a:t>
            </a:r>
            <a:r>
              <a:rPr lang="en-US" sz="2000" dirty="0">
                <a:solidFill>
                  <a:srgbClr val="000000"/>
                </a:solidFill>
                <a:latin typeface="+mj-lt"/>
                <a:cs typeface="Times New Roman"/>
              </a:rPr>
              <a:t> </a:t>
            </a:r>
            <a:r>
              <a:rPr lang="en-US" sz="2000" dirty="0" err="1">
                <a:solidFill>
                  <a:srgbClr val="000000"/>
                </a:solidFill>
                <a:latin typeface="+mj-lt"/>
                <a:cs typeface="Times New Roman"/>
              </a:rPr>
              <a:t>sẽ</a:t>
            </a:r>
            <a:r>
              <a:rPr lang="en-US" sz="2000" dirty="0">
                <a:solidFill>
                  <a:srgbClr val="000000"/>
                </a:solidFill>
                <a:latin typeface="+mj-lt"/>
                <a:cs typeface="Times New Roman"/>
              </a:rPr>
              <a:t> </a:t>
            </a:r>
            <a:r>
              <a:rPr lang="en-US" sz="2000" dirty="0" err="1">
                <a:solidFill>
                  <a:srgbClr val="000000"/>
                </a:solidFill>
                <a:latin typeface="+mj-lt"/>
                <a:cs typeface="Times New Roman"/>
              </a:rPr>
              <a:t>có</a:t>
            </a:r>
            <a:r>
              <a:rPr lang="en-US" sz="2000" dirty="0">
                <a:solidFill>
                  <a:srgbClr val="000000"/>
                </a:solidFill>
                <a:latin typeface="+mj-lt"/>
                <a:cs typeface="Times New Roman"/>
              </a:rPr>
              <a:t> </a:t>
            </a:r>
            <a:r>
              <a:rPr lang="en-US" sz="2000" dirty="0" err="1">
                <a:solidFill>
                  <a:srgbClr val="000000"/>
                </a:solidFill>
                <a:latin typeface="+mj-lt"/>
                <a:cs typeface="Times New Roman"/>
              </a:rPr>
              <a:t>cách</a:t>
            </a:r>
            <a:r>
              <a:rPr lang="en-US" sz="2000" dirty="0">
                <a:solidFill>
                  <a:srgbClr val="000000"/>
                </a:solidFill>
                <a:latin typeface="+mj-lt"/>
                <a:cs typeface="Times New Roman"/>
              </a:rPr>
              <a:t> </a:t>
            </a:r>
            <a:r>
              <a:rPr lang="en-US" sz="2000" dirty="0" err="1">
                <a:solidFill>
                  <a:srgbClr val="000000"/>
                </a:solidFill>
                <a:latin typeface="+mj-lt"/>
                <a:cs typeface="Times New Roman"/>
              </a:rPr>
              <a:t>giải</a:t>
            </a:r>
            <a:r>
              <a:rPr lang="en-US" sz="2000" dirty="0">
                <a:solidFill>
                  <a:srgbClr val="000000"/>
                </a:solidFill>
                <a:latin typeface="+mj-lt"/>
                <a:cs typeface="Times New Roman"/>
              </a:rPr>
              <a:t> </a:t>
            </a:r>
            <a:r>
              <a:rPr lang="en-US" sz="2000" dirty="0" err="1">
                <a:solidFill>
                  <a:srgbClr val="000000"/>
                </a:solidFill>
                <a:latin typeface="+mj-lt"/>
                <a:cs typeface="Times New Roman"/>
              </a:rPr>
              <a:t>quyết</a:t>
            </a:r>
            <a:r>
              <a:rPr lang="en-US" sz="2000" dirty="0">
                <a:solidFill>
                  <a:srgbClr val="000000"/>
                </a:solidFill>
                <a:latin typeface="+mj-lt"/>
                <a:cs typeface="Times New Roman"/>
              </a:rPr>
              <a:t> </a:t>
            </a:r>
            <a:r>
              <a:rPr lang="en-US" sz="2000" dirty="0" err="1">
                <a:solidFill>
                  <a:srgbClr val="000000"/>
                </a:solidFill>
                <a:latin typeface="+mj-lt"/>
                <a:cs typeface="Times New Roman"/>
              </a:rPr>
              <a:t>vấn</a:t>
            </a:r>
            <a:r>
              <a:rPr lang="en-US" sz="2000" dirty="0">
                <a:solidFill>
                  <a:srgbClr val="000000"/>
                </a:solidFill>
                <a:latin typeface="+mj-lt"/>
                <a:cs typeface="Times New Roman"/>
              </a:rPr>
              <a:t> </a:t>
            </a:r>
            <a:r>
              <a:rPr lang="en-US" sz="2000" dirty="0" err="1">
                <a:solidFill>
                  <a:srgbClr val="000000"/>
                </a:solidFill>
                <a:latin typeface="+mj-lt"/>
                <a:cs typeface="Times New Roman"/>
              </a:rPr>
              <a:t>đề</a:t>
            </a:r>
            <a:r>
              <a:rPr lang="en-US" sz="2000" dirty="0">
                <a:solidFill>
                  <a:srgbClr val="000000"/>
                </a:solidFill>
                <a:latin typeface="+mj-lt"/>
                <a:cs typeface="Times New Roman"/>
              </a:rPr>
              <a:t> do </a:t>
            </a:r>
            <a:r>
              <a:rPr lang="en-US" sz="2000" dirty="0" err="1">
                <a:solidFill>
                  <a:srgbClr val="000000"/>
                </a:solidFill>
                <a:latin typeface="+mj-lt"/>
                <a:cs typeface="Times New Roman"/>
              </a:rPr>
              <a:t>cuộc</a:t>
            </a:r>
            <a:r>
              <a:rPr lang="en-US" sz="2000" dirty="0">
                <a:solidFill>
                  <a:srgbClr val="000000"/>
                </a:solidFill>
                <a:latin typeface="+mj-lt"/>
                <a:cs typeface="Times New Roman"/>
              </a:rPr>
              <a:t> </a:t>
            </a:r>
            <a:r>
              <a:rPr lang="en-US" sz="2000" dirty="0" err="1">
                <a:solidFill>
                  <a:srgbClr val="000000"/>
                </a:solidFill>
                <a:latin typeface="+mj-lt"/>
                <a:cs typeface="Times New Roman"/>
              </a:rPr>
              <a:t>sống</a:t>
            </a:r>
            <a:r>
              <a:rPr lang="en-US" sz="2000" dirty="0">
                <a:solidFill>
                  <a:srgbClr val="000000"/>
                </a:solidFill>
                <a:latin typeface="+mj-lt"/>
                <a:cs typeface="Times New Roman"/>
              </a:rPr>
              <a:t> </a:t>
            </a:r>
            <a:r>
              <a:rPr lang="en-US" sz="2000" dirty="0" err="1">
                <a:solidFill>
                  <a:srgbClr val="000000"/>
                </a:solidFill>
                <a:latin typeface="+mj-lt"/>
                <a:cs typeface="Times New Roman"/>
              </a:rPr>
              <a:t>đặt</a:t>
            </a:r>
            <a:r>
              <a:rPr lang="en-US" sz="2000" dirty="0">
                <a:solidFill>
                  <a:srgbClr val="000000"/>
                </a:solidFill>
                <a:latin typeface="+mj-lt"/>
                <a:cs typeface="Times New Roman"/>
              </a:rPr>
              <a:t> </a:t>
            </a:r>
            <a:r>
              <a:rPr lang="en-US" sz="2000" dirty="0" err="1">
                <a:solidFill>
                  <a:srgbClr val="000000"/>
                </a:solidFill>
                <a:latin typeface="+mj-lt"/>
                <a:cs typeface="Times New Roman"/>
              </a:rPr>
              <a:t>ra.</a:t>
            </a:r>
            <a:r>
              <a:rPr lang="en-US" sz="2000" dirty="0">
                <a:solidFill>
                  <a:srgbClr val="000000"/>
                </a:solidFill>
                <a:latin typeface="+mj-lt"/>
                <a:cs typeface="Times New Roman"/>
              </a:rPr>
              <a:t> </a:t>
            </a:r>
          </a:p>
          <a:p>
            <a:pPr marL="285750" indent="-285750" algn="just">
              <a:buFont typeface="Wingdings" panose="05000000000000000000" pitchFamily="2" charset="2"/>
              <a:buChar char="§"/>
            </a:pPr>
            <a:r>
              <a:rPr lang="en-US" sz="2000" dirty="0" err="1">
                <a:solidFill>
                  <a:srgbClr val="000000"/>
                </a:solidFill>
                <a:latin typeface="+mj-lt"/>
                <a:cs typeface="Times New Roman"/>
              </a:rPr>
              <a:t>Trong</a:t>
            </a:r>
            <a:r>
              <a:rPr lang="en-US" sz="2000" dirty="0">
                <a:solidFill>
                  <a:srgbClr val="000000"/>
                </a:solidFill>
                <a:latin typeface="+mj-lt"/>
                <a:cs typeface="Times New Roman"/>
              </a:rPr>
              <a:t> TGQ </a:t>
            </a:r>
            <a:r>
              <a:rPr lang="en-US" sz="2000" dirty="0" err="1">
                <a:solidFill>
                  <a:srgbClr val="000000"/>
                </a:solidFill>
                <a:latin typeface="+mj-lt"/>
                <a:cs typeface="Times New Roman"/>
              </a:rPr>
              <a:t>triết</a:t>
            </a:r>
            <a:r>
              <a:rPr lang="en-US" sz="2000" dirty="0">
                <a:solidFill>
                  <a:srgbClr val="000000"/>
                </a:solidFill>
                <a:latin typeface="+mj-lt"/>
                <a:cs typeface="Times New Roman"/>
              </a:rPr>
              <a:t> </a:t>
            </a:r>
            <a:r>
              <a:rPr lang="en-US" sz="2000" dirty="0" err="1">
                <a:solidFill>
                  <a:srgbClr val="000000"/>
                </a:solidFill>
                <a:latin typeface="+mj-lt"/>
                <a:cs typeface="Times New Roman"/>
              </a:rPr>
              <a:t>học</a:t>
            </a:r>
            <a:r>
              <a:rPr lang="en-US" sz="2000" dirty="0">
                <a:solidFill>
                  <a:srgbClr val="996600"/>
                </a:solidFill>
                <a:latin typeface="+mj-lt"/>
                <a:cs typeface="Times New Roman"/>
              </a:rPr>
              <a:t>, </a:t>
            </a:r>
            <a:r>
              <a:rPr lang="en-US" sz="2000" b="1" dirty="0" err="1">
                <a:solidFill>
                  <a:srgbClr val="00B050"/>
                </a:solidFill>
                <a:latin typeface="+mj-lt"/>
                <a:cs typeface="Times New Roman"/>
              </a:rPr>
              <a:t>niềm</a:t>
            </a:r>
            <a:r>
              <a:rPr lang="en-US" sz="2000" b="1" dirty="0">
                <a:solidFill>
                  <a:srgbClr val="00B050"/>
                </a:solidFill>
                <a:latin typeface="+mj-lt"/>
                <a:cs typeface="Times New Roman"/>
              </a:rPr>
              <a:t> tin </a:t>
            </a:r>
            <a:r>
              <a:rPr lang="en-US" sz="2000" b="1" dirty="0" err="1">
                <a:solidFill>
                  <a:srgbClr val="00B050"/>
                </a:solidFill>
                <a:latin typeface="+mj-lt"/>
                <a:cs typeface="Times New Roman"/>
              </a:rPr>
              <a:t>có</a:t>
            </a:r>
            <a:r>
              <a:rPr lang="en-US" sz="2000" b="1" dirty="0">
                <a:solidFill>
                  <a:srgbClr val="00B050"/>
                </a:solidFill>
                <a:latin typeface="+mj-lt"/>
                <a:cs typeface="Times New Roman"/>
              </a:rPr>
              <a:t> </a:t>
            </a:r>
            <a:r>
              <a:rPr lang="en-US" sz="2000" b="1" dirty="0" err="1">
                <a:solidFill>
                  <a:srgbClr val="00B050"/>
                </a:solidFill>
                <a:latin typeface="+mj-lt"/>
                <a:cs typeface="Times New Roman"/>
              </a:rPr>
              <a:t>được</a:t>
            </a:r>
            <a:r>
              <a:rPr lang="en-US" sz="2000" b="1" dirty="0">
                <a:solidFill>
                  <a:srgbClr val="00B050"/>
                </a:solidFill>
                <a:latin typeface="+mj-lt"/>
                <a:cs typeface="Times New Roman"/>
              </a:rPr>
              <a:t> </a:t>
            </a:r>
            <a:r>
              <a:rPr lang="en-US" sz="2000" b="1" dirty="0" err="1">
                <a:solidFill>
                  <a:srgbClr val="00B050"/>
                </a:solidFill>
                <a:latin typeface="+mj-lt"/>
                <a:cs typeface="Times New Roman"/>
              </a:rPr>
              <a:t>là</a:t>
            </a:r>
            <a:r>
              <a:rPr lang="en-US" sz="2000" b="1" dirty="0">
                <a:solidFill>
                  <a:srgbClr val="00B050"/>
                </a:solidFill>
                <a:latin typeface="+mj-lt"/>
                <a:cs typeface="Times New Roman"/>
              </a:rPr>
              <a:t> </a:t>
            </a:r>
            <a:r>
              <a:rPr lang="en-US" sz="2000" b="1" dirty="0" err="1">
                <a:solidFill>
                  <a:srgbClr val="00B050"/>
                </a:solidFill>
                <a:latin typeface="+mj-lt"/>
                <a:cs typeface="Times New Roman"/>
              </a:rPr>
              <a:t>niềm</a:t>
            </a:r>
            <a:r>
              <a:rPr lang="en-US" sz="2000" b="1" dirty="0">
                <a:solidFill>
                  <a:srgbClr val="00B050"/>
                </a:solidFill>
                <a:latin typeface="+mj-lt"/>
                <a:cs typeface="Times New Roman"/>
              </a:rPr>
              <a:t> tin </a:t>
            </a:r>
            <a:r>
              <a:rPr lang="en-US" sz="2000" b="1" dirty="0" err="1">
                <a:solidFill>
                  <a:srgbClr val="00B050"/>
                </a:solidFill>
                <a:latin typeface="+mj-lt"/>
                <a:cs typeface="Times New Roman"/>
              </a:rPr>
              <a:t>vào</a:t>
            </a:r>
            <a:r>
              <a:rPr lang="en-US" sz="2000" b="1" dirty="0">
                <a:solidFill>
                  <a:srgbClr val="00B050"/>
                </a:solidFill>
                <a:latin typeface="+mj-lt"/>
                <a:cs typeface="Times New Roman"/>
              </a:rPr>
              <a:t> </a:t>
            </a:r>
            <a:r>
              <a:rPr lang="en-US" sz="2000" b="1" dirty="0" err="1">
                <a:solidFill>
                  <a:srgbClr val="00B050"/>
                </a:solidFill>
                <a:latin typeface="+mj-lt"/>
                <a:cs typeface="Times New Roman"/>
              </a:rPr>
              <a:t>thực</a:t>
            </a:r>
            <a:r>
              <a:rPr lang="en-US" sz="2000" b="1" dirty="0">
                <a:solidFill>
                  <a:srgbClr val="00B050"/>
                </a:solidFill>
                <a:latin typeface="+mj-lt"/>
                <a:cs typeface="Times New Roman"/>
              </a:rPr>
              <a:t> </a:t>
            </a:r>
            <a:r>
              <a:rPr lang="en-US" sz="2000" b="1" dirty="0" err="1">
                <a:solidFill>
                  <a:srgbClr val="00B050"/>
                </a:solidFill>
                <a:latin typeface="+mj-lt"/>
                <a:cs typeface="Times New Roman"/>
              </a:rPr>
              <a:t>tiễn</a:t>
            </a:r>
            <a:r>
              <a:rPr lang="en-US" sz="2000" dirty="0">
                <a:solidFill>
                  <a:srgbClr val="996600"/>
                </a:solidFill>
                <a:latin typeface="+mj-lt"/>
                <a:cs typeface="Times New Roman"/>
              </a:rPr>
              <a:t>, </a:t>
            </a:r>
            <a:r>
              <a:rPr lang="en-US" sz="2000" dirty="0" err="1">
                <a:solidFill>
                  <a:srgbClr val="000000"/>
                </a:solidFill>
                <a:latin typeface="+mj-lt"/>
                <a:cs typeface="Times New Roman"/>
              </a:rPr>
              <a:t>không</a:t>
            </a:r>
            <a:r>
              <a:rPr lang="en-US" sz="2000" dirty="0">
                <a:solidFill>
                  <a:srgbClr val="000000"/>
                </a:solidFill>
                <a:latin typeface="+mj-lt"/>
                <a:cs typeface="Times New Roman"/>
              </a:rPr>
              <a:t> </a:t>
            </a:r>
            <a:r>
              <a:rPr lang="en-US" sz="2000" dirty="0" err="1">
                <a:solidFill>
                  <a:srgbClr val="000000"/>
                </a:solidFill>
                <a:latin typeface="+mj-lt"/>
                <a:cs typeface="Times New Roman"/>
              </a:rPr>
              <a:t>phải</a:t>
            </a:r>
            <a:r>
              <a:rPr lang="en-US" sz="2000" dirty="0">
                <a:solidFill>
                  <a:srgbClr val="000000"/>
                </a:solidFill>
                <a:latin typeface="+mj-lt"/>
                <a:cs typeface="Times New Roman"/>
              </a:rPr>
              <a:t> </a:t>
            </a:r>
            <a:r>
              <a:rPr lang="en-US" sz="2000" dirty="0" err="1">
                <a:solidFill>
                  <a:srgbClr val="000000"/>
                </a:solidFill>
                <a:latin typeface="+mj-lt"/>
                <a:cs typeface="Times New Roman"/>
              </a:rPr>
              <a:t>là</a:t>
            </a:r>
            <a:r>
              <a:rPr lang="en-US" sz="2000" dirty="0">
                <a:solidFill>
                  <a:srgbClr val="000000"/>
                </a:solidFill>
                <a:latin typeface="+mj-lt"/>
                <a:cs typeface="Times New Roman"/>
              </a:rPr>
              <a:t> </a:t>
            </a:r>
            <a:r>
              <a:rPr lang="en-US" sz="2000" dirty="0" err="1">
                <a:solidFill>
                  <a:srgbClr val="000000"/>
                </a:solidFill>
                <a:latin typeface="+mj-lt"/>
                <a:cs typeface="Times New Roman"/>
              </a:rPr>
              <a:t>niềm</a:t>
            </a:r>
            <a:r>
              <a:rPr lang="en-US" sz="2000" dirty="0">
                <a:solidFill>
                  <a:srgbClr val="000000"/>
                </a:solidFill>
                <a:latin typeface="+mj-lt"/>
                <a:cs typeface="Times New Roman"/>
              </a:rPr>
              <a:t> tin </a:t>
            </a:r>
            <a:r>
              <a:rPr lang="en-US" sz="2000" dirty="0" err="1">
                <a:solidFill>
                  <a:srgbClr val="000000"/>
                </a:solidFill>
                <a:latin typeface="+mj-lt"/>
                <a:cs typeface="Times New Roman"/>
              </a:rPr>
              <a:t>vào</a:t>
            </a:r>
            <a:r>
              <a:rPr lang="en-US" sz="2000" dirty="0">
                <a:solidFill>
                  <a:srgbClr val="000000"/>
                </a:solidFill>
                <a:latin typeface="+mj-lt"/>
                <a:cs typeface="Times New Roman"/>
              </a:rPr>
              <a:t> ma </a:t>
            </a:r>
            <a:r>
              <a:rPr lang="en-US" sz="2000" dirty="0" err="1">
                <a:solidFill>
                  <a:srgbClr val="000000"/>
                </a:solidFill>
                <a:latin typeface="+mj-lt"/>
                <a:cs typeface="Times New Roman"/>
              </a:rPr>
              <a:t>quỷ</a:t>
            </a:r>
            <a:r>
              <a:rPr lang="en-US" sz="2000" dirty="0">
                <a:solidFill>
                  <a:srgbClr val="000000"/>
                </a:solidFill>
                <a:latin typeface="+mj-lt"/>
                <a:cs typeface="Times New Roman"/>
              </a:rPr>
              <a:t>, </a:t>
            </a:r>
            <a:r>
              <a:rPr lang="en-US" sz="2000" dirty="0" err="1">
                <a:solidFill>
                  <a:srgbClr val="000000"/>
                </a:solidFill>
                <a:latin typeface="+mj-lt"/>
                <a:cs typeface="Times New Roman"/>
              </a:rPr>
              <a:t>thần</a:t>
            </a:r>
            <a:r>
              <a:rPr lang="en-US" sz="2000" dirty="0">
                <a:solidFill>
                  <a:srgbClr val="000000"/>
                </a:solidFill>
                <a:latin typeface="+mj-lt"/>
                <a:cs typeface="Times New Roman"/>
              </a:rPr>
              <a:t> </a:t>
            </a:r>
            <a:r>
              <a:rPr lang="en-US" sz="2000" dirty="0" err="1">
                <a:solidFill>
                  <a:srgbClr val="000000"/>
                </a:solidFill>
                <a:latin typeface="+mj-lt"/>
                <a:cs typeface="Times New Roman"/>
              </a:rPr>
              <a:t>thánh</a:t>
            </a:r>
            <a:r>
              <a:rPr lang="en-US" sz="2000" dirty="0">
                <a:solidFill>
                  <a:srgbClr val="000000"/>
                </a:solidFill>
                <a:latin typeface="+mj-lt"/>
                <a:cs typeface="Times New Roman"/>
              </a:rPr>
              <a:t> hay </a:t>
            </a:r>
            <a:r>
              <a:rPr lang="en-US" sz="2000" dirty="0" err="1">
                <a:solidFill>
                  <a:srgbClr val="000000"/>
                </a:solidFill>
                <a:latin typeface="+mj-lt"/>
                <a:cs typeface="Times New Roman"/>
              </a:rPr>
              <a:t>những</a:t>
            </a:r>
            <a:r>
              <a:rPr lang="en-US" sz="2000" dirty="0">
                <a:solidFill>
                  <a:srgbClr val="000000"/>
                </a:solidFill>
                <a:latin typeface="+mj-lt"/>
                <a:cs typeface="Times New Roman"/>
              </a:rPr>
              <a:t> </a:t>
            </a:r>
            <a:r>
              <a:rPr lang="en-US" sz="2000" dirty="0" err="1">
                <a:solidFill>
                  <a:srgbClr val="000000"/>
                </a:solidFill>
                <a:latin typeface="+mj-lt"/>
                <a:cs typeface="Times New Roman"/>
              </a:rPr>
              <a:t>phép</a:t>
            </a:r>
            <a:r>
              <a:rPr lang="en-US" sz="2000" dirty="0">
                <a:solidFill>
                  <a:srgbClr val="000000"/>
                </a:solidFill>
                <a:latin typeface="+mj-lt"/>
                <a:cs typeface="Times New Roman"/>
              </a:rPr>
              <a:t> </a:t>
            </a:r>
            <a:r>
              <a:rPr lang="en-US" sz="2000" dirty="0" err="1">
                <a:solidFill>
                  <a:srgbClr val="000000"/>
                </a:solidFill>
                <a:latin typeface="+mj-lt"/>
                <a:cs typeface="Times New Roman"/>
              </a:rPr>
              <a:t>màu</a:t>
            </a:r>
            <a:r>
              <a:rPr lang="en-US" sz="2000" dirty="0">
                <a:solidFill>
                  <a:srgbClr val="000000"/>
                </a:solidFill>
                <a:latin typeface="+mj-lt"/>
                <a:cs typeface="Times New Roman"/>
              </a:rPr>
              <a:t>.</a:t>
            </a:r>
          </a:p>
          <a:p>
            <a:pPr algn="just"/>
            <a:r>
              <a:rPr lang="en-US" sz="2000" b="1" dirty="0">
                <a:solidFill>
                  <a:srgbClr val="D60093"/>
                </a:solidFill>
                <a:latin typeface="+mj-lt"/>
                <a:cs typeface="Times New Roman"/>
              </a:rPr>
              <a:t>                                     → </a:t>
            </a:r>
            <a:r>
              <a:rPr lang="en-US" sz="2000" b="1" dirty="0" err="1">
                <a:solidFill>
                  <a:srgbClr val="D60093"/>
                </a:solidFill>
                <a:latin typeface="+mj-lt"/>
                <a:cs typeface="Times New Roman"/>
              </a:rPr>
              <a:t>Cần</a:t>
            </a:r>
            <a:r>
              <a:rPr lang="en-US" sz="2000" b="1" dirty="0">
                <a:solidFill>
                  <a:srgbClr val="D60093"/>
                </a:solidFill>
                <a:latin typeface="+mj-lt"/>
                <a:cs typeface="Times New Roman"/>
              </a:rPr>
              <a:t> </a:t>
            </a:r>
            <a:r>
              <a:rPr lang="en-US" sz="2000" b="1" dirty="0" err="1">
                <a:solidFill>
                  <a:srgbClr val="D60093"/>
                </a:solidFill>
                <a:latin typeface="+mj-lt"/>
                <a:cs typeface="Times New Roman"/>
              </a:rPr>
              <a:t>có</a:t>
            </a:r>
            <a:r>
              <a:rPr lang="en-US" sz="2000" b="1" dirty="0">
                <a:solidFill>
                  <a:srgbClr val="D60093"/>
                </a:solidFill>
                <a:latin typeface="+mj-lt"/>
                <a:cs typeface="Times New Roman"/>
              </a:rPr>
              <a:t> TGQ </a:t>
            </a:r>
            <a:r>
              <a:rPr lang="en-US" sz="2000" b="1" dirty="0" err="1">
                <a:solidFill>
                  <a:srgbClr val="D60093"/>
                </a:solidFill>
                <a:latin typeface="+mj-lt"/>
                <a:cs typeface="Times New Roman"/>
              </a:rPr>
              <a:t>khoa</a:t>
            </a:r>
            <a:r>
              <a:rPr lang="en-US" sz="2000" b="1" dirty="0">
                <a:solidFill>
                  <a:srgbClr val="D60093"/>
                </a:solidFill>
                <a:latin typeface="+mj-lt"/>
                <a:cs typeface="Times New Roman"/>
              </a:rPr>
              <a:t> </a:t>
            </a:r>
            <a:r>
              <a:rPr lang="en-US" sz="2000" b="1" dirty="0" err="1">
                <a:solidFill>
                  <a:srgbClr val="D60093"/>
                </a:solidFill>
                <a:latin typeface="+mj-lt"/>
                <a:cs typeface="Times New Roman"/>
              </a:rPr>
              <a:t>học</a:t>
            </a:r>
            <a:r>
              <a:rPr lang="en-US" sz="2000" b="1" dirty="0">
                <a:solidFill>
                  <a:srgbClr val="D60093"/>
                </a:solidFill>
                <a:latin typeface="+mj-lt"/>
                <a:cs typeface="Times New Roman"/>
              </a:rPr>
              <a:t>, </a:t>
            </a:r>
            <a:r>
              <a:rPr lang="en-US" sz="2000" b="1" dirty="0" err="1">
                <a:solidFill>
                  <a:srgbClr val="D60093"/>
                </a:solidFill>
                <a:latin typeface="+mj-lt"/>
                <a:cs typeface="Times New Roman"/>
              </a:rPr>
              <a:t>đúng</a:t>
            </a:r>
            <a:r>
              <a:rPr lang="en-US" sz="2000" b="1" dirty="0">
                <a:solidFill>
                  <a:srgbClr val="D60093"/>
                </a:solidFill>
                <a:latin typeface="+mj-lt"/>
                <a:cs typeface="Times New Roman"/>
              </a:rPr>
              <a:t> </a:t>
            </a:r>
            <a:r>
              <a:rPr lang="en-US" sz="2000" b="1" dirty="0" err="1">
                <a:solidFill>
                  <a:srgbClr val="D60093"/>
                </a:solidFill>
                <a:latin typeface="+mj-lt"/>
                <a:cs typeface="Times New Roman"/>
              </a:rPr>
              <a:t>đắn</a:t>
            </a:r>
            <a:r>
              <a:rPr lang="en-US" sz="2000" b="1" dirty="0">
                <a:solidFill>
                  <a:srgbClr val="D60093"/>
                </a:solidFill>
                <a:latin typeface="+mj-lt"/>
                <a:cs typeface="Times New Roman"/>
              </a:rPr>
              <a:t>.</a:t>
            </a:r>
          </a:p>
          <a:p>
            <a:endParaRPr lang="en-US" sz="2000" dirty="0">
              <a:solidFill>
                <a:srgbClr val="996600"/>
              </a:solidFill>
              <a:cs typeface="Times New Roman"/>
            </a:endParaRPr>
          </a:p>
        </p:txBody>
      </p:sp>
    </p:spTree>
    <p:extLst>
      <p:ext uri="{BB962C8B-B14F-4D97-AF65-F5344CB8AC3E}">
        <p14:creationId xmlns:p14="http://schemas.microsoft.com/office/powerpoint/2010/main" val="827876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1000" fill="hold"/>
                                        <p:tgtEl>
                                          <p:spTgt spid="5"/>
                                        </p:tgtEl>
                                        <p:attrNameLst>
                                          <p:attrName>ppt_w</p:attrName>
                                        </p:attrNameLst>
                                      </p:cBhvr>
                                      <p:tavLst>
                                        <p:tav tm="0">
                                          <p:val>
                                            <p:fltVal val="0"/>
                                          </p:val>
                                        </p:tav>
                                        <p:tav tm="100000">
                                          <p:val>
                                            <p:strVal val="#ppt_w"/>
                                          </p:val>
                                        </p:tav>
                                      </p:tavLst>
                                    </p:anim>
                                    <p:anim calcmode="lin" valueType="num">
                                      <p:cBhvr>
                                        <p:cTn id="13" dur="1000" fill="hold"/>
                                        <p:tgtEl>
                                          <p:spTgt spid="5"/>
                                        </p:tgtEl>
                                        <p:attrNameLst>
                                          <p:attrName>ppt_h</p:attrName>
                                        </p:attrNameLst>
                                      </p:cBhvr>
                                      <p:tavLst>
                                        <p:tav tm="0">
                                          <p:val>
                                            <p:fltVal val="0"/>
                                          </p:val>
                                        </p:tav>
                                        <p:tav tm="100000">
                                          <p:val>
                                            <p:strVal val="#ppt_h"/>
                                          </p:val>
                                        </p:tav>
                                      </p:tavLst>
                                    </p:anim>
                                    <p:anim calcmode="lin" valueType="num">
                                      <p:cBhvr>
                                        <p:cTn id="14" dur="1000" fill="hold"/>
                                        <p:tgtEl>
                                          <p:spTgt spid="5"/>
                                        </p:tgtEl>
                                        <p:attrNameLst>
                                          <p:attrName>style.rotation</p:attrName>
                                        </p:attrNameLst>
                                      </p:cBhvr>
                                      <p:tavLst>
                                        <p:tav tm="0">
                                          <p:val>
                                            <p:fltVal val="90"/>
                                          </p:val>
                                        </p:tav>
                                        <p:tav tm="100000">
                                          <p:val>
                                            <p:fltVal val="0"/>
                                          </p:val>
                                        </p:tav>
                                      </p:tavLst>
                                    </p:anim>
                                    <p:animEffect transition="in" filter="fade">
                                      <p:cBhvr>
                                        <p:cTn id="1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Hình nền màu trắng đẹp Powerpoint - Phụ Kiện MacBook Chính Hãng">
            <a:extLst>
              <a:ext uri="{FF2B5EF4-FFF2-40B4-BE49-F238E27FC236}">
                <a16:creationId xmlns="" xmlns:a16="http://schemas.microsoft.com/office/drawing/2014/main" id="{AB635EAB-62D8-41D3-9000-1738ADEAA27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5138250" y="1904485"/>
            <a:ext cx="5433398" cy="830997"/>
          </a:xfrm>
          <a:prstGeom prst="rect">
            <a:avLst/>
          </a:prstGeom>
        </p:spPr>
        <p:txBody>
          <a:bodyPr wrap="square">
            <a:spAutoFit/>
          </a:bodyPr>
          <a:lstStyle/>
          <a:p>
            <a:pPr algn="ctr"/>
            <a:r>
              <a:rPr lang="en-US" sz="2400" b="1" dirty="0" err="1">
                <a:solidFill>
                  <a:srgbClr val="996600"/>
                </a:solidFill>
                <a:cs typeface="Times New Roman"/>
              </a:rPr>
              <a:t>Để</a:t>
            </a:r>
            <a:r>
              <a:rPr lang="en-US" sz="2400" b="1" dirty="0">
                <a:solidFill>
                  <a:srgbClr val="996600"/>
                </a:solidFill>
                <a:cs typeface="Times New Roman"/>
              </a:rPr>
              <a:t> </a:t>
            </a:r>
            <a:r>
              <a:rPr lang="en-US" sz="2400" b="1" dirty="0" err="1">
                <a:solidFill>
                  <a:srgbClr val="996600"/>
                </a:solidFill>
                <a:cs typeface="Times New Roman"/>
              </a:rPr>
              <a:t>biện</a:t>
            </a:r>
            <a:r>
              <a:rPr lang="en-US" sz="2400" b="1" dirty="0">
                <a:solidFill>
                  <a:srgbClr val="996600"/>
                </a:solidFill>
                <a:cs typeface="Times New Roman"/>
              </a:rPr>
              <a:t> </a:t>
            </a:r>
            <a:r>
              <a:rPr lang="en-US" sz="2400" b="1" dirty="0" err="1">
                <a:solidFill>
                  <a:srgbClr val="996600"/>
                </a:solidFill>
                <a:cs typeface="Times New Roman"/>
              </a:rPr>
              <a:t>giải</a:t>
            </a:r>
            <a:r>
              <a:rPr lang="en-US" sz="2400" b="1" dirty="0">
                <a:solidFill>
                  <a:srgbClr val="996600"/>
                </a:solidFill>
                <a:cs typeface="Times New Roman"/>
              </a:rPr>
              <a:t> </a:t>
            </a:r>
            <a:r>
              <a:rPr lang="en-US" sz="2400" b="1" dirty="0" err="1">
                <a:solidFill>
                  <a:srgbClr val="996600"/>
                </a:solidFill>
                <a:cs typeface="Times New Roman"/>
              </a:rPr>
              <a:t>tính</a:t>
            </a:r>
            <a:r>
              <a:rPr lang="en-US" sz="2400" b="1" dirty="0">
                <a:solidFill>
                  <a:srgbClr val="996600"/>
                </a:solidFill>
                <a:cs typeface="Times New Roman"/>
              </a:rPr>
              <a:t> </a:t>
            </a:r>
            <a:r>
              <a:rPr lang="en-US" sz="2400" b="1" dirty="0" err="1">
                <a:solidFill>
                  <a:srgbClr val="996600"/>
                </a:solidFill>
                <a:cs typeface="Times New Roman"/>
              </a:rPr>
              <a:t>đúng</a:t>
            </a:r>
            <a:r>
              <a:rPr lang="en-US" sz="2400" b="1" dirty="0">
                <a:solidFill>
                  <a:srgbClr val="996600"/>
                </a:solidFill>
                <a:cs typeface="Times New Roman"/>
              </a:rPr>
              <a:t> </a:t>
            </a:r>
            <a:r>
              <a:rPr lang="en-US" sz="2400" b="1" dirty="0" err="1">
                <a:solidFill>
                  <a:srgbClr val="996600"/>
                </a:solidFill>
                <a:cs typeface="Times New Roman"/>
              </a:rPr>
              <a:t>đắn</a:t>
            </a:r>
            <a:r>
              <a:rPr lang="en-US" sz="2400" b="1" dirty="0">
                <a:solidFill>
                  <a:srgbClr val="996600"/>
                </a:solidFill>
                <a:cs typeface="Times New Roman"/>
              </a:rPr>
              <a:t> </a:t>
            </a:r>
            <a:r>
              <a:rPr lang="en-US" sz="2400" b="1" dirty="0" err="1">
                <a:solidFill>
                  <a:srgbClr val="996600"/>
                </a:solidFill>
                <a:cs typeface="Times New Roman"/>
              </a:rPr>
              <a:t>cho</a:t>
            </a:r>
            <a:r>
              <a:rPr lang="en-US" sz="2400" b="1" dirty="0">
                <a:solidFill>
                  <a:srgbClr val="996600"/>
                </a:solidFill>
                <a:cs typeface="Times New Roman"/>
              </a:rPr>
              <a:t> TGQ </a:t>
            </a:r>
            <a:r>
              <a:rPr lang="en-US" sz="2400" b="1" dirty="0" err="1">
                <a:solidFill>
                  <a:srgbClr val="996600"/>
                </a:solidFill>
                <a:cs typeface="Times New Roman"/>
              </a:rPr>
              <a:t>Triết</a:t>
            </a:r>
            <a:r>
              <a:rPr lang="en-US" sz="2400" b="1" dirty="0">
                <a:solidFill>
                  <a:srgbClr val="996600"/>
                </a:solidFill>
                <a:cs typeface="Times New Roman"/>
              </a:rPr>
              <a:t> </a:t>
            </a:r>
            <a:r>
              <a:rPr lang="en-US" sz="2400" b="1" dirty="0" err="1">
                <a:solidFill>
                  <a:srgbClr val="996600"/>
                </a:solidFill>
                <a:cs typeface="Times New Roman"/>
              </a:rPr>
              <a:t>học</a:t>
            </a:r>
            <a:r>
              <a:rPr lang="en-US" sz="2400" b="1" dirty="0">
                <a:solidFill>
                  <a:srgbClr val="996600"/>
                </a:solidFill>
                <a:cs typeface="Times New Roman"/>
              </a:rPr>
              <a:t> </a:t>
            </a:r>
            <a:r>
              <a:rPr lang="en-US" sz="2400" b="1" dirty="0" err="1">
                <a:solidFill>
                  <a:srgbClr val="996600"/>
                </a:solidFill>
                <a:cs typeface="Times New Roman"/>
              </a:rPr>
              <a:t>C.Mác</a:t>
            </a:r>
            <a:r>
              <a:rPr lang="en-US" sz="2400" b="1" dirty="0">
                <a:solidFill>
                  <a:srgbClr val="996600"/>
                </a:solidFill>
                <a:cs typeface="Times New Roman"/>
              </a:rPr>
              <a:t> </a:t>
            </a:r>
            <a:r>
              <a:rPr lang="en-US" sz="2400" b="1" dirty="0" err="1">
                <a:solidFill>
                  <a:srgbClr val="996600"/>
                </a:solidFill>
                <a:cs typeface="Times New Roman"/>
              </a:rPr>
              <a:t>cho</a:t>
            </a:r>
            <a:r>
              <a:rPr lang="en-US" sz="2400" b="1" dirty="0">
                <a:solidFill>
                  <a:srgbClr val="996600"/>
                </a:solidFill>
                <a:cs typeface="Times New Roman"/>
              </a:rPr>
              <a:t> </a:t>
            </a:r>
            <a:r>
              <a:rPr lang="en-US" sz="2400" b="1" dirty="0" err="1">
                <a:solidFill>
                  <a:srgbClr val="996600"/>
                </a:solidFill>
                <a:cs typeface="Times New Roman"/>
              </a:rPr>
              <a:t>rằng</a:t>
            </a:r>
            <a:r>
              <a:rPr lang="en-US" sz="2400" b="1" dirty="0">
                <a:solidFill>
                  <a:srgbClr val="996600"/>
                </a:solidFill>
                <a:cs typeface="Times New Roman"/>
              </a:rPr>
              <a:t>:</a:t>
            </a:r>
          </a:p>
        </p:txBody>
      </p:sp>
      <p:pic>
        <p:nvPicPr>
          <p:cNvPr id="4" name="Picture 3" descr="images575553_marx[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1683" y="1993900"/>
            <a:ext cx="3502672" cy="439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Horizontal Scroll 5"/>
          <p:cNvSpPr/>
          <p:nvPr/>
        </p:nvSpPr>
        <p:spPr>
          <a:xfrm>
            <a:off x="4097406" y="2425700"/>
            <a:ext cx="7515087" cy="4286118"/>
          </a:xfrm>
          <a:prstGeom prst="horizontalScroll">
            <a:avLst/>
          </a:prstGeom>
          <a:ln>
            <a:solidFill>
              <a:srgbClr val="FF3399"/>
            </a:solidFill>
          </a:ln>
        </p:spPr>
        <p:style>
          <a:lnRef idx="2">
            <a:schemeClr val="accent2"/>
          </a:lnRef>
          <a:fillRef idx="1">
            <a:schemeClr val="lt1"/>
          </a:fillRef>
          <a:effectRef idx="0">
            <a:schemeClr val="accent2"/>
          </a:effectRef>
          <a:fontRef idx="minor">
            <a:schemeClr val="dk1"/>
          </a:fontRef>
        </p:style>
        <p:txBody>
          <a:bodyPr rtlCol="0" anchor="ctr"/>
          <a:lstStyle/>
          <a:p>
            <a:pPr algn="ctr"/>
            <a:endParaRPr lang="en-US"/>
          </a:p>
        </p:txBody>
      </p:sp>
      <p:sp>
        <p:nvSpPr>
          <p:cNvPr id="7" name="Rectangle 6"/>
          <p:cNvSpPr/>
          <p:nvPr/>
        </p:nvSpPr>
        <p:spPr>
          <a:xfrm>
            <a:off x="4800600" y="3256697"/>
            <a:ext cx="6594613" cy="2492990"/>
          </a:xfrm>
          <a:prstGeom prst="rect">
            <a:avLst/>
          </a:prstGeom>
        </p:spPr>
        <p:txBody>
          <a:bodyPr wrap="square">
            <a:spAutoFit/>
          </a:bodyPr>
          <a:lstStyle/>
          <a:p>
            <a:pPr algn="just"/>
            <a:r>
              <a:rPr lang="en-US" sz="2400" i="1" dirty="0">
                <a:solidFill>
                  <a:schemeClr val="bg1"/>
                </a:solidFill>
                <a:latin typeface="Times New Roman" panose="02020603050405020304" pitchFamily="18" charset="0"/>
                <a:cs typeface="Times New Roman" panose="02020603050405020304" pitchFamily="18" charset="0"/>
              </a:rPr>
              <a:t>“</a:t>
            </a:r>
            <a:r>
              <a:rPr lang="en-US" sz="2200" i="1" dirty="0" err="1">
                <a:solidFill>
                  <a:srgbClr val="002060"/>
                </a:solidFill>
                <a:latin typeface="Times New Roman" panose="02020603050405020304" pitchFamily="18" charset="0"/>
                <a:cs typeface="Times New Roman" panose="02020603050405020304" pitchFamily="18" charset="0"/>
              </a:rPr>
              <a:t>Nếu</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như</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các</a:t>
            </a:r>
            <a:r>
              <a:rPr lang="en-US" sz="2200" i="1" dirty="0">
                <a:solidFill>
                  <a:srgbClr val="002060"/>
                </a:solidFill>
                <a:latin typeface="Times New Roman" panose="02020603050405020304" pitchFamily="18" charset="0"/>
                <a:cs typeface="Times New Roman" panose="02020603050405020304" pitchFamily="18" charset="0"/>
              </a:rPr>
              <a:t> </a:t>
            </a:r>
            <a:r>
              <a:rPr lang="vi-VN" sz="2200" i="1" dirty="0">
                <a:solidFill>
                  <a:srgbClr val="002060"/>
                </a:solidFill>
                <a:latin typeface="Times New Roman" panose="02020603050405020304" pitchFamily="18" charset="0"/>
                <a:cs typeface="Times New Roman" panose="02020603050405020304" pitchFamily="18" charset="0"/>
              </a:rPr>
              <a:t>vị hướng về tình cảm, triết học hướng về lý trí; các vị nguyền rủa, than vãn</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triết</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học</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dạy</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bảo</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các</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vị</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hứa</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hẹn</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thiên</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đường</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và</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toàn</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thế</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giới</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triết</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học</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không</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hứa</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hẹn</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gì</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ngoài</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chân</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lý</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các</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vị</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đòi</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hỏi</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sự</a:t>
            </a:r>
            <a:r>
              <a:rPr lang="en-US" sz="2200" i="1" dirty="0">
                <a:solidFill>
                  <a:srgbClr val="002060"/>
                </a:solidFill>
                <a:latin typeface="Times New Roman" panose="02020603050405020304" pitchFamily="18" charset="0"/>
                <a:cs typeface="Times New Roman" panose="02020603050405020304" pitchFamily="18" charset="0"/>
              </a:rPr>
              <a:t> tin </a:t>
            </a:r>
            <a:r>
              <a:rPr lang="en-US" sz="2200" i="1" dirty="0" err="1">
                <a:solidFill>
                  <a:srgbClr val="002060"/>
                </a:solidFill>
                <a:latin typeface="Times New Roman" panose="02020603050405020304" pitchFamily="18" charset="0"/>
                <a:cs typeface="Times New Roman" panose="02020603050405020304" pitchFamily="18" charset="0"/>
              </a:rPr>
              <a:t>tưởng</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của</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các</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vị</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triết</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học</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không</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đòi</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hỏi</a:t>
            </a:r>
            <a:r>
              <a:rPr lang="en-US" sz="2200" i="1" dirty="0">
                <a:solidFill>
                  <a:srgbClr val="002060"/>
                </a:solidFill>
                <a:latin typeface="Times New Roman" panose="02020603050405020304" pitchFamily="18" charset="0"/>
                <a:cs typeface="Times New Roman" panose="02020603050405020304" pitchFamily="18" charset="0"/>
              </a:rPr>
              <a:t> tin </a:t>
            </a:r>
            <a:r>
              <a:rPr lang="en-US" sz="2200" i="1" dirty="0" err="1">
                <a:solidFill>
                  <a:srgbClr val="002060"/>
                </a:solidFill>
                <a:latin typeface="Times New Roman" panose="02020603050405020304" pitchFamily="18" charset="0"/>
                <a:cs typeface="Times New Roman" panose="02020603050405020304" pitchFamily="18" charset="0"/>
              </a:rPr>
              <a:t>tưởng</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vào</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các</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kết</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luận</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của</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nó</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nó</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đòi</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hỏi</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kiểm</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nghiệm</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những</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điều</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hoài</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nghi</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các</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vị</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dọa</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dẫm</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triết</a:t>
            </a:r>
            <a:r>
              <a:rPr lang="en-US" sz="2200" i="1" dirty="0">
                <a:solidFill>
                  <a:srgbClr val="002060"/>
                </a:solidFill>
                <a:latin typeface="Times New Roman" panose="02020603050405020304" pitchFamily="18" charset="0"/>
                <a:cs typeface="Times New Roman" panose="02020603050405020304" pitchFamily="18" charset="0"/>
              </a:rPr>
              <a:t> </a:t>
            </a:r>
            <a:r>
              <a:rPr lang="en-US" sz="2200" i="1" dirty="0" err="1">
                <a:solidFill>
                  <a:srgbClr val="002060"/>
                </a:solidFill>
                <a:latin typeface="Times New Roman" panose="02020603050405020304" pitchFamily="18" charset="0"/>
                <a:cs typeface="Times New Roman" panose="02020603050405020304" pitchFamily="18" charset="0"/>
              </a:rPr>
              <a:t>học</a:t>
            </a:r>
            <a:r>
              <a:rPr lang="en-US" sz="2200" i="1" dirty="0">
                <a:solidFill>
                  <a:srgbClr val="002060"/>
                </a:solidFill>
                <a:latin typeface="Times New Roman" panose="02020603050405020304" pitchFamily="18" charset="0"/>
                <a:cs typeface="Times New Roman" panose="02020603050405020304" pitchFamily="18" charset="0"/>
              </a:rPr>
              <a:t> an </a:t>
            </a:r>
            <a:r>
              <a:rPr lang="en-US" sz="2200" i="1" dirty="0" err="1">
                <a:solidFill>
                  <a:srgbClr val="002060"/>
                </a:solidFill>
                <a:latin typeface="Times New Roman" panose="02020603050405020304" pitchFamily="18" charset="0"/>
                <a:cs typeface="Times New Roman" panose="02020603050405020304" pitchFamily="18" charset="0"/>
              </a:rPr>
              <a:t>ủi</a:t>
            </a:r>
            <a:r>
              <a:rPr lang="en-US" sz="2200" i="1" dirty="0">
                <a:solidFill>
                  <a:srgbClr val="002060"/>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89271538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https://lh4.googleusercontent.com/-F9oKy78jYMWT6xr-u1k-9ibDM64Or6M-in5qNf_F_6A0Kq-rqp9R_l5fS6n3hU_Q17UwX4lK3Zi5HWNLUo2uWJW_rPK_ekQ36tCiPK49A7XxM2fx6ll0MQQHsa8go_I8pCMxdWxFDv2DOyob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25059" y="1189349"/>
            <a:ext cx="2717441" cy="3680677"/>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761871" y="410982"/>
            <a:ext cx="6482865" cy="461665"/>
          </a:xfrm>
          <a:prstGeom prst="rect">
            <a:avLst/>
          </a:prstGeom>
        </p:spPr>
        <p:txBody>
          <a:bodyPr wrap="none">
            <a:spAutoFit/>
          </a:bodyPr>
          <a:lstStyle/>
          <a:p>
            <a:r>
              <a:rPr lang="en-US" sz="2400" b="1" dirty="0" err="1">
                <a:solidFill>
                  <a:srgbClr val="9900CC"/>
                </a:solidFill>
                <a:latin typeface="Roboto"/>
              </a:rPr>
              <a:t>Những</a:t>
            </a:r>
            <a:r>
              <a:rPr lang="en-US" sz="2400" b="1" dirty="0">
                <a:solidFill>
                  <a:srgbClr val="9900CC"/>
                </a:solidFill>
                <a:latin typeface="Roboto"/>
              </a:rPr>
              <a:t> </a:t>
            </a:r>
            <a:r>
              <a:rPr lang="en-US" sz="2400" b="1" dirty="0" err="1">
                <a:solidFill>
                  <a:srgbClr val="9900CC"/>
                </a:solidFill>
                <a:latin typeface="Roboto"/>
              </a:rPr>
              <a:t>vụ</a:t>
            </a:r>
            <a:r>
              <a:rPr lang="en-US" sz="2400" b="1" dirty="0">
                <a:solidFill>
                  <a:srgbClr val="9900CC"/>
                </a:solidFill>
                <a:latin typeface="Roboto"/>
              </a:rPr>
              <a:t> </a:t>
            </a:r>
            <a:r>
              <a:rPr lang="en-US" sz="2400" b="1" dirty="0" err="1">
                <a:solidFill>
                  <a:srgbClr val="9900CC"/>
                </a:solidFill>
                <a:latin typeface="Roboto"/>
              </a:rPr>
              <a:t>án</a:t>
            </a:r>
            <a:r>
              <a:rPr lang="en-US" sz="2400" b="1" dirty="0">
                <a:solidFill>
                  <a:srgbClr val="9900CC"/>
                </a:solidFill>
                <a:latin typeface="Roboto"/>
              </a:rPr>
              <a:t> </a:t>
            </a:r>
            <a:r>
              <a:rPr lang="en-US" sz="2400" b="1" dirty="0" err="1">
                <a:solidFill>
                  <a:srgbClr val="9900CC"/>
                </a:solidFill>
                <a:latin typeface="Roboto"/>
              </a:rPr>
              <a:t>đau</a:t>
            </a:r>
            <a:r>
              <a:rPr lang="en-US" sz="2400" b="1" dirty="0">
                <a:solidFill>
                  <a:srgbClr val="9900CC"/>
                </a:solidFill>
                <a:latin typeface="Roboto"/>
              </a:rPr>
              <a:t> </a:t>
            </a:r>
            <a:r>
              <a:rPr lang="en-US" sz="2400" b="1" dirty="0" err="1">
                <a:solidFill>
                  <a:srgbClr val="9900CC"/>
                </a:solidFill>
                <a:latin typeface="Roboto"/>
              </a:rPr>
              <a:t>lòng</a:t>
            </a:r>
            <a:r>
              <a:rPr lang="en-US" sz="2400" b="1" dirty="0">
                <a:solidFill>
                  <a:srgbClr val="9900CC"/>
                </a:solidFill>
                <a:latin typeface="Roboto"/>
              </a:rPr>
              <a:t> </a:t>
            </a:r>
            <a:r>
              <a:rPr lang="en-US" sz="2400" b="1" dirty="0" err="1">
                <a:solidFill>
                  <a:srgbClr val="9900CC"/>
                </a:solidFill>
                <a:latin typeface="Roboto"/>
              </a:rPr>
              <a:t>chỉ</a:t>
            </a:r>
            <a:r>
              <a:rPr lang="en-US" sz="2400" b="1" dirty="0">
                <a:solidFill>
                  <a:srgbClr val="9900CC"/>
                </a:solidFill>
                <a:latin typeface="Roboto"/>
              </a:rPr>
              <a:t> </a:t>
            </a:r>
            <a:r>
              <a:rPr lang="en-US" sz="2400" b="1" dirty="0" err="1">
                <a:solidFill>
                  <a:srgbClr val="9900CC"/>
                </a:solidFill>
                <a:latin typeface="Roboto"/>
              </a:rPr>
              <a:t>vì</a:t>
            </a:r>
            <a:r>
              <a:rPr lang="en-US" sz="2400" b="1" dirty="0">
                <a:solidFill>
                  <a:srgbClr val="9900CC"/>
                </a:solidFill>
                <a:latin typeface="Roboto"/>
              </a:rPr>
              <a:t> </a:t>
            </a:r>
            <a:r>
              <a:rPr lang="en-US" sz="2400" b="1" dirty="0" err="1">
                <a:solidFill>
                  <a:srgbClr val="9900CC"/>
                </a:solidFill>
                <a:latin typeface="Roboto"/>
              </a:rPr>
              <a:t>mê</a:t>
            </a:r>
            <a:r>
              <a:rPr lang="en-US" sz="2400" b="1" dirty="0">
                <a:solidFill>
                  <a:srgbClr val="9900CC"/>
                </a:solidFill>
                <a:latin typeface="Roboto"/>
              </a:rPr>
              <a:t> </a:t>
            </a:r>
            <a:r>
              <a:rPr lang="en-US" sz="2400" b="1" dirty="0" err="1">
                <a:solidFill>
                  <a:srgbClr val="9900CC"/>
                </a:solidFill>
                <a:latin typeface="Roboto"/>
              </a:rPr>
              <a:t>tín</a:t>
            </a:r>
            <a:r>
              <a:rPr lang="en-US" sz="2400" b="1" dirty="0">
                <a:solidFill>
                  <a:srgbClr val="9900CC"/>
                </a:solidFill>
                <a:latin typeface="Roboto"/>
              </a:rPr>
              <a:t> </a:t>
            </a:r>
            <a:r>
              <a:rPr lang="en-US" sz="2400" b="1" dirty="0" err="1">
                <a:solidFill>
                  <a:srgbClr val="9900CC"/>
                </a:solidFill>
                <a:latin typeface="Roboto"/>
              </a:rPr>
              <a:t>dị</a:t>
            </a:r>
            <a:r>
              <a:rPr lang="en-US" sz="2400" b="1" dirty="0">
                <a:solidFill>
                  <a:srgbClr val="9900CC"/>
                </a:solidFill>
                <a:latin typeface="Roboto"/>
              </a:rPr>
              <a:t> </a:t>
            </a:r>
            <a:r>
              <a:rPr lang="en-US" sz="2400" b="1" dirty="0" err="1">
                <a:solidFill>
                  <a:srgbClr val="9900CC"/>
                </a:solidFill>
                <a:latin typeface="Roboto"/>
              </a:rPr>
              <a:t>đoan</a:t>
            </a:r>
            <a:endParaRPr lang="en-US" sz="2400" b="1" i="0" dirty="0">
              <a:solidFill>
                <a:srgbClr val="9900CC"/>
              </a:solidFill>
              <a:effectLst/>
              <a:latin typeface="Roboto"/>
            </a:endParaRPr>
          </a:p>
        </p:txBody>
      </p:sp>
      <p:pic>
        <p:nvPicPr>
          <p:cNvPr id="8196" name="Picture 4" descr="https://danviet.mediacdn.vn/upload/4-2017/images/2017-11-29/Nhung-vu-an-dau-xe-long-vi-tin-loi-thay-boi-thao-1511939308-width660height495.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610" y="1189349"/>
            <a:ext cx="4043966" cy="3680677"/>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227527" y="5037666"/>
            <a:ext cx="4177049" cy="923330"/>
          </a:xfrm>
          <a:prstGeom prst="rect">
            <a:avLst/>
          </a:prstGeom>
        </p:spPr>
        <p:txBody>
          <a:bodyPr wrap="square">
            <a:spAutoFit/>
          </a:bodyPr>
          <a:lstStyle/>
          <a:p>
            <a:pPr algn="ctr"/>
            <a:r>
              <a:rPr lang="en-US" dirty="0" err="1">
                <a:latin typeface="NotoSerif"/>
              </a:rPr>
              <a:t>Vì</a:t>
            </a:r>
            <a:r>
              <a:rPr lang="en-US" dirty="0">
                <a:latin typeface="NotoSerif"/>
              </a:rPr>
              <a:t> </a:t>
            </a:r>
            <a:r>
              <a:rPr lang="en-US" dirty="0" err="1">
                <a:latin typeface="NotoSerif"/>
              </a:rPr>
              <a:t>mê</a:t>
            </a:r>
            <a:r>
              <a:rPr lang="en-US" dirty="0">
                <a:latin typeface="NotoSerif"/>
              </a:rPr>
              <a:t> </a:t>
            </a:r>
            <a:r>
              <a:rPr lang="en-US" dirty="0" err="1">
                <a:latin typeface="NotoSerif"/>
              </a:rPr>
              <a:t>tín</a:t>
            </a:r>
            <a:r>
              <a:rPr lang="en-US" dirty="0">
                <a:latin typeface="NotoSerif"/>
              </a:rPr>
              <a:t> </a:t>
            </a:r>
            <a:r>
              <a:rPr lang="en-US" dirty="0" err="1">
                <a:latin typeface="NotoSerif"/>
              </a:rPr>
              <a:t>mù</a:t>
            </a:r>
            <a:r>
              <a:rPr lang="en-US" dirty="0">
                <a:latin typeface="NotoSerif"/>
              </a:rPr>
              <a:t> </a:t>
            </a:r>
            <a:r>
              <a:rPr lang="en-US" dirty="0" err="1">
                <a:latin typeface="NotoSerif"/>
              </a:rPr>
              <a:t>quáng</a:t>
            </a:r>
            <a:r>
              <a:rPr lang="en-US" dirty="0">
                <a:latin typeface="NotoSerif"/>
              </a:rPr>
              <a:t>, </a:t>
            </a:r>
            <a:r>
              <a:rPr lang="en-US" dirty="0" err="1">
                <a:latin typeface="NotoSerif"/>
              </a:rPr>
              <a:t>Huỳnh</a:t>
            </a:r>
            <a:r>
              <a:rPr lang="en-US" dirty="0">
                <a:latin typeface="NotoSerif"/>
              </a:rPr>
              <a:t> </a:t>
            </a:r>
            <a:r>
              <a:rPr lang="en-US" dirty="0" err="1">
                <a:latin typeface="NotoSerif"/>
              </a:rPr>
              <a:t>Lan</a:t>
            </a:r>
            <a:r>
              <a:rPr lang="en-US" dirty="0">
                <a:latin typeface="NotoSerif"/>
              </a:rPr>
              <a:t> </a:t>
            </a:r>
            <a:r>
              <a:rPr lang="en-US" dirty="0" err="1">
                <a:latin typeface="NotoSerif"/>
              </a:rPr>
              <a:t>Thảo</a:t>
            </a:r>
            <a:r>
              <a:rPr lang="en-US" dirty="0">
                <a:latin typeface="NotoSerif"/>
              </a:rPr>
              <a:t> </a:t>
            </a:r>
            <a:r>
              <a:rPr lang="en-US" dirty="0" err="1">
                <a:latin typeface="NotoSerif"/>
              </a:rPr>
              <a:t>đã</a:t>
            </a:r>
            <a:r>
              <a:rPr lang="en-US" dirty="0">
                <a:latin typeface="NotoSerif"/>
              </a:rPr>
              <a:t> </a:t>
            </a:r>
            <a:r>
              <a:rPr lang="en-US" dirty="0" err="1">
                <a:latin typeface="NotoSerif"/>
              </a:rPr>
              <a:t>gây</a:t>
            </a:r>
            <a:r>
              <a:rPr lang="en-US" dirty="0">
                <a:latin typeface="NotoSerif"/>
              </a:rPr>
              <a:t> </a:t>
            </a:r>
            <a:r>
              <a:rPr lang="en-US" dirty="0" err="1">
                <a:latin typeface="NotoSerif"/>
              </a:rPr>
              <a:t>nên</a:t>
            </a:r>
            <a:r>
              <a:rPr lang="en-US" dirty="0">
                <a:latin typeface="NotoSerif"/>
              </a:rPr>
              <a:t> </a:t>
            </a:r>
            <a:r>
              <a:rPr lang="en-US" dirty="0" err="1">
                <a:latin typeface="NotoSerif"/>
              </a:rPr>
              <a:t>tội</a:t>
            </a:r>
            <a:r>
              <a:rPr lang="en-US" dirty="0">
                <a:latin typeface="NotoSerif"/>
              </a:rPr>
              <a:t> </a:t>
            </a:r>
            <a:r>
              <a:rPr lang="en-US" dirty="0" err="1">
                <a:latin typeface="NotoSerif"/>
              </a:rPr>
              <a:t>lỗi</a:t>
            </a:r>
            <a:r>
              <a:rPr lang="en-US" dirty="0">
                <a:latin typeface="NotoSerif"/>
              </a:rPr>
              <a:t> </a:t>
            </a:r>
            <a:r>
              <a:rPr lang="en-US" dirty="0" err="1">
                <a:latin typeface="NotoSerif"/>
              </a:rPr>
              <a:t>mà</a:t>
            </a:r>
            <a:r>
              <a:rPr lang="en-US" dirty="0">
                <a:latin typeface="NotoSerif"/>
              </a:rPr>
              <a:t> </a:t>
            </a:r>
            <a:r>
              <a:rPr lang="en-US" dirty="0" err="1">
                <a:latin typeface="NotoSerif"/>
              </a:rPr>
              <a:t>có</a:t>
            </a:r>
            <a:r>
              <a:rPr lang="en-US" dirty="0">
                <a:latin typeface="NotoSerif"/>
              </a:rPr>
              <a:t> </a:t>
            </a:r>
            <a:r>
              <a:rPr lang="en-US" dirty="0" err="1">
                <a:latin typeface="NotoSerif"/>
              </a:rPr>
              <a:t>lẽ</a:t>
            </a:r>
            <a:r>
              <a:rPr lang="en-US" dirty="0">
                <a:latin typeface="NotoSerif"/>
              </a:rPr>
              <a:t> </a:t>
            </a:r>
            <a:r>
              <a:rPr lang="en-US" dirty="0" err="1">
                <a:latin typeface="NotoSerif"/>
              </a:rPr>
              <a:t>cả</a:t>
            </a:r>
            <a:r>
              <a:rPr lang="en-US" dirty="0">
                <a:latin typeface="NotoSerif"/>
              </a:rPr>
              <a:t> </a:t>
            </a:r>
            <a:r>
              <a:rPr lang="en-US" dirty="0" err="1">
                <a:latin typeface="NotoSerif"/>
              </a:rPr>
              <a:t>đời</a:t>
            </a:r>
            <a:r>
              <a:rPr lang="en-US" dirty="0">
                <a:latin typeface="NotoSerif"/>
              </a:rPr>
              <a:t> </a:t>
            </a:r>
            <a:r>
              <a:rPr lang="en-US" dirty="0" err="1">
                <a:latin typeface="NotoSerif"/>
              </a:rPr>
              <a:t>Thảo</a:t>
            </a:r>
            <a:r>
              <a:rPr lang="en-US" dirty="0">
                <a:latin typeface="NotoSerif"/>
              </a:rPr>
              <a:t> </a:t>
            </a:r>
            <a:r>
              <a:rPr lang="en-US" dirty="0" err="1">
                <a:latin typeface="NotoSerif"/>
              </a:rPr>
              <a:t>không</a:t>
            </a:r>
            <a:r>
              <a:rPr lang="en-US" dirty="0">
                <a:latin typeface="NotoSerif"/>
              </a:rPr>
              <a:t> </a:t>
            </a:r>
            <a:r>
              <a:rPr lang="en-US" dirty="0" err="1">
                <a:latin typeface="NotoSerif"/>
              </a:rPr>
              <a:t>thể</a:t>
            </a:r>
            <a:r>
              <a:rPr lang="en-US" dirty="0">
                <a:latin typeface="NotoSerif"/>
              </a:rPr>
              <a:t> </a:t>
            </a:r>
            <a:r>
              <a:rPr lang="en-US" dirty="0" err="1">
                <a:latin typeface="NotoSerif"/>
              </a:rPr>
              <a:t>nguôi</a:t>
            </a:r>
            <a:r>
              <a:rPr lang="en-US" dirty="0">
                <a:latin typeface="NotoSerif"/>
              </a:rPr>
              <a:t> </a:t>
            </a:r>
            <a:r>
              <a:rPr lang="en-US" dirty="0" err="1">
                <a:latin typeface="NotoSerif"/>
              </a:rPr>
              <a:t>ngoai</a:t>
            </a:r>
            <a:r>
              <a:rPr lang="en-US" dirty="0">
                <a:solidFill>
                  <a:srgbClr val="0000FF"/>
                </a:solidFill>
                <a:latin typeface="NotoSerif"/>
              </a:rPr>
              <a:t> </a:t>
            </a:r>
            <a:endParaRPr lang="en-US" dirty="0"/>
          </a:p>
        </p:txBody>
      </p:sp>
      <p:sp>
        <p:nvSpPr>
          <p:cNvPr id="5" name="Rectangle 4"/>
          <p:cNvSpPr/>
          <p:nvPr/>
        </p:nvSpPr>
        <p:spPr>
          <a:xfrm>
            <a:off x="8796269" y="5037665"/>
            <a:ext cx="2846231" cy="923330"/>
          </a:xfrm>
          <a:prstGeom prst="rect">
            <a:avLst/>
          </a:prstGeom>
        </p:spPr>
        <p:txBody>
          <a:bodyPr wrap="square">
            <a:spAutoFit/>
          </a:bodyPr>
          <a:lstStyle/>
          <a:p>
            <a:pPr algn="ctr"/>
            <a:r>
              <a:rPr lang="en-US" dirty="0" err="1">
                <a:solidFill>
                  <a:srgbClr val="303030"/>
                </a:solidFill>
                <a:latin typeface="Open Sans"/>
              </a:rPr>
              <a:t>Nghi</a:t>
            </a:r>
            <a:r>
              <a:rPr lang="en-US" dirty="0">
                <a:solidFill>
                  <a:srgbClr val="303030"/>
                </a:solidFill>
                <a:latin typeface="Open Sans"/>
              </a:rPr>
              <a:t> </a:t>
            </a:r>
            <a:r>
              <a:rPr lang="en-US" dirty="0" err="1">
                <a:solidFill>
                  <a:srgbClr val="303030"/>
                </a:solidFill>
                <a:latin typeface="Open Sans"/>
              </a:rPr>
              <a:t>phạm</a:t>
            </a:r>
            <a:r>
              <a:rPr lang="en-US" dirty="0">
                <a:solidFill>
                  <a:srgbClr val="303030"/>
                </a:solidFill>
                <a:latin typeface="Open Sans"/>
              </a:rPr>
              <a:t> </a:t>
            </a:r>
            <a:r>
              <a:rPr lang="en-US" dirty="0" err="1">
                <a:solidFill>
                  <a:srgbClr val="303030"/>
                </a:solidFill>
                <a:latin typeface="Open Sans"/>
              </a:rPr>
              <a:t>sát</a:t>
            </a:r>
            <a:r>
              <a:rPr lang="en-US" dirty="0">
                <a:solidFill>
                  <a:srgbClr val="303030"/>
                </a:solidFill>
                <a:latin typeface="Open Sans"/>
              </a:rPr>
              <a:t> </a:t>
            </a:r>
            <a:r>
              <a:rPr lang="en-US" dirty="0" err="1">
                <a:solidFill>
                  <a:srgbClr val="303030"/>
                </a:solidFill>
                <a:latin typeface="Open Sans"/>
              </a:rPr>
              <a:t>hại</a:t>
            </a:r>
            <a:r>
              <a:rPr lang="en-US" dirty="0">
                <a:solidFill>
                  <a:srgbClr val="303030"/>
                </a:solidFill>
                <a:latin typeface="Open Sans"/>
              </a:rPr>
              <a:t> </a:t>
            </a:r>
            <a:r>
              <a:rPr lang="en-US" dirty="0" err="1">
                <a:solidFill>
                  <a:srgbClr val="303030"/>
                </a:solidFill>
                <a:latin typeface="Open Sans"/>
              </a:rPr>
              <a:t>cháu</a:t>
            </a:r>
            <a:r>
              <a:rPr lang="en-US" dirty="0">
                <a:solidFill>
                  <a:srgbClr val="303030"/>
                </a:solidFill>
                <a:latin typeface="Open Sans"/>
              </a:rPr>
              <a:t> </a:t>
            </a:r>
            <a:r>
              <a:rPr lang="en-US" dirty="0" err="1">
                <a:solidFill>
                  <a:srgbClr val="303030"/>
                </a:solidFill>
                <a:latin typeface="Open Sans"/>
              </a:rPr>
              <a:t>bé</a:t>
            </a:r>
            <a:r>
              <a:rPr lang="en-US" dirty="0">
                <a:solidFill>
                  <a:srgbClr val="303030"/>
                </a:solidFill>
                <a:latin typeface="Open Sans"/>
              </a:rPr>
              <a:t> 20 </a:t>
            </a:r>
            <a:r>
              <a:rPr lang="en-US" dirty="0" err="1">
                <a:solidFill>
                  <a:srgbClr val="303030"/>
                </a:solidFill>
                <a:latin typeface="Open Sans"/>
              </a:rPr>
              <a:t>ngày</a:t>
            </a:r>
            <a:r>
              <a:rPr lang="en-US" dirty="0">
                <a:solidFill>
                  <a:srgbClr val="303030"/>
                </a:solidFill>
                <a:latin typeface="Open Sans"/>
              </a:rPr>
              <a:t> </a:t>
            </a:r>
            <a:r>
              <a:rPr lang="en-US" dirty="0" err="1">
                <a:solidFill>
                  <a:srgbClr val="303030"/>
                </a:solidFill>
                <a:latin typeface="Open Sans"/>
              </a:rPr>
              <a:t>tuổi</a:t>
            </a:r>
            <a:r>
              <a:rPr lang="en-US" dirty="0">
                <a:solidFill>
                  <a:srgbClr val="303030"/>
                </a:solidFill>
                <a:latin typeface="Open Sans"/>
              </a:rPr>
              <a:t> </a:t>
            </a:r>
            <a:r>
              <a:rPr lang="en-US" dirty="0" err="1">
                <a:solidFill>
                  <a:srgbClr val="303030"/>
                </a:solidFill>
                <a:latin typeface="Open Sans"/>
              </a:rPr>
              <a:t>chính</a:t>
            </a:r>
            <a:r>
              <a:rPr lang="en-US" dirty="0">
                <a:solidFill>
                  <a:srgbClr val="303030"/>
                </a:solidFill>
                <a:latin typeface="Open Sans"/>
              </a:rPr>
              <a:t> </a:t>
            </a:r>
            <a:r>
              <a:rPr lang="en-US" dirty="0" err="1">
                <a:solidFill>
                  <a:srgbClr val="303030"/>
                </a:solidFill>
                <a:latin typeface="Open Sans"/>
              </a:rPr>
              <a:t>là</a:t>
            </a:r>
            <a:r>
              <a:rPr lang="en-US" dirty="0">
                <a:solidFill>
                  <a:srgbClr val="303030"/>
                </a:solidFill>
                <a:latin typeface="Open Sans"/>
              </a:rPr>
              <a:t> </a:t>
            </a:r>
            <a:r>
              <a:rPr lang="en-US" dirty="0" err="1">
                <a:solidFill>
                  <a:srgbClr val="303030"/>
                </a:solidFill>
                <a:latin typeface="Open Sans"/>
              </a:rPr>
              <a:t>bà</a:t>
            </a:r>
            <a:r>
              <a:rPr lang="en-US" dirty="0">
                <a:solidFill>
                  <a:srgbClr val="303030"/>
                </a:solidFill>
                <a:latin typeface="Open Sans"/>
              </a:rPr>
              <a:t> </a:t>
            </a:r>
            <a:r>
              <a:rPr lang="en-US" dirty="0" err="1">
                <a:solidFill>
                  <a:srgbClr val="303030"/>
                </a:solidFill>
                <a:latin typeface="Open Sans"/>
              </a:rPr>
              <a:t>Phạm</a:t>
            </a:r>
            <a:r>
              <a:rPr lang="en-US" dirty="0">
                <a:solidFill>
                  <a:srgbClr val="303030"/>
                </a:solidFill>
                <a:latin typeface="Open Sans"/>
              </a:rPr>
              <a:t> </a:t>
            </a:r>
            <a:r>
              <a:rPr lang="en-US" dirty="0" err="1">
                <a:solidFill>
                  <a:srgbClr val="303030"/>
                </a:solidFill>
                <a:latin typeface="Open Sans"/>
              </a:rPr>
              <a:t>Thị</a:t>
            </a:r>
            <a:r>
              <a:rPr lang="en-US" dirty="0">
                <a:solidFill>
                  <a:srgbClr val="303030"/>
                </a:solidFill>
                <a:latin typeface="Open Sans"/>
              </a:rPr>
              <a:t> </a:t>
            </a:r>
            <a:r>
              <a:rPr lang="en-US" dirty="0" err="1">
                <a:solidFill>
                  <a:srgbClr val="303030"/>
                </a:solidFill>
                <a:latin typeface="Open Sans"/>
              </a:rPr>
              <a:t>Xuân</a:t>
            </a:r>
            <a:endParaRPr lang="en-US" dirty="0"/>
          </a:p>
        </p:txBody>
      </p:sp>
      <p:pic>
        <p:nvPicPr>
          <p:cNvPr id="8198" name="Picture 6" descr="&#10;Thầy bói phán hai người không &quot;hợp&quot; nhau (Ảnh minh họ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52305" y="1189349"/>
            <a:ext cx="4172754" cy="368067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4657858" y="5037665"/>
            <a:ext cx="4177049" cy="646331"/>
          </a:xfrm>
          <a:prstGeom prst="rect">
            <a:avLst/>
          </a:prstGeom>
        </p:spPr>
        <p:txBody>
          <a:bodyPr wrap="square">
            <a:spAutoFit/>
          </a:bodyPr>
          <a:lstStyle/>
          <a:p>
            <a:pPr algn="ctr"/>
            <a:r>
              <a:rPr lang="en-US" dirty="0" err="1"/>
              <a:t>Vụ</a:t>
            </a:r>
            <a:r>
              <a:rPr lang="en-US" dirty="0"/>
              <a:t> </a:t>
            </a:r>
            <a:r>
              <a:rPr lang="en-US" dirty="0" err="1"/>
              <a:t>án</a:t>
            </a:r>
            <a:r>
              <a:rPr lang="en-US" dirty="0"/>
              <a:t> </a:t>
            </a:r>
            <a:r>
              <a:rPr lang="en-US" dirty="0" err="1"/>
              <a:t>Phan</a:t>
            </a:r>
            <a:r>
              <a:rPr lang="en-US" dirty="0"/>
              <a:t> </a:t>
            </a:r>
            <a:r>
              <a:rPr lang="en-US" dirty="0" err="1"/>
              <a:t>Anh</a:t>
            </a:r>
            <a:r>
              <a:rPr lang="en-US" dirty="0"/>
              <a:t> </a:t>
            </a:r>
            <a:r>
              <a:rPr lang="en-US" dirty="0" err="1" smtClean="0"/>
              <a:t>Quân</a:t>
            </a:r>
            <a:r>
              <a:rPr lang="en-US" dirty="0" smtClean="0"/>
              <a:t> </a:t>
            </a:r>
            <a:r>
              <a:rPr lang="en-US" dirty="0" err="1"/>
              <a:t>vì</a:t>
            </a:r>
            <a:r>
              <a:rPr lang="en-US" dirty="0"/>
              <a:t> tin </a:t>
            </a:r>
            <a:r>
              <a:rPr lang="en-US" dirty="0" err="1"/>
              <a:t>bói</a:t>
            </a:r>
            <a:r>
              <a:rPr lang="en-US" dirty="0"/>
              <a:t> </a:t>
            </a:r>
            <a:r>
              <a:rPr lang="en-US" dirty="0" err="1"/>
              <a:t>toán</a:t>
            </a:r>
            <a:r>
              <a:rPr lang="en-US" dirty="0"/>
              <a:t> </a:t>
            </a:r>
            <a:r>
              <a:rPr lang="en-US" dirty="0" err="1"/>
              <a:t>nên</a:t>
            </a:r>
            <a:r>
              <a:rPr lang="en-US" dirty="0"/>
              <a:t> </a:t>
            </a:r>
            <a:r>
              <a:rPr lang="en-US" dirty="0" err="1"/>
              <a:t>đã</a:t>
            </a:r>
            <a:r>
              <a:rPr lang="en-US" dirty="0"/>
              <a:t> </a:t>
            </a:r>
            <a:r>
              <a:rPr lang="en-US" dirty="0" err="1"/>
              <a:t>sát</a:t>
            </a:r>
            <a:r>
              <a:rPr lang="en-US" dirty="0"/>
              <a:t> </a:t>
            </a:r>
            <a:r>
              <a:rPr lang="en-US" dirty="0" err="1"/>
              <a:t>hại</a:t>
            </a:r>
            <a:r>
              <a:rPr lang="en-US" dirty="0"/>
              <a:t> </a:t>
            </a:r>
            <a:r>
              <a:rPr lang="en-US" dirty="0" err="1"/>
              <a:t>vợ</a:t>
            </a:r>
            <a:r>
              <a:rPr lang="en-US" dirty="0"/>
              <a:t> </a:t>
            </a:r>
            <a:r>
              <a:rPr lang="en-US" dirty="0" err="1"/>
              <a:t>chưa</a:t>
            </a:r>
            <a:r>
              <a:rPr lang="en-US" dirty="0"/>
              <a:t> </a:t>
            </a:r>
            <a:r>
              <a:rPr lang="en-US" dirty="0" err="1"/>
              <a:t>cưới</a:t>
            </a:r>
            <a:r>
              <a:rPr lang="en-US" dirty="0"/>
              <a:t> </a:t>
            </a:r>
            <a:r>
              <a:rPr lang="en-US" dirty="0" err="1"/>
              <a:t>và</a:t>
            </a:r>
            <a:r>
              <a:rPr lang="en-US" dirty="0"/>
              <a:t> </a:t>
            </a:r>
            <a:r>
              <a:rPr lang="en-US" dirty="0" err="1"/>
              <a:t>tự</a:t>
            </a:r>
            <a:r>
              <a:rPr lang="en-US" dirty="0"/>
              <a:t> </a:t>
            </a:r>
            <a:r>
              <a:rPr lang="en-US" dirty="0" err="1"/>
              <a:t>sát</a:t>
            </a:r>
            <a:endParaRPr lang="en-US" dirty="0"/>
          </a:p>
        </p:txBody>
      </p:sp>
    </p:spTree>
    <p:extLst>
      <p:ext uri="{BB962C8B-B14F-4D97-AF65-F5344CB8AC3E}">
        <p14:creationId xmlns:p14="http://schemas.microsoft.com/office/powerpoint/2010/main" val="354460067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Entry #36 by RCMservices for Background powerpoint presentation | Freelancer">
            <a:extLst>
              <a:ext uri="{FF2B5EF4-FFF2-40B4-BE49-F238E27FC236}">
                <a16:creationId xmlns="" xmlns:a16="http://schemas.microsoft.com/office/drawing/2014/main" id="{8BA1DBB9-0C7E-4EA7-9B3D-41BD6CF982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285980" cy="6818811"/>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1447834" y="1261214"/>
            <a:ext cx="7670766" cy="4314086"/>
            <a:chOff x="345093" y="1628801"/>
            <a:chExt cx="7982343" cy="4767022"/>
          </a:xfrm>
        </p:grpSpPr>
        <p:grpSp>
          <p:nvGrpSpPr>
            <p:cNvPr id="4" name="Group 3"/>
            <p:cNvGrpSpPr/>
            <p:nvPr/>
          </p:nvGrpSpPr>
          <p:grpSpPr>
            <a:xfrm>
              <a:off x="395536" y="1628801"/>
              <a:ext cx="7931900" cy="4767022"/>
              <a:chOff x="1584389" y="1341408"/>
              <a:chExt cx="5773586" cy="5055054"/>
            </a:xfrm>
          </p:grpSpPr>
          <p:sp>
            <p:nvSpPr>
              <p:cNvPr id="6" name="Freeform 5"/>
              <p:cNvSpPr/>
              <p:nvPr/>
            </p:nvSpPr>
            <p:spPr>
              <a:xfrm>
                <a:off x="1794046" y="1341408"/>
                <a:ext cx="5563929" cy="1032589"/>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r>
                  <a:rPr lang="en-US" sz="2000" b="1" dirty="0" err="1">
                    <a:solidFill>
                      <a:srgbClr val="FF0000"/>
                    </a:solidFill>
                    <a:latin typeface="+mj-lt"/>
                    <a:cs typeface="Times New Roman"/>
                  </a:rPr>
                  <a:t>Triết</a:t>
                </a:r>
                <a:r>
                  <a:rPr lang="en-US" sz="2000" b="1" dirty="0">
                    <a:solidFill>
                      <a:srgbClr val="FF0000"/>
                    </a:solidFill>
                    <a:latin typeface="+mj-lt"/>
                    <a:cs typeface="Times New Roman"/>
                  </a:rPr>
                  <a:t> </a:t>
                </a:r>
                <a:r>
                  <a:rPr lang="en-US" sz="2000" b="1" dirty="0" err="1">
                    <a:solidFill>
                      <a:srgbClr val="FF0000"/>
                    </a:solidFill>
                    <a:latin typeface="+mj-lt"/>
                    <a:cs typeface="Times New Roman"/>
                  </a:rPr>
                  <a:t>học</a:t>
                </a:r>
                <a:r>
                  <a:rPr lang="en-US" sz="2000" b="1" dirty="0">
                    <a:solidFill>
                      <a:srgbClr val="FF0000"/>
                    </a:solidFill>
                    <a:latin typeface="+mj-lt"/>
                    <a:cs typeface="Times New Roman"/>
                  </a:rPr>
                  <a:t> </a:t>
                </a:r>
                <a:r>
                  <a:rPr lang="en-US" sz="2000" b="1" dirty="0" err="1">
                    <a:solidFill>
                      <a:srgbClr val="FF0000"/>
                    </a:solidFill>
                    <a:latin typeface="+mj-lt"/>
                    <a:cs typeface="Times New Roman"/>
                  </a:rPr>
                  <a:t>bản</a:t>
                </a:r>
                <a:r>
                  <a:rPr lang="en-US" sz="2000" b="1" dirty="0">
                    <a:solidFill>
                      <a:srgbClr val="FF0000"/>
                    </a:solidFill>
                    <a:latin typeface="+mj-lt"/>
                    <a:cs typeface="Times New Roman"/>
                  </a:rPr>
                  <a:t> </a:t>
                </a:r>
                <a:r>
                  <a:rPr lang="en-US" sz="2000" b="1" dirty="0" err="1">
                    <a:solidFill>
                      <a:srgbClr val="FF0000"/>
                    </a:solidFill>
                    <a:latin typeface="+mj-lt"/>
                    <a:cs typeface="Times New Roman"/>
                  </a:rPr>
                  <a:t>thân</a:t>
                </a:r>
                <a:r>
                  <a:rPr lang="en-US" sz="2000" b="1" dirty="0">
                    <a:solidFill>
                      <a:srgbClr val="FF0000"/>
                    </a:solidFill>
                    <a:latin typeface="+mj-lt"/>
                    <a:cs typeface="Times New Roman"/>
                  </a:rPr>
                  <a:t> </a:t>
                </a:r>
                <a:r>
                  <a:rPr lang="en-US" sz="2000" b="1" dirty="0" err="1">
                    <a:solidFill>
                      <a:srgbClr val="FF0000"/>
                    </a:solidFill>
                    <a:latin typeface="+mj-lt"/>
                    <a:cs typeface="Times New Roman"/>
                  </a:rPr>
                  <a:t>là</a:t>
                </a:r>
                <a:r>
                  <a:rPr lang="en-US" sz="2000" b="1" dirty="0">
                    <a:solidFill>
                      <a:srgbClr val="FF0000"/>
                    </a:solidFill>
                    <a:latin typeface="+mj-lt"/>
                    <a:cs typeface="Times New Roman"/>
                  </a:rPr>
                  <a:t> </a:t>
                </a:r>
                <a:r>
                  <a:rPr lang="en-US" sz="2000" b="1" dirty="0" err="1">
                    <a:solidFill>
                      <a:srgbClr val="FF0000"/>
                    </a:solidFill>
                    <a:latin typeface="+mj-lt"/>
                    <a:cs typeface="Times New Roman"/>
                  </a:rPr>
                  <a:t>thế</a:t>
                </a:r>
                <a:r>
                  <a:rPr lang="en-US" sz="2000" b="1" dirty="0">
                    <a:solidFill>
                      <a:srgbClr val="FF0000"/>
                    </a:solidFill>
                    <a:latin typeface="+mj-lt"/>
                    <a:cs typeface="Times New Roman"/>
                  </a:rPr>
                  <a:t> </a:t>
                </a:r>
                <a:r>
                  <a:rPr lang="en-US" sz="2000" b="1" dirty="0" err="1">
                    <a:solidFill>
                      <a:srgbClr val="FF0000"/>
                    </a:solidFill>
                    <a:latin typeface="+mj-lt"/>
                    <a:cs typeface="Times New Roman"/>
                  </a:rPr>
                  <a:t>giới</a:t>
                </a:r>
                <a:r>
                  <a:rPr lang="en-US" sz="2000" b="1" dirty="0">
                    <a:solidFill>
                      <a:srgbClr val="FF0000"/>
                    </a:solidFill>
                    <a:latin typeface="+mj-lt"/>
                    <a:cs typeface="Times New Roman"/>
                  </a:rPr>
                  <a:t> </a:t>
                </a:r>
                <a:r>
                  <a:rPr lang="en-US" sz="2000" b="1" dirty="0" err="1">
                    <a:solidFill>
                      <a:srgbClr val="FF0000"/>
                    </a:solidFill>
                    <a:latin typeface="+mj-lt"/>
                    <a:cs typeface="Times New Roman"/>
                  </a:rPr>
                  <a:t>quan</a:t>
                </a:r>
                <a:endParaRPr lang="en-US" sz="2000" b="1" dirty="0">
                  <a:solidFill>
                    <a:srgbClr val="FF0000"/>
                  </a:solidFill>
                  <a:latin typeface="+mj-lt"/>
                  <a:cs typeface="Times New Roman"/>
                </a:endParaRPr>
              </a:p>
            </p:txBody>
          </p:sp>
          <p:sp>
            <p:nvSpPr>
              <p:cNvPr id="7" name="Oval 6"/>
              <p:cNvSpPr/>
              <p:nvPr/>
            </p:nvSpPr>
            <p:spPr>
              <a:xfrm>
                <a:off x="1584389" y="1341408"/>
                <a:ext cx="724714" cy="1032587"/>
              </a:xfrm>
              <a:prstGeom prst="ellipse">
                <a:avLst/>
              </a:prstGeom>
              <a:solidFill>
                <a:srgbClr val="0033CC"/>
              </a:solidFill>
              <a:ln>
                <a:solidFill>
                  <a:schemeClr val="bg1"/>
                </a:solidFill>
              </a:ln>
            </p:spPr>
            <p:style>
              <a:lnRef idx="2">
                <a:schemeClr val="accent2"/>
              </a:lnRef>
              <a:fillRef idx="1">
                <a:schemeClr val="lt1"/>
              </a:fillRef>
              <a:effectRef idx="0">
                <a:schemeClr val="accent2"/>
              </a:effectRef>
              <a:fontRef idx="minor">
                <a:schemeClr val="dk1"/>
              </a:fontRef>
            </p:style>
          </p:sp>
          <p:sp>
            <p:nvSpPr>
              <p:cNvPr id="8" name="Freeform 7"/>
              <p:cNvSpPr/>
              <p:nvPr/>
            </p:nvSpPr>
            <p:spPr>
              <a:xfrm>
                <a:off x="1794046" y="2682231"/>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r>
                  <a:rPr lang="en-US" sz="2000" b="1" dirty="0">
                    <a:solidFill>
                      <a:schemeClr val="tx2"/>
                    </a:solidFill>
                    <a:latin typeface="Times New Roman"/>
                    <a:cs typeface="Times New Roman"/>
                  </a:rPr>
                  <a:t>  </a:t>
                </a:r>
                <a:r>
                  <a:rPr lang="en-US" sz="2000" b="1" dirty="0">
                    <a:solidFill>
                      <a:srgbClr val="CC0066"/>
                    </a:solidFill>
                    <a:cs typeface="Times New Roman"/>
                  </a:rPr>
                  <a:t>Là </a:t>
                </a:r>
                <a:r>
                  <a:rPr lang="en-US" sz="2000" b="1" dirty="0" err="1">
                    <a:solidFill>
                      <a:srgbClr val="CC0066"/>
                    </a:solidFill>
                    <a:cs typeface="Times New Roman"/>
                  </a:rPr>
                  <a:t>nhân</a:t>
                </a:r>
                <a:r>
                  <a:rPr lang="en-US" sz="2000" b="1" dirty="0">
                    <a:solidFill>
                      <a:srgbClr val="CC0066"/>
                    </a:solidFill>
                    <a:cs typeface="Times New Roman"/>
                  </a:rPr>
                  <a:t> </a:t>
                </a:r>
                <a:r>
                  <a:rPr lang="en-US" sz="2000" b="1" dirty="0" err="1">
                    <a:solidFill>
                      <a:srgbClr val="CC0066"/>
                    </a:solidFill>
                    <a:cs typeface="Times New Roman"/>
                  </a:rPr>
                  <a:t>tố</a:t>
                </a:r>
                <a:r>
                  <a:rPr lang="en-US" sz="2000" b="1" dirty="0">
                    <a:solidFill>
                      <a:srgbClr val="CC0066"/>
                    </a:solidFill>
                    <a:cs typeface="Times New Roman"/>
                  </a:rPr>
                  <a:t> </a:t>
                </a:r>
                <a:r>
                  <a:rPr lang="en-US" sz="2000" b="1" dirty="0" err="1">
                    <a:solidFill>
                      <a:srgbClr val="CC0066"/>
                    </a:solidFill>
                    <a:cs typeface="Times New Roman"/>
                  </a:rPr>
                  <a:t>cốt</a:t>
                </a:r>
                <a:r>
                  <a:rPr lang="en-US" sz="2000" b="1" dirty="0">
                    <a:solidFill>
                      <a:srgbClr val="CC0066"/>
                    </a:solidFill>
                    <a:cs typeface="Times New Roman"/>
                  </a:rPr>
                  <a:t> </a:t>
                </a:r>
                <a:r>
                  <a:rPr lang="en-US" sz="2000" b="1" dirty="0" err="1">
                    <a:solidFill>
                      <a:srgbClr val="CC0066"/>
                    </a:solidFill>
                    <a:cs typeface="Times New Roman"/>
                  </a:rPr>
                  <a:t>lõi</a:t>
                </a:r>
                <a:r>
                  <a:rPr lang="en-US" sz="2000" b="1" dirty="0">
                    <a:solidFill>
                      <a:srgbClr val="CC0066"/>
                    </a:solidFill>
                    <a:cs typeface="Times New Roman"/>
                  </a:rPr>
                  <a:t> của </a:t>
                </a:r>
                <a:r>
                  <a:rPr lang="en-US" sz="2000" b="1" dirty="0" err="1">
                    <a:solidFill>
                      <a:srgbClr val="CC0066"/>
                    </a:solidFill>
                    <a:cs typeface="Times New Roman"/>
                  </a:rPr>
                  <a:t>thế</a:t>
                </a:r>
                <a:r>
                  <a:rPr lang="en-US" sz="2000" b="1" dirty="0">
                    <a:solidFill>
                      <a:srgbClr val="CC0066"/>
                    </a:solidFill>
                    <a:cs typeface="Times New Roman"/>
                  </a:rPr>
                  <a:t> </a:t>
                </a:r>
                <a:r>
                  <a:rPr lang="en-US" sz="2000" b="1" dirty="0" err="1">
                    <a:solidFill>
                      <a:srgbClr val="CC0066"/>
                    </a:solidFill>
                    <a:cs typeface="Times New Roman"/>
                  </a:rPr>
                  <a:t>giới</a:t>
                </a:r>
                <a:r>
                  <a:rPr lang="en-US" sz="2000" b="1" dirty="0">
                    <a:solidFill>
                      <a:srgbClr val="CC0066"/>
                    </a:solidFill>
                    <a:cs typeface="Times New Roman"/>
                  </a:rPr>
                  <a:t> </a:t>
                </a:r>
                <a:r>
                  <a:rPr lang="en-US" sz="2000" b="1" dirty="0" err="1">
                    <a:solidFill>
                      <a:srgbClr val="CC0066"/>
                    </a:solidFill>
                    <a:cs typeface="Times New Roman"/>
                  </a:rPr>
                  <a:t>quan</a:t>
                </a:r>
                <a:endParaRPr lang="en-US" sz="2000" b="1" dirty="0">
                  <a:solidFill>
                    <a:srgbClr val="CC0066"/>
                  </a:solidFill>
                  <a:cs typeface="Times New Roman"/>
                </a:endParaRPr>
              </a:p>
            </p:txBody>
          </p:sp>
          <p:sp>
            <p:nvSpPr>
              <p:cNvPr id="9" name="Oval 8"/>
              <p:cNvSpPr/>
              <p:nvPr/>
            </p:nvSpPr>
            <p:spPr>
              <a:xfrm>
                <a:off x="1584389" y="2682231"/>
                <a:ext cx="650690" cy="1032587"/>
              </a:xfrm>
              <a:prstGeom prst="ellipse">
                <a:avLst/>
              </a:prstGeom>
              <a:ln>
                <a:solidFill>
                  <a:schemeClr val="tx1"/>
                </a:solidFill>
              </a:ln>
            </p:spPr>
            <p:style>
              <a:lnRef idx="2">
                <a:schemeClr val="accent2"/>
              </a:lnRef>
              <a:fillRef idx="1">
                <a:schemeClr val="lt1"/>
              </a:fillRef>
              <a:effectRef idx="0">
                <a:schemeClr val="accent2"/>
              </a:effectRef>
              <a:fontRef idx="minor">
                <a:schemeClr val="dk1"/>
              </a:fontRef>
            </p:style>
          </p:sp>
          <p:sp>
            <p:nvSpPr>
              <p:cNvPr id="10" name="Freeform 9"/>
              <p:cNvSpPr/>
              <p:nvPr/>
            </p:nvSpPr>
            <p:spPr>
              <a:xfrm>
                <a:off x="1794046" y="4023054"/>
                <a:ext cx="5563929"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0" bIns="95250" numCol="1" spcCol="1270" anchor="ctr" anchorCtr="0">
                <a:noAutofit/>
              </a:bodyPr>
              <a:lstStyle/>
              <a:p>
                <a:pPr defTabSz="1111250">
                  <a:lnSpc>
                    <a:spcPct val="90000"/>
                  </a:lnSpc>
                  <a:spcBef>
                    <a:spcPct val="0"/>
                  </a:spcBef>
                  <a:spcAft>
                    <a:spcPct val="35000"/>
                  </a:spcAft>
                </a:pPr>
                <a:endParaRPr lang="en-US" sz="2000" b="1" dirty="0">
                  <a:solidFill>
                    <a:schemeClr val="tx2"/>
                  </a:solidFill>
                  <a:latin typeface="Times New Roman"/>
                  <a:cs typeface="Times New Roman"/>
                </a:endParaRPr>
              </a:p>
              <a:p>
                <a:pPr defTabSz="1111250">
                  <a:lnSpc>
                    <a:spcPct val="90000"/>
                  </a:lnSpc>
                  <a:spcBef>
                    <a:spcPct val="0"/>
                  </a:spcBef>
                  <a:spcAft>
                    <a:spcPct val="35000"/>
                  </a:spcAft>
                </a:pPr>
                <a:r>
                  <a:rPr lang="en-US" sz="2000" b="1" dirty="0">
                    <a:solidFill>
                      <a:schemeClr val="tx2"/>
                    </a:solidFill>
                    <a:latin typeface="Times New Roman"/>
                    <a:cs typeface="Times New Roman"/>
                  </a:rPr>
                  <a:t>   </a:t>
                </a:r>
                <a:r>
                  <a:rPr lang="en-US" sz="2000" b="1" dirty="0" err="1">
                    <a:solidFill>
                      <a:srgbClr val="333399"/>
                    </a:solidFill>
                    <a:cs typeface="Times New Roman"/>
                  </a:rPr>
                  <a:t>Có</a:t>
                </a:r>
                <a:r>
                  <a:rPr lang="en-US" sz="2000" b="1" dirty="0">
                    <a:solidFill>
                      <a:srgbClr val="333399"/>
                    </a:solidFill>
                    <a:cs typeface="Times New Roman"/>
                  </a:rPr>
                  <a:t> </a:t>
                </a:r>
                <a:r>
                  <a:rPr lang="en-US" sz="2000" b="1" dirty="0" err="1">
                    <a:solidFill>
                      <a:srgbClr val="333399"/>
                    </a:solidFill>
                    <a:cs typeface="Times New Roman"/>
                  </a:rPr>
                  <a:t>ảnh</a:t>
                </a:r>
                <a:r>
                  <a:rPr lang="en-US" sz="2000" b="1" dirty="0">
                    <a:solidFill>
                      <a:srgbClr val="333399"/>
                    </a:solidFill>
                    <a:cs typeface="Times New Roman"/>
                  </a:rPr>
                  <a:t> </a:t>
                </a:r>
                <a:r>
                  <a:rPr lang="en-US" sz="2000" b="1" dirty="0" err="1">
                    <a:solidFill>
                      <a:srgbClr val="333399"/>
                    </a:solidFill>
                    <a:cs typeface="Times New Roman"/>
                  </a:rPr>
                  <a:t>hưởng</a:t>
                </a:r>
                <a:r>
                  <a:rPr lang="en-US" sz="2000" b="1" dirty="0">
                    <a:solidFill>
                      <a:srgbClr val="333399"/>
                    </a:solidFill>
                    <a:cs typeface="Times New Roman"/>
                  </a:rPr>
                  <a:t> </a:t>
                </a:r>
                <a:r>
                  <a:rPr lang="en-US" sz="2000" b="1" dirty="0" err="1">
                    <a:solidFill>
                      <a:srgbClr val="333399"/>
                    </a:solidFill>
                    <a:cs typeface="Times New Roman"/>
                  </a:rPr>
                  <a:t>và</a:t>
                </a:r>
                <a:r>
                  <a:rPr lang="en-US" sz="2000" b="1" dirty="0">
                    <a:solidFill>
                      <a:srgbClr val="333399"/>
                    </a:solidFill>
                    <a:cs typeface="Times New Roman"/>
                  </a:rPr>
                  <a:t> chi </a:t>
                </a:r>
                <a:r>
                  <a:rPr lang="en-US" sz="2000" b="1" dirty="0" err="1">
                    <a:solidFill>
                      <a:srgbClr val="333399"/>
                    </a:solidFill>
                    <a:cs typeface="Times New Roman"/>
                  </a:rPr>
                  <a:t>phối</a:t>
                </a:r>
                <a:r>
                  <a:rPr lang="en-US" sz="2000" b="1" dirty="0">
                    <a:solidFill>
                      <a:srgbClr val="333399"/>
                    </a:solidFill>
                    <a:cs typeface="Times New Roman"/>
                  </a:rPr>
                  <a:t> </a:t>
                </a:r>
                <a:r>
                  <a:rPr lang="en-US" sz="2000" b="1" dirty="0" err="1">
                    <a:solidFill>
                      <a:srgbClr val="333399"/>
                    </a:solidFill>
                    <a:cs typeface="Times New Roman"/>
                  </a:rPr>
                  <a:t>dưới</a:t>
                </a:r>
                <a:r>
                  <a:rPr lang="en-US" sz="2000" b="1" dirty="0">
                    <a:solidFill>
                      <a:srgbClr val="333399"/>
                    </a:solidFill>
                    <a:cs typeface="Times New Roman"/>
                  </a:rPr>
                  <a:t> </a:t>
                </a:r>
                <a:r>
                  <a:rPr lang="en-US" sz="2000" b="1" dirty="0" err="1">
                    <a:solidFill>
                      <a:srgbClr val="333399"/>
                    </a:solidFill>
                    <a:cs typeface="Times New Roman"/>
                  </a:rPr>
                  <a:t>nhiều</a:t>
                </a:r>
                <a:r>
                  <a:rPr lang="en-US" sz="2000" b="1" dirty="0">
                    <a:solidFill>
                      <a:srgbClr val="333399"/>
                    </a:solidFill>
                    <a:cs typeface="Times New Roman"/>
                  </a:rPr>
                  <a:t> </a:t>
                </a:r>
                <a:r>
                  <a:rPr lang="en-US" sz="2000" b="1" dirty="0" err="1">
                    <a:solidFill>
                      <a:srgbClr val="333399"/>
                    </a:solidFill>
                    <a:cs typeface="Times New Roman"/>
                  </a:rPr>
                  <a:t>hình</a:t>
                </a:r>
                <a:r>
                  <a:rPr lang="en-US" sz="2000" b="1" dirty="0">
                    <a:solidFill>
                      <a:srgbClr val="333399"/>
                    </a:solidFill>
                    <a:cs typeface="Times New Roman"/>
                  </a:rPr>
                  <a:t> </a:t>
                </a:r>
                <a:r>
                  <a:rPr lang="en-US" sz="2000" b="1" dirty="0" err="1">
                    <a:solidFill>
                      <a:srgbClr val="333399"/>
                    </a:solidFill>
                    <a:cs typeface="Times New Roman"/>
                  </a:rPr>
                  <a:t>thức</a:t>
                </a:r>
                <a:endParaRPr lang="en-US" sz="2000" b="1" dirty="0">
                  <a:solidFill>
                    <a:srgbClr val="333399"/>
                  </a:solidFill>
                  <a:cs typeface="Times New Roman"/>
                </a:endParaRPr>
              </a:p>
              <a:p>
                <a:pPr defTabSz="1111250">
                  <a:lnSpc>
                    <a:spcPct val="90000"/>
                  </a:lnSpc>
                  <a:spcBef>
                    <a:spcPct val="0"/>
                  </a:spcBef>
                  <a:spcAft>
                    <a:spcPct val="35000"/>
                  </a:spcAft>
                </a:pPr>
                <a:endParaRPr lang="en-US" sz="2000" b="1" dirty="0">
                  <a:solidFill>
                    <a:schemeClr val="tx2"/>
                  </a:solidFill>
                  <a:latin typeface="Times New Roman"/>
                  <a:cs typeface="Times New Roman"/>
                </a:endParaRPr>
              </a:p>
            </p:txBody>
          </p:sp>
          <p:sp>
            <p:nvSpPr>
              <p:cNvPr id="11" name="Oval 10"/>
              <p:cNvSpPr/>
              <p:nvPr/>
            </p:nvSpPr>
            <p:spPr>
              <a:xfrm>
                <a:off x="1584389" y="4023052"/>
                <a:ext cx="724714" cy="1032587"/>
              </a:xfrm>
              <a:prstGeom prst="ellipse">
                <a:avLst/>
              </a:prstGeom>
              <a:solidFill>
                <a:srgbClr val="00B050"/>
              </a:solidFill>
              <a:ln>
                <a:solidFill>
                  <a:schemeClr val="bg1"/>
                </a:solidFill>
              </a:ln>
            </p:spPr>
            <p:style>
              <a:lnRef idx="2">
                <a:schemeClr val="accent2"/>
              </a:lnRef>
              <a:fillRef idx="1">
                <a:schemeClr val="lt1"/>
              </a:fillRef>
              <a:effectRef idx="0">
                <a:schemeClr val="accent2"/>
              </a:effectRef>
              <a:fontRef idx="minor">
                <a:schemeClr val="dk1"/>
              </a:fontRef>
            </p:style>
          </p:sp>
          <p:sp>
            <p:nvSpPr>
              <p:cNvPr id="12" name="Freeform 11"/>
              <p:cNvSpPr/>
              <p:nvPr/>
            </p:nvSpPr>
            <p:spPr>
              <a:xfrm>
                <a:off x="1899048" y="5344206"/>
                <a:ext cx="5458927" cy="1032588"/>
              </a:xfrm>
              <a:custGeom>
                <a:avLst/>
                <a:gdLst>
                  <a:gd name="connsiteX0" fmla="*/ 0 w 5458926"/>
                  <a:gd name="connsiteY0" fmla="*/ 0 h 1032587"/>
                  <a:gd name="connsiteX1" fmla="*/ 4942633 w 5458926"/>
                  <a:gd name="connsiteY1" fmla="*/ 0 h 1032587"/>
                  <a:gd name="connsiteX2" fmla="*/ 5458926 w 5458926"/>
                  <a:gd name="connsiteY2" fmla="*/ 516294 h 1032587"/>
                  <a:gd name="connsiteX3" fmla="*/ 4942633 w 5458926"/>
                  <a:gd name="connsiteY3" fmla="*/ 1032587 h 1032587"/>
                  <a:gd name="connsiteX4" fmla="*/ 0 w 5458926"/>
                  <a:gd name="connsiteY4" fmla="*/ 1032587 h 1032587"/>
                  <a:gd name="connsiteX5" fmla="*/ 0 w 5458926"/>
                  <a:gd name="connsiteY5" fmla="*/ 0 h 103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8926" h="1032587">
                    <a:moveTo>
                      <a:pt x="5458926" y="1032586"/>
                    </a:moveTo>
                    <a:lnTo>
                      <a:pt x="516293" y="1032586"/>
                    </a:lnTo>
                    <a:lnTo>
                      <a:pt x="0" y="516293"/>
                    </a:lnTo>
                    <a:lnTo>
                      <a:pt x="516293" y="1"/>
                    </a:lnTo>
                    <a:lnTo>
                      <a:pt x="5458926" y="1"/>
                    </a:lnTo>
                    <a:lnTo>
                      <a:pt x="5458926" y="1032586"/>
                    </a:lnTo>
                    <a:close/>
                  </a:path>
                </a:pathLst>
              </a:custGeom>
              <a:ln>
                <a:solidFill>
                  <a:schemeClr val="tx1"/>
                </a:solidFill>
              </a:ln>
            </p:spPr>
            <p:style>
              <a:lnRef idx="2">
                <a:schemeClr val="accent2"/>
              </a:lnRef>
              <a:fillRef idx="1">
                <a:schemeClr val="lt1"/>
              </a:fillRef>
              <a:effectRef idx="0">
                <a:schemeClr val="accent2"/>
              </a:effectRef>
              <a:fontRef idx="minor">
                <a:schemeClr val="dk1"/>
              </a:fontRef>
            </p:style>
            <p:txBody>
              <a:bodyPr spcFirstLastPara="0" vert="horz" wrap="square" lIns="713489" tIns="95251" rIns="177801" bIns="95250" numCol="1" spcCol="1270" anchor="ctr" anchorCtr="0">
                <a:noAutofit/>
              </a:bodyPr>
              <a:lstStyle/>
              <a:p>
                <a:pPr algn="just" defTabSz="1111250">
                  <a:lnSpc>
                    <a:spcPct val="90000"/>
                  </a:lnSpc>
                  <a:spcBef>
                    <a:spcPct val="0"/>
                  </a:spcBef>
                  <a:spcAft>
                    <a:spcPct val="35000"/>
                  </a:spcAft>
                </a:pPr>
                <a:r>
                  <a:rPr lang="en-US" sz="2000" b="1" dirty="0">
                    <a:solidFill>
                      <a:schemeClr val="tx2"/>
                    </a:solidFill>
                    <a:latin typeface="Times New Roman"/>
                    <a:cs typeface="Times New Roman"/>
                  </a:rPr>
                  <a:t>  </a:t>
                </a:r>
                <a:r>
                  <a:rPr lang="en-US" sz="2000" b="1" dirty="0" err="1">
                    <a:solidFill>
                      <a:srgbClr val="996633"/>
                    </a:solidFill>
                    <a:cs typeface="Times New Roman"/>
                  </a:rPr>
                  <a:t>Quy</a:t>
                </a:r>
                <a:r>
                  <a:rPr lang="en-US" sz="2000" b="1" dirty="0">
                    <a:solidFill>
                      <a:srgbClr val="996633"/>
                    </a:solidFill>
                    <a:cs typeface="Times New Roman"/>
                  </a:rPr>
                  <a:t> </a:t>
                </a:r>
                <a:r>
                  <a:rPr lang="en-US" sz="2000" b="1" dirty="0" err="1">
                    <a:solidFill>
                      <a:srgbClr val="996633"/>
                    </a:solidFill>
                    <a:cs typeface="Times New Roman"/>
                  </a:rPr>
                  <a:t>định</a:t>
                </a:r>
                <a:r>
                  <a:rPr lang="en-US" sz="2000" b="1" dirty="0">
                    <a:solidFill>
                      <a:srgbClr val="996633"/>
                    </a:solidFill>
                    <a:cs typeface="Times New Roman"/>
                  </a:rPr>
                  <a:t> </a:t>
                </a:r>
                <a:r>
                  <a:rPr lang="en-US" sz="2000" b="1" dirty="0" err="1">
                    <a:solidFill>
                      <a:srgbClr val="996633"/>
                    </a:solidFill>
                    <a:cs typeface="Times New Roman"/>
                  </a:rPr>
                  <a:t>các</a:t>
                </a:r>
                <a:r>
                  <a:rPr lang="en-US" sz="2000" b="1" dirty="0">
                    <a:solidFill>
                      <a:srgbClr val="996633"/>
                    </a:solidFill>
                    <a:cs typeface="Times New Roman"/>
                  </a:rPr>
                  <a:t> </a:t>
                </a:r>
                <a:r>
                  <a:rPr lang="en-US" sz="2000" b="1" dirty="0" err="1">
                    <a:solidFill>
                      <a:srgbClr val="996633"/>
                    </a:solidFill>
                    <a:cs typeface="Times New Roman"/>
                  </a:rPr>
                  <a:t>thế</a:t>
                </a:r>
                <a:r>
                  <a:rPr lang="en-US" sz="2000" b="1" dirty="0">
                    <a:solidFill>
                      <a:srgbClr val="996633"/>
                    </a:solidFill>
                    <a:cs typeface="Times New Roman"/>
                  </a:rPr>
                  <a:t> </a:t>
                </a:r>
                <a:r>
                  <a:rPr lang="en-US" sz="2000" b="1" dirty="0" err="1">
                    <a:solidFill>
                      <a:srgbClr val="996633"/>
                    </a:solidFill>
                    <a:cs typeface="Times New Roman"/>
                  </a:rPr>
                  <a:t>giới</a:t>
                </a:r>
                <a:r>
                  <a:rPr lang="en-US" sz="2000" b="1" dirty="0">
                    <a:solidFill>
                      <a:srgbClr val="996633"/>
                    </a:solidFill>
                    <a:cs typeface="Times New Roman"/>
                  </a:rPr>
                  <a:t> </a:t>
                </a:r>
                <a:r>
                  <a:rPr lang="en-US" sz="2000" b="1" dirty="0" err="1">
                    <a:solidFill>
                      <a:srgbClr val="996633"/>
                    </a:solidFill>
                    <a:cs typeface="Times New Roman"/>
                  </a:rPr>
                  <a:t>quan</a:t>
                </a:r>
                <a:r>
                  <a:rPr lang="en-US" sz="2000" b="1" dirty="0">
                    <a:solidFill>
                      <a:srgbClr val="996633"/>
                    </a:solidFill>
                    <a:cs typeface="Times New Roman"/>
                  </a:rPr>
                  <a:t> </a:t>
                </a:r>
                <a:r>
                  <a:rPr lang="en-US" sz="2000" b="1" dirty="0" err="1">
                    <a:solidFill>
                      <a:srgbClr val="996633"/>
                    </a:solidFill>
                    <a:cs typeface="Times New Roman"/>
                  </a:rPr>
                  <a:t>và</a:t>
                </a:r>
                <a:r>
                  <a:rPr lang="en-US" sz="2000" b="1" dirty="0">
                    <a:solidFill>
                      <a:srgbClr val="996633"/>
                    </a:solidFill>
                    <a:cs typeface="Times New Roman"/>
                  </a:rPr>
                  <a:t> </a:t>
                </a:r>
                <a:r>
                  <a:rPr lang="en-US" sz="2000" b="1" dirty="0" err="1">
                    <a:solidFill>
                      <a:srgbClr val="996633"/>
                    </a:solidFill>
                    <a:cs typeface="Times New Roman"/>
                  </a:rPr>
                  <a:t>các</a:t>
                </a:r>
                <a:r>
                  <a:rPr lang="en-US" sz="2000" b="1" dirty="0">
                    <a:solidFill>
                      <a:srgbClr val="996633"/>
                    </a:solidFill>
                    <a:cs typeface="Times New Roman"/>
                  </a:rPr>
                  <a:t> </a:t>
                </a:r>
                <a:r>
                  <a:rPr lang="en-US" sz="2000" b="1" dirty="0" err="1">
                    <a:solidFill>
                      <a:srgbClr val="996633"/>
                    </a:solidFill>
                    <a:cs typeface="Times New Roman"/>
                  </a:rPr>
                  <a:t>quan</a:t>
                </a:r>
                <a:r>
                  <a:rPr lang="en-US" sz="2000" b="1" dirty="0">
                    <a:solidFill>
                      <a:srgbClr val="996633"/>
                    </a:solidFill>
                    <a:cs typeface="Times New Roman"/>
                  </a:rPr>
                  <a:t> </a:t>
                </a:r>
                <a:r>
                  <a:rPr lang="en-US" sz="2000" b="1" dirty="0" err="1">
                    <a:solidFill>
                      <a:srgbClr val="996633"/>
                    </a:solidFill>
                    <a:cs typeface="Times New Roman"/>
                  </a:rPr>
                  <a:t>niệm</a:t>
                </a:r>
                <a:r>
                  <a:rPr lang="en-US" sz="2000" b="1" dirty="0">
                    <a:solidFill>
                      <a:srgbClr val="996633"/>
                    </a:solidFill>
                    <a:cs typeface="Times New Roman"/>
                  </a:rPr>
                  <a:t> </a:t>
                </a:r>
                <a:r>
                  <a:rPr lang="en-US" sz="2000" b="1" dirty="0" err="1">
                    <a:solidFill>
                      <a:srgbClr val="996633"/>
                    </a:solidFill>
                    <a:cs typeface="Times New Roman"/>
                  </a:rPr>
                  <a:t>khác</a:t>
                </a:r>
                <a:endParaRPr lang="en-US" sz="2000" b="1" dirty="0">
                  <a:solidFill>
                    <a:srgbClr val="996633"/>
                  </a:solidFill>
                  <a:cs typeface="Times New Roman"/>
                </a:endParaRPr>
              </a:p>
            </p:txBody>
          </p:sp>
          <p:sp>
            <p:nvSpPr>
              <p:cNvPr id="13" name="Oval 12"/>
              <p:cNvSpPr/>
              <p:nvPr/>
            </p:nvSpPr>
            <p:spPr>
              <a:xfrm>
                <a:off x="1584389" y="5363875"/>
                <a:ext cx="724714" cy="1032587"/>
              </a:xfrm>
              <a:prstGeom prst="ellipse">
                <a:avLst/>
              </a:prstGeom>
              <a:solidFill>
                <a:srgbClr val="996633"/>
              </a:solidFill>
              <a:ln>
                <a:solidFill>
                  <a:schemeClr val="bg1"/>
                </a:solidFill>
              </a:ln>
            </p:spPr>
            <p:style>
              <a:lnRef idx="2">
                <a:schemeClr val="accent2"/>
              </a:lnRef>
              <a:fillRef idx="1">
                <a:schemeClr val="lt1"/>
              </a:fillRef>
              <a:effectRef idx="0">
                <a:schemeClr val="accent2"/>
              </a:effectRef>
              <a:fontRef idx="minor">
                <a:schemeClr val="dk1"/>
              </a:fontRef>
            </p:style>
          </p:sp>
        </p:grpSp>
        <p:sp>
          <p:nvSpPr>
            <p:cNvPr id="5" name="Oval 4"/>
            <p:cNvSpPr/>
            <p:nvPr/>
          </p:nvSpPr>
          <p:spPr>
            <a:xfrm>
              <a:off x="345093" y="2852936"/>
              <a:ext cx="995631" cy="1032587"/>
            </a:xfrm>
            <a:prstGeom prst="ellipse">
              <a:avLst/>
            </a:prstGeom>
            <a:solidFill>
              <a:srgbClr val="FF3399"/>
            </a:solidFill>
            <a:ln>
              <a:solidFill>
                <a:schemeClr val="bg1"/>
              </a:solidFill>
            </a:ln>
          </p:spPr>
          <p:style>
            <a:lnRef idx="2">
              <a:schemeClr val="accent2"/>
            </a:lnRef>
            <a:fillRef idx="1">
              <a:schemeClr val="lt1"/>
            </a:fillRef>
            <a:effectRef idx="0">
              <a:schemeClr val="accent2"/>
            </a:effectRef>
            <a:fontRef idx="minor">
              <a:schemeClr val="dk1"/>
            </a:fontRef>
          </p:style>
        </p:sp>
      </p:grpSp>
      <p:sp>
        <p:nvSpPr>
          <p:cNvPr id="14" name="Rectangle 2"/>
          <p:cNvSpPr txBox="1">
            <a:spLocks noChangeArrowheads="1"/>
          </p:cNvSpPr>
          <p:nvPr/>
        </p:nvSpPr>
        <p:spPr bwMode="black">
          <a:xfrm>
            <a:off x="2758701" y="122607"/>
            <a:ext cx="833864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rtlCol="0" anchor="ctr" anchorCtr="0" compatLnSpc="1">
            <a:prstTxWarp prst="textNoShape">
              <a:avLst/>
            </a:prstTxWarp>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457200" indent="-457200" algn="just" eaLnBrk="1" fontAlgn="auto" hangingPunct="1">
              <a:spcAft>
                <a:spcPts val="0"/>
              </a:spcAft>
              <a:buFont typeface="Wingdings" panose="05000000000000000000" pitchFamily="2" charset="2"/>
              <a:buChar char="v"/>
              <a:defRPr/>
            </a:pPr>
            <a:r>
              <a:rPr lang="en-US" i="0" dirty="0" err="1">
                <a:solidFill>
                  <a:srgbClr val="006600"/>
                </a:solidFill>
                <a:latin typeface="+mn-lt"/>
                <a:ea typeface="+mj-ea"/>
                <a:cs typeface="Times New Roman" charset="0"/>
              </a:rPr>
              <a:t>Hạt</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nhân</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lý</a:t>
            </a:r>
            <a:r>
              <a:rPr lang="en-US" i="0" dirty="0">
                <a:solidFill>
                  <a:srgbClr val="006600"/>
                </a:solidFill>
                <a:latin typeface="+mn-lt"/>
                <a:ea typeface="+mj-ea"/>
                <a:cs typeface="Times New Roman" charset="0"/>
              </a:rPr>
              <a:t> luận </a:t>
            </a:r>
            <a:r>
              <a:rPr lang="en-US" i="0" dirty="0" err="1">
                <a:solidFill>
                  <a:srgbClr val="006600"/>
                </a:solidFill>
                <a:latin typeface="+mn-lt"/>
                <a:ea typeface="+mj-ea"/>
                <a:cs typeface="Times New Roman" charset="0"/>
              </a:rPr>
              <a:t>của</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thế</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giới</a:t>
            </a:r>
            <a:r>
              <a:rPr lang="en-US" i="0" dirty="0">
                <a:solidFill>
                  <a:srgbClr val="006600"/>
                </a:solidFill>
                <a:latin typeface="+mn-lt"/>
                <a:ea typeface="+mj-ea"/>
                <a:cs typeface="Times New Roman" charset="0"/>
              </a:rPr>
              <a:t> </a:t>
            </a:r>
            <a:r>
              <a:rPr lang="en-US" i="0" dirty="0" err="1">
                <a:solidFill>
                  <a:srgbClr val="006600"/>
                </a:solidFill>
                <a:latin typeface="+mn-lt"/>
                <a:ea typeface="+mj-ea"/>
                <a:cs typeface="Times New Roman" charset="0"/>
              </a:rPr>
              <a:t>quan</a:t>
            </a:r>
            <a:endParaRPr lang="en-US" i="0" dirty="0">
              <a:solidFill>
                <a:srgbClr val="006600"/>
              </a:solidFill>
              <a:latin typeface="+mn-lt"/>
              <a:ea typeface="+mj-ea"/>
              <a:cs typeface="Times New Roman" charset="0"/>
            </a:endParaRPr>
          </a:p>
        </p:txBody>
      </p:sp>
    </p:spTree>
    <p:extLst>
      <p:ext uri="{BB962C8B-B14F-4D97-AF65-F5344CB8AC3E}">
        <p14:creationId xmlns:p14="http://schemas.microsoft.com/office/powerpoint/2010/main" val="52965944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Trọn Bộ Background Powerpoint Đẹp, 46 Background Powerpoint Đẹp Ý Tưởng">
            <a:extLst>
              <a:ext uri="{FF2B5EF4-FFF2-40B4-BE49-F238E27FC236}">
                <a16:creationId xmlns="" xmlns:a16="http://schemas.microsoft.com/office/drawing/2014/main" id="{78A6129A-FDB6-4DE7-9F2B-1E6C5ECE56D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321277"/>
            <a:ext cx="12192000" cy="2536723"/>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970678"/>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Title 1"/>
          <p:cNvSpPr txBox="1">
            <a:spLocks noChangeArrowheads="1"/>
          </p:cNvSpPr>
          <p:nvPr/>
        </p:nvSpPr>
        <p:spPr>
          <a:xfrm>
            <a:off x="410435" y="345772"/>
            <a:ext cx="6346031" cy="681858"/>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8000"/>
                </a:solidFill>
                <a:latin typeface="+mn-lt"/>
                <a:cs typeface="Times New Roman" panose="02020603050405020304" pitchFamily="18" charset="0"/>
              </a:rPr>
              <a:t>2. </a:t>
            </a:r>
            <a:r>
              <a:rPr lang="en-US" altLang="en-US" sz="2800" b="1" dirty="0" err="1">
                <a:solidFill>
                  <a:srgbClr val="008000"/>
                </a:solidFill>
                <a:latin typeface="+mn-lt"/>
                <a:cs typeface="Times New Roman" panose="02020603050405020304" pitchFamily="18" charset="0"/>
              </a:rPr>
              <a:t>Vấn</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đề</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cơ</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bản</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của</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triết</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học</a:t>
            </a:r>
            <a:endParaRPr lang="en-US" altLang="en-US" sz="2800" b="1" dirty="0">
              <a:solidFill>
                <a:srgbClr val="008000"/>
              </a:solidFill>
              <a:latin typeface="+mn-lt"/>
              <a:cs typeface="Times New Roman" panose="02020603050405020304" pitchFamily="18" charset="0"/>
            </a:endParaRPr>
          </a:p>
        </p:txBody>
      </p:sp>
      <p:graphicFrame>
        <p:nvGraphicFramePr>
          <p:cNvPr id="7" name="Diagram 6"/>
          <p:cNvGraphicFramePr/>
          <p:nvPr>
            <p:extLst>
              <p:ext uri="{D42A27DB-BD31-4B8C-83A1-F6EECF244321}">
                <p14:modId xmlns:p14="http://schemas.microsoft.com/office/powerpoint/2010/main" val="1128267212"/>
              </p:ext>
            </p:extLst>
          </p:nvPr>
        </p:nvGraphicFramePr>
        <p:xfrm>
          <a:off x="1244600" y="1412776"/>
          <a:ext cx="8559800" cy="413712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678053427"/>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Free download Minions 2015 animated film hd wallpapers VolGanga [1920x1080]  for your Desktop, Mobile &amp;amp; Tablet | Explore 73+ Despicable Me Background |  Despicable Me Wallpaper for Rooms, Wallpapers Minions Despicable Me">
            <a:extLst>
              <a:ext uri="{FF2B5EF4-FFF2-40B4-BE49-F238E27FC236}">
                <a16:creationId xmlns="" xmlns:a16="http://schemas.microsoft.com/office/drawing/2014/main" id="{7102284E-3504-47FC-90F6-7E115AC14C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895373"/>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2"/>
          <p:cNvSpPr txBox="1">
            <a:spLocks noChangeArrowheads="1"/>
          </p:cNvSpPr>
          <p:nvPr/>
        </p:nvSpPr>
        <p:spPr>
          <a:xfrm>
            <a:off x="180305" y="289241"/>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sz="2400" i="0" dirty="0">
                <a:solidFill>
                  <a:srgbClr val="008000"/>
                </a:solidFill>
                <a:latin typeface="+mn-lt"/>
                <a:ea typeface="+mj-ea"/>
                <a:cs typeface="Times New Roman" charset="0"/>
              </a:rPr>
              <a:t>2. </a:t>
            </a:r>
            <a:r>
              <a:rPr lang="en-US" sz="2400" i="0" dirty="0" err="1">
                <a:solidFill>
                  <a:srgbClr val="008000"/>
                </a:solidFill>
                <a:latin typeface="+mn-lt"/>
                <a:ea typeface="+mj-ea"/>
                <a:cs typeface="Times New Roman" charset="0"/>
              </a:rPr>
              <a:t>Vấn</a:t>
            </a:r>
            <a:r>
              <a:rPr lang="en-US" sz="2400" i="0" dirty="0">
                <a:solidFill>
                  <a:srgbClr val="008000"/>
                </a:solidFill>
                <a:latin typeface="+mn-lt"/>
                <a:ea typeface="+mj-ea"/>
                <a:cs typeface="Times New Roman" charset="0"/>
              </a:rPr>
              <a:t> </a:t>
            </a:r>
            <a:r>
              <a:rPr lang="en-US" sz="2400" i="0" dirty="0" err="1">
                <a:solidFill>
                  <a:srgbClr val="008000"/>
                </a:solidFill>
                <a:latin typeface="+mn-lt"/>
                <a:ea typeface="+mj-ea"/>
                <a:cs typeface="Times New Roman" charset="0"/>
              </a:rPr>
              <a:t>đề</a:t>
            </a:r>
            <a:r>
              <a:rPr lang="en-US" sz="2400" i="0" dirty="0">
                <a:solidFill>
                  <a:srgbClr val="008000"/>
                </a:solidFill>
                <a:latin typeface="+mn-lt"/>
                <a:ea typeface="+mj-ea"/>
                <a:cs typeface="Times New Roman" charset="0"/>
              </a:rPr>
              <a:t> </a:t>
            </a:r>
            <a:r>
              <a:rPr lang="en-US" sz="2400" i="0" dirty="0" err="1">
                <a:solidFill>
                  <a:srgbClr val="008000"/>
                </a:solidFill>
                <a:latin typeface="+mn-lt"/>
                <a:ea typeface="+mj-ea"/>
                <a:cs typeface="Times New Roman" charset="0"/>
              </a:rPr>
              <a:t>cơ</a:t>
            </a:r>
            <a:r>
              <a:rPr lang="en-US" sz="2400" i="0" dirty="0">
                <a:solidFill>
                  <a:srgbClr val="008000"/>
                </a:solidFill>
                <a:latin typeface="+mn-lt"/>
                <a:ea typeface="+mj-ea"/>
                <a:cs typeface="Times New Roman" charset="0"/>
              </a:rPr>
              <a:t> </a:t>
            </a:r>
            <a:r>
              <a:rPr lang="en-US" sz="2400" i="0" dirty="0" err="1">
                <a:solidFill>
                  <a:srgbClr val="008000"/>
                </a:solidFill>
                <a:latin typeface="+mn-lt"/>
                <a:ea typeface="+mj-ea"/>
                <a:cs typeface="Times New Roman" charset="0"/>
              </a:rPr>
              <a:t>bản</a:t>
            </a:r>
            <a:r>
              <a:rPr lang="en-US" sz="2400" i="0" dirty="0">
                <a:solidFill>
                  <a:srgbClr val="008000"/>
                </a:solidFill>
                <a:latin typeface="+mn-lt"/>
                <a:ea typeface="+mj-ea"/>
                <a:cs typeface="Times New Roman" charset="0"/>
              </a:rPr>
              <a:t> của </a:t>
            </a:r>
            <a:r>
              <a:rPr lang="en-US" sz="2400" i="0" dirty="0" err="1">
                <a:solidFill>
                  <a:srgbClr val="008000"/>
                </a:solidFill>
                <a:latin typeface="+mn-lt"/>
                <a:ea typeface="+mj-ea"/>
                <a:cs typeface="Times New Roman" charset="0"/>
              </a:rPr>
              <a:t>triết</a:t>
            </a:r>
            <a:r>
              <a:rPr lang="en-US" sz="2400" i="0" dirty="0">
                <a:solidFill>
                  <a:srgbClr val="008000"/>
                </a:solidFill>
                <a:latin typeface="+mn-lt"/>
                <a:ea typeface="+mj-ea"/>
                <a:cs typeface="Times New Roman" charset="0"/>
              </a:rPr>
              <a:t> học</a:t>
            </a:r>
          </a:p>
        </p:txBody>
      </p:sp>
      <p:sp>
        <p:nvSpPr>
          <p:cNvPr id="7" name="Rectangle 2"/>
          <p:cNvSpPr txBox="1">
            <a:spLocks noChangeArrowheads="1"/>
          </p:cNvSpPr>
          <p:nvPr/>
        </p:nvSpPr>
        <p:spPr>
          <a:xfrm>
            <a:off x="960176" y="1175312"/>
            <a:ext cx="7616123"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sz="2400" i="0" dirty="0">
                <a:solidFill>
                  <a:srgbClr val="000090"/>
                </a:solidFill>
                <a:latin typeface="+mn-lt"/>
                <a:ea typeface="+mj-ea"/>
                <a:cs typeface="Times New Roman" charset="0"/>
              </a:rPr>
              <a:t>a. </a:t>
            </a:r>
            <a:r>
              <a:rPr lang="en-US" sz="2400" i="0" dirty="0" err="1">
                <a:solidFill>
                  <a:srgbClr val="000090"/>
                </a:solidFill>
                <a:latin typeface="+mn-lt"/>
                <a:ea typeface="+mj-ea"/>
                <a:cs typeface="Times New Roman" charset="0"/>
              </a:rPr>
              <a:t>Nội</a:t>
            </a:r>
            <a:r>
              <a:rPr lang="en-US" sz="2400" i="0" dirty="0">
                <a:solidFill>
                  <a:srgbClr val="000090"/>
                </a:solidFill>
                <a:latin typeface="+mn-lt"/>
                <a:ea typeface="+mj-ea"/>
                <a:cs typeface="Times New Roman" charset="0"/>
              </a:rPr>
              <a:t> dung </a:t>
            </a:r>
            <a:r>
              <a:rPr lang="en-US" sz="2400" i="0" dirty="0" err="1">
                <a:solidFill>
                  <a:srgbClr val="000090"/>
                </a:solidFill>
                <a:latin typeface="+mn-lt"/>
                <a:ea typeface="+mj-ea"/>
                <a:cs typeface="Times New Roman" charset="0"/>
              </a:rPr>
              <a:t>vấn</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đề</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cơ</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bản</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của</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triết</a:t>
            </a:r>
            <a:r>
              <a:rPr lang="en-US" sz="2400" i="0" dirty="0">
                <a:solidFill>
                  <a:srgbClr val="000090"/>
                </a:solidFill>
                <a:latin typeface="+mn-lt"/>
                <a:ea typeface="+mj-ea"/>
                <a:cs typeface="Times New Roman" charset="0"/>
              </a:rPr>
              <a:t> </a:t>
            </a:r>
            <a:r>
              <a:rPr lang="en-US" sz="2400" i="0" dirty="0" err="1">
                <a:solidFill>
                  <a:srgbClr val="000090"/>
                </a:solidFill>
                <a:latin typeface="+mn-lt"/>
                <a:ea typeface="+mj-ea"/>
                <a:cs typeface="Times New Roman" charset="0"/>
              </a:rPr>
              <a:t>học</a:t>
            </a:r>
            <a:endParaRPr lang="en-US" sz="2400" i="0" dirty="0">
              <a:solidFill>
                <a:srgbClr val="000090"/>
              </a:solidFill>
              <a:latin typeface="+mn-lt"/>
              <a:ea typeface="+mj-ea"/>
              <a:cs typeface="Times New Roman" charset="0"/>
            </a:endParaRPr>
          </a:p>
        </p:txBody>
      </p:sp>
      <p:pic>
        <p:nvPicPr>
          <p:cNvPr id="8" name="Picture 2" descr="Kết quả hình ảnh cho ăng ghe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4119" y="2356296"/>
            <a:ext cx="3206481" cy="3473003"/>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sp>
        <p:nvSpPr>
          <p:cNvPr id="9" name="Rectangle 8"/>
          <p:cNvSpPr>
            <a:spLocks noChangeArrowheads="1"/>
          </p:cNvSpPr>
          <p:nvPr/>
        </p:nvSpPr>
        <p:spPr bwMode="auto">
          <a:xfrm>
            <a:off x="3830272" y="1887512"/>
            <a:ext cx="4945427" cy="1200329"/>
          </a:xfrm>
          <a:prstGeom prst="rect">
            <a:avLst/>
          </a:prstGeom>
          <a:solidFill>
            <a:srgbClr val="008000"/>
          </a:solidFill>
          <a:ln/>
        </p:spPr>
        <p:style>
          <a:lnRef idx="1">
            <a:schemeClr val="accent4"/>
          </a:lnRef>
          <a:fillRef idx="3">
            <a:schemeClr val="accent4"/>
          </a:fillRef>
          <a:effectRef idx="2">
            <a:schemeClr val="accent4"/>
          </a:effectRef>
          <a:fontRef idx="minor">
            <a:schemeClr val="lt1"/>
          </a:fontRef>
        </p:style>
        <p:txBody>
          <a:bodyPr wrap="square">
            <a:spAutoFit/>
          </a:bodyPr>
          <a:lstStyle/>
          <a:p>
            <a:pPr marL="0" lvl="1" algn="ctr">
              <a:defRPr/>
            </a:pP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Trong</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tác</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phẩm</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L.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Phơ</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bách</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và</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sự</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cáo</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chung</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của </a:t>
            </a:r>
            <a:r>
              <a:rPr lang="en-US" sz="2400" i="1" dirty="0" err="1">
                <a:ln w="18415" cmpd="sng">
                  <a:solidFill>
                    <a:srgbClr val="FFFFFF"/>
                  </a:solidFill>
                  <a:prstDash val="solid"/>
                </a:ln>
                <a:solidFill>
                  <a:schemeClr val="tx1"/>
                </a:solidFill>
                <a:effectLst>
                  <a:outerShdw blurRad="63500" dir="3600000" algn="tl" rotWithShape="0">
                    <a:srgbClr val="000000">
                      <a:alpha val="70000"/>
                    </a:srgbClr>
                  </a:outerShdw>
                </a:effectLst>
                <a:cs typeface="Times New Roman" pitchFamily="18" charset="0"/>
              </a:rPr>
              <a:t>triết</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học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cổ</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điển</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i="1"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Đức</a:t>
            </a: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Ăngghen</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 </a:t>
            </a:r>
            <a:r>
              <a:rPr lang="en-US" sz="2400" dirty="0" err="1">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viết</a:t>
            </a:r>
            <a:r>
              <a:rPr lang="en-US" sz="2400" dirty="0">
                <a:ln w="18415" cmpd="sng">
                  <a:solidFill>
                    <a:srgbClr val="FFFFFF"/>
                  </a:solidFill>
                  <a:prstDash val="solid"/>
                </a:ln>
                <a:solidFill>
                  <a:srgbClr val="FFFFFF"/>
                </a:solidFill>
                <a:effectLst>
                  <a:outerShdw blurRad="63500" dir="3600000" algn="tl" rotWithShape="0">
                    <a:srgbClr val="000000">
                      <a:alpha val="70000"/>
                    </a:srgbClr>
                  </a:outerShdw>
                </a:effectLst>
                <a:cs typeface="Times New Roman" pitchFamily="18" charset="0"/>
              </a:rPr>
              <a:t>:</a:t>
            </a:r>
          </a:p>
        </p:txBody>
      </p:sp>
      <p:sp>
        <p:nvSpPr>
          <p:cNvPr id="10" name="TextBox 1"/>
          <p:cNvSpPr txBox="1">
            <a:spLocks noChangeArrowheads="1"/>
          </p:cNvSpPr>
          <p:nvPr/>
        </p:nvSpPr>
        <p:spPr bwMode="auto">
          <a:xfrm>
            <a:off x="3830273" y="3882811"/>
            <a:ext cx="494542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Calibri" charset="0"/>
                <a:ea typeface="ＭＳ Ｐゴシック" charset="0"/>
                <a:cs typeface="ＭＳ Ｐゴシック" charset="0"/>
              </a:defRPr>
            </a:lvl1pPr>
            <a:lvl2pPr marL="742950" indent="-285750">
              <a:defRPr sz="2400">
                <a:solidFill>
                  <a:schemeClr val="tx1"/>
                </a:solidFill>
                <a:latin typeface="Calibri" charset="0"/>
                <a:ea typeface="ＭＳ Ｐゴシック" charset="0"/>
              </a:defRPr>
            </a:lvl2pPr>
            <a:lvl3pPr marL="1143000" indent="-228600">
              <a:defRPr sz="2400">
                <a:solidFill>
                  <a:schemeClr val="tx1"/>
                </a:solidFill>
                <a:latin typeface="Calibri" charset="0"/>
                <a:ea typeface="ＭＳ Ｐゴシック" charset="0"/>
              </a:defRPr>
            </a:lvl3pPr>
            <a:lvl4pPr marL="1600200" indent="-228600">
              <a:defRPr sz="2400">
                <a:solidFill>
                  <a:schemeClr val="tx1"/>
                </a:solidFill>
                <a:latin typeface="Calibri" charset="0"/>
                <a:ea typeface="ＭＳ Ｐゴシック" charset="0"/>
              </a:defRPr>
            </a:lvl4pPr>
            <a:lvl5pPr marL="2057400" indent="-228600">
              <a:defRPr sz="2400">
                <a:solidFill>
                  <a:schemeClr val="tx1"/>
                </a:solidFill>
                <a:latin typeface="Calibri" charset="0"/>
                <a:ea typeface="ＭＳ Ｐゴシック" charset="0"/>
              </a:defRPr>
            </a:lvl5pPr>
            <a:lvl6pPr marL="2514600" indent="-228600" eaLnBrk="0" fontAlgn="base" hangingPunct="0">
              <a:spcBef>
                <a:spcPct val="0"/>
              </a:spcBef>
              <a:spcAft>
                <a:spcPct val="0"/>
              </a:spcAft>
              <a:defRPr sz="2400">
                <a:solidFill>
                  <a:schemeClr val="tx1"/>
                </a:solidFill>
                <a:latin typeface="Calibri" charset="0"/>
                <a:ea typeface="ＭＳ Ｐゴシック" charset="0"/>
              </a:defRPr>
            </a:lvl6pPr>
            <a:lvl7pPr marL="2971800" indent="-228600" eaLnBrk="0" fontAlgn="base" hangingPunct="0">
              <a:spcBef>
                <a:spcPct val="0"/>
              </a:spcBef>
              <a:spcAft>
                <a:spcPct val="0"/>
              </a:spcAft>
              <a:defRPr sz="2400">
                <a:solidFill>
                  <a:schemeClr val="tx1"/>
                </a:solidFill>
                <a:latin typeface="Calibri" charset="0"/>
                <a:ea typeface="ＭＳ Ｐゴシック" charset="0"/>
              </a:defRPr>
            </a:lvl7pPr>
            <a:lvl8pPr marL="3429000" indent="-228600" eaLnBrk="0" fontAlgn="base" hangingPunct="0">
              <a:spcBef>
                <a:spcPct val="0"/>
              </a:spcBef>
              <a:spcAft>
                <a:spcPct val="0"/>
              </a:spcAft>
              <a:defRPr sz="2400">
                <a:solidFill>
                  <a:schemeClr val="tx1"/>
                </a:solidFill>
                <a:latin typeface="Calibri" charset="0"/>
                <a:ea typeface="ＭＳ Ｐゴシック" charset="0"/>
              </a:defRPr>
            </a:lvl8pPr>
            <a:lvl9pPr marL="3886200" indent="-228600" eaLnBrk="0" fontAlgn="base" hangingPunct="0">
              <a:spcBef>
                <a:spcPct val="0"/>
              </a:spcBef>
              <a:spcAft>
                <a:spcPct val="0"/>
              </a:spcAft>
              <a:defRPr sz="2400">
                <a:solidFill>
                  <a:schemeClr val="tx1"/>
                </a:solidFill>
                <a:latin typeface="Calibri" charset="0"/>
                <a:ea typeface="ＭＳ Ｐゴシック" charset="0"/>
              </a:defRPr>
            </a:lvl9pPr>
          </a:lstStyle>
          <a:p>
            <a:pPr algn="ctr" eaLnBrk="1" hangingPunct="1"/>
            <a:r>
              <a:rPr lang="ja-JP" altLang="en-US" b="1" dirty="0">
                <a:solidFill>
                  <a:srgbClr val="0D0D0D"/>
                </a:solidFill>
                <a:latin typeface="+mn-lt"/>
                <a:cs typeface="Times New Roman" charset="0"/>
              </a:rPr>
              <a:t>“</a:t>
            </a:r>
            <a:r>
              <a:rPr lang="en-US" altLang="ja-JP" b="1" dirty="0">
                <a:solidFill>
                  <a:srgbClr val="0D0D0D"/>
                </a:solidFill>
                <a:latin typeface="+mn-lt"/>
                <a:cs typeface="Times New Roman" charset="0"/>
              </a:rPr>
              <a:t>V</a:t>
            </a:r>
            <a:r>
              <a:rPr lang="vi-VN" altLang="ja-JP" b="1" dirty="0">
                <a:solidFill>
                  <a:srgbClr val="0D0D0D"/>
                </a:solidFill>
                <a:latin typeface="+mn-lt"/>
                <a:cs typeface="Times New Roman" charset="0"/>
              </a:rPr>
              <a:t>ấn đề </a:t>
            </a:r>
            <a:r>
              <a:rPr lang="en-US" altLang="ja-JP" b="1" dirty="0" err="1">
                <a:solidFill>
                  <a:srgbClr val="0D0D0D"/>
                </a:solidFill>
                <a:latin typeface="+mn-lt"/>
                <a:cs typeface="Times New Roman" charset="0"/>
              </a:rPr>
              <a:t>cơ</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bản</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lớn</a:t>
            </a:r>
            <a:r>
              <a:rPr lang="en-US" altLang="ja-JP" b="1" dirty="0">
                <a:solidFill>
                  <a:srgbClr val="0D0D0D"/>
                </a:solidFill>
                <a:latin typeface="+mn-lt"/>
                <a:cs typeface="Times New Roman" charset="0"/>
              </a:rPr>
              <a:t> của </a:t>
            </a:r>
            <a:r>
              <a:rPr lang="en-US" altLang="ja-JP" b="1" dirty="0" err="1">
                <a:solidFill>
                  <a:srgbClr val="0D0D0D"/>
                </a:solidFill>
                <a:latin typeface="+mn-lt"/>
                <a:cs typeface="Times New Roman" charset="0"/>
              </a:rPr>
              <a:t>toàn</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bộ</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triết</a:t>
            </a:r>
            <a:r>
              <a:rPr lang="en-US" altLang="ja-JP" b="1" dirty="0">
                <a:solidFill>
                  <a:srgbClr val="0D0D0D"/>
                </a:solidFill>
                <a:latin typeface="+mn-lt"/>
                <a:cs typeface="Times New Roman" charset="0"/>
              </a:rPr>
              <a:t> học, </a:t>
            </a:r>
            <a:r>
              <a:rPr lang="en-US" altLang="ja-JP" b="1" dirty="0" err="1">
                <a:solidFill>
                  <a:srgbClr val="0D0D0D"/>
                </a:solidFill>
                <a:latin typeface="+mn-lt"/>
                <a:cs typeface="Times New Roman" charset="0"/>
              </a:rPr>
              <a:t>nhất</a:t>
            </a:r>
            <a:r>
              <a:rPr lang="en-US" altLang="ja-JP" b="1" dirty="0">
                <a:solidFill>
                  <a:srgbClr val="0D0D0D"/>
                </a:solidFill>
                <a:latin typeface="+mn-lt"/>
                <a:cs typeface="Times New Roman" charset="0"/>
              </a:rPr>
              <a:t> là </a:t>
            </a:r>
            <a:r>
              <a:rPr lang="en-US" altLang="ja-JP" b="1" dirty="0" err="1">
                <a:solidFill>
                  <a:srgbClr val="0D0D0D"/>
                </a:solidFill>
                <a:latin typeface="+mn-lt"/>
                <a:cs typeface="Times New Roman" charset="0"/>
              </a:rPr>
              <a:t>triết</a:t>
            </a:r>
            <a:r>
              <a:rPr lang="en-US" altLang="ja-JP" b="1" dirty="0">
                <a:solidFill>
                  <a:srgbClr val="0D0D0D"/>
                </a:solidFill>
                <a:latin typeface="+mn-lt"/>
                <a:cs typeface="Times New Roman" charset="0"/>
              </a:rPr>
              <a:t> học  </a:t>
            </a:r>
            <a:r>
              <a:rPr lang="en-US" altLang="ja-JP" b="1" dirty="0" err="1">
                <a:solidFill>
                  <a:srgbClr val="0D0D0D"/>
                </a:solidFill>
                <a:latin typeface="+mn-lt"/>
                <a:cs typeface="Times New Roman" charset="0"/>
              </a:rPr>
              <a:t>hiện</a:t>
            </a:r>
            <a:r>
              <a:rPr lang="en-US" altLang="ja-JP" b="1" dirty="0">
                <a:solidFill>
                  <a:srgbClr val="0D0D0D"/>
                </a:solidFill>
                <a:latin typeface="+mn-lt"/>
                <a:cs typeface="Times New Roman" charset="0"/>
              </a:rPr>
              <a:t> </a:t>
            </a:r>
            <a:r>
              <a:rPr lang="en-US" altLang="ja-JP" b="1" dirty="0" err="1">
                <a:solidFill>
                  <a:srgbClr val="0D0D0D"/>
                </a:solidFill>
                <a:latin typeface="+mn-lt"/>
                <a:cs typeface="Times New Roman" charset="0"/>
              </a:rPr>
              <a:t>đại</a:t>
            </a:r>
            <a:r>
              <a:rPr lang="en-US" altLang="ja-JP" b="1" dirty="0">
                <a:solidFill>
                  <a:srgbClr val="0D0D0D"/>
                </a:solidFill>
                <a:latin typeface="+mn-lt"/>
                <a:cs typeface="Times New Roman" charset="0"/>
              </a:rPr>
              <a:t> là: </a:t>
            </a:r>
            <a:r>
              <a:rPr lang="vi-VN" altLang="ja-JP" b="1" i="1" dirty="0">
                <a:solidFill>
                  <a:srgbClr val="FF6600"/>
                </a:solidFill>
                <a:latin typeface="+mn-lt"/>
                <a:cs typeface="Times New Roman" charset="0"/>
              </a:rPr>
              <a:t>Mối quan hệ giữa</a:t>
            </a:r>
            <a:r>
              <a:rPr lang="en-US" altLang="ja-JP" b="1" i="1" dirty="0">
                <a:solidFill>
                  <a:srgbClr val="FF6600"/>
                </a:solidFill>
                <a:latin typeface="+mn-lt"/>
                <a:cs typeface="Times New Roman" charset="0"/>
              </a:rPr>
              <a:t> </a:t>
            </a:r>
            <a:r>
              <a:rPr lang="vi-VN" altLang="ja-JP" b="1" i="1" dirty="0">
                <a:solidFill>
                  <a:srgbClr val="FF6600"/>
                </a:solidFill>
                <a:latin typeface="+mn-lt"/>
                <a:cs typeface="Times New Roman" charset="0"/>
              </a:rPr>
              <a:t>tư duy &amp; tồn tại</a:t>
            </a:r>
            <a:r>
              <a:rPr lang="en-US" altLang="ja-JP" b="1" i="1" dirty="0">
                <a:solidFill>
                  <a:srgbClr val="0D0D0D"/>
                </a:solidFill>
                <a:latin typeface="+mn-lt"/>
                <a:cs typeface="Times New Roman" charset="0"/>
              </a:rPr>
              <a:t> </a:t>
            </a:r>
            <a:r>
              <a:rPr lang="vi-VN" altLang="ja-JP" b="1" dirty="0">
                <a:solidFill>
                  <a:srgbClr val="0D0D0D"/>
                </a:solidFill>
                <a:latin typeface="+mn-lt"/>
                <a:cs typeface="Times New Roman" charset="0"/>
              </a:rPr>
              <a:t>(Vật chất &amp; Ý thức)</a:t>
            </a:r>
            <a:r>
              <a:rPr lang="ja-JP" altLang="en-US" b="1" dirty="0">
                <a:solidFill>
                  <a:srgbClr val="0D0D0D"/>
                </a:solidFill>
                <a:latin typeface="+mn-lt"/>
                <a:cs typeface="Times New Roman" charset="0"/>
              </a:rPr>
              <a:t>”</a:t>
            </a:r>
            <a:endParaRPr lang="en-US" b="1" dirty="0">
              <a:solidFill>
                <a:srgbClr val="0D0D0D"/>
              </a:solidFill>
              <a:latin typeface="+mn-lt"/>
            </a:endParaRPr>
          </a:p>
        </p:txBody>
      </p:sp>
    </p:spTree>
    <p:extLst>
      <p:ext uri="{BB962C8B-B14F-4D97-AF65-F5344CB8AC3E}">
        <p14:creationId xmlns:p14="http://schemas.microsoft.com/office/powerpoint/2010/main" val="161959966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Hình nền powerpoint đơn giản và độc đáo cho slide của bạn">
            <a:extLst>
              <a:ext uri="{FF2B5EF4-FFF2-40B4-BE49-F238E27FC236}">
                <a16:creationId xmlns="" xmlns:a16="http://schemas.microsoft.com/office/drawing/2014/main" id="{2E1202FD-EB40-4689-B04F-05613A4DC37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364"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2" descr="C:\Users\Administrator\Desktop\foresee.png"/>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969567" y="3153582"/>
            <a:ext cx="3020917"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
          <p:cNvSpPr>
            <a:spLocks noChangeArrowheads="1"/>
          </p:cNvSpPr>
          <p:nvPr/>
        </p:nvSpPr>
        <p:spPr bwMode="auto">
          <a:xfrm>
            <a:off x="1905294" y="3732256"/>
            <a:ext cx="306427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eaLnBrk="1" hangingPunct="1"/>
            <a:r>
              <a:rPr lang="en-US" sz="2400" b="1" u="sng" dirty="0" err="1">
                <a:solidFill>
                  <a:srgbClr val="CC0066"/>
                </a:solidFill>
              </a:rPr>
              <a:t>Mặt</a:t>
            </a:r>
            <a:r>
              <a:rPr lang="en-US" sz="2400" b="1" u="sng" dirty="0">
                <a:solidFill>
                  <a:srgbClr val="CC0066"/>
                </a:solidFill>
              </a:rPr>
              <a:t> </a:t>
            </a:r>
            <a:r>
              <a:rPr lang="en-US" sz="2400" b="1" u="sng" dirty="0" err="1">
                <a:solidFill>
                  <a:srgbClr val="CC0066"/>
                </a:solidFill>
              </a:rPr>
              <a:t>thứ</a:t>
            </a:r>
            <a:r>
              <a:rPr lang="en-US" sz="2400" b="1" u="sng" dirty="0">
                <a:solidFill>
                  <a:srgbClr val="CC0066"/>
                </a:solidFill>
              </a:rPr>
              <a:t> </a:t>
            </a:r>
            <a:r>
              <a:rPr lang="en-US" sz="2400" b="1" u="sng" dirty="0" err="1">
                <a:solidFill>
                  <a:srgbClr val="CC0066"/>
                </a:solidFill>
              </a:rPr>
              <a:t>nhất</a:t>
            </a:r>
            <a:r>
              <a:rPr lang="en-US" sz="2400" b="1" u="sng" dirty="0">
                <a:solidFill>
                  <a:srgbClr val="CC0066"/>
                </a:solidFill>
              </a:rPr>
              <a:t>:</a:t>
            </a:r>
          </a:p>
          <a:p>
            <a:pPr algn="ctr" eaLnBrk="1" hangingPunct="1"/>
            <a:r>
              <a:rPr lang="en-US" sz="2400" b="1" dirty="0">
                <a:solidFill>
                  <a:srgbClr val="000000"/>
                </a:solidFill>
              </a:rPr>
              <a:t> </a:t>
            </a:r>
            <a:r>
              <a:rPr lang="en-US" sz="2400" b="1" dirty="0" err="1">
                <a:solidFill>
                  <a:srgbClr val="000090"/>
                </a:solidFill>
              </a:rPr>
              <a:t>Giữa</a:t>
            </a:r>
            <a:r>
              <a:rPr lang="en-US" sz="2400" b="1" dirty="0">
                <a:solidFill>
                  <a:srgbClr val="000090"/>
                </a:solidFill>
              </a:rPr>
              <a:t> </a:t>
            </a:r>
            <a:r>
              <a:rPr lang="en-US" sz="2400" b="1" dirty="0" err="1">
                <a:solidFill>
                  <a:srgbClr val="000090"/>
                </a:solidFill>
              </a:rPr>
              <a:t>vật</a:t>
            </a:r>
            <a:r>
              <a:rPr lang="en-US" sz="2400" b="1" dirty="0">
                <a:solidFill>
                  <a:srgbClr val="000090"/>
                </a:solidFill>
              </a:rPr>
              <a:t> </a:t>
            </a:r>
            <a:r>
              <a:rPr lang="en-US" sz="2400" b="1" dirty="0" err="1">
                <a:solidFill>
                  <a:srgbClr val="000090"/>
                </a:solidFill>
              </a:rPr>
              <a:t>chất</a:t>
            </a:r>
            <a:r>
              <a:rPr lang="en-US" sz="2400" b="1" dirty="0">
                <a:solidFill>
                  <a:srgbClr val="000090"/>
                </a:solidFill>
              </a:rPr>
              <a:t>  </a:t>
            </a:r>
            <a:r>
              <a:rPr lang="en-US" sz="2400" b="1" dirty="0" err="1">
                <a:solidFill>
                  <a:srgbClr val="000090"/>
                </a:solidFill>
              </a:rPr>
              <a:t>và</a:t>
            </a:r>
            <a:r>
              <a:rPr lang="en-US" sz="2400" b="1" dirty="0">
                <a:solidFill>
                  <a:srgbClr val="000090"/>
                </a:solidFill>
              </a:rPr>
              <a:t> ý </a:t>
            </a:r>
            <a:r>
              <a:rPr lang="en-US" sz="2400" b="1" dirty="0" err="1">
                <a:solidFill>
                  <a:srgbClr val="000090"/>
                </a:solidFill>
              </a:rPr>
              <a:t>thức</a:t>
            </a:r>
            <a:r>
              <a:rPr lang="en-US" sz="2400" b="1" dirty="0">
                <a:solidFill>
                  <a:srgbClr val="000090"/>
                </a:solidFill>
              </a:rPr>
              <a:t> </a:t>
            </a:r>
            <a:r>
              <a:rPr lang="en-US" sz="2400" b="1" dirty="0" err="1">
                <a:solidFill>
                  <a:srgbClr val="000090"/>
                </a:solidFill>
              </a:rPr>
              <a:t>thì</a:t>
            </a:r>
            <a:r>
              <a:rPr lang="en-US" sz="2400" b="1" dirty="0">
                <a:solidFill>
                  <a:srgbClr val="000090"/>
                </a:solidFill>
              </a:rPr>
              <a:t> </a:t>
            </a:r>
            <a:r>
              <a:rPr lang="en-US" sz="2400" b="1" dirty="0" err="1">
                <a:solidFill>
                  <a:srgbClr val="000090"/>
                </a:solidFill>
              </a:rPr>
              <a:t>cái</a:t>
            </a:r>
            <a:r>
              <a:rPr lang="en-US" sz="2400" b="1" dirty="0">
                <a:solidFill>
                  <a:srgbClr val="000090"/>
                </a:solidFill>
              </a:rPr>
              <a:t> </a:t>
            </a:r>
            <a:r>
              <a:rPr lang="en-US" sz="2400" b="1" dirty="0" err="1">
                <a:solidFill>
                  <a:srgbClr val="000090"/>
                </a:solidFill>
              </a:rPr>
              <a:t>nào</a:t>
            </a:r>
            <a:r>
              <a:rPr lang="en-US" sz="2400" b="1" dirty="0">
                <a:solidFill>
                  <a:srgbClr val="000090"/>
                </a:solidFill>
              </a:rPr>
              <a:t> </a:t>
            </a:r>
            <a:r>
              <a:rPr lang="en-US" sz="2400" b="1" dirty="0" err="1">
                <a:solidFill>
                  <a:srgbClr val="FF0000"/>
                </a:solidFill>
              </a:rPr>
              <a:t>có</a:t>
            </a:r>
            <a:r>
              <a:rPr lang="en-US" sz="2400" b="1" dirty="0">
                <a:solidFill>
                  <a:srgbClr val="FF0000"/>
                </a:solidFill>
              </a:rPr>
              <a:t> </a:t>
            </a:r>
            <a:r>
              <a:rPr lang="en-US" sz="2400" b="1" dirty="0" err="1">
                <a:solidFill>
                  <a:srgbClr val="FF0000"/>
                </a:solidFill>
              </a:rPr>
              <a:t>trước</a:t>
            </a:r>
            <a:r>
              <a:rPr lang="en-US" sz="2400" b="1" dirty="0">
                <a:solidFill>
                  <a:srgbClr val="000090"/>
                </a:solidFill>
              </a:rPr>
              <a:t>, </a:t>
            </a:r>
            <a:r>
              <a:rPr lang="en-US" sz="2400" b="1" dirty="0" err="1">
                <a:solidFill>
                  <a:srgbClr val="000090"/>
                </a:solidFill>
              </a:rPr>
              <a:t>cái</a:t>
            </a:r>
            <a:r>
              <a:rPr lang="en-US" sz="2400" b="1" dirty="0">
                <a:solidFill>
                  <a:srgbClr val="000090"/>
                </a:solidFill>
              </a:rPr>
              <a:t> </a:t>
            </a:r>
            <a:r>
              <a:rPr lang="en-US" sz="2400" b="1" dirty="0" err="1">
                <a:solidFill>
                  <a:srgbClr val="000090"/>
                </a:solidFill>
              </a:rPr>
              <a:t>nào</a:t>
            </a:r>
            <a:r>
              <a:rPr lang="en-US" sz="2400" b="1" dirty="0">
                <a:solidFill>
                  <a:srgbClr val="000090"/>
                </a:solidFill>
              </a:rPr>
              <a:t> </a:t>
            </a:r>
            <a:r>
              <a:rPr lang="en-US" sz="2400" b="1" dirty="0" err="1">
                <a:solidFill>
                  <a:srgbClr val="000090"/>
                </a:solidFill>
              </a:rPr>
              <a:t>có</a:t>
            </a:r>
            <a:r>
              <a:rPr lang="en-US" sz="2400" b="1" dirty="0">
                <a:solidFill>
                  <a:srgbClr val="000090"/>
                </a:solidFill>
              </a:rPr>
              <a:t> </a:t>
            </a:r>
            <a:r>
              <a:rPr lang="en-US" sz="2400" b="1" dirty="0" err="1">
                <a:solidFill>
                  <a:srgbClr val="000090"/>
                </a:solidFill>
              </a:rPr>
              <a:t>sau</a:t>
            </a:r>
            <a:r>
              <a:rPr lang="en-US" sz="2400" b="1" dirty="0">
                <a:solidFill>
                  <a:srgbClr val="000090"/>
                </a:solidFill>
              </a:rPr>
              <a:t>, </a:t>
            </a:r>
            <a:r>
              <a:rPr lang="en-US" sz="2400" b="1" dirty="0" err="1">
                <a:solidFill>
                  <a:srgbClr val="000090"/>
                </a:solidFill>
              </a:rPr>
              <a:t>cái</a:t>
            </a:r>
            <a:r>
              <a:rPr lang="en-US" sz="2400" b="1" dirty="0">
                <a:solidFill>
                  <a:srgbClr val="000090"/>
                </a:solidFill>
              </a:rPr>
              <a:t> </a:t>
            </a:r>
            <a:r>
              <a:rPr lang="en-US" sz="2400" b="1" dirty="0" err="1">
                <a:solidFill>
                  <a:srgbClr val="000090"/>
                </a:solidFill>
              </a:rPr>
              <a:t>nào</a:t>
            </a:r>
            <a:r>
              <a:rPr lang="en-US" sz="2400" b="1" dirty="0">
                <a:solidFill>
                  <a:srgbClr val="000090"/>
                </a:solidFill>
              </a:rPr>
              <a:t> </a:t>
            </a:r>
            <a:r>
              <a:rPr lang="en-US" sz="2400" b="1" dirty="0" err="1">
                <a:solidFill>
                  <a:srgbClr val="FF0000"/>
                </a:solidFill>
              </a:rPr>
              <a:t>quyết</a:t>
            </a:r>
            <a:r>
              <a:rPr lang="en-US" sz="2400" b="1" dirty="0">
                <a:solidFill>
                  <a:srgbClr val="FF0000"/>
                </a:solidFill>
              </a:rPr>
              <a:t> </a:t>
            </a:r>
            <a:r>
              <a:rPr lang="en-US" sz="2400" b="1" dirty="0" err="1">
                <a:solidFill>
                  <a:srgbClr val="FF0000"/>
                </a:solidFill>
              </a:rPr>
              <a:t>định</a:t>
            </a:r>
            <a:r>
              <a:rPr lang="en-US" sz="2400" b="1" dirty="0">
                <a:solidFill>
                  <a:srgbClr val="FF0000"/>
                </a:solidFill>
              </a:rPr>
              <a:t> </a:t>
            </a:r>
            <a:r>
              <a:rPr lang="en-US" sz="2400" b="1" dirty="0" err="1">
                <a:solidFill>
                  <a:srgbClr val="000090"/>
                </a:solidFill>
              </a:rPr>
              <a:t>cái</a:t>
            </a:r>
            <a:r>
              <a:rPr lang="en-US" sz="2400" b="1" dirty="0">
                <a:solidFill>
                  <a:srgbClr val="000090"/>
                </a:solidFill>
              </a:rPr>
              <a:t> </a:t>
            </a:r>
            <a:r>
              <a:rPr lang="en-US" sz="2400" b="1" dirty="0" err="1">
                <a:solidFill>
                  <a:srgbClr val="000090"/>
                </a:solidFill>
              </a:rPr>
              <a:t>nào</a:t>
            </a:r>
            <a:r>
              <a:rPr lang="en-US" sz="2400" b="1" dirty="0">
                <a:solidFill>
                  <a:srgbClr val="000090"/>
                </a:solidFill>
              </a:rPr>
              <a:t>?</a:t>
            </a:r>
          </a:p>
        </p:txBody>
      </p:sp>
      <p:sp>
        <p:nvSpPr>
          <p:cNvPr id="5" name="Rectangle 4"/>
          <p:cNvSpPr/>
          <p:nvPr/>
        </p:nvSpPr>
        <p:spPr>
          <a:xfrm>
            <a:off x="8113476" y="2364002"/>
            <a:ext cx="2804809" cy="1938992"/>
          </a:xfrm>
          <a:prstGeom prst="rect">
            <a:avLst/>
          </a:prstGeom>
        </p:spPr>
        <p:txBody>
          <a:bodyPr wrap="square">
            <a:spAutoFit/>
          </a:bodyPr>
          <a:lstStyle/>
          <a:p>
            <a:pPr algn="ctr" eaLnBrk="1" hangingPunct="1">
              <a:defRPr/>
            </a:pPr>
            <a:r>
              <a:rPr lang="en-US" sz="2400" b="1" u="sng" dirty="0" err="1">
                <a:solidFill>
                  <a:srgbClr val="000000"/>
                </a:solidFill>
                <a:cs typeface="Times New Roman" charset="0"/>
              </a:rPr>
              <a:t>Mặt</a:t>
            </a:r>
            <a:r>
              <a:rPr lang="en-US" sz="2400" b="1" u="sng" dirty="0">
                <a:solidFill>
                  <a:srgbClr val="000000"/>
                </a:solidFill>
                <a:cs typeface="Times New Roman" charset="0"/>
              </a:rPr>
              <a:t> </a:t>
            </a:r>
            <a:r>
              <a:rPr lang="en-US" sz="2400" b="1" u="sng" dirty="0" err="1">
                <a:solidFill>
                  <a:srgbClr val="000000"/>
                </a:solidFill>
                <a:cs typeface="Times New Roman" charset="0"/>
              </a:rPr>
              <a:t>thứ</a:t>
            </a:r>
            <a:r>
              <a:rPr lang="en-US" sz="2400" b="1" u="sng" dirty="0">
                <a:solidFill>
                  <a:srgbClr val="000000"/>
                </a:solidFill>
                <a:cs typeface="Times New Roman" charset="0"/>
              </a:rPr>
              <a:t> </a:t>
            </a:r>
            <a:r>
              <a:rPr lang="en-US" sz="2400" b="1" u="sng" dirty="0" err="1">
                <a:solidFill>
                  <a:srgbClr val="000000"/>
                </a:solidFill>
                <a:cs typeface="Times New Roman" charset="0"/>
              </a:rPr>
              <a:t>hai</a:t>
            </a:r>
            <a:r>
              <a:rPr lang="en-US" sz="2400" b="1" dirty="0">
                <a:solidFill>
                  <a:srgbClr val="CC0066"/>
                </a:solidFill>
                <a:cs typeface="Times New Roman" charset="0"/>
              </a:rPr>
              <a:t>: </a:t>
            </a:r>
          </a:p>
          <a:p>
            <a:pPr algn="ctr" eaLnBrk="1" hangingPunct="1">
              <a:defRPr/>
            </a:pPr>
            <a:r>
              <a:rPr lang="en-US" sz="2400" b="1" dirty="0">
                <a:solidFill>
                  <a:srgbClr val="3333CC"/>
                </a:solidFill>
                <a:cs typeface="Times New Roman" charset="0"/>
              </a:rPr>
              <a:t>Con </a:t>
            </a:r>
            <a:r>
              <a:rPr lang="en-US" sz="2400" b="1" dirty="0" err="1">
                <a:solidFill>
                  <a:srgbClr val="3333CC"/>
                </a:solidFill>
                <a:cs typeface="Times New Roman" charset="0"/>
              </a:rPr>
              <a:t>người</a:t>
            </a:r>
            <a:r>
              <a:rPr lang="en-US" sz="2400" b="1" dirty="0">
                <a:solidFill>
                  <a:srgbClr val="3333CC"/>
                </a:solidFill>
                <a:cs typeface="Times New Roman" charset="0"/>
              </a:rPr>
              <a:t> </a:t>
            </a:r>
            <a:r>
              <a:rPr lang="en-US" sz="2400" b="1" dirty="0" err="1">
                <a:solidFill>
                  <a:srgbClr val="3333CC"/>
                </a:solidFill>
                <a:cs typeface="Times New Roman" charset="0"/>
              </a:rPr>
              <a:t>có</a:t>
            </a:r>
            <a:r>
              <a:rPr lang="en-US" sz="2400" b="1" dirty="0">
                <a:solidFill>
                  <a:srgbClr val="3333CC"/>
                </a:solidFill>
                <a:cs typeface="Times New Roman" charset="0"/>
              </a:rPr>
              <a:t> </a:t>
            </a:r>
            <a:r>
              <a:rPr lang="en-US" sz="2400" b="1" dirty="0" err="1">
                <a:solidFill>
                  <a:srgbClr val="FF0000"/>
                </a:solidFill>
                <a:cs typeface="Times New Roman" charset="0"/>
              </a:rPr>
              <a:t>khả</a:t>
            </a:r>
            <a:r>
              <a:rPr lang="en-US" sz="2400" b="1" dirty="0">
                <a:solidFill>
                  <a:srgbClr val="FF0000"/>
                </a:solidFill>
                <a:cs typeface="Times New Roman" charset="0"/>
              </a:rPr>
              <a:t> </a:t>
            </a:r>
            <a:r>
              <a:rPr lang="en-US" sz="2400" b="1" dirty="0" err="1">
                <a:solidFill>
                  <a:srgbClr val="FF0000"/>
                </a:solidFill>
                <a:cs typeface="Times New Roman" charset="0"/>
              </a:rPr>
              <a:t>năng</a:t>
            </a:r>
            <a:r>
              <a:rPr lang="en-US" sz="2400" b="1" dirty="0">
                <a:solidFill>
                  <a:srgbClr val="FF0000"/>
                </a:solidFill>
                <a:cs typeface="Times New Roman" charset="0"/>
              </a:rPr>
              <a:t> </a:t>
            </a:r>
            <a:r>
              <a:rPr lang="en-US" sz="2400" b="1" dirty="0" err="1">
                <a:solidFill>
                  <a:srgbClr val="FF0000"/>
                </a:solidFill>
                <a:cs typeface="Times New Roman" charset="0"/>
              </a:rPr>
              <a:t>nhận</a:t>
            </a:r>
            <a:r>
              <a:rPr lang="en-US" sz="2400" b="1" dirty="0">
                <a:solidFill>
                  <a:srgbClr val="3333CC"/>
                </a:solidFill>
                <a:cs typeface="Times New Roman" charset="0"/>
              </a:rPr>
              <a:t> </a:t>
            </a:r>
            <a:r>
              <a:rPr lang="en-US" sz="2400" b="1" dirty="0" err="1">
                <a:solidFill>
                  <a:srgbClr val="FF3300"/>
                </a:solidFill>
                <a:cs typeface="Times New Roman" charset="0"/>
              </a:rPr>
              <a:t>thức</a:t>
            </a:r>
            <a:r>
              <a:rPr lang="en-US" sz="2400" b="1" dirty="0">
                <a:solidFill>
                  <a:srgbClr val="FF3300"/>
                </a:solidFill>
                <a:cs typeface="Times New Roman" charset="0"/>
              </a:rPr>
              <a:t> </a:t>
            </a:r>
            <a:r>
              <a:rPr lang="en-US" sz="2400" b="1" dirty="0" err="1">
                <a:solidFill>
                  <a:srgbClr val="3333CC"/>
                </a:solidFill>
                <a:cs typeface="Times New Roman" charset="0"/>
              </a:rPr>
              <a:t>được</a:t>
            </a:r>
            <a:r>
              <a:rPr lang="en-US" sz="2400" b="1" dirty="0">
                <a:solidFill>
                  <a:srgbClr val="3333CC"/>
                </a:solidFill>
                <a:cs typeface="Times New Roman" charset="0"/>
              </a:rPr>
              <a:t> </a:t>
            </a:r>
            <a:r>
              <a:rPr lang="en-US" sz="2400" b="1" dirty="0" err="1">
                <a:solidFill>
                  <a:srgbClr val="3333CC"/>
                </a:solidFill>
                <a:cs typeface="Times New Roman" charset="0"/>
              </a:rPr>
              <a:t>thế</a:t>
            </a:r>
            <a:r>
              <a:rPr lang="en-US" sz="2400" b="1" dirty="0">
                <a:solidFill>
                  <a:srgbClr val="3333CC"/>
                </a:solidFill>
                <a:cs typeface="Times New Roman" charset="0"/>
              </a:rPr>
              <a:t> </a:t>
            </a:r>
            <a:r>
              <a:rPr lang="en-US" sz="2400" b="1" dirty="0" err="1">
                <a:solidFill>
                  <a:srgbClr val="3333CC"/>
                </a:solidFill>
                <a:cs typeface="Times New Roman" charset="0"/>
              </a:rPr>
              <a:t>giới</a:t>
            </a:r>
            <a:r>
              <a:rPr lang="en-US" sz="2400" b="1" dirty="0">
                <a:solidFill>
                  <a:srgbClr val="3333CC"/>
                </a:solidFill>
                <a:cs typeface="Times New Roman" charset="0"/>
              </a:rPr>
              <a:t> hay </a:t>
            </a:r>
            <a:r>
              <a:rPr lang="en-US" sz="2400" b="1" dirty="0" err="1">
                <a:solidFill>
                  <a:srgbClr val="3333CC"/>
                </a:solidFill>
                <a:cs typeface="Times New Roman" charset="0"/>
              </a:rPr>
              <a:t>không</a:t>
            </a:r>
            <a:r>
              <a:rPr lang="en-US" sz="2400" b="1" dirty="0">
                <a:solidFill>
                  <a:srgbClr val="3333CC"/>
                </a:solidFill>
                <a:cs typeface="Times New Roman" charset="0"/>
              </a:rPr>
              <a:t>?</a:t>
            </a:r>
            <a:endParaRPr lang="en-US" sz="2400" b="1" dirty="0">
              <a:solidFill>
                <a:srgbClr val="3333CC"/>
              </a:solidFill>
              <a:effectLst>
                <a:outerShdw blurRad="38100" dist="38100" dir="2700000" algn="tl">
                  <a:srgbClr val="DDDDDD"/>
                </a:outerShdw>
              </a:effectLst>
              <a:cs typeface="Times New Roman" charset="0"/>
            </a:endParaRPr>
          </a:p>
        </p:txBody>
      </p:sp>
      <p:sp>
        <p:nvSpPr>
          <p:cNvPr id="6" name="Rectangle 2"/>
          <p:cNvSpPr txBox="1">
            <a:spLocks noChangeArrowheads="1"/>
          </p:cNvSpPr>
          <p:nvPr/>
        </p:nvSpPr>
        <p:spPr>
          <a:xfrm>
            <a:off x="2488049" y="1260748"/>
            <a:ext cx="7027831"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i="0" dirty="0">
                <a:solidFill>
                  <a:srgbClr val="3333CC"/>
                </a:solidFill>
                <a:latin typeface="+mn-lt"/>
                <a:ea typeface="+mj-ea"/>
                <a:cs typeface="Times New Roman" charset="0"/>
              </a:rPr>
              <a:t>a. </a:t>
            </a:r>
            <a:r>
              <a:rPr lang="en-US" i="0" dirty="0" err="1">
                <a:solidFill>
                  <a:srgbClr val="3333CC"/>
                </a:solidFill>
                <a:latin typeface="+mn-lt"/>
                <a:ea typeface="+mj-ea"/>
                <a:cs typeface="Times New Roman" charset="0"/>
              </a:rPr>
              <a:t>Nội</a:t>
            </a:r>
            <a:r>
              <a:rPr lang="en-US" i="0" dirty="0">
                <a:solidFill>
                  <a:srgbClr val="3333CC"/>
                </a:solidFill>
                <a:latin typeface="+mn-lt"/>
                <a:ea typeface="+mj-ea"/>
                <a:cs typeface="Times New Roman" charset="0"/>
              </a:rPr>
              <a:t> dung </a:t>
            </a:r>
            <a:r>
              <a:rPr lang="en-US" i="0" dirty="0" err="1">
                <a:solidFill>
                  <a:srgbClr val="3333CC"/>
                </a:solidFill>
                <a:latin typeface="+mn-lt"/>
                <a:ea typeface="+mj-ea"/>
                <a:cs typeface="Times New Roman" charset="0"/>
              </a:rPr>
              <a:t>vấn</a:t>
            </a:r>
            <a:r>
              <a:rPr lang="en-US" i="0" dirty="0">
                <a:solidFill>
                  <a:srgbClr val="3333CC"/>
                </a:solidFill>
                <a:latin typeface="+mn-lt"/>
                <a:ea typeface="+mj-ea"/>
                <a:cs typeface="Times New Roman" charset="0"/>
              </a:rPr>
              <a:t> </a:t>
            </a:r>
            <a:r>
              <a:rPr lang="en-US" i="0" dirty="0" err="1">
                <a:solidFill>
                  <a:srgbClr val="3333CC"/>
                </a:solidFill>
                <a:latin typeface="+mn-lt"/>
                <a:ea typeface="+mj-ea"/>
                <a:cs typeface="Times New Roman" charset="0"/>
              </a:rPr>
              <a:t>đề</a:t>
            </a:r>
            <a:r>
              <a:rPr lang="en-US" i="0" dirty="0">
                <a:solidFill>
                  <a:srgbClr val="3333CC"/>
                </a:solidFill>
                <a:latin typeface="+mn-lt"/>
                <a:ea typeface="+mj-ea"/>
                <a:cs typeface="Times New Roman" charset="0"/>
              </a:rPr>
              <a:t> </a:t>
            </a:r>
            <a:r>
              <a:rPr lang="en-US" i="0" dirty="0" err="1">
                <a:solidFill>
                  <a:srgbClr val="3333CC"/>
                </a:solidFill>
                <a:latin typeface="+mn-lt"/>
                <a:ea typeface="+mj-ea"/>
                <a:cs typeface="Times New Roman" charset="0"/>
              </a:rPr>
              <a:t>cơ</a:t>
            </a:r>
            <a:r>
              <a:rPr lang="en-US" i="0" dirty="0">
                <a:solidFill>
                  <a:srgbClr val="3333CC"/>
                </a:solidFill>
                <a:latin typeface="+mn-lt"/>
                <a:ea typeface="+mj-ea"/>
                <a:cs typeface="Times New Roman" charset="0"/>
              </a:rPr>
              <a:t> </a:t>
            </a:r>
            <a:r>
              <a:rPr lang="en-US" i="0" dirty="0" err="1">
                <a:solidFill>
                  <a:srgbClr val="3333CC"/>
                </a:solidFill>
                <a:latin typeface="+mn-lt"/>
                <a:ea typeface="+mj-ea"/>
                <a:cs typeface="Times New Roman" charset="0"/>
              </a:rPr>
              <a:t>bản</a:t>
            </a:r>
            <a:r>
              <a:rPr lang="en-US" i="0" dirty="0">
                <a:solidFill>
                  <a:srgbClr val="3333CC"/>
                </a:solidFill>
                <a:latin typeface="+mn-lt"/>
                <a:ea typeface="+mj-ea"/>
                <a:cs typeface="Times New Roman" charset="0"/>
              </a:rPr>
              <a:t> </a:t>
            </a:r>
            <a:r>
              <a:rPr lang="en-US" i="0" dirty="0" err="1">
                <a:solidFill>
                  <a:srgbClr val="3333CC"/>
                </a:solidFill>
                <a:latin typeface="+mn-lt"/>
                <a:ea typeface="+mj-ea"/>
                <a:cs typeface="Times New Roman" charset="0"/>
              </a:rPr>
              <a:t>của</a:t>
            </a:r>
            <a:r>
              <a:rPr lang="en-US" i="0" dirty="0">
                <a:solidFill>
                  <a:srgbClr val="3333CC"/>
                </a:solidFill>
                <a:latin typeface="+mn-lt"/>
                <a:ea typeface="+mj-ea"/>
                <a:cs typeface="Times New Roman" charset="0"/>
              </a:rPr>
              <a:t> </a:t>
            </a:r>
            <a:r>
              <a:rPr lang="en-US" i="0" dirty="0" err="1">
                <a:solidFill>
                  <a:srgbClr val="3333CC"/>
                </a:solidFill>
                <a:latin typeface="+mn-lt"/>
                <a:ea typeface="+mj-ea"/>
                <a:cs typeface="Times New Roman" charset="0"/>
              </a:rPr>
              <a:t>triết</a:t>
            </a:r>
            <a:r>
              <a:rPr lang="en-US" i="0" dirty="0">
                <a:solidFill>
                  <a:srgbClr val="3333CC"/>
                </a:solidFill>
                <a:latin typeface="+mn-lt"/>
                <a:ea typeface="+mj-ea"/>
                <a:cs typeface="Times New Roman" charset="0"/>
              </a:rPr>
              <a:t> </a:t>
            </a:r>
            <a:r>
              <a:rPr lang="en-US" i="0" dirty="0" err="1">
                <a:solidFill>
                  <a:srgbClr val="3333CC"/>
                </a:solidFill>
                <a:latin typeface="+mn-lt"/>
                <a:ea typeface="+mj-ea"/>
                <a:cs typeface="Times New Roman" charset="0"/>
              </a:rPr>
              <a:t>học</a:t>
            </a:r>
            <a:endParaRPr lang="en-US" i="0" dirty="0">
              <a:solidFill>
                <a:srgbClr val="3333CC"/>
              </a:solidFill>
              <a:latin typeface="+mn-lt"/>
              <a:ea typeface="+mj-ea"/>
              <a:cs typeface="Times New Roman" charset="0"/>
            </a:endParaRPr>
          </a:p>
        </p:txBody>
      </p:sp>
      <p:sp>
        <p:nvSpPr>
          <p:cNvPr id="7" name="Rectangle 6"/>
          <p:cNvSpPr/>
          <p:nvPr/>
        </p:nvSpPr>
        <p:spPr>
          <a:xfrm>
            <a:off x="1905294" y="1854885"/>
            <a:ext cx="8683787" cy="461665"/>
          </a:xfrm>
          <a:prstGeom prst="rect">
            <a:avLst/>
          </a:prstGeom>
        </p:spPr>
        <p:txBody>
          <a:bodyPr wrap="none">
            <a:spAutoFit/>
          </a:bodyPr>
          <a:lstStyle/>
          <a:p>
            <a:r>
              <a:rPr lang="en-US" sz="2400" b="1" dirty="0" err="1">
                <a:solidFill>
                  <a:srgbClr val="996600"/>
                </a:solidFill>
                <a:cs typeface="Times New Roman" charset="0"/>
              </a:rPr>
              <a:t>Vấn</a:t>
            </a:r>
            <a:r>
              <a:rPr lang="en-US" sz="2400" b="1" dirty="0">
                <a:solidFill>
                  <a:srgbClr val="996600"/>
                </a:solidFill>
                <a:cs typeface="Times New Roman" charset="0"/>
              </a:rPr>
              <a:t> </a:t>
            </a:r>
            <a:r>
              <a:rPr lang="en-US" sz="2400" b="1" dirty="0" err="1">
                <a:solidFill>
                  <a:srgbClr val="996600"/>
                </a:solidFill>
                <a:cs typeface="Times New Roman" charset="0"/>
              </a:rPr>
              <a:t>đề</a:t>
            </a:r>
            <a:r>
              <a:rPr lang="en-US" sz="2400" b="1" dirty="0">
                <a:solidFill>
                  <a:srgbClr val="996600"/>
                </a:solidFill>
                <a:cs typeface="Times New Roman" charset="0"/>
              </a:rPr>
              <a:t> </a:t>
            </a:r>
            <a:r>
              <a:rPr lang="en-US" sz="2400" b="1" dirty="0" err="1">
                <a:solidFill>
                  <a:srgbClr val="996600"/>
                </a:solidFill>
                <a:cs typeface="Times New Roman" charset="0"/>
              </a:rPr>
              <a:t>cơ</a:t>
            </a:r>
            <a:r>
              <a:rPr lang="en-US" sz="2400" b="1" dirty="0">
                <a:solidFill>
                  <a:srgbClr val="996600"/>
                </a:solidFill>
                <a:cs typeface="Times New Roman" charset="0"/>
              </a:rPr>
              <a:t> </a:t>
            </a:r>
            <a:r>
              <a:rPr lang="en-US" sz="2400" b="1" dirty="0" err="1">
                <a:solidFill>
                  <a:srgbClr val="996600"/>
                </a:solidFill>
                <a:cs typeface="Times New Roman" charset="0"/>
              </a:rPr>
              <a:t>bản</a:t>
            </a:r>
            <a:r>
              <a:rPr lang="en-US" sz="2400" b="1" dirty="0">
                <a:solidFill>
                  <a:srgbClr val="996600"/>
                </a:solidFill>
                <a:cs typeface="Times New Roman" charset="0"/>
              </a:rPr>
              <a:t> </a:t>
            </a:r>
            <a:r>
              <a:rPr lang="en-US" sz="2400" b="1" dirty="0" err="1">
                <a:solidFill>
                  <a:srgbClr val="996600"/>
                </a:solidFill>
                <a:cs typeface="Times New Roman" charset="0"/>
              </a:rPr>
              <a:t>của</a:t>
            </a:r>
            <a:r>
              <a:rPr lang="en-US" sz="2400" b="1" dirty="0">
                <a:solidFill>
                  <a:srgbClr val="996600"/>
                </a:solidFill>
                <a:cs typeface="Times New Roman" charset="0"/>
              </a:rPr>
              <a:t> </a:t>
            </a:r>
            <a:r>
              <a:rPr lang="en-US" sz="2400" b="1" dirty="0" err="1">
                <a:solidFill>
                  <a:srgbClr val="996600"/>
                </a:solidFill>
                <a:cs typeface="Times New Roman" charset="0"/>
              </a:rPr>
              <a:t>triết</a:t>
            </a:r>
            <a:r>
              <a:rPr lang="en-US" sz="2400" b="1" dirty="0">
                <a:solidFill>
                  <a:srgbClr val="996600"/>
                </a:solidFill>
                <a:cs typeface="Times New Roman" charset="0"/>
              </a:rPr>
              <a:t> </a:t>
            </a:r>
            <a:r>
              <a:rPr lang="en-US" sz="2400" b="1" dirty="0" err="1">
                <a:solidFill>
                  <a:srgbClr val="996600"/>
                </a:solidFill>
                <a:cs typeface="Times New Roman" charset="0"/>
              </a:rPr>
              <a:t>học</a:t>
            </a:r>
            <a:r>
              <a:rPr lang="en-US" sz="2400" b="1" dirty="0">
                <a:solidFill>
                  <a:srgbClr val="996600"/>
                </a:solidFill>
                <a:cs typeface="Times New Roman" charset="0"/>
              </a:rPr>
              <a:t> </a:t>
            </a:r>
            <a:r>
              <a:rPr lang="en-US" sz="2400" b="1" dirty="0" err="1">
                <a:solidFill>
                  <a:srgbClr val="996600"/>
                </a:solidFill>
                <a:cs typeface="Times New Roman" charset="0"/>
              </a:rPr>
              <a:t>có</a:t>
            </a:r>
            <a:r>
              <a:rPr lang="en-US" sz="2400" b="1" dirty="0">
                <a:solidFill>
                  <a:srgbClr val="996600"/>
                </a:solidFill>
                <a:cs typeface="Times New Roman" charset="0"/>
              </a:rPr>
              <a:t> 2 </a:t>
            </a:r>
            <a:r>
              <a:rPr lang="en-US" sz="2400" b="1" dirty="0" err="1">
                <a:solidFill>
                  <a:srgbClr val="996600"/>
                </a:solidFill>
                <a:cs typeface="Times New Roman" charset="0"/>
              </a:rPr>
              <a:t>mặt</a:t>
            </a:r>
            <a:r>
              <a:rPr lang="en-US" sz="2400" b="1" dirty="0">
                <a:solidFill>
                  <a:srgbClr val="996600"/>
                </a:solidFill>
                <a:cs typeface="Times New Roman" charset="0"/>
              </a:rPr>
              <a:t>, </a:t>
            </a:r>
            <a:r>
              <a:rPr lang="en-US" sz="2400" b="1" dirty="0" err="1">
                <a:solidFill>
                  <a:srgbClr val="996600"/>
                </a:solidFill>
                <a:cs typeface="Times New Roman" charset="0"/>
              </a:rPr>
              <a:t>trả</a:t>
            </a:r>
            <a:r>
              <a:rPr lang="en-US" sz="2400" b="1" dirty="0">
                <a:solidFill>
                  <a:srgbClr val="996600"/>
                </a:solidFill>
                <a:cs typeface="Times New Roman" charset="0"/>
              </a:rPr>
              <a:t> </a:t>
            </a:r>
            <a:r>
              <a:rPr lang="en-US" sz="2400" b="1" dirty="0" err="1">
                <a:solidFill>
                  <a:srgbClr val="996600"/>
                </a:solidFill>
                <a:cs typeface="Times New Roman" charset="0"/>
              </a:rPr>
              <a:t>lời</a:t>
            </a:r>
            <a:r>
              <a:rPr lang="en-US" sz="2400" b="1" dirty="0">
                <a:solidFill>
                  <a:srgbClr val="996600"/>
                </a:solidFill>
                <a:cs typeface="Times New Roman" charset="0"/>
              </a:rPr>
              <a:t> 2 </a:t>
            </a:r>
            <a:r>
              <a:rPr lang="en-US" sz="2400" b="1" dirty="0" err="1">
                <a:solidFill>
                  <a:srgbClr val="996600"/>
                </a:solidFill>
                <a:cs typeface="Times New Roman" charset="0"/>
              </a:rPr>
              <a:t>câu</a:t>
            </a:r>
            <a:r>
              <a:rPr lang="en-US" sz="2400" b="1" dirty="0">
                <a:solidFill>
                  <a:srgbClr val="996600"/>
                </a:solidFill>
                <a:cs typeface="Times New Roman" charset="0"/>
              </a:rPr>
              <a:t> </a:t>
            </a:r>
            <a:r>
              <a:rPr lang="en-US" sz="2400" b="1" dirty="0" err="1">
                <a:solidFill>
                  <a:srgbClr val="996600"/>
                </a:solidFill>
                <a:cs typeface="Times New Roman" charset="0"/>
              </a:rPr>
              <a:t>hỏi</a:t>
            </a:r>
            <a:r>
              <a:rPr lang="en-US" sz="2400" b="1" dirty="0">
                <a:solidFill>
                  <a:srgbClr val="996600"/>
                </a:solidFill>
                <a:cs typeface="Times New Roman" charset="0"/>
              </a:rPr>
              <a:t> </a:t>
            </a:r>
            <a:r>
              <a:rPr lang="en-US" sz="2400" b="1" dirty="0" err="1">
                <a:solidFill>
                  <a:srgbClr val="996600"/>
                </a:solidFill>
                <a:cs typeface="Times New Roman" charset="0"/>
              </a:rPr>
              <a:t>lớn</a:t>
            </a:r>
            <a:r>
              <a:rPr lang="en-US" sz="2400" b="1" dirty="0">
                <a:solidFill>
                  <a:srgbClr val="996600"/>
                </a:solidFill>
                <a:cs typeface="Times New Roman" charset="0"/>
              </a:rPr>
              <a:t>:</a:t>
            </a:r>
            <a:endParaRPr lang="en-US" sz="2400" b="1" dirty="0">
              <a:solidFill>
                <a:srgbClr val="996600"/>
              </a:solidFill>
            </a:endParaRPr>
          </a:p>
        </p:txBody>
      </p:sp>
      <p:grpSp>
        <p:nvGrpSpPr>
          <p:cNvPr id="9" name="Group 21">
            <a:extLst>
              <a:ext uri="{FF2B5EF4-FFF2-40B4-BE49-F238E27FC236}">
                <a16:creationId xmlns="" xmlns:a16="http://schemas.microsoft.com/office/drawing/2014/main" id="{9189C259-C8B7-4B34-95A2-964D6EC2D6E9}"/>
              </a:ext>
            </a:extLst>
          </p:cNvPr>
          <p:cNvGrpSpPr>
            <a:grpSpLocks/>
          </p:cNvGrpSpPr>
          <p:nvPr/>
        </p:nvGrpSpPr>
        <p:grpSpPr bwMode="auto">
          <a:xfrm>
            <a:off x="0" y="970678"/>
            <a:ext cx="12041746" cy="45719"/>
            <a:chOff x="240" y="543"/>
            <a:chExt cx="5298" cy="33"/>
          </a:xfrm>
        </p:grpSpPr>
        <p:sp>
          <p:nvSpPr>
            <p:cNvPr id="10" name="Line 7">
              <a:extLst>
                <a:ext uri="{FF2B5EF4-FFF2-40B4-BE49-F238E27FC236}">
                  <a16:creationId xmlns="" xmlns:a16="http://schemas.microsoft.com/office/drawing/2014/main" id="{C37C48F6-CBC0-495E-9B39-DF89B84DE9C4}"/>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 name="Line 8">
              <a:extLst>
                <a:ext uri="{FF2B5EF4-FFF2-40B4-BE49-F238E27FC236}">
                  <a16:creationId xmlns="" xmlns:a16="http://schemas.microsoft.com/office/drawing/2014/main" id="{D50B7AFF-F440-4575-BECF-4922BAC99337}"/>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2" name="Title 1">
            <a:extLst>
              <a:ext uri="{FF2B5EF4-FFF2-40B4-BE49-F238E27FC236}">
                <a16:creationId xmlns="" xmlns:a16="http://schemas.microsoft.com/office/drawing/2014/main" id="{B9C08D0D-5224-4901-AB90-8809C08AAB15}"/>
              </a:ext>
            </a:extLst>
          </p:cNvPr>
          <p:cNvSpPr txBox="1">
            <a:spLocks noChangeArrowheads="1"/>
          </p:cNvSpPr>
          <p:nvPr/>
        </p:nvSpPr>
        <p:spPr>
          <a:xfrm>
            <a:off x="662227" y="229266"/>
            <a:ext cx="6346031" cy="681858"/>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8000"/>
                </a:solidFill>
                <a:latin typeface="+mn-lt"/>
                <a:cs typeface="Times New Roman" panose="02020603050405020304" pitchFamily="18" charset="0"/>
              </a:rPr>
              <a:t>2. </a:t>
            </a:r>
            <a:r>
              <a:rPr lang="en-US" altLang="en-US" sz="2800" b="1" dirty="0" err="1">
                <a:solidFill>
                  <a:srgbClr val="008000"/>
                </a:solidFill>
                <a:latin typeface="+mn-lt"/>
                <a:cs typeface="Times New Roman" panose="02020603050405020304" pitchFamily="18" charset="0"/>
              </a:rPr>
              <a:t>Vấn</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đề</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cơ</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bản</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của</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triết</a:t>
            </a:r>
            <a:r>
              <a:rPr lang="en-US" altLang="en-US" sz="2800" b="1" dirty="0">
                <a:solidFill>
                  <a:srgbClr val="008000"/>
                </a:solidFill>
                <a:latin typeface="+mn-lt"/>
                <a:cs typeface="Times New Roman" panose="02020603050405020304" pitchFamily="18" charset="0"/>
              </a:rPr>
              <a:t> </a:t>
            </a:r>
            <a:r>
              <a:rPr lang="en-US" altLang="en-US" sz="2800" b="1" dirty="0" err="1">
                <a:solidFill>
                  <a:srgbClr val="008000"/>
                </a:solidFill>
                <a:latin typeface="+mn-lt"/>
                <a:cs typeface="Times New Roman" panose="02020603050405020304" pitchFamily="18" charset="0"/>
              </a:rPr>
              <a:t>học</a:t>
            </a:r>
            <a:endParaRPr lang="en-US" altLang="en-US" sz="2800" b="1" dirty="0">
              <a:solidFill>
                <a:srgbClr val="008000"/>
              </a:solidFill>
              <a:latin typeface="+mn-lt"/>
              <a:cs typeface="Times New Roman" panose="02020603050405020304" pitchFamily="18" charset="0"/>
            </a:endParaRPr>
          </a:p>
        </p:txBody>
      </p:sp>
    </p:spTree>
    <p:extLst>
      <p:ext uri="{BB962C8B-B14F-4D97-AF65-F5344CB8AC3E}">
        <p14:creationId xmlns:p14="http://schemas.microsoft.com/office/powerpoint/2010/main" val="114990809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138367"/>
            <a:ext cx="7924800" cy="5452933"/>
          </a:xfrm>
          <a:prstGeom prst="rect">
            <a:avLst/>
          </a:prstGeom>
        </p:spPr>
      </p:pic>
      <p:sp>
        <p:nvSpPr>
          <p:cNvPr id="3" name="Rectangle 2"/>
          <p:cNvSpPr/>
          <p:nvPr/>
        </p:nvSpPr>
        <p:spPr>
          <a:xfrm>
            <a:off x="2379283" y="618704"/>
            <a:ext cx="7831517" cy="523220"/>
          </a:xfrm>
          <a:prstGeom prst="rect">
            <a:avLst/>
          </a:prstGeom>
        </p:spPr>
        <p:txBody>
          <a:bodyPr wrap="square">
            <a:spAutoFit/>
          </a:bodyPr>
          <a:lstStyle/>
          <a:p>
            <a:pPr algn="ctr"/>
            <a:r>
              <a:rPr lang="vi-VN" sz="2800" b="1" dirty="0">
                <a:solidFill>
                  <a:srgbClr val="FF0066"/>
                </a:solidFill>
              </a:rPr>
              <a:t>* Tại sao nó là vấn đề cơ bản của triết học</a:t>
            </a:r>
            <a:r>
              <a:rPr lang="en-US" sz="2800" b="1" dirty="0">
                <a:solidFill>
                  <a:srgbClr val="FF0066"/>
                </a:solidFill>
              </a:rPr>
              <a:t>?</a:t>
            </a:r>
          </a:p>
        </p:txBody>
      </p:sp>
      <p:sp>
        <p:nvSpPr>
          <p:cNvPr id="4" name="Rectangle 3"/>
          <p:cNvSpPr/>
          <p:nvPr/>
        </p:nvSpPr>
        <p:spPr>
          <a:xfrm>
            <a:off x="3683983" y="1716029"/>
            <a:ext cx="7834917" cy="646331"/>
          </a:xfrm>
          <a:prstGeom prst="rect">
            <a:avLst/>
          </a:prstGeom>
        </p:spPr>
        <p:txBody>
          <a:bodyPr wrap="square">
            <a:spAutoFit/>
          </a:bodyPr>
          <a:lstStyle/>
          <a:p>
            <a:pPr marL="285750" indent="-285750">
              <a:buFont typeface="Wingdings" panose="05000000000000000000" pitchFamily="2" charset="2"/>
              <a:buChar char="§"/>
            </a:pPr>
            <a:r>
              <a:rPr lang="en-US" dirty="0"/>
              <a:t>K</a:t>
            </a:r>
            <a:r>
              <a:rPr lang="vi-VN" dirty="0">
                <a:solidFill>
                  <a:srgbClr val="0033CC"/>
                </a:solidFill>
              </a:rPr>
              <a:t>hông có bất kỳ hiện tượng nào </a:t>
            </a:r>
            <a:r>
              <a:rPr lang="en-US" dirty="0" err="1">
                <a:solidFill>
                  <a:srgbClr val="0033CC"/>
                </a:solidFill>
              </a:rPr>
              <a:t>chúng</a:t>
            </a:r>
            <a:r>
              <a:rPr lang="en-US" dirty="0">
                <a:solidFill>
                  <a:srgbClr val="0033CC"/>
                </a:solidFill>
              </a:rPr>
              <a:t> ta </a:t>
            </a:r>
            <a:r>
              <a:rPr lang="en-US" dirty="0" err="1">
                <a:solidFill>
                  <a:srgbClr val="0033CC"/>
                </a:solidFill>
              </a:rPr>
              <a:t>gặp</a:t>
            </a:r>
            <a:r>
              <a:rPr lang="en-US" dirty="0">
                <a:solidFill>
                  <a:srgbClr val="0033CC"/>
                </a:solidFill>
              </a:rPr>
              <a:t> </a:t>
            </a:r>
            <a:r>
              <a:rPr lang="en-US" dirty="0" err="1">
                <a:solidFill>
                  <a:srgbClr val="0033CC"/>
                </a:solidFill>
              </a:rPr>
              <a:t>hàng</a:t>
            </a:r>
            <a:r>
              <a:rPr lang="en-US" dirty="0">
                <a:solidFill>
                  <a:srgbClr val="0033CC"/>
                </a:solidFill>
              </a:rPr>
              <a:t> </a:t>
            </a:r>
            <a:r>
              <a:rPr lang="en-US" dirty="0" err="1">
                <a:solidFill>
                  <a:srgbClr val="0033CC"/>
                </a:solidFill>
              </a:rPr>
              <a:t>ngày</a:t>
            </a:r>
            <a:r>
              <a:rPr lang="en-US" dirty="0">
                <a:solidFill>
                  <a:srgbClr val="0033CC"/>
                </a:solidFill>
              </a:rPr>
              <a:t> </a:t>
            </a:r>
            <a:r>
              <a:rPr lang="vi-VN" dirty="0">
                <a:solidFill>
                  <a:srgbClr val="0033CC"/>
                </a:solidFill>
              </a:rPr>
              <a:t>nằm ngoài hai lĩnh vực ấy. </a:t>
            </a:r>
            <a:endParaRPr lang="en-US" dirty="0">
              <a:solidFill>
                <a:srgbClr val="0033CC"/>
              </a:solidFill>
            </a:endParaRPr>
          </a:p>
        </p:txBody>
      </p:sp>
      <p:sp>
        <p:nvSpPr>
          <p:cNvPr id="5" name="Rectangle 4"/>
          <p:cNvSpPr/>
          <p:nvPr/>
        </p:nvSpPr>
        <p:spPr>
          <a:xfrm>
            <a:off x="4083050" y="2362360"/>
            <a:ext cx="7067550" cy="369332"/>
          </a:xfrm>
          <a:prstGeom prst="rect">
            <a:avLst/>
          </a:prstGeom>
        </p:spPr>
        <p:txBody>
          <a:bodyPr wrap="square">
            <a:spAutoFit/>
          </a:bodyPr>
          <a:lstStyle/>
          <a:p>
            <a:pPr marL="285750" indent="-285750">
              <a:buFont typeface="Wingdings" panose="05000000000000000000" pitchFamily="2" charset="2"/>
              <a:buChar char="§"/>
            </a:pPr>
            <a:r>
              <a:rPr lang="vi-VN" dirty="0">
                <a:solidFill>
                  <a:srgbClr val="C00000"/>
                </a:solidFill>
              </a:rPr>
              <a:t>Bất kỳ trường phái triết học nào cũng phải đề cập và giải quyết </a:t>
            </a:r>
            <a:endParaRPr lang="en-US" dirty="0">
              <a:solidFill>
                <a:srgbClr val="C00000"/>
              </a:solidFill>
            </a:endParaRPr>
          </a:p>
        </p:txBody>
      </p:sp>
      <p:sp>
        <p:nvSpPr>
          <p:cNvPr id="6" name="Rectangle 5"/>
          <p:cNvSpPr/>
          <p:nvPr/>
        </p:nvSpPr>
        <p:spPr>
          <a:xfrm>
            <a:off x="5359400" y="3747354"/>
            <a:ext cx="6413500" cy="646331"/>
          </a:xfrm>
          <a:prstGeom prst="rect">
            <a:avLst/>
          </a:prstGeom>
        </p:spPr>
        <p:txBody>
          <a:bodyPr wrap="square">
            <a:spAutoFit/>
          </a:bodyPr>
          <a:lstStyle/>
          <a:p>
            <a:pPr marL="285750" indent="-285750">
              <a:buFont typeface="Wingdings" panose="05000000000000000000" pitchFamily="2" charset="2"/>
              <a:buChar char="§"/>
            </a:pPr>
            <a:r>
              <a:rPr lang="vi-VN" dirty="0">
                <a:solidFill>
                  <a:srgbClr val="008000"/>
                </a:solidFill>
              </a:rPr>
              <a:t> Đây là vấn đề chung, nó mãi mãi tồn tại cùng con người và xã hội loài người. </a:t>
            </a:r>
            <a:endParaRPr lang="en-US" dirty="0">
              <a:solidFill>
                <a:srgbClr val="008000"/>
              </a:solidFill>
            </a:endParaRPr>
          </a:p>
        </p:txBody>
      </p:sp>
      <p:sp>
        <p:nvSpPr>
          <p:cNvPr id="7" name="Rectangle 6"/>
          <p:cNvSpPr/>
          <p:nvPr/>
        </p:nvSpPr>
        <p:spPr>
          <a:xfrm>
            <a:off x="4558316" y="2777858"/>
            <a:ext cx="7417784" cy="923330"/>
          </a:xfrm>
          <a:prstGeom prst="rect">
            <a:avLst/>
          </a:prstGeom>
        </p:spPr>
        <p:txBody>
          <a:bodyPr wrap="square">
            <a:spAutoFit/>
          </a:bodyPr>
          <a:lstStyle/>
          <a:p>
            <a:pPr marL="285750" indent="-285750">
              <a:buFont typeface="Wingdings" panose="05000000000000000000" pitchFamily="2" charset="2"/>
              <a:buChar char="§"/>
            </a:pPr>
            <a:r>
              <a:rPr lang="vi-VN" dirty="0">
                <a:solidFill>
                  <a:srgbClr val="000000"/>
                </a:solidFill>
              </a:rPr>
              <a:t>Kết quả và thái độ của việc giải quyết vấn đề đó quyết định sự hình thành thế giới quan và phương pháp luận của nhà nghiên cứu, xác định bản chất của các trường phái triết học đó</a:t>
            </a:r>
            <a:r>
              <a:rPr lang="en-US" dirty="0">
                <a:solidFill>
                  <a:srgbClr val="000000"/>
                </a:solidFill>
              </a:rPr>
              <a:t>.</a:t>
            </a:r>
          </a:p>
        </p:txBody>
      </p:sp>
    </p:spTree>
    <p:extLst>
      <p:ext uri="{BB962C8B-B14F-4D97-AF65-F5344CB8AC3E}">
        <p14:creationId xmlns:p14="http://schemas.microsoft.com/office/powerpoint/2010/main" val="191008460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10" descr="Amply Karaoke Hay Nhất Hiện Nay - Liệu Anh Chị Đã Biết Hay Chưa?"/>
          <p:cNvPicPr>
            <a:picLocks noChangeAspect="1" noChangeArrowheads="1" noCrop="1"/>
          </p:cNvPicPr>
          <p:nvPr/>
        </p:nvPicPr>
        <p:blipFill>
          <a:blip r:embed="rId2" cstate="print"/>
          <a:srcRect/>
          <a:stretch>
            <a:fillRect/>
          </a:stretch>
        </p:blipFill>
        <p:spPr bwMode="auto">
          <a:xfrm>
            <a:off x="9906000" y="5098248"/>
            <a:ext cx="2286000" cy="1565921"/>
          </a:xfrm>
          <a:prstGeom prst="rect">
            <a:avLst/>
          </a:prstGeom>
          <a:noFill/>
        </p:spPr>
      </p:pic>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8753475" cy="6858000"/>
          </a:xfrm>
          <a:prstGeom prst="rect">
            <a:avLst/>
          </a:prstGeom>
        </p:spPr>
      </p:pic>
      <p:sp>
        <p:nvSpPr>
          <p:cNvPr id="5" name="AutoShape 15"/>
          <p:cNvSpPr>
            <a:spLocks noChangeArrowheads="1"/>
          </p:cNvSpPr>
          <p:nvPr/>
        </p:nvSpPr>
        <p:spPr bwMode="auto">
          <a:xfrm>
            <a:off x="2142308" y="2309196"/>
            <a:ext cx="2862944" cy="1173043"/>
          </a:xfrm>
          <a:prstGeom prst="roundRect">
            <a:avLst>
              <a:gd name="adj" fmla="val 16667"/>
            </a:avLst>
          </a:prstGeom>
          <a:gradFill rotWithShape="1">
            <a:gsLst>
              <a:gs pos="0">
                <a:srgbClr val="FFFFCC"/>
              </a:gs>
              <a:gs pos="100000">
                <a:schemeClr val="bg1"/>
              </a:gs>
            </a:gsLst>
            <a:lin ang="5400000" scaled="1"/>
          </a:gradFill>
          <a:ln w="9525">
            <a:solidFill>
              <a:schemeClr val="tx1"/>
            </a:solidFill>
            <a:round/>
            <a:headEnd/>
            <a:tailEnd/>
          </a:ln>
        </p:spPr>
        <p:txBody>
          <a:bodyPr wrap="none" anchor="ctr"/>
          <a:lstStyle/>
          <a:p>
            <a:pPr algn="ctr"/>
            <a:r>
              <a:rPr lang="en-US" sz="2000" dirty="0">
                <a:solidFill>
                  <a:srgbClr val="0033CC"/>
                </a:solidFill>
              </a:rPr>
              <a:t>VC </a:t>
            </a:r>
            <a:r>
              <a:rPr lang="en-US" sz="2000" dirty="0" err="1">
                <a:solidFill>
                  <a:srgbClr val="0033CC"/>
                </a:solidFill>
              </a:rPr>
              <a:t>có</a:t>
            </a:r>
            <a:r>
              <a:rPr lang="en-US" sz="2000" dirty="0">
                <a:solidFill>
                  <a:srgbClr val="0033CC"/>
                </a:solidFill>
              </a:rPr>
              <a:t> </a:t>
            </a:r>
            <a:r>
              <a:rPr lang="en-US" sz="2000" dirty="0" err="1">
                <a:solidFill>
                  <a:srgbClr val="0033CC"/>
                </a:solidFill>
              </a:rPr>
              <a:t>trước</a:t>
            </a:r>
            <a:r>
              <a:rPr lang="en-US" sz="2000" dirty="0">
                <a:solidFill>
                  <a:srgbClr val="0033CC"/>
                </a:solidFill>
              </a:rPr>
              <a:t>, </a:t>
            </a:r>
          </a:p>
          <a:p>
            <a:pPr algn="ctr"/>
            <a:r>
              <a:rPr lang="en-US" sz="2000" dirty="0">
                <a:solidFill>
                  <a:srgbClr val="0033CC"/>
                </a:solidFill>
              </a:rPr>
              <a:t>YT </a:t>
            </a:r>
            <a:r>
              <a:rPr lang="en-US" sz="2000" dirty="0" err="1">
                <a:solidFill>
                  <a:srgbClr val="0033CC"/>
                </a:solidFill>
              </a:rPr>
              <a:t>có</a:t>
            </a:r>
            <a:r>
              <a:rPr lang="en-US" sz="2000" dirty="0">
                <a:solidFill>
                  <a:srgbClr val="0033CC"/>
                </a:solidFill>
              </a:rPr>
              <a:t> </a:t>
            </a:r>
            <a:r>
              <a:rPr lang="en-US" sz="2000" dirty="0" err="1">
                <a:solidFill>
                  <a:srgbClr val="0033CC"/>
                </a:solidFill>
              </a:rPr>
              <a:t>sau</a:t>
            </a:r>
            <a:r>
              <a:rPr lang="en-US" sz="2000" dirty="0">
                <a:solidFill>
                  <a:srgbClr val="0033CC"/>
                </a:solidFill>
              </a:rPr>
              <a:t>, </a:t>
            </a:r>
          </a:p>
          <a:p>
            <a:pPr algn="ctr"/>
            <a:r>
              <a:rPr lang="en-US" sz="2000" dirty="0">
                <a:solidFill>
                  <a:srgbClr val="0033CC"/>
                </a:solidFill>
              </a:rPr>
              <a:t>VC </a:t>
            </a:r>
            <a:r>
              <a:rPr lang="en-US" sz="2000" dirty="0" err="1">
                <a:solidFill>
                  <a:srgbClr val="0033CC"/>
                </a:solidFill>
              </a:rPr>
              <a:t>quyết</a:t>
            </a:r>
            <a:r>
              <a:rPr lang="en-US" sz="2000" dirty="0">
                <a:solidFill>
                  <a:srgbClr val="0033CC"/>
                </a:solidFill>
              </a:rPr>
              <a:t> </a:t>
            </a:r>
            <a:r>
              <a:rPr lang="en-US" sz="2000" dirty="0" err="1">
                <a:solidFill>
                  <a:srgbClr val="0033CC"/>
                </a:solidFill>
              </a:rPr>
              <a:t>định</a:t>
            </a:r>
            <a:r>
              <a:rPr lang="en-US" sz="2000" dirty="0">
                <a:solidFill>
                  <a:srgbClr val="0033CC"/>
                </a:solidFill>
              </a:rPr>
              <a:t> YT</a:t>
            </a:r>
          </a:p>
        </p:txBody>
      </p:sp>
      <p:sp>
        <p:nvSpPr>
          <p:cNvPr id="6" name="AutoShape 16"/>
          <p:cNvSpPr>
            <a:spLocks noChangeArrowheads="1"/>
          </p:cNvSpPr>
          <p:nvPr/>
        </p:nvSpPr>
        <p:spPr bwMode="auto">
          <a:xfrm>
            <a:off x="8880838" y="2330325"/>
            <a:ext cx="3032488" cy="1208787"/>
          </a:xfrm>
          <a:prstGeom prst="roundRect">
            <a:avLst>
              <a:gd name="adj" fmla="val 16667"/>
            </a:avLst>
          </a:prstGeom>
          <a:gradFill rotWithShape="1">
            <a:gsLst>
              <a:gs pos="0">
                <a:srgbClr val="FFFF99"/>
              </a:gs>
              <a:gs pos="100000">
                <a:schemeClr val="bg1"/>
              </a:gs>
            </a:gsLst>
            <a:lin ang="5400000" scaled="1"/>
          </a:gradFill>
          <a:ln w="9525">
            <a:solidFill>
              <a:schemeClr val="tx1"/>
            </a:solidFill>
            <a:round/>
            <a:headEnd/>
            <a:tailEnd/>
          </a:ln>
        </p:spPr>
        <p:txBody>
          <a:bodyPr wrap="none" anchor="ctr"/>
          <a:lstStyle/>
          <a:p>
            <a:pPr algn="ctr"/>
            <a:r>
              <a:rPr lang="en-US" sz="2000" dirty="0">
                <a:solidFill>
                  <a:srgbClr val="0033CC"/>
                </a:solidFill>
              </a:rPr>
              <a:t>VC </a:t>
            </a:r>
            <a:r>
              <a:rPr lang="en-US" sz="2000" dirty="0" err="1">
                <a:solidFill>
                  <a:srgbClr val="0033CC"/>
                </a:solidFill>
              </a:rPr>
              <a:t>và</a:t>
            </a:r>
            <a:r>
              <a:rPr lang="en-US" sz="2000" dirty="0">
                <a:solidFill>
                  <a:srgbClr val="0033CC"/>
                </a:solidFill>
              </a:rPr>
              <a:t> YT </a:t>
            </a:r>
            <a:r>
              <a:rPr lang="en-US" sz="2000" dirty="0" err="1">
                <a:solidFill>
                  <a:srgbClr val="0033CC"/>
                </a:solidFill>
              </a:rPr>
              <a:t>cùng</a:t>
            </a:r>
            <a:r>
              <a:rPr lang="en-US" sz="2000" dirty="0">
                <a:solidFill>
                  <a:srgbClr val="0033CC"/>
                </a:solidFill>
              </a:rPr>
              <a:t> </a:t>
            </a:r>
            <a:r>
              <a:rPr lang="en-US" sz="2000" dirty="0" err="1">
                <a:solidFill>
                  <a:srgbClr val="0033CC"/>
                </a:solidFill>
              </a:rPr>
              <a:t>tồn</a:t>
            </a:r>
            <a:r>
              <a:rPr lang="en-US" sz="2000" dirty="0">
                <a:solidFill>
                  <a:srgbClr val="0033CC"/>
                </a:solidFill>
              </a:rPr>
              <a:t> </a:t>
            </a:r>
            <a:r>
              <a:rPr lang="en-US" sz="2000" dirty="0" err="1">
                <a:solidFill>
                  <a:srgbClr val="0033CC"/>
                </a:solidFill>
              </a:rPr>
              <a:t>tại</a:t>
            </a:r>
            <a:r>
              <a:rPr lang="en-US" sz="2000" dirty="0">
                <a:solidFill>
                  <a:srgbClr val="0033CC"/>
                </a:solidFill>
              </a:rPr>
              <a:t>, </a:t>
            </a:r>
          </a:p>
          <a:p>
            <a:pPr algn="ctr"/>
            <a:r>
              <a:rPr lang="en-US" sz="2000" dirty="0" err="1">
                <a:solidFill>
                  <a:srgbClr val="0033CC"/>
                </a:solidFill>
              </a:rPr>
              <a:t>không</a:t>
            </a:r>
            <a:r>
              <a:rPr lang="en-US" sz="2000" dirty="0">
                <a:solidFill>
                  <a:srgbClr val="0033CC"/>
                </a:solidFill>
              </a:rPr>
              <a:t> </a:t>
            </a:r>
            <a:r>
              <a:rPr lang="en-US" sz="2000" dirty="0" err="1">
                <a:solidFill>
                  <a:srgbClr val="0033CC"/>
                </a:solidFill>
              </a:rPr>
              <a:t>cái</a:t>
            </a:r>
            <a:r>
              <a:rPr lang="en-US" sz="2000" dirty="0">
                <a:solidFill>
                  <a:srgbClr val="0033CC"/>
                </a:solidFill>
              </a:rPr>
              <a:t> </a:t>
            </a:r>
            <a:r>
              <a:rPr lang="en-US" sz="2000" dirty="0" err="1">
                <a:solidFill>
                  <a:srgbClr val="0033CC"/>
                </a:solidFill>
              </a:rPr>
              <a:t>nào</a:t>
            </a:r>
            <a:r>
              <a:rPr lang="en-US" sz="2000" dirty="0">
                <a:solidFill>
                  <a:srgbClr val="0033CC"/>
                </a:solidFill>
              </a:rPr>
              <a:t> </a:t>
            </a:r>
            <a:r>
              <a:rPr lang="en-US" sz="2000" dirty="0" err="1">
                <a:solidFill>
                  <a:srgbClr val="0033CC"/>
                </a:solidFill>
              </a:rPr>
              <a:t>quyết</a:t>
            </a:r>
            <a:r>
              <a:rPr lang="en-US" sz="2000" dirty="0">
                <a:solidFill>
                  <a:srgbClr val="0033CC"/>
                </a:solidFill>
              </a:rPr>
              <a:t> </a:t>
            </a:r>
            <a:r>
              <a:rPr lang="en-US" sz="2000" dirty="0" err="1">
                <a:solidFill>
                  <a:srgbClr val="0033CC"/>
                </a:solidFill>
              </a:rPr>
              <a:t>định</a:t>
            </a:r>
            <a:r>
              <a:rPr lang="en-US" sz="2000" dirty="0">
                <a:solidFill>
                  <a:srgbClr val="0033CC"/>
                </a:solidFill>
              </a:rPr>
              <a:t> </a:t>
            </a:r>
          </a:p>
          <a:p>
            <a:pPr algn="ctr"/>
            <a:r>
              <a:rPr lang="en-US" sz="2000" dirty="0" err="1">
                <a:solidFill>
                  <a:srgbClr val="0033CC"/>
                </a:solidFill>
              </a:rPr>
              <a:t>cái</a:t>
            </a:r>
            <a:r>
              <a:rPr lang="en-US" sz="2000" dirty="0">
                <a:solidFill>
                  <a:srgbClr val="0033CC"/>
                </a:solidFill>
              </a:rPr>
              <a:t> </a:t>
            </a:r>
            <a:r>
              <a:rPr lang="en-US" sz="2000" dirty="0" err="1">
                <a:solidFill>
                  <a:srgbClr val="0033CC"/>
                </a:solidFill>
              </a:rPr>
              <a:t>nào</a:t>
            </a:r>
            <a:endParaRPr lang="en-US" sz="2000" dirty="0">
              <a:solidFill>
                <a:srgbClr val="0033CC"/>
              </a:solidFill>
            </a:endParaRPr>
          </a:p>
        </p:txBody>
      </p:sp>
      <p:sp>
        <p:nvSpPr>
          <p:cNvPr id="7" name="AutoShape 19" descr="20%"/>
          <p:cNvSpPr>
            <a:spLocks noChangeArrowheads="1"/>
          </p:cNvSpPr>
          <p:nvPr/>
        </p:nvSpPr>
        <p:spPr bwMode="auto">
          <a:xfrm>
            <a:off x="3767001" y="4159126"/>
            <a:ext cx="1409700" cy="1066800"/>
          </a:xfrm>
          <a:prstGeom prst="roundRect">
            <a:avLst>
              <a:gd name="adj" fmla="val 16667"/>
            </a:avLst>
          </a:prstGeom>
          <a:solidFill>
            <a:schemeClr val="bg1"/>
          </a:solidFill>
          <a:ln w="9525">
            <a:solidFill>
              <a:schemeClr val="tx1"/>
            </a:solidFill>
            <a:round/>
            <a:headEnd/>
            <a:tailEnd/>
          </a:ln>
        </p:spPr>
        <p:txBody>
          <a:bodyPr wrap="none" anchor="ctr"/>
          <a:lstStyle/>
          <a:p>
            <a:pPr algn="ctr"/>
            <a:endParaRPr lang="en-US" sz="2000" dirty="0">
              <a:solidFill>
                <a:srgbClr val="0033CC"/>
              </a:solidFill>
            </a:endParaRPr>
          </a:p>
        </p:txBody>
      </p:sp>
      <p:sp>
        <p:nvSpPr>
          <p:cNvPr id="8" name="AutoShape 20" descr="10%"/>
          <p:cNvSpPr>
            <a:spLocks noChangeArrowheads="1"/>
          </p:cNvSpPr>
          <p:nvPr/>
        </p:nvSpPr>
        <p:spPr bwMode="auto">
          <a:xfrm>
            <a:off x="10097587" y="4159126"/>
            <a:ext cx="1489167" cy="1066800"/>
          </a:xfrm>
          <a:prstGeom prst="roundRect">
            <a:avLst>
              <a:gd name="adj" fmla="val 16667"/>
            </a:avLst>
          </a:prstGeom>
          <a:solidFill>
            <a:schemeClr val="bg1"/>
          </a:solidFill>
          <a:ln w="9525">
            <a:solidFill>
              <a:schemeClr val="tx1"/>
            </a:solidFill>
            <a:round/>
            <a:headEnd/>
            <a:tailEnd/>
          </a:ln>
          <a:effectLst/>
        </p:spPr>
        <p:txBody>
          <a:bodyPr wrap="none" anchor="ctr"/>
          <a:lstStyle/>
          <a:p>
            <a:pPr algn="ctr">
              <a:defRPr/>
            </a:pPr>
            <a:endParaRPr lang="en-US" sz="2000" dirty="0">
              <a:solidFill>
                <a:srgbClr val="0033CC"/>
              </a:solidFill>
            </a:endParaRPr>
          </a:p>
          <a:p>
            <a:pPr algn="ctr">
              <a:defRPr/>
            </a:pPr>
            <a:r>
              <a:rPr lang="en-US" sz="2000" dirty="0" err="1">
                <a:solidFill>
                  <a:srgbClr val="FF0000"/>
                </a:solidFill>
              </a:rPr>
              <a:t>Nhị</a:t>
            </a:r>
            <a:endParaRPr lang="en-US" sz="2000" dirty="0">
              <a:solidFill>
                <a:srgbClr val="FF0000"/>
              </a:solidFill>
            </a:endParaRPr>
          </a:p>
          <a:p>
            <a:pPr algn="ctr">
              <a:defRPr/>
            </a:pPr>
            <a:r>
              <a:rPr lang="en-US" sz="2000" dirty="0">
                <a:solidFill>
                  <a:srgbClr val="FF0000"/>
                </a:solidFill>
              </a:rPr>
              <a:t> </a:t>
            </a:r>
            <a:r>
              <a:rPr lang="en-US" sz="2000" dirty="0" err="1">
                <a:solidFill>
                  <a:srgbClr val="FF0000"/>
                </a:solidFill>
              </a:rPr>
              <a:t>nguyên</a:t>
            </a:r>
            <a:r>
              <a:rPr lang="en-US" sz="2000" dirty="0">
                <a:solidFill>
                  <a:srgbClr val="FF0000"/>
                </a:solidFill>
              </a:rPr>
              <a:t> </a:t>
            </a:r>
            <a:r>
              <a:rPr lang="en-US" sz="2000" dirty="0" err="1">
                <a:solidFill>
                  <a:srgbClr val="FF0000"/>
                </a:solidFill>
              </a:rPr>
              <a:t>luận</a:t>
            </a:r>
            <a:endParaRPr lang="en-US" sz="2000" dirty="0">
              <a:solidFill>
                <a:srgbClr val="FF0000"/>
              </a:solidFill>
            </a:endParaRPr>
          </a:p>
          <a:p>
            <a:pPr algn="ctr">
              <a:defRPr/>
            </a:pPr>
            <a:endParaRPr lang="en-US" sz="2000" dirty="0">
              <a:solidFill>
                <a:srgbClr val="FF0000"/>
              </a:solidFill>
              <a:effectLst>
                <a:outerShdw blurRad="38100" dist="38100" dir="2700000" algn="tl">
                  <a:srgbClr val="DDDDDD"/>
                </a:outerShdw>
              </a:effectLst>
            </a:endParaRPr>
          </a:p>
        </p:txBody>
      </p:sp>
      <p:sp>
        <p:nvSpPr>
          <p:cNvPr id="9" name="AutoShape 22" descr="10%"/>
          <p:cNvSpPr>
            <a:spLocks noChangeArrowheads="1"/>
          </p:cNvSpPr>
          <p:nvPr/>
        </p:nvSpPr>
        <p:spPr bwMode="auto">
          <a:xfrm>
            <a:off x="1652451" y="4616326"/>
            <a:ext cx="1417320" cy="533400"/>
          </a:xfrm>
          <a:prstGeom prst="roundRect">
            <a:avLst>
              <a:gd name="adj" fmla="val 16667"/>
            </a:avLst>
          </a:prstGeom>
          <a:solidFill>
            <a:schemeClr val="bg1"/>
          </a:solidFill>
          <a:ln w="9525">
            <a:solidFill>
              <a:srgbClr val="0070C0"/>
            </a:solidFill>
            <a:round/>
            <a:headEnd/>
            <a:tailEnd/>
          </a:ln>
          <a:effectLst/>
        </p:spPr>
        <p:txBody>
          <a:bodyPr wrap="none" anchor="ctr"/>
          <a:lstStyle/>
          <a:p>
            <a:pPr algn="ctr">
              <a:defRPr/>
            </a:pPr>
            <a:r>
              <a:rPr lang="en-US" sz="2000" cap="all" dirty="0">
                <a:ln w="9000" cmpd="sng">
                  <a:solidFill>
                    <a:srgbClr val="FFC000">
                      <a:shade val="50000"/>
                      <a:satMod val="120000"/>
                    </a:srgbClr>
                  </a:solidFill>
                  <a:prstDash val="solid"/>
                </a:ln>
                <a:solidFill>
                  <a:srgbClr val="FFCC00"/>
                </a:solidFill>
                <a:effectLst>
                  <a:reflection blurRad="12700" stA="28000" endPos="45000" dist="1000" dir="5400000" sy="-100000" algn="bl" rotWithShape="0"/>
                </a:effectLst>
              </a:rPr>
              <a:t>CNDV</a:t>
            </a:r>
          </a:p>
        </p:txBody>
      </p:sp>
      <p:sp>
        <p:nvSpPr>
          <p:cNvPr id="10" name="AutoShape 23" descr="30%"/>
          <p:cNvSpPr>
            <a:spLocks noChangeArrowheads="1"/>
          </p:cNvSpPr>
          <p:nvPr/>
        </p:nvSpPr>
        <p:spPr bwMode="auto">
          <a:xfrm>
            <a:off x="6160225" y="4537190"/>
            <a:ext cx="1690552" cy="533400"/>
          </a:xfrm>
          <a:prstGeom prst="roundRect">
            <a:avLst>
              <a:gd name="adj" fmla="val 16667"/>
            </a:avLst>
          </a:prstGeom>
          <a:solidFill>
            <a:schemeClr val="bg1">
              <a:lumMod val="95000"/>
            </a:schemeClr>
          </a:solidFill>
          <a:ln w="9525">
            <a:solidFill>
              <a:schemeClr val="tx1"/>
            </a:solidFill>
            <a:round/>
            <a:headEnd/>
            <a:tailEnd/>
          </a:ln>
          <a:effectLst/>
        </p:spPr>
        <p:txBody>
          <a:bodyPr wrap="none" anchor="ctr">
            <a:scene3d>
              <a:camera prst="orthographicFront"/>
              <a:lightRig rig="soft" dir="t">
                <a:rot lat="0" lon="0" rev="10800000"/>
              </a:lightRig>
            </a:scene3d>
            <a:sp3d>
              <a:bevelT w="27940" h="12700"/>
              <a:contourClr>
                <a:srgbClr val="DDDDDD"/>
              </a:contourClr>
            </a:sp3d>
          </a:bodyPr>
          <a:lstStyle/>
          <a:p>
            <a:pPr algn="ctr">
              <a:defRPr/>
            </a:pPr>
            <a:r>
              <a:rPr lang="en-US" sz="2000" spc="150" dirty="0">
                <a:ln w="11430"/>
                <a:solidFill>
                  <a:srgbClr val="000066"/>
                </a:solidFill>
                <a:effectLst>
                  <a:outerShdw blurRad="25400" algn="tl" rotWithShape="0">
                    <a:srgbClr val="000000">
                      <a:alpha val="43000"/>
                    </a:srgbClr>
                  </a:outerShdw>
                </a:effectLst>
              </a:rPr>
              <a:t>CNDT</a:t>
            </a:r>
          </a:p>
        </p:txBody>
      </p:sp>
      <p:sp>
        <p:nvSpPr>
          <p:cNvPr id="11" name="AutoShape 26" descr="80%"/>
          <p:cNvSpPr>
            <a:spLocks noChangeArrowheads="1"/>
          </p:cNvSpPr>
          <p:nvPr/>
        </p:nvSpPr>
        <p:spPr bwMode="auto">
          <a:xfrm>
            <a:off x="3971110" y="385354"/>
            <a:ext cx="5826032" cy="1329172"/>
          </a:xfrm>
          <a:prstGeom prst="horizontalScroll">
            <a:avLst>
              <a:gd name="adj" fmla="val 12500"/>
            </a:avLst>
          </a:prstGeom>
          <a:solidFill>
            <a:srgbClr val="990099"/>
          </a:solidFill>
          <a:ln w="9525">
            <a:solidFill>
              <a:schemeClr val="tx1"/>
            </a:solidFill>
            <a:round/>
            <a:headEnd/>
            <a:tailEnd/>
          </a:ln>
        </p:spPr>
        <p:txBody>
          <a:bodyPr wrap="none" anchor="ctr"/>
          <a:lstStyle/>
          <a:p>
            <a:pPr algn="ctr"/>
            <a:r>
              <a:rPr lang="en-US" sz="2000" dirty="0" err="1">
                <a:solidFill>
                  <a:prstClr val="white"/>
                </a:solidFill>
              </a:rPr>
              <a:t>Căn</a:t>
            </a:r>
            <a:r>
              <a:rPr lang="en-US" sz="2000" dirty="0">
                <a:solidFill>
                  <a:prstClr val="white"/>
                </a:solidFill>
              </a:rPr>
              <a:t> </a:t>
            </a:r>
            <a:r>
              <a:rPr lang="en-US" sz="2000" dirty="0" err="1">
                <a:solidFill>
                  <a:prstClr val="white"/>
                </a:solidFill>
              </a:rPr>
              <a:t>cứ</a:t>
            </a:r>
            <a:r>
              <a:rPr lang="en-US" sz="2000" dirty="0">
                <a:solidFill>
                  <a:prstClr val="white"/>
                </a:solidFill>
              </a:rPr>
              <a:t> </a:t>
            </a:r>
            <a:r>
              <a:rPr lang="en-US" sz="2000" dirty="0" err="1">
                <a:solidFill>
                  <a:prstClr val="white"/>
                </a:solidFill>
              </a:rPr>
              <a:t>để</a:t>
            </a:r>
            <a:r>
              <a:rPr lang="en-US" sz="2000" dirty="0">
                <a:solidFill>
                  <a:prstClr val="white"/>
                </a:solidFill>
              </a:rPr>
              <a:t> </a:t>
            </a:r>
            <a:r>
              <a:rPr lang="en-US" sz="2000" dirty="0" err="1">
                <a:solidFill>
                  <a:prstClr val="white"/>
                </a:solidFill>
              </a:rPr>
              <a:t>phân</a:t>
            </a:r>
            <a:r>
              <a:rPr lang="en-US" sz="2000" dirty="0">
                <a:solidFill>
                  <a:prstClr val="white"/>
                </a:solidFill>
              </a:rPr>
              <a:t> chia </a:t>
            </a:r>
            <a:r>
              <a:rPr lang="en-US" sz="2000" dirty="0" err="1">
                <a:solidFill>
                  <a:prstClr val="white"/>
                </a:solidFill>
              </a:rPr>
              <a:t>các</a:t>
            </a:r>
            <a:r>
              <a:rPr lang="en-US" sz="2000" dirty="0">
                <a:solidFill>
                  <a:prstClr val="white"/>
                </a:solidFill>
              </a:rPr>
              <a:t> </a:t>
            </a:r>
            <a:r>
              <a:rPr lang="en-US" sz="2000" dirty="0" err="1">
                <a:solidFill>
                  <a:prstClr val="white"/>
                </a:solidFill>
              </a:rPr>
              <a:t>nhà</a:t>
            </a:r>
            <a:r>
              <a:rPr lang="en-US" sz="2000" dirty="0">
                <a:solidFill>
                  <a:prstClr val="white"/>
                </a:solidFill>
              </a:rPr>
              <a:t> </a:t>
            </a:r>
            <a:r>
              <a:rPr lang="en-US" sz="2000" dirty="0" err="1">
                <a:solidFill>
                  <a:prstClr val="white"/>
                </a:solidFill>
              </a:rPr>
              <a:t>triết</a:t>
            </a:r>
            <a:r>
              <a:rPr lang="en-US" sz="2000" dirty="0">
                <a:solidFill>
                  <a:prstClr val="white"/>
                </a:solidFill>
              </a:rPr>
              <a:t> </a:t>
            </a:r>
            <a:r>
              <a:rPr lang="en-US" sz="2000" dirty="0" err="1">
                <a:solidFill>
                  <a:prstClr val="white"/>
                </a:solidFill>
              </a:rPr>
              <a:t>học</a:t>
            </a:r>
            <a:r>
              <a:rPr lang="en-US" sz="2000" dirty="0">
                <a:solidFill>
                  <a:prstClr val="white"/>
                </a:solidFill>
              </a:rPr>
              <a:t> </a:t>
            </a:r>
          </a:p>
          <a:p>
            <a:pPr algn="ctr"/>
            <a:r>
              <a:rPr lang="en-US" sz="2000" dirty="0" err="1">
                <a:solidFill>
                  <a:prstClr val="white"/>
                </a:solidFill>
              </a:rPr>
              <a:t>thành</a:t>
            </a:r>
            <a:r>
              <a:rPr lang="en-US" sz="2000" dirty="0">
                <a:solidFill>
                  <a:prstClr val="white"/>
                </a:solidFill>
              </a:rPr>
              <a:t> </a:t>
            </a:r>
            <a:r>
              <a:rPr lang="en-US" sz="2000" dirty="0" err="1">
                <a:solidFill>
                  <a:prstClr val="white"/>
                </a:solidFill>
              </a:rPr>
              <a:t>các</a:t>
            </a:r>
            <a:r>
              <a:rPr lang="en-US" sz="2000" dirty="0">
                <a:solidFill>
                  <a:prstClr val="white"/>
                </a:solidFill>
              </a:rPr>
              <a:t> </a:t>
            </a:r>
            <a:r>
              <a:rPr lang="en-US" sz="2000" dirty="0" err="1">
                <a:solidFill>
                  <a:prstClr val="white"/>
                </a:solidFill>
              </a:rPr>
              <a:t>trường</a:t>
            </a:r>
            <a:r>
              <a:rPr lang="en-US" sz="2000" dirty="0">
                <a:solidFill>
                  <a:prstClr val="white"/>
                </a:solidFill>
              </a:rPr>
              <a:t> </a:t>
            </a:r>
            <a:r>
              <a:rPr lang="en-US" sz="2000" dirty="0" err="1">
                <a:solidFill>
                  <a:prstClr val="white"/>
                </a:solidFill>
              </a:rPr>
              <a:t>phái</a:t>
            </a:r>
            <a:r>
              <a:rPr lang="en-US" sz="2000" dirty="0">
                <a:solidFill>
                  <a:prstClr val="white"/>
                </a:solidFill>
              </a:rPr>
              <a:t> </a:t>
            </a:r>
            <a:r>
              <a:rPr lang="en-US" sz="2000" dirty="0" err="1">
                <a:solidFill>
                  <a:prstClr val="white"/>
                </a:solidFill>
              </a:rPr>
              <a:t>triết</a:t>
            </a:r>
            <a:r>
              <a:rPr lang="en-US" sz="2000" dirty="0">
                <a:solidFill>
                  <a:prstClr val="white"/>
                </a:solidFill>
              </a:rPr>
              <a:t> </a:t>
            </a:r>
            <a:r>
              <a:rPr lang="en-US" sz="2000" dirty="0" err="1">
                <a:solidFill>
                  <a:prstClr val="white"/>
                </a:solidFill>
              </a:rPr>
              <a:t>học</a:t>
            </a:r>
            <a:r>
              <a:rPr lang="en-US" sz="2000" dirty="0">
                <a:solidFill>
                  <a:prstClr val="white"/>
                </a:solidFill>
              </a:rPr>
              <a:t> </a:t>
            </a:r>
            <a:r>
              <a:rPr lang="en-US" sz="2000" dirty="0" err="1">
                <a:solidFill>
                  <a:prstClr val="white"/>
                </a:solidFill>
              </a:rPr>
              <a:t>khác</a:t>
            </a:r>
            <a:r>
              <a:rPr lang="en-US" sz="2000" dirty="0">
                <a:solidFill>
                  <a:prstClr val="white"/>
                </a:solidFill>
              </a:rPr>
              <a:t> </a:t>
            </a:r>
            <a:r>
              <a:rPr lang="en-US" sz="2000" dirty="0" err="1">
                <a:solidFill>
                  <a:prstClr val="white"/>
                </a:solidFill>
              </a:rPr>
              <a:t>nhau</a:t>
            </a:r>
            <a:r>
              <a:rPr lang="en-US" sz="2000" dirty="0">
                <a:solidFill>
                  <a:prstClr val="white"/>
                </a:solidFill>
              </a:rPr>
              <a:t>? </a:t>
            </a:r>
          </a:p>
        </p:txBody>
      </p:sp>
      <p:sp>
        <p:nvSpPr>
          <p:cNvPr id="12" name="Line 28"/>
          <p:cNvSpPr>
            <a:spLocks noChangeShapeType="1"/>
          </p:cNvSpPr>
          <p:nvPr/>
        </p:nvSpPr>
        <p:spPr bwMode="auto">
          <a:xfrm>
            <a:off x="8586651" y="3092326"/>
            <a:ext cx="0" cy="3810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3" name="Line 29"/>
          <p:cNvSpPr>
            <a:spLocks noChangeShapeType="1"/>
          </p:cNvSpPr>
          <p:nvPr/>
        </p:nvSpPr>
        <p:spPr bwMode="auto">
          <a:xfrm flipH="1">
            <a:off x="3354251" y="1536631"/>
            <a:ext cx="3241401" cy="76199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4" name="Line 30"/>
          <p:cNvSpPr>
            <a:spLocks noChangeShapeType="1"/>
          </p:cNvSpPr>
          <p:nvPr/>
        </p:nvSpPr>
        <p:spPr bwMode="auto">
          <a:xfrm>
            <a:off x="6977741" y="1516278"/>
            <a:ext cx="3894910" cy="75689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5" name="Line 35"/>
          <p:cNvSpPr>
            <a:spLocks noChangeShapeType="1"/>
          </p:cNvSpPr>
          <p:nvPr/>
        </p:nvSpPr>
        <p:spPr bwMode="auto">
          <a:xfrm>
            <a:off x="10720250" y="3539113"/>
            <a:ext cx="17417" cy="6200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6" name="Line 35"/>
          <p:cNvSpPr>
            <a:spLocks noChangeShapeType="1"/>
          </p:cNvSpPr>
          <p:nvPr/>
        </p:nvSpPr>
        <p:spPr bwMode="auto">
          <a:xfrm flipH="1">
            <a:off x="6977740" y="3488217"/>
            <a:ext cx="1" cy="10489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17" name="AutoShape 16"/>
          <p:cNvSpPr>
            <a:spLocks noChangeArrowheads="1"/>
          </p:cNvSpPr>
          <p:nvPr/>
        </p:nvSpPr>
        <p:spPr bwMode="auto">
          <a:xfrm>
            <a:off x="5356225" y="2298631"/>
            <a:ext cx="3063603" cy="1164130"/>
          </a:xfrm>
          <a:prstGeom prst="roundRect">
            <a:avLst>
              <a:gd name="adj" fmla="val 16667"/>
            </a:avLst>
          </a:prstGeom>
          <a:gradFill rotWithShape="1">
            <a:gsLst>
              <a:gs pos="0">
                <a:srgbClr val="FFFF99"/>
              </a:gs>
              <a:gs pos="100000">
                <a:schemeClr val="bg1"/>
              </a:gs>
            </a:gsLst>
            <a:lin ang="5400000" scaled="1"/>
          </a:gradFill>
          <a:ln w="9525">
            <a:solidFill>
              <a:schemeClr val="tx1"/>
            </a:solidFill>
            <a:round/>
            <a:headEnd/>
            <a:tailEnd/>
          </a:ln>
        </p:spPr>
        <p:txBody>
          <a:bodyPr wrap="none" anchor="ctr"/>
          <a:lstStyle/>
          <a:p>
            <a:pPr algn="ctr"/>
            <a:endParaRPr lang="en-US" sz="2000" dirty="0">
              <a:solidFill>
                <a:srgbClr val="0033CC"/>
              </a:solidFill>
            </a:endParaRPr>
          </a:p>
        </p:txBody>
      </p:sp>
      <p:sp>
        <p:nvSpPr>
          <p:cNvPr id="18" name="Rectangle 17"/>
          <p:cNvSpPr/>
          <p:nvPr/>
        </p:nvSpPr>
        <p:spPr>
          <a:xfrm>
            <a:off x="5393054" y="2309524"/>
            <a:ext cx="3026774" cy="1015663"/>
          </a:xfrm>
          <a:prstGeom prst="rect">
            <a:avLst/>
          </a:prstGeom>
        </p:spPr>
        <p:txBody>
          <a:bodyPr wrap="square">
            <a:spAutoFit/>
          </a:bodyPr>
          <a:lstStyle/>
          <a:p>
            <a:pPr algn="ctr"/>
            <a:r>
              <a:rPr lang="en-US" sz="2000" dirty="0">
                <a:solidFill>
                  <a:srgbClr val="0033CC"/>
                </a:solidFill>
              </a:rPr>
              <a:t>YT </a:t>
            </a:r>
            <a:r>
              <a:rPr lang="en-US" sz="2000" dirty="0" err="1">
                <a:solidFill>
                  <a:srgbClr val="0033CC"/>
                </a:solidFill>
              </a:rPr>
              <a:t>có</a:t>
            </a:r>
            <a:r>
              <a:rPr lang="en-US" sz="2000" dirty="0">
                <a:solidFill>
                  <a:srgbClr val="0033CC"/>
                </a:solidFill>
              </a:rPr>
              <a:t> </a:t>
            </a:r>
            <a:r>
              <a:rPr lang="en-US" sz="2000" dirty="0" err="1">
                <a:solidFill>
                  <a:srgbClr val="0033CC"/>
                </a:solidFill>
              </a:rPr>
              <a:t>trước</a:t>
            </a:r>
            <a:r>
              <a:rPr lang="en-US" sz="2000" dirty="0">
                <a:solidFill>
                  <a:srgbClr val="0033CC"/>
                </a:solidFill>
              </a:rPr>
              <a:t>, </a:t>
            </a:r>
          </a:p>
          <a:p>
            <a:pPr algn="ctr"/>
            <a:r>
              <a:rPr lang="en-US" sz="2000" dirty="0">
                <a:solidFill>
                  <a:srgbClr val="0033CC"/>
                </a:solidFill>
              </a:rPr>
              <a:t>VC </a:t>
            </a:r>
            <a:r>
              <a:rPr lang="en-US" sz="2000" dirty="0" err="1">
                <a:solidFill>
                  <a:srgbClr val="0033CC"/>
                </a:solidFill>
              </a:rPr>
              <a:t>có</a:t>
            </a:r>
            <a:r>
              <a:rPr lang="en-US" sz="2000" dirty="0">
                <a:solidFill>
                  <a:srgbClr val="0033CC"/>
                </a:solidFill>
              </a:rPr>
              <a:t> </a:t>
            </a:r>
            <a:r>
              <a:rPr lang="en-US" sz="2000" dirty="0" err="1">
                <a:solidFill>
                  <a:srgbClr val="0033CC"/>
                </a:solidFill>
              </a:rPr>
              <a:t>sau</a:t>
            </a:r>
            <a:r>
              <a:rPr lang="en-US" sz="2000" dirty="0">
                <a:solidFill>
                  <a:srgbClr val="0033CC"/>
                </a:solidFill>
              </a:rPr>
              <a:t>, </a:t>
            </a:r>
          </a:p>
          <a:p>
            <a:pPr algn="ctr"/>
            <a:r>
              <a:rPr lang="en-US" sz="2000" dirty="0">
                <a:solidFill>
                  <a:srgbClr val="0033CC"/>
                </a:solidFill>
              </a:rPr>
              <a:t>YT </a:t>
            </a:r>
            <a:r>
              <a:rPr lang="en-US" sz="2000" dirty="0" err="1">
                <a:solidFill>
                  <a:srgbClr val="0033CC"/>
                </a:solidFill>
              </a:rPr>
              <a:t>quyết</a:t>
            </a:r>
            <a:r>
              <a:rPr lang="en-US" sz="2000" dirty="0">
                <a:solidFill>
                  <a:srgbClr val="0033CC"/>
                </a:solidFill>
              </a:rPr>
              <a:t> </a:t>
            </a:r>
            <a:r>
              <a:rPr lang="en-US" sz="2000" dirty="0" err="1">
                <a:solidFill>
                  <a:srgbClr val="0033CC"/>
                </a:solidFill>
              </a:rPr>
              <a:t>định</a:t>
            </a:r>
            <a:r>
              <a:rPr lang="en-US" sz="2000" dirty="0">
                <a:solidFill>
                  <a:srgbClr val="0033CC"/>
                </a:solidFill>
              </a:rPr>
              <a:t> VC</a:t>
            </a:r>
          </a:p>
        </p:txBody>
      </p:sp>
      <p:sp>
        <p:nvSpPr>
          <p:cNvPr id="19" name="Line 35"/>
          <p:cNvSpPr>
            <a:spLocks noChangeShapeType="1"/>
          </p:cNvSpPr>
          <p:nvPr/>
        </p:nvSpPr>
        <p:spPr bwMode="auto">
          <a:xfrm flipH="1">
            <a:off x="2494461" y="3492805"/>
            <a:ext cx="1" cy="10489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a:solidFill>
                <a:prstClr val="black"/>
              </a:solidFill>
            </a:endParaRPr>
          </a:p>
        </p:txBody>
      </p:sp>
      <p:sp>
        <p:nvSpPr>
          <p:cNvPr id="20" name="Rectangle 19"/>
          <p:cNvSpPr/>
          <p:nvPr/>
        </p:nvSpPr>
        <p:spPr>
          <a:xfrm>
            <a:off x="3652428" y="4293160"/>
            <a:ext cx="1595664" cy="1015663"/>
          </a:xfrm>
          <a:prstGeom prst="rect">
            <a:avLst/>
          </a:prstGeom>
        </p:spPr>
        <p:txBody>
          <a:bodyPr wrap="square">
            <a:spAutoFit/>
          </a:bodyPr>
          <a:lstStyle/>
          <a:p>
            <a:pPr algn="ctr">
              <a:defRPr/>
            </a:pPr>
            <a:r>
              <a:rPr lang="en-US" sz="2000" dirty="0" err="1">
                <a:solidFill>
                  <a:srgbClr val="FF0000"/>
                </a:solidFill>
              </a:rPr>
              <a:t>Nhất</a:t>
            </a:r>
            <a:endParaRPr lang="en-US" sz="2000" dirty="0">
              <a:solidFill>
                <a:srgbClr val="FF0000"/>
              </a:solidFill>
            </a:endParaRPr>
          </a:p>
          <a:p>
            <a:pPr algn="ctr">
              <a:defRPr/>
            </a:pPr>
            <a:r>
              <a:rPr lang="en-US" sz="2000" dirty="0">
                <a:solidFill>
                  <a:srgbClr val="FF0000"/>
                </a:solidFill>
              </a:rPr>
              <a:t> </a:t>
            </a:r>
            <a:r>
              <a:rPr lang="en-US" sz="2000" dirty="0" err="1">
                <a:solidFill>
                  <a:srgbClr val="FF0000"/>
                </a:solidFill>
              </a:rPr>
              <a:t>nguyên</a:t>
            </a:r>
            <a:r>
              <a:rPr lang="en-US" sz="2000" dirty="0">
                <a:solidFill>
                  <a:srgbClr val="FF0000"/>
                </a:solidFill>
              </a:rPr>
              <a:t> </a:t>
            </a:r>
            <a:r>
              <a:rPr lang="en-US" sz="2000" dirty="0" err="1">
                <a:solidFill>
                  <a:srgbClr val="FF0000"/>
                </a:solidFill>
              </a:rPr>
              <a:t>luận</a:t>
            </a:r>
            <a:endParaRPr lang="en-US" sz="2000" dirty="0">
              <a:solidFill>
                <a:srgbClr val="FF0000"/>
              </a:solidFill>
            </a:endParaRPr>
          </a:p>
        </p:txBody>
      </p:sp>
      <p:cxnSp>
        <p:nvCxnSpPr>
          <p:cNvPr id="21" name="Straight Connector 20"/>
          <p:cNvCxnSpPr/>
          <p:nvPr/>
        </p:nvCxnSpPr>
        <p:spPr>
          <a:xfrm>
            <a:off x="3161211" y="4807131"/>
            <a:ext cx="605790" cy="0"/>
          </a:xfrm>
          <a:prstGeom prst="line">
            <a:avLst/>
          </a:prstGeom>
        </p:spPr>
        <p:style>
          <a:lnRef idx="1">
            <a:schemeClr val="dk1"/>
          </a:lnRef>
          <a:fillRef idx="0">
            <a:schemeClr val="dk1"/>
          </a:fillRef>
          <a:effectRef idx="0">
            <a:schemeClr val="dk1"/>
          </a:effectRef>
          <a:fontRef idx="minor">
            <a:schemeClr val="tx1"/>
          </a:fontRef>
        </p:style>
      </p:cxnSp>
      <p:cxnSp>
        <p:nvCxnSpPr>
          <p:cNvPr id="22" name="Straight Connector 21"/>
          <p:cNvCxnSpPr/>
          <p:nvPr/>
        </p:nvCxnSpPr>
        <p:spPr>
          <a:xfrm>
            <a:off x="5356225" y="4807131"/>
            <a:ext cx="605790" cy="0"/>
          </a:xfrm>
          <a:prstGeom prst="line">
            <a:avLst/>
          </a:prstGeom>
        </p:spPr>
        <p:style>
          <a:lnRef idx="1">
            <a:schemeClr val="dk1"/>
          </a:lnRef>
          <a:fillRef idx="0">
            <a:schemeClr val="dk1"/>
          </a:fillRef>
          <a:effectRef idx="0">
            <a:schemeClr val="dk1"/>
          </a:effectRef>
          <a:fontRef idx="minor">
            <a:schemeClr val="tx1"/>
          </a:fontRef>
        </p:style>
      </p:cxnSp>
      <p:cxnSp>
        <p:nvCxnSpPr>
          <p:cNvPr id="23" name="Straight Arrow Connector 22"/>
          <p:cNvCxnSpPr>
            <a:stCxn id="11" idx="2"/>
            <a:endCxn id="17" idx="0"/>
          </p:cNvCxnSpPr>
          <p:nvPr/>
        </p:nvCxnSpPr>
        <p:spPr>
          <a:xfrm>
            <a:off x="6884126" y="1548380"/>
            <a:ext cx="3901" cy="7502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38840744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2" name="Picture 2" descr="Free Background Ppt | Background ppt, Background, Powerpoint template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9"/>
          <p:cNvGrpSpPr>
            <a:grpSpLocks/>
          </p:cNvGrpSpPr>
          <p:nvPr/>
        </p:nvGrpSpPr>
        <p:grpSpPr bwMode="auto">
          <a:xfrm flipV="1">
            <a:off x="1" y="792847"/>
            <a:ext cx="12192000" cy="106675"/>
            <a:chOff x="240" y="576"/>
            <a:chExt cx="5337" cy="0"/>
          </a:xfrm>
        </p:grpSpPr>
        <p:sp>
          <p:nvSpPr>
            <p:cNvPr id="1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 name="Line 8"/>
            <p:cNvSpPr>
              <a:spLocks noChangeShapeType="1"/>
            </p:cNvSpPr>
            <p:nvPr/>
          </p:nvSpPr>
          <p:spPr bwMode="auto">
            <a:xfrm>
              <a:off x="279" y="576"/>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 name="Rectangle 2">
            <a:extLst>
              <a:ext uri="{FF2B5EF4-FFF2-40B4-BE49-F238E27FC236}">
                <a16:creationId xmlns="" xmlns:a16="http://schemas.microsoft.com/office/drawing/2014/main" id="{58853D2F-4CFD-4EAB-8F72-6EC880770BF3}"/>
              </a:ext>
            </a:extLst>
          </p:cNvPr>
          <p:cNvSpPr txBox="1">
            <a:spLocks noChangeArrowheads="1"/>
          </p:cNvSpPr>
          <p:nvPr/>
        </p:nvSpPr>
        <p:spPr>
          <a:xfrm>
            <a:off x="192973" y="144961"/>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i="0" dirty="0">
                <a:solidFill>
                  <a:srgbClr val="008000"/>
                </a:solidFill>
                <a:latin typeface="+mn-lt"/>
                <a:ea typeface="+mj-ea"/>
                <a:cs typeface="Times New Roman" charset="0"/>
              </a:rPr>
              <a:t>2. </a:t>
            </a:r>
            <a:r>
              <a:rPr lang="en-US" i="0" dirty="0" err="1">
                <a:solidFill>
                  <a:srgbClr val="008000"/>
                </a:solidFill>
                <a:latin typeface="+mn-lt"/>
                <a:ea typeface="+mj-ea"/>
                <a:cs typeface="Times New Roman" charset="0"/>
              </a:rPr>
              <a:t>Vấn</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đề</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cơ</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bản</a:t>
            </a:r>
            <a:r>
              <a:rPr lang="en-US" i="0" dirty="0">
                <a:solidFill>
                  <a:srgbClr val="008000"/>
                </a:solidFill>
                <a:latin typeface="+mn-lt"/>
                <a:ea typeface="+mj-ea"/>
                <a:cs typeface="Times New Roman" charset="0"/>
              </a:rPr>
              <a:t> của </a:t>
            </a:r>
            <a:r>
              <a:rPr lang="en-US" i="0" dirty="0" err="1">
                <a:solidFill>
                  <a:srgbClr val="008000"/>
                </a:solidFill>
                <a:latin typeface="+mn-lt"/>
                <a:ea typeface="+mj-ea"/>
                <a:cs typeface="Times New Roman" charset="0"/>
              </a:rPr>
              <a:t>triết</a:t>
            </a:r>
            <a:r>
              <a:rPr lang="en-US" i="0" dirty="0">
                <a:solidFill>
                  <a:srgbClr val="008000"/>
                </a:solidFill>
                <a:latin typeface="+mn-lt"/>
                <a:ea typeface="+mj-ea"/>
                <a:cs typeface="Times New Roman" charset="0"/>
              </a:rPr>
              <a:t> học</a:t>
            </a:r>
          </a:p>
        </p:txBody>
      </p:sp>
      <p:sp>
        <p:nvSpPr>
          <p:cNvPr id="14" name="Rectangle 2">
            <a:extLst>
              <a:ext uri="{FF2B5EF4-FFF2-40B4-BE49-F238E27FC236}">
                <a16:creationId xmlns="" xmlns:a16="http://schemas.microsoft.com/office/drawing/2014/main" id="{54AB53F3-6E38-4C73-B0CE-94F2AF5AAE71}"/>
              </a:ext>
            </a:extLst>
          </p:cNvPr>
          <p:cNvSpPr txBox="1">
            <a:spLocks noChangeArrowheads="1"/>
          </p:cNvSpPr>
          <p:nvPr/>
        </p:nvSpPr>
        <p:spPr>
          <a:xfrm>
            <a:off x="1662158" y="1075909"/>
            <a:ext cx="8191110"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eaLnBrk="1" fontAlgn="auto" hangingPunct="1">
              <a:spcAft>
                <a:spcPts val="0"/>
              </a:spcAft>
              <a:defRPr/>
            </a:pPr>
            <a:r>
              <a:rPr lang="en-US" i="0" dirty="0">
                <a:solidFill>
                  <a:srgbClr val="000000"/>
                </a:solidFill>
                <a:latin typeface="+mn-lt"/>
                <a:ea typeface="+mj-ea"/>
                <a:cs typeface="Times New Roman" charset="0"/>
              </a:rPr>
              <a:t>b.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vật</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và</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tâm</a:t>
            </a:r>
            <a:endParaRPr lang="en-US" i="0" dirty="0">
              <a:solidFill>
                <a:srgbClr val="000000"/>
              </a:solidFill>
              <a:latin typeface="+mn-lt"/>
              <a:ea typeface="+mj-ea"/>
              <a:cs typeface="Times New Roman" charset="0"/>
            </a:endParaRPr>
          </a:p>
        </p:txBody>
      </p:sp>
      <p:sp>
        <p:nvSpPr>
          <p:cNvPr id="3" name="Arrow: Right 2">
            <a:extLst>
              <a:ext uri="{FF2B5EF4-FFF2-40B4-BE49-F238E27FC236}">
                <a16:creationId xmlns="" xmlns:a16="http://schemas.microsoft.com/office/drawing/2014/main" id="{853789EE-4FB1-4E3F-BA50-4E26A891282D}"/>
              </a:ext>
            </a:extLst>
          </p:cNvPr>
          <p:cNvSpPr/>
          <p:nvPr/>
        </p:nvSpPr>
        <p:spPr>
          <a:xfrm>
            <a:off x="1842052" y="2054088"/>
            <a:ext cx="4810539" cy="3728004"/>
          </a:xfrm>
          <a:prstGeom prst="rightArrow">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66"/>
              </a:solidFill>
            </a:endParaRPr>
          </a:p>
        </p:txBody>
      </p:sp>
      <p:sp>
        <p:nvSpPr>
          <p:cNvPr id="4" name="Arrow: Left 3">
            <a:extLst>
              <a:ext uri="{FF2B5EF4-FFF2-40B4-BE49-F238E27FC236}">
                <a16:creationId xmlns="" xmlns:a16="http://schemas.microsoft.com/office/drawing/2014/main" id="{04E9D154-CD33-4883-A9BA-2F1295CA1EA9}"/>
              </a:ext>
            </a:extLst>
          </p:cNvPr>
          <p:cNvSpPr/>
          <p:nvPr/>
        </p:nvSpPr>
        <p:spPr>
          <a:xfrm>
            <a:off x="6838122" y="2093845"/>
            <a:ext cx="4810539" cy="3728004"/>
          </a:xfrm>
          <a:prstGeom prst="leftArrow">
            <a:avLst/>
          </a:prstGeom>
          <a:solidFill>
            <a:srgbClr val="0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 xmlns:a16="http://schemas.microsoft.com/office/drawing/2014/main" id="{CDF73DB1-2EB6-4D3C-96E9-1CB991664F9B}"/>
              </a:ext>
            </a:extLst>
          </p:cNvPr>
          <p:cNvSpPr txBox="1"/>
          <p:nvPr/>
        </p:nvSpPr>
        <p:spPr>
          <a:xfrm>
            <a:off x="1934817" y="3272134"/>
            <a:ext cx="4253946" cy="1200329"/>
          </a:xfrm>
          <a:prstGeom prst="rect">
            <a:avLst/>
          </a:prstGeom>
          <a:noFill/>
        </p:spPr>
        <p:txBody>
          <a:bodyPr wrap="square">
            <a:spAutoFit/>
          </a:bodyPr>
          <a:lstStyle/>
          <a:p>
            <a:r>
              <a:rPr lang="en-US" sz="1800" dirty="0">
                <a:solidFill>
                  <a:schemeClr val="bg1"/>
                </a:solidFill>
              </a:rPr>
              <a:t>VC </a:t>
            </a:r>
            <a:r>
              <a:rPr lang="en-US" sz="1800" dirty="0" err="1">
                <a:solidFill>
                  <a:schemeClr val="bg1"/>
                </a:solidFill>
              </a:rPr>
              <a:t>có</a:t>
            </a:r>
            <a:r>
              <a:rPr lang="en-US" sz="1800" dirty="0">
                <a:solidFill>
                  <a:schemeClr val="bg1"/>
                </a:solidFill>
              </a:rPr>
              <a:t> </a:t>
            </a:r>
            <a:r>
              <a:rPr lang="en-US" sz="1800" dirty="0" err="1">
                <a:solidFill>
                  <a:schemeClr val="bg1"/>
                </a:solidFill>
              </a:rPr>
              <a:t>trước</a:t>
            </a:r>
            <a:r>
              <a:rPr lang="en-US" sz="1800" dirty="0">
                <a:solidFill>
                  <a:schemeClr val="bg1"/>
                </a:solidFill>
              </a:rPr>
              <a:t>, YT </a:t>
            </a:r>
            <a:r>
              <a:rPr lang="en-US" sz="1800" dirty="0" err="1">
                <a:solidFill>
                  <a:schemeClr val="bg1"/>
                </a:solidFill>
              </a:rPr>
              <a:t>có</a:t>
            </a:r>
            <a:r>
              <a:rPr lang="en-US" sz="1800" dirty="0">
                <a:solidFill>
                  <a:schemeClr val="bg1"/>
                </a:solidFill>
              </a:rPr>
              <a:t> </a:t>
            </a:r>
            <a:r>
              <a:rPr lang="en-US" sz="1800" dirty="0" err="1">
                <a:solidFill>
                  <a:schemeClr val="bg1"/>
                </a:solidFill>
              </a:rPr>
              <a:t>sau</a:t>
            </a:r>
            <a:r>
              <a:rPr lang="en-US" sz="1800" dirty="0">
                <a:solidFill>
                  <a:schemeClr val="bg1"/>
                </a:solidFill>
              </a:rPr>
              <a:t>, VC </a:t>
            </a:r>
            <a:r>
              <a:rPr lang="en-US" sz="1800" dirty="0" err="1">
                <a:solidFill>
                  <a:schemeClr val="bg1"/>
                </a:solidFill>
              </a:rPr>
              <a:t>quyết</a:t>
            </a:r>
            <a:r>
              <a:rPr lang="en-US" sz="1800" dirty="0">
                <a:solidFill>
                  <a:schemeClr val="bg1"/>
                </a:solidFill>
              </a:rPr>
              <a:t> </a:t>
            </a:r>
            <a:r>
              <a:rPr lang="en-US" sz="1800" dirty="0" err="1">
                <a:solidFill>
                  <a:schemeClr val="bg1"/>
                </a:solidFill>
              </a:rPr>
              <a:t>định</a:t>
            </a:r>
            <a:r>
              <a:rPr lang="en-US" sz="1800" dirty="0">
                <a:solidFill>
                  <a:schemeClr val="bg1"/>
                </a:solidFill>
              </a:rPr>
              <a:t> YT</a:t>
            </a:r>
          </a:p>
          <a:p>
            <a:pPr algn="ctr"/>
            <a:r>
              <a:rPr lang="en-US" dirty="0" err="1">
                <a:solidFill>
                  <a:schemeClr val="bg1"/>
                </a:solidFill>
              </a:rPr>
              <a:t>Thế</a:t>
            </a:r>
            <a:r>
              <a:rPr lang="en-US" dirty="0">
                <a:solidFill>
                  <a:schemeClr val="bg1"/>
                </a:solidFill>
              </a:rPr>
              <a:t> </a:t>
            </a:r>
            <a:r>
              <a:rPr lang="en-US" dirty="0" err="1">
                <a:solidFill>
                  <a:schemeClr val="bg1"/>
                </a:solidFill>
              </a:rPr>
              <a:t>giới</a:t>
            </a:r>
            <a:r>
              <a:rPr lang="en-US" dirty="0">
                <a:solidFill>
                  <a:schemeClr val="bg1"/>
                </a:solidFill>
              </a:rPr>
              <a:t> VC </a:t>
            </a:r>
            <a:r>
              <a:rPr lang="en-US" dirty="0" err="1">
                <a:solidFill>
                  <a:schemeClr val="bg1"/>
                </a:solidFill>
              </a:rPr>
              <a:t>tồn</a:t>
            </a:r>
            <a:r>
              <a:rPr lang="en-US" dirty="0">
                <a:solidFill>
                  <a:schemeClr val="bg1"/>
                </a:solidFill>
              </a:rPr>
              <a:t> </a:t>
            </a:r>
            <a:r>
              <a:rPr lang="en-US" dirty="0" err="1">
                <a:solidFill>
                  <a:schemeClr val="bg1"/>
                </a:solidFill>
              </a:rPr>
              <a:t>tại</a:t>
            </a:r>
            <a:r>
              <a:rPr lang="en-US" dirty="0">
                <a:solidFill>
                  <a:schemeClr val="bg1"/>
                </a:solidFill>
              </a:rPr>
              <a:t> </a:t>
            </a:r>
            <a:r>
              <a:rPr lang="en-US" dirty="0" err="1">
                <a:solidFill>
                  <a:schemeClr val="bg1"/>
                </a:solidFill>
              </a:rPr>
              <a:t>khách</a:t>
            </a:r>
            <a:r>
              <a:rPr lang="en-US" dirty="0">
                <a:solidFill>
                  <a:schemeClr val="bg1"/>
                </a:solidFill>
              </a:rPr>
              <a:t> </a:t>
            </a:r>
            <a:r>
              <a:rPr lang="en-US" dirty="0" err="1">
                <a:solidFill>
                  <a:schemeClr val="bg1"/>
                </a:solidFill>
              </a:rPr>
              <a:t>quan</a:t>
            </a:r>
            <a:r>
              <a:rPr lang="en-US" dirty="0">
                <a:solidFill>
                  <a:schemeClr val="bg1"/>
                </a:solidFill>
              </a:rPr>
              <a:t>, </a:t>
            </a:r>
            <a:r>
              <a:rPr lang="en-US" dirty="0" err="1">
                <a:solidFill>
                  <a:schemeClr val="bg1"/>
                </a:solidFill>
              </a:rPr>
              <a:t>không</a:t>
            </a:r>
            <a:r>
              <a:rPr lang="en-US" dirty="0">
                <a:solidFill>
                  <a:schemeClr val="bg1"/>
                </a:solidFill>
              </a:rPr>
              <a:t> do ai</a:t>
            </a:r>
          </a:p>
          <a:p>
            <a:pPr algn="ctr"/>
            <a:r>
              <a:rPr lang="en-US" dirty="0" err="1">
                <a:solidFill>
                  <a:schemeClr val="bg1"/>
                </a:solidFill>
              </a:rPr>
              <a:t>sáng</a:t>
            </a:r>
            <a:r>
              <a:rPr lang="en-US" dirty="0">
                <a:solidFill>
                  <a:schemeClr val="bg1"/>
                </a:solidFill>
              </a:rPr>
              <a:t> </a:t>
            </a:r>
            <a:r>
              <a:rPr lang="en-US" dirty="0" err="1">
                <a:solidFill>
                  <a:schemeClr val="bg1"/>
                </a:solidFill>
              </a:rPr>
              <a:t>tạo</a:t>
            </a:r>
            <a:r>
              <a:rPr lang="en-US" dirty="0">
                <a:solidFill>
                  <a:schemeClr val="bg1"/>
                </a:solidFill>
              </a:rPr>
              <a:t> ra, YT </a:t>
            </a:r>
            <a:r>
              <a:rPr lang="en-US" dirty="0" err="1">
                <a:solidFill>
                  <a:schemeClr val="bg1"/>
                </a:solidFill>
              </a:rPr>
              <a:t>là</a:t>
            </a:r>
            <a:r>
              <a:rPr lang="en-US" dirty="0">
                <a:solidFill>
                  <a:schemeClr val="bg1"/>
                </a:solidFill>
              </a:rPr>
              <a:t> </a:t>
            </a:r>
            <a:r>
              <a:rPr lang="en-US" dirty="0" err="1">
                <a:solidFill>
                  <a:schemeClr val="bg1"/>
                </a:solidFill>
              </a:rPr>
              <a:t>sự</a:t>
            </a:r>
            <a:r>
              <a:rPr lang="en-US" dirty="0">
                <a:solidFill>
                  <a:schemeClr val="bg1"/>
                </a:solidFill>
              </a:rPr>
              <a:t> </a:t>
            </a:r>
            <a:r>
              <a:rPr lang="en-US" dirty="0" err="1">
                <a:solidFill>
                  <a:schemeClr val="bg1"/>
                </a:solidFill>
              </a:rPr>
              <a:t>phản</a:t>
            </a:r>
            <a:r>
              <a:rPr lang="en-US" dirty="0">
                <a:solidFill>
                  <a:schemeClr val="bg1"/>
                </a:solidFill>
              </a:rPr>
              <a:t> </a:t>
            </a:r>
            <a:r>
              <a:rPr lang="en-US" dirty="0" err="1">
                <a:solidFill>
                  <a:schemeClr val="bg1"/>
                </a:solidFill>
              </a:rPr>
              <a:t>ánh</a:t>
            </a:r>
            <a:r>
              <a:rPr lang="en-US" dirty="0">
                <a:solidFill>
                  <a:schemeClr val="bg1"/>
                </a:solidFill>
              </a:rPr>
              <a:t> TGKQ </a:t>
            </a:r>
            <a:r>
              <a:rPr lang="en-US" dirty="0" err="1">
                <a:solidFill>
                  <a:schemeClr val="bg1"/>
                </a:solidFill>
              </a:rPr>
              <a:t>vào</a:t>
            </a:r>
            <a:r>
              <a:rPr lang="en-US" dirty="0">
                <a:solidFill>
                  <a:schemeClr val="bg1"/>
                </a:solidFill>
              </a:rPr>
              <a:t> </a:t>
            </a:r>
            <a:r>
              <a:rPr lang="en-US" dirty="0" err="1">
                <a:solidFill>
                  <a:schemeClr val="bg1"/>
                </a:solidFill>
              </a:rPr>
              <a:t>bộ</a:t>
            </a:r>
            <a:r>
              <a:rPr lang="en-US" dirty="0">
                <a:solidFill>
                  <a:schemeClr val="bg1"/>
                </a:solidFill>
              </a:rPr>
              <a:t> </a:t>
            </a:r>
            <a:r>
              <a:rPr lang="en-US" dirty="0" err="1">
                <a:solidFill>
                  <a:schemeClr val="bg1"/>
                </a:solidFill>
              </a:rPr>
              <a:t>não</a:t>
            </a:r>
            <a:r>
              <a:rPr lang="en-US" dirty="0">
                <a:solidFill>
                  <a:schemeClr val="bg1"/>
                </a:solidFill>
              </a:rPr>
              <a:t> con </a:t>
            </a:r>
            <a:r>
              <a:rPr lang="en-US" dirty="0" err="1">
                <a:solidFill>
                  <a:schemeClr val="bg1"/>
                </a:solidFill>
              </a:rPr>
              <a:t>người</a:t>
            </a:r>
            <a:endParaRPr lang="en-US" dirty="0">
              <a:solidFill>
                <a:schemeClr val="bg1"/>
              </a:solidFill>
            </a:endParaRPr>
          </a:p>
        </p:txBody>
      </p:sp>
      <p:sp>
        <p:nvSpPr>
          <p:cNvPr id="16" name="TextBox 15">
            <a:extLst>
              <a:ext uri="{FF2B5EF4-FFF2-40B4-BE49-F238E27FC236}">
                <a16:creationId xmlns="" xmlns:a16="http://schemas.microsoft.com/office/drawing/2014/main" id="{585004F5-530B-4DFB-B9D2-98DA8D056CE0}"/>
              </a:ext>
            </a:extLst>
          </p:cNvPr>
          <p:cNvSpPr txBox="1"/>
          <p:nvPr/>
        </p:nvSpPr>
        <p:spPr>
          <a:xfrm>
            <a:off x="7580243" y="3357682"/>
            <a:ext cx="4068418" cy="923330"/>
          </a:xfrm>
          <a:prstGeom prst="rect">
            <a:avLst/>
          </a:prstGeom>
          <a:noFill/>
        </p:spPr>
        <p:txBody>
          <a:bodyPr wrap="square">
            <a:spAutoFit/>
          </a:bodyPr>
          <a:lstStyle/>
          <a:p>
            <a:pPr algn="ctr"/>
            <a:r>
              <a:rPr lang="en-US" dirty="0">
                <a:solidFill>
                  <a:schemeClr val="bg1"/>
                </a:solidFill>
              </a:rPr>
              <a:t>YT, </a:t>
            </a:r>
            <a:r>
              <a:rPr lang="en-US" dirty="0" err="1">
                <a:solidFill>
                  <a:schemeClr val="bg1"/>
                </a:solidFill>
              </a:rPr>
              <a:t>tinh</a:t>
            </a:r>
            <a:r>
              <a:rPr lang="en-US" dirty="0">
                <a:solidFill>
                  <a:schemeClr val="bg1"/>
                </a:solidFill>
              </a:rPr>
              <a:t> </a:t>
            </a:r>
            <a:r>
              <a:rPr lang="en-US" dirty="0" err="1">
                <a:solidFill>
                  <a:schemeClr val="bg1"/>
                </a:solidFill>
              </a:rPr>
              <a:t>thần</a:t>
            </a:r>
            <a:r>
              <a:rPr lang="en-US" sz="1800" dirty="0">
                <a:solidFill>
                  <a:schemeClr val="bg1"/>
                </a:solidFill>
              </a:rPr>
              <a:t> </a:t>
            </a:r>
            <a:r>
              <a:rPr lang="en-US" sz="1800" dirty="0" err="1">
                <a:solidFill>
                  <a:schemeClr val="bg1"/>
                </a:solidFill>
              </a:rPr>
              <a:t>có</a:t>
            </a:r>
            <a:r>
              <a:rPr lang="en-US" sz="1800" dirty="0">
                <a:solidFill>
                  <a:schemeClr val="bg1"/>
                </a:solidFill>
              </a:rPr>
              <a:t> </a:t>
            </a:r>
            <a:r>
              <a:rPr lang="en-US" sz="1800" dirty="0" err="1">
                <a:solidFill>
                  <a:schemeClr val="bg1"/>
                </a:solidFill>
              </a:rPr>
              <a:t>trước</a:t>
            </a:r>
            <a:r>
              <a:rPr lang="en-US" sz="1800" dirty="0">
                <a:solidFill>
                  <a:schemeClr val="bg1"/>
                </a:solidFill>
              </a:rPr>
              <a:t>, </a:t>
            </a:r>
            <a:r>
              <a:rPr lang="en-US" sz="1800" dirty="0" err="1">
                <a:solidFill>
                  <a:schemeClr val="bg1"/>
                </a:solidFill>
              </a:rPr>
              <a:t>quyết</a:t>
            </a:r>
            <a:r>
              <a:rPr lang="en-US" sz="1800" dirty="0">
                <a:solidFill>
                  <a:schemeClr val="bg1"/>
                </a:solidFill>
              </a:rPr>
              <a:t> </a:t>
            </a:r>
            <a:r>
              <a:rPr lang="en-US" sz="1800" dirty="0" err="1">
                <a:solidFill>
                  <a:schemeClr val="bg1"/>
                </a:solidFill>
              </a:rPr>
              <a:t>định</a:t>
            </a:r>
            <a:r>
              <a:rPr lang="en-US" sz="1800" dirty="0">
                <a:solidFill>
                  <a:schemeClr val="bg1"/>
                </a:solidFill>
              </a:rPr>
              <a:t> </a:t>
            </a:r>
            <a:r>
              <a:rPr lang="en-US" dirty="0">
                <a:solidFill>
                  <a:schemeClr val="bg1"/>
                </a:solidFill>
              </a:rPr>
              <a:t>VC, </a:t>
            </a:r>
            <a:r>
              <a:rPr lang="en-US" dirty="0" err="1">
                <a:solidFill>
                  <a:schemeClr val="bg1"/>
                </a:solidFill>
              </a:rPr>
              <a:t>là</a:t>
            </a:r>
            <a:r>
              <a:rPr lang="en-US" dirty="0">
                <a:solidFill>
                  <a:schemeClr val="bg1"/>
                </a:solidFill>
              </a:rPr>
              <a:t> </a:t>
            </a:r>
            <a:r>
              <a:rPr lang="en-US" dirty="0" err="1">
                <a:solidFill>
                  <a:schemeClr val="bg1"/>
                </a:solidFill>
              </a:rPr>
              <a:t>cơ</a:t>
            </a:r>
            <a:r>
              <a:rPr lang="en-US" dirty="0">
                <a:solidFill>
                  <a:schemeClr val="bg1"/>
                </a:solidFill>
              </a:rPr>
              <a:t> </a:t>
            </a:r>
            <a:r>
              <a:rPr lang="en-US" dirty="0" err="1">
                <a:solidFill>
                  <a:schemeClr val="bg1"/>
                </a:solidFill>
              </a:rPr>
              <a:t>s</a:t>
            </a:r>
            <a:r>
              <a:rPr lang="en-US" sz="1800" dirty="0" err="1">
                <a:solidFill>
                  <a:schemeClr val="bg1"/>
                </a:solidFill>
              </a:rPr>
              <a:t>ở</a:t>
            </a:r>
            <a:r>
              <a:rPr lang="en-US" sz="1800" dirty="0">
                <a:solidFill>
                  <a:schemeClr val="bg1"/>
                </a:solidFill>
              </a:rPr>
              <a:t> </a:t>
            </a:r>
            <a:r>
              <a:rPr lang="en-US" sz="1800" dirty="0" err="1">
                <a:solidFill>
                  <a:schemeClr val="bg1"/>
                </a:solidFill>
              </a:rPr>
              <a:t>cho</a:t>
            </a:r>
            <a:r>
              <a:rPr lang="en-US" sz="1800" dirty="0">
                <a:solidFill>
                  <a:schemeClr val="bg1"/>
                </a:solidFill>
              </a:rPr>
              <a:t> </a:t>
            </a:r>
            <a:r>
              <a:rPr lang="en-US" sz="1800" dirty="0" err="1">
                <a:solidFill>
                  <a:schemeClr val="bg1"/>
                </a:solidFill>
              </a:rPr>
              <a:t>sự</a:t>
            </a:r>
            <a:r>
              <a:rPr lang="en-US" sz="1800" dirty="0">
                <a:solidFill>
                  <a:schemeClr val="bg1"/>
                </a:solidFill>
              </a:rPr>
              <a:t> </a:t>
            </a:r>
            <a:r>
              <a:rPr lang="en-US" sz="1800" dirty="0" err="1">
                <a:solidFill>
                  <a:schemeClr val="bg1"/>
                </a:solidFill>
              </a:rPr>
              <a:t>tồn</a:t>
            </a:r>
            <a:r>
              <a:rPr lang="en-US" sz="1800" dirty="0">
                <a:solidFill>
                  <a:schemeClr val="bg1"/>
                </a:solidFill>
              </a:rPr>
              <a:t> </a:t>
            </a:r>
            <a:r>
              <a:rPr lang="en-US" sz="1800" dirty="0" err="1">
                <a:solidFill>
                  <a:schemeClr val="bg1"/>
                </a:solidFill>
              </a:rPr>
              <a:t>tại</a:t>
            </a:r>
            <a:r>
              <a:rPr lang="en-US" sz="1800" dirty="0">
                <a:solidFill>
                  <a:schemeClr val="bg1"/>
                </a:solidFill>
              </a:rPr>
              <a:t> </a:t>
            </a:r>
            <a:r>
              <a:rPr lang="en-US" sz="1800" dirty="0" err="1">
                <a:solidFill>
                  <a:schemeClr val="bg1"/>
                </a:solidFill>
              </a:rPr>
              <a:t>của</a:t>
            </a:r>
            <a:r>
              <a:rPr lang="en-US" sz="1800" dirty="0">
                <a:solidFill>
                  <a:schemeClr val="bg1"/>
                </a:solidFill>
              </a:rPr>
              <a:t> </a:t>
            </a:r>
            <a:r>
              <a:rPr lang="en-US" sz="1800" dirty="0" err="1">
                <a:solidFill>
                  <a:schemeClr val="bg1"/>
                </a:solidFill>
              </a:rPr>
              <a:t>giới</a:t>
            </a:r>
            <a:r>
              <a:rPr lang="en-US" sz="1800" dirty="0">
                <a:solidFill>
                  <a:schemeClr val="bg1"/>
                </a:solidFill>
              </a:rPr>
              <a:t>  </a:t>
            </a:r>
            <a:r>
              <a:rPr lang="en-US" sz="1800" dirty="0" err="1">
                <a:solidFill>
                  <a:schemeClr val="bg1"/>
                </a:solidFill>
              </a:rPr>
              <a:t>tự</a:t>
            </a:r>
            <a:r>
              <a:rPr lang="en-US" sz="1800" dirty="0">
                <a:solidFill>
                  <a:schemeClr val="bg1"/>
                </a:solidFill>
              </a:rPr>
              <a:t> </a:t>
            </a:r>
            <a:r>
              <a:rPr lang="en-US" sz="1800" dirty="0" err="1">
                <a:solidFill>
                  <a:schemeClr val="bg1"/>
                </a:solidFill>
              </a:rPr>
              <a:t>nhiên</a:t>
            </a:r>
            <a:r>
              <a:rPr lang="en-US" sz="1800" dirty="0">
                <a:solidFill>
                  <a:schemeClr val="bg1"/>
                </a:solidFill>
              </a:rPr>
              <a:t>, </a:t>
            </a:r>
            <a:r>
              <a:rPr lang="en-US" sz="1800" dirty="0" err="1">
                <a:solidFill>
                  <a:schemeClr val="bg1"/>
                </a:solidFill>
              </a:rPr>
              <a:t>vật</a:t>
            </a:r>
            <a:r>
              <a:rPr lang="en-US" sz="1800" dirty="0">
                <a:solidFill>
                  <a:schemeClr val="bg1"/>
                </a:solidFill>
              </a:rPr>
              <a:t> </a:t>
            </a:r>
            <a:r>
              <a:rPr lang="en-US" sz="1800" dirty="0" err="1">
                <a:solidFill>
                  <a:schemeClr val="bg1"/>
                </a:solidFill>
              </a:rPr>
              <a:t>chất</a:t>
            </a:r>
            <a:endParaRPr lang="en-US" sz="1800" dirty="0">
              <a:solidFill>
                <a:schemeClr val="bg1"/>
              </a:solidFill>
            </a:endParaRPr>
          </a:p>
        </p:txBody>
      </p:sp>
      <p:sp>
        <p:nvSpPr>
          <p:cNvPr id="17" name="AutoShape 10">
            <a:extLst>
              <a:ext uri="{FF2B5EF4-FFF2-40B4-BE49-F238E27FC236}">
                <a16:creationId xmlns="" xmlns:a16="http://schemas.microsoft.com/office/drawing/2014/main" id="{6917CC5C-D4FF-4515-B18C-BE30CCAC1711}"/>
              </a:ext>
            </a:extLst>
          </p:cNvPr>
          <p:cNvSpPr>
            <a:spLocks/>
          </p:cNvSpPr>
          <p:nvPr/>
        </p:nvSpPr>
        <p:spPr bwMode="auto">
          <a:xfrm rot="5400000" flipV="1">
            <a:off x="6532231" y="4071589"/>
            <a:ext cx="426256" cy="1669771"/>
          </a:xfrm>
          <a:prstGeom prst="rightBrace">
            <a:avLst>
              <a:gd name="adj1" fmla="val 63889"/>
              <a:gd name="adj2" fmla="val 50000"/>
            </a:avLst>
          </a:prstGeom>
          <a:noFill/>
          <a:ln w="9525">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a:solidFill>
                  <a:schemeClr val="tx1"/>
                </a:solidFill>
                <a:latin typeface="Arial" panose="020B0604020202020204" pitchFamily="34" charset="0"/>
              </a:defRPr>
            </a:lvl1pPr>
            <a:lvl2pPr marL="742950" indent="-285750">
              <a:spcBef>
                <a:spcPct val="20000"/>
              </a:spcBef>
              <a:buChar char="–"/>
              <a:defRPr sz="24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400">
                <a:solidFill>
                  <a:schemeClr val="tx1"/>
                </a:solidFill>
                <a:latin typeface="Arial" panose="020B0604020202020204" pitchFamily="34" charset="0"/>
              </a:defRPr>
            </a:lvl4pPr>
            <a:lvl5pPr marL="2057400" indent="-228600">
              <a:spcBef>
                <a:spcPct val="20000"/>
              </a:spcBef>
              <a:buChar char="»"/>
              <a:defRPr sz="24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4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4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4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400">
                <a:solidFill>
                  <a:schemeClr val="tx1"/>
                </a:solidFill>
                <a:latin typeface="Arial" panose="020B0604020202020204" pitchFamily="34" charset="0"/>
              </a:defRPr>
            </a:lvl9pPr>
          </a:lstStyle>
          <a:p>
            <a:pPr defTabSz="685715">
              <a:spcBef>
                <a:spcPct val="0"/>
              </a:spcBef>
              <a:buFontTx/>
              <a:buNone/>
            </a:pPr>
            <a:endParaRPr lang="en-US" altLang="en-US" sz="1350">
              <a:solidFill>
                <a:srgbClr val="1F1A33"/>
              </a:solidFill>
              <a:cs typeface="Arial"/>
              <a:sym typeface="Arial"/>
              <a:rtl val="0"/>
            </a:endParaRPr>
          </a:p>
        </p:txBody>
      </p:sp>
      <p:sp>
        <p:nvSpPr>
          <p:cNvPr id="18" name="TextBox 17">
            <a:extLst>
              <a:ext uri="{FF2B5EF4-FFF2-40B4-BE49-F238E27FC236}">
                <a16:creationId xmlns="" xmlns:a16="http://schemas.microsoft.com/office/drawing/2014/main" id="{8A1938F9-A8CE-4E8D-A433-6639F55AA43F}"/>
              </a:ext>
            </a:extLst>
          </p:cNvPr>
          <p:cNvSpPr txBox="1"/>
          <p:nvPr/>
        </p:nvSpPr>
        <p:spPr>
          <a:xfrm>
            <a:off x="5425483" y="5246202"/>
            <a:ext cx="2557671" cy="646331"/>
          </a:xfrm>
          <a:prstGeom prst="rect">
            <a:avLst/>
          </a:prstGeom>
          <a:noFill/>
        </p:spPr>
        <p:txBody>
          <a:bodyPr wrap="square">
            <a:spAutoFit/>
          </a:bodyPr>
          <a:lstStyle/>
          <a:p>
            <a:pPr algn="ctr">
              <a:defRPr/>
            </a:pPr>
            <a:r>
              <a:rPr lang="en-US" sz="1800" b="1" dirty="0" err="1">
                <a:solidFill>
                  <a:srgbClr val="0033CC"/>
                </a:solidFill>
                <a:latin typeface="+mj-lt"/>
              </a:rPr>
              <a:t>Là</a:t>
            </a:r>
            <a:r>
              <a:rPr lang="en-US" sz="1800" b="1" dirty="0">
                <a:solidFill>
                  <a:srgbClr val="0033CC"/>
                </a:solidFill>
                <a:latin typeface="+mj-lt"/>
              </a:rPr>
              <a:t> </a:t>
            </a:r>
            <a:r>
              <a:rPr lang="en-US" sz="1800" b="1" dirty="0" err="1">
                <a:solidFill>
                  <a:srgbClr val="0033CC"/>
                </a:solidFill>
                <a:latin typeface="+mj-lt"/>
              </a:rPr>
              <a:t>động</a:t>
            </a:r>
            <a:r>
              <a:rPr lang="en-US" sz="1800" b="1" dirty="0">
                <a:solidFill>
                  <a:srgbClr val="0033CC"/>
                </a:solidFill>
                <a:latin typeface="+mj-lt"/>
              </a:rPr>
              <a:t> </a:t>
            </a:r>
            <a:r>
              <a:rPr lang="en-US" sz="1800" b="1" dirty="0" err="1">
                <a:solidFill>
                  <a:srgbClr val="0033CC"/>
                </a:solidFill>
                <a:latin typeface="+mj-lt"/>
              </a:rPr>
              <a:t>lực</a:t>
            </a:r>
            <a:r>
              <a:rPr lang="en-US" sz="1800" b="1" dirty="0">
                <a:solidFill>
                  <a:srgbClr val="0033CC"/>
                </a:solidFill>
                <a:latin typeface="+mj-lt"/>
              </a:rPr>
              <a:t> </a:t>
            </a:r>
            <a:r>
              <a:rPr lang="en-US" sz="1800" b="1" dirty="0" err="1">
                <a:solidFill>
                  <a:srgbClr val="0033CC"/>
                </a:solidFill>
                <a:latin typeface="+mj-lt"/>
              </a:rPr>
              <a:t>cho</a:t>
            </a:r>
            <a:r>
              <a:rPr lang="en-US" sz="1800" b="1" dirty="0">
                <a:solidFill>
                  <a:srgbClr val="0033CC"/>
                </a:solidFill>
                <a:latin typeface="+mj-lt"/>
              </a:rPr>
              <a:t> </a:t>
            </a:r>
            <a:r>
              <a:rPr lang="en-US" sz="1800" b="1" dirty="0" err="1">
                <a:solidFill>
                  <a:srgbClr val="0033CC"/>
                </a:solidFill>
                <a:latin typeface="+mj-lt"/>
              </a:rPr>
              <a:t>sự</a:t>
            </a:r>
            <a:r>
              <a:rPr lang="en-US" sz="1800" b="1" dirty="0">
                <a:solidFill>
                  <a:srgbClr val="0033CC"/>
                </a:solidFill>
                <a:latin typeface="+mj-lt"/>
              </a:rPr>
              <a:t> </a:t>
            </a:r>
            <a:r>
              <a:rPr lang="en-US" sz="1800" b="1" dirty="0" err="1">
                <a:solidFill>
                  <a:srgbClr val="0033CC"/>
                </a:solidFill>
                <a:latin typeface="+mj-lt"/>
              </a:rPr>
              <a:t>phát</a:t>
            </a:r>
            <a:r>
              <a:rPr lang="en-US" sz="1800" b="1" dirty="0">
                <a:solidFill>
                  <a:srgbClr val="0033CC"/>
                </a:solidFill>
                <a:latin typeface="+mj-lt"/>
              </a:rPr>
              <a:t> </a:t>
            </a:r>
            <a:r>
              <a:rPr lang="en-US" sz="1800" b="1" dirty="0" err="1">
                <a:solidFill>
                  <a:srgbClr val="0033CC"/>
                </a:solidFill>
                <a:latin typeface="+mj-lt"/>
              </a:rPr>
              <a:t>triển</a:t>
            </a:r>
            <a:r>
              <a:rPr lang="en-US" sz="1800" b="1" dirty="0">
                <a:solidFill>
                  <a:srgbClr val="0033CC"/>
                </a:solidFill>
                <a:latin typeface="+mj-lt"/>
              </a:rPr>
              <a:t> </a:t>
            </a:r>
            <a:r>
              <a:rPr lang="en-US" sz="1800" b="1" dirty="0" err="1">
                <a:solidFill>
                  <a:srgbClr val="0033CC"/>
                </a:solidFill>
                <a:latin typeface="+mj-lt"/>
              </a:rPr>
              <a:t>của</a:t>
            </a:r>
            <a:r>
              <a:rPr lang="en-US" sz="1800" b="1" dirty="0">
                <a:solidFill>
                  <a:srgbClr val="0033CC"/>
                </a:solidFill>
                <a:latin typeface="+mj-lt"/>
              </a:rPr>
              <a:t> </a:t>
            </a:r>
            <a:r>
              <a:rPr lang="en-US" b="1" dirty="0" err="1">
                <a:solidFill>
                  <a:srgbClr val="0033CC"/>
                </a:solidFill>
                <a:latin typeface="+mj-lt"/>
              </a:rPr>
              <a:t>Triết</a:t>
            </a:r>
            <a:r>
              <a:rPr lang="en-US" b="1" dirty="0">
                <a:solidFill>
                  <a:srgbClr val="0033CC"/>
                </a:solidFill>
                <a:latin typeface="+mj-lt"/>
              </a:rPr>
              <a:t> </a:t>
            </a:r>
            <a:r>
              <a:rPr lang="en-US" b="1" dirty="0" err="1">
                <a:solidFill>
                  <a:srgbClr val="0033CC"/>
                </a:solidFill>
                <a:latin typeface="+mj-lt"/>
              </a:rPr>
              <a:t>học</a:t>
            </a:r>
            <a:endParaRPr lang="en-US" sz="1800" b="1" dirty="0">
              <a:solidFill>
                <a:srgbClr val="0033CC"/>
              </a:solidFill>
              <a:latin typeface="+mj-lt"/>
            </a:endParaRPr>
          </a:p>
        </p:txBody>
      </p:sp>
    </p:spTree>
    <p:extLst>
      <p:ext uri="{BB962C8B-B14F-4D97-AF65-F5344CB8AC3E}">
        <p14:creationId xmlns:p14="http://schemas.microsoft.com/office/powerpoint/2010/main" val="739836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516" y="0"/>
            <a:ext cx="12191999" cy="6858000"/>
          </a:xfrm>
          <a:prstGeom prst="rect">
            <a:avLst/>
          </a:prstGeom>
        </p:spPr>
      </p:pic>
      <p:grpSp>
        <p:nvGrpSpPr>
          <p:cNvPr id="3" name="Group 21"/>
          <p:cNvGrpSpPr>
            <a:grpSpLocks/>
          </p:cNvGrpSpPr>
          <p:nvPr/>
        </p:nvGrpSpPr>
        <p:grpSpPr bwMode="auto">
          <a:xfrm>
            <a:off x="0" y="850334"/>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2"/>
          <p:cNvSpPr txBox="1">
            <a:spLocks noChangeArrowheads="1"/>
          </p:cNvSpPr>
          <p:nvPr/>
        </p:nvSpPr>
        <p:spPr>
          <a:xfrm>
            <a:off x="259234" y="226733"/>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i="0" dirty="0">
                <a:solidFill>
                  <a:srgbClr val="008000"/>
                </a:solidFill>
                <a:latin typeface="+mn-lt"/>
                <a:ea typeface="+mj-ea"/>
                <a:cs typeface="Times New Roman" charset="0"/>
              </a:rPr>
              <a:t>2. </a:t>
            </a:r>
            <a:r>
              <a:rPr lang="en-US" i="0" dirty="0" err="1">
                <a:solidFill>
                  <a:srgbClr val="008000"/>
                </a:solidFill>
                <a:latin typeface="+mn-lt"/>
                <a:ea typeface="+mj-ea"/>
                <a:cs typeface="Times New Roman" charset="0"/>
              </a:rPr>
              <a:t>Vấn</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đề</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cơ</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bản</a:t>
            </a:r>
            <a:r>
              <a:rPr lang="en-US" i="0" dirty="0">
                <a:solidFill>
                  <a:srgbClr val="008000"/>
                </a:solidFill>
                <a:latin typeface="+mn-lt"/>
                <a:ea typeface="+mj-ea"/>
                <a:cs typeface="Times New Roman" charset="0"/>
              </a:rPr>
              <a:t> của </a:t>
            </a:r>
            <a:r>
              <a:rPr lang="en-US" i="0" dirty="0" err="1">
                <a:solidFill>
                  <a:srgbClr val="008000"/>
                </a:solidFill>
                <a:latin typeface="+mn-lt"/>
                <a:ea typeface="+mj-ea"/>
                <a:cs typeface="Times New Roman" charset="0"/>
              </a:rPr>
              <a:t>triết</a:t>
            </a:r>
            <a:r>
              <a:rPr lang="en-US" i="0" dirty="0">
                <a:solidFill>
                  <a:srgbClr val="008000"/>
                </a:solidFill>
                <a:latin typeface="+mn-lt"/>
                <a:ea typeface="+mj-ea"/>
                <a:cs typeface="Times New Roman" charset="0"/>
              </a:rPr>
              <a:t> học</a:t>
            </a:r>
          </a:p>
        </p:txBody>
      </p:sp>
      <p:sp>
        <p:nvSpPr>
          <p:cNvPr id="7" name="Rectangle 2"/>
          <p:cNvSpPr txBox="1">
            <a:spLocks noChangeArrowheads="1"/>
          </p:cNvSpPr>
          <p:nvPr/>
        </p:nvSpPr>
        <p:spPr>
          <a:xfrm>
            <a:off x="1662158" y="1075909"/>
            <a:ext cx="8191110"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eaLnBrk="1" fontAlgn="auto" hangingPunct="1">
              <a:spcAft>
                <a:spcPts val="0"/>
              </a:spcAft>
              <a:defRPr/>
            </a:pPr>
            <a:r>
              <a:rPr lang="en-US" i="0" dirty="0">
                <a:solidFill>
                  <a:srgbClr val="000000"/>
                </a:solidFill>
                <a:latin typeface="+mn-lt"/>
                <a:ea typeface="+mj-ea"/>
                <a:cs typeface="Times New Roman" charset="0"/>
              </a:rPr>
              <a:t>b.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vật</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và</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tâm</a:t>
            </a:r>
            <a:endParaRPr lang="en-US" i="0" dirty="0">
              <a:solidFill>
                <a:srgbClr val="000000"/>
              </a:solidFill>
              <a:latin typeface="+mn-lt"/>
              <a:ea typeface="+mj-ea"/>
              <a:cs typeface="Times New Roman" charset="0"/>
            </a:endParaRPr>
          </a:p>
        </p:txBody>
      </p:sp>
      <p:grpSp>
        <p:nvGrpSpPr>
          <p:cNvPr id="8" name="Group 15"/>
          <p:cNvGrpSpPr>
            <a:grpSpLocks/>
          </p:cNvGrpSpPr>
          <p:nvPr/>
        </p:nvGrpSpPr>
        <p:grpSpPr bwMode="auto">
          <a:xfrm>
            <a:off x="1925318" y="1765440"/>
            <a:ext cx="8191110" cy="1097977"/>
            <a:chOff x="2426" y="1671"/>
            <a:chExt cx="1134" cy="745"/>
          </a:xfrm>
        </p:grpSpPr>
        <p:sp>
          <p:nvSpPr>
            <p:cNvPr id="9" name="Rectangle 16"/>
            <p:cNvSpPr>
              <a:spLocks noChangeArrowheads="1"/>
            </p:cNvSpPr>
            <p:nvPr/>
          </p:nvSpPr>
          <p:spPr bwMode="auto">
            <a:xfrm>
              <a:off x="2426" y="1671"/>
              <a:ext cx="1134" cy="36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marL="457200" indent="-457200" algn="ctr">
                <a:buFont typeface="Wingdings" panose="05000000000000000000" pitchFamily="2" charset="2"/>
                <a:buChar char="v"/>
                <a:defRPr/>
              </a:pPr>
              <a:r>
                <a:rPr lang="en-US" sz="2800" b="1" dirty="0">
                  <a:solidFill>
                    <a:srgbClr val="3333CC"/>
                  </a:solidFill>
                  <a:ea typeface="ＭＳ Ｐゴシック" charset="0"/>
                  <a:cs typeface="Arial" charset="0"/>
                </a:rPr>
                <a:t>CHỦ NGHĨA DUY VẬT</a:t>
              </a:r>
              <a:endParaRPr lang="vi-VN" sz="2800" b="1" dirty="0">
                <a:solidFill>
                  <a:srgbClr val="3333CC"/>
                </a:solidFill>
                <a:ea typeface="ＭＳ Ｐゴシック" charset="0"/>
                <a:cs typeface="Arial" charset="0"/>
              </a:endParaRPr>
            </a:p>
          </p:txBody>
        </p:sp>
        <p:sp>
          <p:nvSpPr>
            <p:cNvPr id="10" name="Rectangle 17"/>
            <p:cNvSpPr>
              <a:spLocks noChangeArrowheads="1"/>
            </p:cNvSpPr>
            <p:nvPr/>
          </p:nvSpPr>
          <p:spPr bwMode="auto">
            <a:xfrm>
              <a:off x="2426" y="2053"/>
              <a:ext cx="1134" cy="36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eaLnBrk="1" hangingPunct="1">
                <a:defRPr/>
              </a:pPr>
              <a:r>
                <a:rPr lang="en-US" sz="2800" b="1" dirty="0" err="1">
                  <a:solidFill>
                    <a:srgbClr val="990099"/>
                  </a:solidFill>
                  <a:ea typeface="ＭＳ Ｐゴシック" charset="0"/>
                  <a:cs typeface="Arial" charset="0"/>
                </a:rPr>
                <a:t>Bản</a:t>
              </a:r>
              <a:r>
                <a:rPr lang="en-US" sz="2800" b="1" dirty="0">
                  <a:solidFill>
                    <a:srgbClr val="990099"/>
                  </a:solidFill>
                  <a:ea typeface="ＭＳ Ｐゴシック" charset="0"/>
                  <a:cs typeface="Arial" charset="0"/>
                </a:rPr>
                <a:t> </a:t>
              </a:r>
              <a:r>
                <a:rPr lang="en-US" sz="2800" b="1" dirty="0" err="1">
                  <a:solidFill>
                    <a:srgbClr val="990099"/>
                  </a:solidFill>
                  <a:ea typeface="ＭＳ Ｐゴシック" charset="0"/>
                  <a:cs typeface="Arial" charset="0"/>
                </a:rPr>
                <a:t>chất</a:t>
              </a:r>
              <a:r>
                <a:rPr lang="en-US" sz="2800" b="1" dirty="0">
                  <a:solidFill>
                    <a:srgbClr val="990099"/>
                  </a:solidFill>
                  <a:ea typeface="ＭＳ Ｐゴシック" charset="0"/>
                  <a:cs typeface="Arial" charset="0"/>
                </a:rPr>
                <a:t> của TG: </a:t>
              </a:r>
              <a:r>
                <a:rPr lang="vi-VN" sz="2800" b="1" dirty="0">
                  <a:solidFill>
                    <a:srgbClr val="FF0000"/>
                  </a:solidFill>
                  <a:ea typeface="ＭＳ Ｐゴシック" charset="0"/>
                  <a:cs typeface="Arial" charset="0"/>
                </a:rPr>
                <a:t>Là vật chất</a:t>
              </a:r>
            </a:p>
          </p:txBody>
        </p:sp>
      </p:grpSp>
      <p:sp>
        <p:nvSpPr>
          <p:cNvPr id="11" name="AutoShape 4"/>
          <p:cNvSpPr>
            <a:spLocks noChangeArrowheads="1"/>
          </p:cNvSpPr>
          <p:nvPr/>
        </p:nvSpPr>
        <p:spPr bwMode="auto">
          <a:xfrm>
            <a:off x="3156312" y="3061500"/>
            <a:ext cx="5670550" cy="481794"/>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400" b="1" dirty="0" err="1">
                <a:solidFill>
                  <a:srgbClr val="C00000"/>
                </a:solidFill>
                <a:latin typeface="+mj-lt"/>
              </a:rPr>
              <a:t>Các</a:t>
            </a:r>
            <a:r>
              <a:rPr lang="en-US" sz="2400" b="1" dirty="0">
                <a:solidFill>
                  <a:srgbClr val="C00000"/>
                </a:solidFill>
                <a:latin typeface="+mj-lt"/>
              </a:rPr>
              <a:t> </a:t>
            </a:r>
            <a:r>
              <a:rPr lang="en-US" sz="2400" b="1" dirty="0" err="1">
                <a:solidFill>
                  <a:srgbClr val="C00000"/>
                </a:solidFill>
                <a:latin typeface="+mj-lt"/>
              </a:rPr>
              <a:t>hình</a:t>
            </a:r>
            <a:r>
              <a:rPr lang="en-US" sz="2400" b="1" dirty="0">
                <a:solidFill>
                  <a:srgbClr val="C00000"/>
                </a:solidFill>
                <a:latin typeface="+mj-lt"/>
              </a:rPr>
              <a:t> </a:t>
            </a:r>
            <a:r>
              <a:rPr lang="en-US" sz="2400" b="1" dirty="0" err="1">
                <a:solidFill>
                  <a:srgbClr val="C00000"/>
                </a:solidFill>
                <a:latin typeface="+mj-lt"/>
              </a:rPr>
              <a:t>thức</a:t>
            </a:r>
            <a:r>
              <a:rPr lang="en-US" sz="2400" b="1" dirty="0">
                <a:solidFill>
                  <a:srgbClr val="C00000"/>
                </a:solidFill>
                <a:latin typeface="+mj-lt"/>
              </a:rPr>
              <a:t> </a:t>
            </a:r>
            <a:r>
              <a:rPr lang="en-US" sz="2400" b="1" dirty="0" err="1">
                <a:solidFill>
                  <a:srgbClr val="C00000"/>
                </a:solidFill>
                <a:latin typeface="+mj-lt"/>
              </a:rPr>
              <a:t>cơ</a:t>
            </a:r>
            <a:r>
              <a:rPr lang="en-US" sz="2400" b="1" dirty="0">
                <a:solidFill>
                  <a:srgbClr val="C00000"/>
                </a:solidFill>
                <a:latin typeface="+mj-lt"/>
              </a:rPr>
              <a:t> </a:t>
            </a:r>
            <a:r>
              <a:rPr lang="en-US" sz="2400" b="1" dirty="0" err="1">
                <a:solidFill>
                  <a:srgbClr val="C00000"/>
                </a:solidFill>
                <a:latin typeface="+mj-lt"/>
              </a:rPr>
              <a:t>bản</a:t>
            </a:r>
            <a:r>
              <a:rPr lang="en-US" sz="2400" b="1" dirty="0">
                <a:solidFill>
                  <a:srgbClr val="C00000"/>
                </a:solidFill>
                <a:latin typeface="+mj-lt"/>
              </a:rPr>
              <a:t> </a:t>
            </a:r>
            <a:r>
              <a:rPr lang="en-US" sz="2400" b="1" dirty="0" err="1">
                <a:solidFill>
                  <a:srgbClr val="C00000"/>
                </a:solidFill>
                <a:latin typeface="+mj-lt"/>
              </a:rPr>
              <a:t>của</a:t>
            </a:r>
            <a:r>
              <a:rPr lang="en-US" sz="2400" b="1" dirty="0">
                <a:solidFill>
                  <a:srgbClr val="C00000"/>
                </a:solidFill>
                <a:latin typeface="+mj-lt"/>
              </a:rPr>
              <a:t> CNDV</a:t>
            </a:r>
          </a:p>
        </p:txBody>
      </p:sp>
      <p:sp>
        <p:nvSpPr>
          <p:cNvPr id="12" name="AutoShape 11"/>
          <p:cNvSpPr>
            <a:spLocks noChangeArrowheads="1"/>
          </p:cNvSpPr>
          <p:nvPr/>
        </p:nvSpPr>
        <p:spPr bwMode="auto">
          <a:xfrm>
            <a:off x="1345475" y="4446470"/>
            <a:ext cx="2045566" cy="1383434"/>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endParaRPr lang="en-US" sz="2000" dirty="0">
              <a:solidFill>
                <a:srgbClr val="0033CC"/>
              </a:solidFill>
            </a:endParaRPr>
          </a:p>
          <a:p>
            <a:pPr algn="ctr">
              <a:defRPr/>
            </a:pPr>
            <a:r>
              <a:rPr lang="en-US" sz="2000" dirty="0">
                <a:solidFill>
                  <a:srgbClr val="0033CC"/>
                </a:solidFill>
              </a:rPr>
              <a:t>CNDV</a:t>
            </a:r>
          </a:p>
          <a:p>
            <a:pPr algn="ctr">
              <a:defRPr/>
            </a:pPr>
            <a:r>
              <a:rPr lang="en-US" sz="2000" dirty="0">
                <a:solidFill>
                  <a:srgbClr val="0033CC"/>
                </a:solidFill>
              </a:rPr>
              <a:t> </a:t>
            </a:r>
            <a:r>
              <a:rPr lang="en-US" sz="2000" dirty="0" err="1">
                <a:solidFill>
                  <a:srgbClr val="0033CC"/>
                </a:solidFill>
              </a:rPr>
              <a:t>chất</a:t>
            </a:r>
            <a:r>
              <a:rPr lang="en-US" sz="2000" dirty="0">
                <a:solidFill>
                  <a:srgbClr val="0033CC"/>
                </a:solidFill>
              </a:rPr>
              <a:t> </a:t>
            </a:r>
            <a:r>
              <a:rPr lang="en-US" sz="2000" dirty="0" err="1">
                <a:solidFill>
                  <a:srgbClr val="0033CC"/>
                </a:solidFill>
              </a:rPr>
              <a:t>phác</a:t>
            </a:r>
            <a:endParaRPr lang="en-US" sz="2000" dirty="0">
              <a:solidFill>
                <a:srgbClr val="0033CC"/>
              </a:solidFill>
            </a:endParaRPr>
          </a:p>
          <a:p>
            <a:pPr algn="ctr">
              <a:defRPr/>
            </a:pPr>
            <a:r>
              <a:rPr lang="en-US" sz="2000" dirty="0">
                <a:solidFill>
                  <a:srgbClr val="0033CC"/>
                </a:solidFill>
              </a:rPr>
              <a:t> </a:t>
            </a:r>
            <a:r>
              <a:rPr lang="en-US" sz="2000" dirty="0" err="1">
                <a:solidFill>
                  <a:srgbClr val="0033CC"/>
                </a:solidFill>
              </a:rPr>
              <a:t>thời</a:t>
            </a:r>
            <a:r>
              <a:rPr lang="en-US" sz="2000" dirty="0">
                <a:solidFill>
                  <a:srgbClr val="0033CC"/>
                </a:solidFill>
              </a:rPr>
              <a:t> </a:t>
            </a:r>
            <a:r>
              <a:rPr lang="en-US" sz="2000" dirty="0" err="1">
                <a:solidFill>
                  <a:srgbClr val="0033CC"/>
                </a:solidFill>
              </a:rPr>
              <a:t>cổ</a:t>
            </a:r>
            <a:r>
              <a:rPr lang="en-US" sz="2000" dirty="0">
                <a:solidFill>
                  <a:srgbClr val="0033CC"/>
                </a:solidFill>
              </a:rPr>
              <a:t> </a:t>
            </a:r>
            <a:r>
              <a:rPr lang="en-US" sz="2000" dirty="0" err="1">
                <a:solidFill>
                  <a:srgbClr val="0033CC"/>
                </a:solidFill>
              </a:rPr>
              <a:t>đại</a:t>
            </a:r>
            <a:endParaRPr lang="en-US" sz="2000" dirty="0">
              <a:solidFill>
                <a:srgbClr val="0033CC"/>
              </a:solidFill>
            </a:endParaRPr>
          </a:p>
          <a:p>
            <a:pPr algn="ctr">
              <a:defRPr/>
            </a:pPr>
            <a:endParaRPr lang="en-US" sz="2800" dirty="0">
              <a:solidFill>
                <a:srgbClr val="0033CC"/>
              </a:solidFill>
            </a:endParaRPr>
          </a:p>
        </p:txBody>
      </p:sp>
      <p:sp>
        <p:nvSpPr>
          <p:cNvPr id="13" name="Line 15"/>
          <p:cNvSpPr>
            <a:spLocks noChangeShapeType="1"/>
          </p:cNvSpPr>
          <p:nvPr/>
        </p:nvSpPr>
        <p:spPr bwMode="auto">
          <a:xfrm flipH="1">
            <a:off x="5943601" y="3543293"/>
            <a:ext cx="283" cy="963027"/>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4" name="Line 12"/>
          <p:cNvSpPr>
            <a:spLocks noChangeShapeType="1"/>
          </p:cNvSpPr>
          <p:nvPr/>
        </p:nvSpPr>
        <p:spPr bwMode="auto">
          <a:xfrm flipV="1">
            <a:off x="2371001" y="3818133"/>
            <a:ext cx="7482625" cy="12879"/>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5" name="Line 13"/>
          <p:cNvSpPr>
            <a:spLocks noChangeShapeType="1"/>
          </p:cNvSpPr>
          <p:nvPr/>
        </p:nvSpPr>
        <p:spPr bwMode="auto">
          <a:xfrm>
            <a:off x="2371001" y="3831011"/>
            <a:ext cx="0" cy="675309"/>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6" name="Line 14"/>
          <p:cNvSpPr>
            <a:spLocks noChangeShapeType="1"/>
          </p:cNvSpPr>
          <p:nvPr/>
        </p:nvSpPr>
        <p:spPr bwMode="auto">
          <a:xfrm>
            <a:off x="9853268" y="3818132"/>
            <a:ext cx="358" cy="595895"/>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7" name="AutoShape 11"/>
          <p:cNvSpPr>
            <a:spLocks noChangeArrowheads="1"/>
          </p:cNvSpPr>
          <p:nvPr/>
        </p:nvSpPr>
        <p:spPr bwMode="auto">
          <a:xfrm>
            <a:off x="4868850" y="4506320"/>
            <a:ext cx="2668420" cy="1323583"/>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000" dirty="0">
                <a:solidFill>
                  <a:srgbClr val="0033CC"/>
                </a:solidFill>
              </a:rPr>
              <a:t>CNDV</a:t>
            </a:r>
          </a:p>
          <a:p>
            <a:pPr algn="ctr">
              <a:defRPr/>
            </a:pPr>
            <a:r>
              <a:rPr lang="en-US" sz="2000" dirty="0">
                <a:solidFill>
                  <a:srgbClr val="0033CC"/>
                </a:solidFill>
              </a:rPr>
              <a:t> </a:t>
            </a:r>
            <a:r>
              <a:rPr lang="en-US" sz="2000" dirty="0" err="1">
                <a:solidFill>
                  <a:srgbClr val="0033CC"/>
                </a:solidFill>
              </a:rPr>
              <a:t>máy</a:t>
            </a:r>
            <a:r>
              <a:rPr lang="en-US" sz="2000" dirty="0">
                <a:solidFill>
                  <a:srgbClr val="0033CC"/>
                </a:solidFill>
              </a:rPr>
              <a:t> </a:t>
            </a:r>
            <a:r>
              <a:rPr lang="en-US" sz="2000" dirty="0" err="1">
                <a:solidFill>
                  <a:srgbClr val="0033CC"/>
                </a:solidFill>
              </a:rPr>
              <a:t>móc</a:t>
            </a:r>
            <a:r>
              <a:rPr lang="en-US" sz="2000" dirty="0">
                <a:solidFill>
                  <a:srgbClr val="0033CC"/>
                </a:solidFill>
              </a:rPr>
              <a:t> </a:t>
            </a:r>
            <a:r>
              <a:rPr lang="en-US" sz="2000" dirty="0" err="1">
                <a:solidFill>
                  <a:srgbClr val="0033CC"/>
                </a:solidFill>
              </a:rPr>
              <a:t>siêu</a:t>
            </a:r>
            <a:r>
              <a:rPr lang="en-US" sz="2000" dirty="0">
                <a:solidFill>
                  <a:srgbClr val="0033CC"/>
                </a:solidFill>
              </a:rPr>
              <a:t> </a:t>
            </a:r>
            <a:r>
              <a:rPr lang="en-US" sz="2000" dirty="0" err="1">
                <a:solidFill>
                  <a:srgbClr val="0033CC"/>
                </a:solidFill>
              </a:rPr>
              <a:t>hình</a:t>
            </a:r>
            <a:endParaRPr lang="en-US" sz="2000" dirty="0">
              <a:solidFill>
                <a:srgbClr val="0033CC"/>
              </a:solidFill>
            </a:endParaRPr>
          </a:p>
          <a:p>
            <a:pPr algn="ctr">
              <a:defRPr/>
            </a:pPr>
            <a:r>
              <a:rPr lang="en-US" sz="2000" dirty="0" err="1">
                <a:solidFill>
                  <a:srgbClr val="0033CC"/>
                </a:solidFill>
              </a:rPr>
              <a:t>thời</a:t>
            </a:r>
            <a:r>
              <a:rPr lang="en-US" sz="2000" dirty="0">
                <a:solidFill>
                  <a:srgbClr val="0033CC"/>
                </a:solidFill>
              </a:rPr>
              <a:t> </a:t>
            </a:r>
            <a:r>
              <a:rPr lang="en-US" sz="2000" dirty="0" err="1">
                <a:solidFill>
                  <a:srgbClr val="0033CC"/>
                </a:solidFill>
              </a:rPr>
              <a:t>cận</a:t>
            </a:r>
            <a:r>
              <a:rPr lang="en-US" sz="2000" dirty="0">
                <a:solidFill>
                  <a:srgbClr val="0033CC"/>
                </a:solidFill>
              </a:rPr>
              <a:t> </a:t>
            </a:r>
            <a:r>
              <a:rPr lang="en-US" sz="2000" dirty="0" err="1">
                <a:solidFill>
                  <a:srgbClr val="0033CC"/>
                </a:solidFill>
              </a:rPr>
              <a:t>đại</a:t>
            </a:r>
            <a:endParaRPr lang="en-US" sz="2800" dirty="0">
              <a:solidFill>
                <a:srgbClr val="0033CC"/>
              </a:solidFill>
            </a:endParaRPr>
          </a:p>
        </p:txBody>
      </p:sp>
      <p:sp>
        <p:nvSpPr>
          <p:cNvPr id="18" name="AutoShape 11"/>
          <p:cNvSpPr>
            <a:spLocks noChangeArrowheads="1"/>
          </p:cNvSpPr>
          <p:nvPr/>
        </p:nvSpPr>
        <p:spPr bwMode="auto">
          <a:xfrm>
            <a:off x="8891452" y="4414027"/>
            <a:ext cx="2045566" cy="1383434"/>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000" dirty="0">
                <a:solidFill>
                  <a:srgbClr val="0033CC"/>
                </a:solidFill>
              </a:rPr>
              <a:t>CNDV</a:t>
            </a:r>
          </a:p>
          <a:p>
            <a:pPr algn="ctr">
              <a:defRPr/>
            </a:pPr>
            <a:r>
              <a:rPr lang="en-US" sz="2000" dirty="0" err="1">
                <a:solidFill>
                  <a:srgbClr val="0033CC"/>
                </a:solidFill>
              </a:rPr>
              <a:t>biện</a:t>
            </a:r>
            <a:r>
              <a:rPr lang="en-US" sz="2000" dirty="0">
                <a:solidFill>
                  <a:srgbClr val="0033CC"/>
                </a:solidFill>
              </a:rPr>
              <a:t> </a:t>
            </a:r>
            <a:r>
              <a:rPr lang="en-US" sz="2000" dirty="0" err="1">
                <a:solidFill>
                  <a:srgbClr val="0033CC"/>
                </a:solidFill>
              </a:rPr>
              <a:t>chứng</a:t>
            </a:r>
            <a:endParaRPr lang="en-US" sz="2000" dirty="0">
              <a:solidFill>
                <a:srgbClr val="0033CC"/>
              </a:solidFill>
            </a:endParaRPr>
          </a:p>
        </p:txBody>
      </p:sp>
    </p:spTree>
    <p:extLst>
      <p:ext uri="{BB962C8B-B14F-4D97-AF65-F5344CB8AC3E}">
        <p14:creationId xmlns:p14="http://schemas.microsoft.com/office/powerpoint/2010/main" val="1840740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childTnLst>
                          </p:cTn>
                        </p:par>
                      </p:childTnLst>
                    </p:cTn>
                  </p:par>
                  <p:par>
                    <p:cTn id="10" fill="hold">
                      <p:stCondLst>
                        <p:cond delay="indefinite"/>
                      </p:stCondLst>
                      <p:childTnLst>
                        <p:par>
                          <p:cTn id="11" fill="hold">
                            <p:stCondLst>
                              <p:cond delay="0"/>
                            </p:stCondLst>
                            <p:childTnLst>
                              <p:par>
                                <p:cTn id="12" presetID="16" presetClass="entr" presetSubtype="26" fill="hold" grpId="0"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barn(inHorizontal)">
                                      <p:cBhvr>
                                        <p:cTn id="14" dur="500"/>
                                        <p:tgtEl>
                                          <p:spTgt spid="12"/>
                                        </p:tgtEl>
                                      </p:cBhvr>
                                    </p:animEffect>
                                  </p:childTnLst>
                                </p:cTn>
                              </p:par>
                            </p:childTnLst>
                          </p:cTn>
                        </p:par>
                      </p:childTnLst>
                    </p:cTn>
                  </p:par>
                  <p:par>
                    <p:cTn id="15" fill="hold">
                      <p:stCondLst>
                        <p:cond delay="indefinite"/>
                      </p:stCondLst>
                      <p:childTnLst>
                        <p:par>
                          <p:cTn id="16" fill="hold">
                            <p:stCondLst>
                              <p:cond delay="0"/>
                            </p:stCondLst>
                            <p:childTnLst>
                              <p:par>
                                <p:cTn id="17" presetID="20"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edge">
                                      <p:cBhvr>
                                        <p:cTn id="19" dur="20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3" presetClass="entr" presetSubtype="16" fill="hold"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plus(in)">
                                      <p:cBhvr>
                                        <p:cTn id="24" dur="2000"/>
                                        <p:tgtEl>
                                          <p:spTgt spid="14"/>
                                        </p:tgtEl>
                                      </p:cBhvr>
                                    </p:animEffect>
                                  </p:childTnLst>
                                </p:cTn>
                              </p:par>
                              <p:par>
                                <p:cTn id="25" presetID="16" presetClass="entr" presetSubtype="26"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barn(inHorizontal)">
                                      <p:cBhvr>
                                        <p:cTn id="27" dur="500"/>
                                        <p:tgtEl>
                                          <p:spTgt spid="15"/>
                                        </p:tgtEl>
                                      </p:cBhvr>
                                    </p:animEffect>
                                  </p:childTnLst>
                                </p:cTn>
                              </p:par>
                              <p:par>
                                <p:cTn id="28" presetID="13" presetClass="entr" presetSubtype="16" fill="hold"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plus(in)">
                                      <p:cBhvr>
                                        <p:cTn id="30" dur="2000"/>
                                        <p:tgtEl>
                                          <p:spTgt spid="16"/>
                                        </p:tgtEl>
                                      </p:cBhvr>
                                    </p:animEffect>
                                  </p:childTnLst>
                                </p:cTn>
                              </p:par>
                            </p:childTnLst>
                          </p:cTn>
                        </p:par>
                      </p:childTnLst>
                    </p:cTn>
                  </p:par>
                  <p:par>
                    <p:cTn id="31" fill="hold">
                      <p:stCondLst>
                        <p:cond delay="indefinite"/>
                      </p:stCondLst>
                      <p:childTnLst>
                        <p:par>
                          <p:cTn id="32" fill="hold">
                            <p:stCondLst>
                              <p:cond delay="0"/>
                            </p:stCondLst>
                            <p:childTnLst>
                              <p:par>
                                <p:cTn id="33" presetID="16" presetClass="entr" presetSubtype="26"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barn(inHorizontal)">
                                      <p:cBhvr>
                                        <p:cTn id="35" dur="500"/>
                                        <p:tgtEl>
                                          <p:spTgt spid="17"/>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6" fill="hold" grpId="0"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barn(inHorizontal)">
                                      <p:cBhvr>
                                        <p:cTn id="4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7" grpId="0" animBg="1"/>
      <p:bldP spid="1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Hình Nền Powerpoint Đẹp Nhất 2017">
            <a:extLst>
              <a:ext uri="{FF2B5EF4-FFF2-40B4-BE49-F238E27FC236}">
                <a16:creationId xmlns="" xmlns:a16="http://schemas.microsoft.com/office/drawing/2014/main" id="{891C73F1-CA0A-4332-A69D-41EF9E141DE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765"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4" descr="talet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93425" y="4243620"/>
            <a:ext cx="2809461" cy="2013165"/>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4" name="WordArt 5"/>
          <p:cNvSpPr>
            <a:spLocks noChangeArrowheads="1" noChangeShapeType="1" noTextEdit="1"/>
          </p:cNvSpPr>
          <p:nvPr/>
        </p:nvSpPr>
        <p:spPr bwMode="auto">
          <a:xfrm>
            <a:off x="8775135" y="6300284"/>
            <a:ext cx="2727751" cy="36354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fr-FR" sz="3600" kern="10" dirty="0" err="1">
                <a:ln w="9525">
                  <a:solidFill>
                    <a:srgbClr val="FFFF00"/>
                  </a:solidFill>
                  <a:round/>
                  <a:headEnd/>
                  <a:tailEnd/>
                </a:ln>
                <a:solidFill>
                  <a:srgbClr val="FF0000"/>
                </a:solidFill>
                <a:latin typeface="Arial Đen"/>
              </a:rPr>
              <a:t>Talét</a:t>
            </a:r>
            <a:r>
              <a:rPr lang="fr-FR" sz="3600" kern="10" dirty="0">
                <a:ln w="9525">
                  <a:solidFill>
                    <a:srgbClr val="FFFF00"/>
                  </a:solidFill>
                  <a:round/>
                  <a:headEnd/>
                  <a:tailEnd/>
                </a:ln>
                <a:solidFill>
                  <a:srgbClr val="FF0000"/>
                </a:solidFill>
                <a:latin typeface="Arial Đen"/>
              </a:rPr>
              <a:t> coi </a:t>
            </a:r>
            <a:r>
              <a:rPr lang="fr-FR" sz="3600" kern="10" dirty="0" err="1">
                <a:ln w="9525">
                  <a:solidFill>
                    <a:srgbClr val="FFFF00"/>
                  </a:solidFill>
                  <a:round/>
                  <a:headEnd/>
                  <a:tailEnd/>
                </a:ln>
                <a:solidFill>
                  <a:srgbClr val="FF0000"/>
                </a:solidFill>
                <a:latin typeface="Arial Đen"/>
              </a:rPr>
              <a:t>vật</a:t>
            </a:r>
            <a:r>
              <a:rPr lang="fr-FR" sz="3600" kern="10" dirty="0">
                <a:ln w="9525">
                  <a:solidFill>
                    <a:srgbClr val="FFFF00"/>
                  </a:solidFill>
                  <a:round/>
                  <a:headEnd/>
                  <a:tailEnd/>
                </a:ln>
                <a:solidFill>
                  <a:srgbClr val="FF0000"/>
                </a:solidFill>
                <a:latin typeface="Arial Đen"/>
              </a:rPr>
              <a:t> </a:t>
            </a:r>
            <a:r>
              <a:rPr lang="fr-FR" sz="3600" kern="10" dirty="0" err="1">
                <a:ln w="9525">
                  <a:solidFill>
                    <a:srgbClr val="FFFF00"/>
                  </a:solidFill>
                  <a:round/>
                  <a:headEnd/>
                  <a:tailEnd/>
                </a:ln>
                <a:solidFill>
                  <a:srgbClr val="FF0000"/>
                </a:solidFill>
                <a:latin typeface="Arial Đen"/>
              </a:rPr>
              <a:t>chất</a:t>
            </a:r>
            <a:r>
              <a:rPr lang="fr-FR" sz="3600" kern="10" dirty="0">
                <a:ln w="9525">
                  <a:solidFill>
                    <a:srgbClr val="FFFF00"/>
                  </a:solidFill>
                  <a:round/>
                  <a:headEnd/>
                  <a:tailEnd/>
                </a:ln>
                <a:solidFill>
                  <a:srgbClr val="FF0000"/>
                </a:solidFill>
                <a:latin typeface="Arial Đen"/>
              </a:rPr>
              <a:t> là </a:t>
            </a:r>
            <a:r>
              <a:rPr lang="fr-FR" sz="3600" kern="10" dirty="0" err="1">
                <a:ln w="9525">
                  <a:solidFill>
                    <a:srgbClr val="FFFF00"/>
                  </a:solidFill>
                  <a:round/>
                  <a:headEnd/>
                  <a:tailEnd/>
                </a:ln>
                <a:solidFill>
                  <a:srgbClr val="FF0000"/>
                </a:solidFill>
                <a:latin typeface="Arial Đen"/>
              </a:rPr>
              <a:t>nước</a:t>
            </a:r>
            <a:endParaRPr lang="en-US" sz="3600" kern="10" dirty="0">
              <a:ln w="9525">
                <a:solidFill>
                  <a:srgbClr val="FFFF00"/>
                </a:solidFill>
                <a:round/>
                <a:headEnd/>
                <a:tailEnd/>
              </a:ln>
              <a:solidFill>
                <a:srgbClr val="FF0000"/>
              </a:solidFill>
              <a:latin typeface="Arial Đen"/>
            </a:endParaRPr>
          </a:p>
        </p:txBody>
      </p:sp>
      <p:pic>
        <p:nvPicPr>
          <p:cNvPr id="5" name="Picture 4" descr="Heracli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0" y="4279624"/>
            <a:ext cx="2597426" cy="1977161"/>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6" name="WordArt 5"/>
          <p:cNvSpPr>
            <a:spLocks noChangeArrowheads="1" noChangeShapeType="1" noTextEdit="1"/>
          </p:cNvSpPr>
          <p:nvPr/>
        </p:nvSpPr>
        <p:spPr bwMode="auto">
          <a:xfrm>
            <a:off x="5965674" y="6292788"/>
            <a:ext cx="2727751" cy="363539"/>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fr-FR" sz="3600" kern="10" dirty="0" err="1">
                <a:ln w="9525">
                  <a:solidFill>
                    <a:srgbClr val="FFFF00"/>
                  </a:solidFill>
                  <a:round/>
                  <a:headEnd/>
                  <a:tailEnd/>
                </a:ln>
                <a:solidFill>
                  <a:srgbClr val="FF0000"/>
                </a:solidFill>
                <a:latin typeface="Arial Đen"/>
              </a:rPr>
              <a:t>Hêraclit</a:t>
            </a:r>
            <a:r>
              <a:rPr lang="fr-FR" sz="3600" kern="10" dirty="0">
                <a:ln w="9525">
                  <a:solidFill>
                    <a:srgbClr val="FFFF00"/>
                  </a:solidFill>
                  <a:round/>
                  <a:headEnd/>
                  <a:tailEnd/>
                </a:ln>
                <a:solidFill>
                  <a:srgbClr val="FF0000"/>
                </a:solidFill>
                <a:latin typeface="Arial Đen"/>
              </a:rPr>
              <a:t> coi </a:t>
            </a:r>
            <a:r>
              <a:rPr lang="fr-FR" sz="3600" kern="10" dirty="0" err="1">
                <a:ln w="9525">
                  <a:solidFill>
                    <a:srgbClr val="FFFF00"/>
                  </a:solidFill>
                  <a:round/>
                  <a:headEnd/>
                  <a:tailEnd/>
                </a:ln>
                <a:solidFill>
                  <a:srgbClr val="FF0000"/>
                </a:solidFill>
                <a:latin typeface="Arial Đen"/>
              </a:rPr>
              <a:t>vật</a:t>
            </a:r>
            <a:r>
              <a:rPr lang="fr-FR" sz="3600" kern="10" dirty="0">
                <a:ln w="9525">
                  <a:solidFill>
                    <a:srgbClr val="FFFF00"/>
                  </a:solidFill>
                  <a:round/>
                  <a:headEnd/>
                  <a:tailEnd/>
                </a:ln>
                <a:solidFill>
                  <a:srgbClr val="FF0000"/>
                </a:solidFill>
                <a:latin typeface="Arial Đen"/>
              </a:rPr>
              <a:t> </a:t>
            </a:r>
            <a:r>
              <a:rPr lang="fr-FR" sz="3600" kern="10" dirty="0" err="1">
                <a:ln w="9525">
                  <a:solidFill>
                    <a:srgbClr val="FFFF00"/>
                  </a:solidFill>
                  <a:round/>
                  <a:headEnd/>
                  <a:tailEnd/>
                </a:ln>
                <a:solidFill>
                  <a:srgbClr val="FF0000"/>
                </a:solidFill>
                <a:latin typeface="Arial Đen"/>
              </a:rPr>
              <a:t>chất</a:t>
            </a:r>
            <a:r>
              <a:rPr lang="fr-FR" sz="3600" kern="10" dirty="0">
                <a:ln w="9525">
                  <a:solidFill>
                    <a:srgbClr val="FFFF00"/>
                  </a:solidFill>
                  <a:round/>
                  <a:headEnd/>
                  <a:tailEnd/>
                </a:ln>
                <a:solidFill>
                  <a:srgbClr val="FF0000"/>
                </a:solidFill>
                <a:latin typeface="Arial Đen"/>
              </a:rPr>
              <a:t> là </a:t>
            </a:r>
            <a:r>
              <a:rPr lang="fr-FR" sz="3600" kern="10" dirty="0" err="1">
                <a:ln w="9525">
                  <a:solidFill>
                    <a:srgbClr val="FFFF00"/>
                  </a:solidFill>
                  <a:round/>
                  <a:headEnd/>
                  <a:tailEnd/>
                </a:ln>
                <a:solidFill>
                  <a:srgbClr val="FF0000"/>
                </a:solidFill>
                <a:latin typeface="Arial Đen"/>
              </a:rPr>
              <a:t>lửa</a:t>
            </a:r>
            <a:endParaRPr lang="en-US" sz="3600" kern="10" dirty="0">
              <a:ln w="9525">
                <a:solidFill>
                  <a:srgbClr val="FFFF00"/>
                </a:solidFill>
                <a:round/>
                <a:headEnd/>
                <a:tailEnd/>
              </a:ln>
              <a:solidFill>
                <a:srgbClr val="FF0000"/>
              </a:solidFill>
              <a:latin typeface="Arial Đen"/>
            </a:endParaRPr>
          </a:p>
        </p:txBody>
      </p:sp>
      <p:pic>
        <p:nvPicPr>
          <p:cNvPr id="7" name="Picture 7" descr="democritus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61252" y="4243620"/>
            <a:ext cx="2837729" cy="1977161"/>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8" name="Rectangle 4"/>
          <p:cNvSpPr txBox="1">
            <a:spLocks noChangeArrowheads="1"/>
          </p:cNvSpPr>
          <p:nvPr/>
        </p:nvSpPr>
        <p:spPr>
          <a:xfrm>
            <a:off x="2908967" y="6256785"/>
            <a:ext cx="3335077" cy="565212"/>
          </a:xfrm>
          <a:prstGeom prst="rect">
            <a:avLst/>
          </a:prstGeom>
        </p:spPr>
        <p:txBody>
          <a:bodyPr/>
          <a:lst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algn="ctr">
              <a:spcBef>
                <a:spcPts val="0"/>
              </a:spcBef>
              <a:buFont typeface="Arial" panose="020B0604020202020204" pitchFamily="34" charset="0"/>
              <a:buNone/>
            </a:pPr>
            <a:r>
              <a:rPr lang="en-US" altLang="en-US" sz="1800" b="1" dirty="0" err="1">
                <a:solidFill>
                  <a:srgbClr val="FF3300"/>
                </a:solidFill>
              </a:rPr>
              <a:t>Democrit</a:t>
            </a:r>
            <a:r>
              <a:rPr lang="en-US" altLang="en-US" sz="1800" b="1" dirty="0">
                <a:solidFill>
                  <a:srgbClr val="FF3300"/>
                </a:solidFill>
              </a:rPr>
              <a:t> </a:t>
            </a:r>
          </a:p>
          <a:p>
            <a:pPr marL="0" algn="ctr">
              <a:spcBef>
                <a:spcPts val="0"/>
              </a:spcBef>
              <a:buFont typeface="Arial" panose="020B0604020202020204" pitchFamily="34" charset="0"/>
              <a:buNone/>
            </a:pPr>
            <a:r>
              <a:rPr lang="en-US" altLang="en-US" sz="1800" dirty="0" err="1"/>
              <a:t>và</a:t>
            </a:r>
            <a:r>
              <a:rPr lang="en-US" altLang="en-US" sz="1800" dirty="0"/>
              <a:t> </a:t>
            </a:r>
            <a:r>
              <a:rPr lang="en-US" altLang="en-US" sz="1800" dirty="0" err="1"/>
              <a:t>Học</a:t>
            </a:r>
            <a:r>
              <a:rPr lang="en-US" altLang="en-US" sz="1800" dirty="0"/>
              <a:t> </a:t>
            </a:r>
            <a:r>
              <a:rPr lang="en-US" altLang="en-US" sz="1800" dirty="0" err="1"/>
              <a:t>thuyết</a:t>
            </a:r>
            <a:r>
              <a:rPr lang="en-US" altLang="en-US" sz="1800" dirty="0"/>
              <a:t> </a:t>
            </a:r>
            <a:r>
              <a:rPr lang="en-US" altLang="en-US" sz="1800" dirty="0" err="1"/>
              <a:t>nguyên</a:t>
            </a:r>
            <a:r>
              <a:rPr lang="en-US" altLang="en-US" sz="1800" dirty="0"/>
              <a:t> </a:t>
            </a:r>
            <a:r>
              <a:rPr lang="en-US" altLang="en-US" sz="1800" dirty="0" err="1"/>
              <a:t>tử</a:t>
            </a:r>
            <a:endParaRPr lang="en-US" altLang="en-US" sz="1800" dirty="0"/>
          </a:p>
        </p:txBody>
      </p:sp>
      <p:sp>
        <p:nvSpPr>
          <p:cNvPr id="9" name="WordArt 8"/>
          <p:cNvSpPr>
            <a:spLocks noChangeArrowheads="1" noChangeShapeType="1" noTextEdit="1"/>
          </p:cNvSpPr>
          <p:nvPr/>
        </p:nvSpPr>
        <p:spPr bwMode="auto">
          <a:xfrm>
            <a:off x="2342417" y="710174"/>
            <a:ext cx="6735321" cy="466821"/>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marL="571500" indent="-571500" algn="ctr">
              <a:buFont typeface="Wingdings" panose="05000000000000000000" pitchFamily="2" charset="2"/>
              <a:buChar char="§"/>
            </a:pPr>
            <a:r>
              <a:rPr lang="vi-VN" sz="3600" b="1" kern="10" dirty="0">
                <a:ln w="9525">
                  <a:solidFill>
                    <a:srgbClr val="FFFF00"/>
                  </a:solidFill>
                  <a:round/>
                  <a:headEnd/>
                  <a:tailEnd/>
                </a:ln>
                <a:solidFill>
                  <a:srgbClr val="D60093"/>
                </a:solidFill>
              </a:rPr>
              <a:t>Chủ nghĩa duy vật mộc mạc chất phác thời cổ đạ</a:t>
            </a:r>
            <a:r>
              <a:rPr lang="vi-VN" sz="3600" b="1" kern="10" dirty="0">
                <a:ln w="9525">
                  <a:solidFill>
                    <a:srgbClr val="FFFF00"/>
                  </a:solidFill>
                  <a:round/>
                  <a:headEnd/>
                  <a:tailEnd/>
                </a:ln>
                <a:solidFill>
                  <a:srgbClr val="D60093"/>
                </a:solidFill>
                <a:latin typeface="Arial Đen"/>
              </a:rPr>
              <a:t>i</a:t>
            </a:r>
            <a:endParaRPr lang="en-US" sz="3600" b="1" kern="10" dirty="0">
              <a:ln w="9525">
                <a:solidFill>
                  <a:srgbClr val="FFFF00"/>
                </a:solidFill>
                <a:round/>
                <a:headEnd/>
                <a:tailEnd/>
              </a:ln>
              <a:solidFill>
                <a:srgbClr val="D60093"/>
              </a:solidFill>
              <a:latin typeface="Arial Đen"/>
            </a:endParaRPr>
          </a:p>
        </p:txBody>
      </p:sp>
      <p:sp>
        <p:nvSpPr>
          <p:cNvPr id="10" name="Rectangle 9"/>
          <p:cNvSpPr/>
          <p:nvPr/>
        </p:nvSpPr>
        <p:spPr>
          <a:xfrm>
            <a:off x="2908967" y="3088497"/>
            <a:ext cx="8494644" cy="754053"/>
          </a:xfrm>
          <a:prstGeom prst="rect">
            <a:avLst/>
          </a:prstGeom>
        </p:spPr>
        <p:txBody>
          <a:bodyPr wrap="square">
            <a:spAutoFit/>
          </a:bodyPr>
          <a:lstStyle/>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Đồng</a:t>
            </a:r>
            <a:r>
              <a:rPr lang="en-US" sz="2000" dirty="0">
                <a:solidFill>
                  <a:srgbClr val="002060"/>
                </a:solidFill>
                <a:cs typeface="Times New Roman"/>
              </a:rPr>
              <a:t> </a:t>
            </a:r>
            <a:r>
              <a:rPr lang="en-US" sz="2000" dirty="0" err="1">
                <a:solidFill>
                  <a:srgbClr val="002060"/>
                </a:solidFill>
                <a:cs typeface="Times New Roman"/>
              </a:rPr>
              <a:t>nhất</a:t>
            </a:r>
            <a:r>
              <a:rPr lang="en-US" sz="2000" dirty="0">
                <a:solidFill>
                  <a:srgbClr val="002060"/>
                </a:solidFill>
                <a:cs typeface="Times New Roman"/>
              </a:rPr>
              <a:t> </a:t>
            </a:r>
            <a:r>
              <a:rPr lang="en-US" sz="2000" dirty="0" err="1">
                <a:solidFill>
                  <a:srgbClr val="002060"/>
                </a:solidFill>
                <a:cs typeface="Times New Roman"/>
              </a:rPr>
              <a:t>vật</a:t>
            </a:r>
            <a:r>
              <a:rPr lang="en-US" sz="2000" dirty="0">
                <a:solidFill>
                  <a:srgbClr val="002060"/>
                </a:solidFill>
                <a:cs typeface="Times New Roman"/>
              </a:rPr>
              <a:t> </a:t>
            </a:r>
            <a:r>
              <a:rPr lang="en-US" sz="2000" dirty="0" err="1">
                <a:solidFill>
                  <a:srgbClr val="002060"/>
                </a:solidFill>
                <a:cs typeface="Times New Roman"/>
              </a:rPr>
              <a:t>chất</a:t>
            </a:r>
            <a:r>
              <a:rPr lang="en-US" sz="2000" dirty="0">
                <a:solidFill>
                  <a:srgbClr val="002060"/>
                </a:solidFill>
                <a:cs typeface="Times New Roman"/>
              </a:rPr>
              <a:t> </a:t>
            </a:r>
            <a:r>
              <a:rPr lang="en-US" sz="2000" dirty="0" err="1">
                <a:solidFill>
                  <a:srgbClr val="002060"/>
                </a:solidFill>
                <a:cs typeface="Times New Roman"/>
              </a:rPr>
              <a:t>với</a:t>
            </a:r>
            <a:r>
              <a:rPr lang="en-US" sz="2000" dirty="0">
                <a:solidFill>
                  <a:srgbClr val="002060"/>
                </a:solidFill>
                <a:cs typeface="Times New Roman"/>
              </a:rPr>
              <a:t> </a:t>
            </a:r>
            <a:r>
              <a:rPr lang="en-US" sz="2000" dirty="0" err="1">
                <a:solidFill>
                  <a:srgbClr val="002060"/>
                </a:solidFill>
                <a:cs typeface="Times New Roman"/>
              </a:rPr>
              <a:t>một</a:t>
            </a:r>
            <a:r>
              <a:rPr lang="en-US" sz="2000" dirty="0">
                <a:solidFill>
                  <a:srgbClr val="002060"/>
                </a:solidFill>
                <a:cs typeface="Times New Roman"/>
              </a:rPr>
              <a:t> hay </a:t>
            </a:r>
            <a:r>
              <a:rPr lang="en-US" sz="2000" dirty="0" err="1">
                <a:solidFill>
                  <a:srgbClr val="002060"/>
                </a:solidFill>
                <a:cs typeface="Times New Roman"/>
              </a:rPr>
              <a:t>một</a:t>
            </a:r>
            <a:r>
              <a:rPr lang="en-US" sz="2000" dirty="0">
                <a:solidFill>
                  <a:srgbClr val="002060"/>
                </a:solidFill>
                <a:cs typeface="Times New Roman"/>
              </a:rPr>
              <a:t> </a:t>
            </a:r>
            <a:r>
              <a:rPr lang="en-US" sz="2000" dirty="0" err="1">
                <a:solidFill>
                  <a:srgbClr val="002060"/>
                </a:solidFill>
                <a:cs typeface="Times New Roman"/>
              </a:rPr>
              <a:t>số</a:t>
            </a:r>
            <a:r>
              <a:rPr lang="en-US" sz="2000" dirty="0">
                <a:solidFill>
                  <a:srgbClr val="002060"/>
                </a:solidFill>
                <a:cs typeface="Times New Roman"/>
              </a:rPr>
              <a:t> </a:t>
            </a:r>
            <a:r>
              <a:rPr lang="en-US" sz="2000" dirty="0" err="1">
                <a:solidFill>
                  <a:srgbClr val="002060"/>
                </a:solidFill>
                <a:cs typeface="Times New Roman"/>
              </a:rPr>
              <a:t>chất</a:t>
            </a:r>
            <a:r>
              <a:rPr lang="en-US" sz="2000" dirty="0">
                <a:solidFill>
                  <a:srgbClr val="002060"/>
                </a:solidFill>
                <a:cs typeface="Times New Roman"/>
              </a:rPr>
              <a:t> </a:t>
            </a:r>
            <a:r>
              <a:rPr lang="en-US" sz="2000" dirty="0" err="1">
                <a:solidFill>
                  <a:srgbClr val="002060"/>
                </a:solidFill>
                <a:cs typeface="Times New Roman"/>
              </a:rPr>
              <a:t>cụ</a:t>
            </a:r>
            <a:r>
              <a:rPr lang="en-US" sz="2000" dirty="0">
                <a:solidFill>
                  <a:srgbClr val="002060"/>
                </a:solidFill>
                <a:cs typeface="Times New Roman"/>
              </a:rPr>
              <a:t> </a:t>
            </a:r>
            <a:r>
              <a:rPr lang="en-US" sz="2000" dirty="0" err="1">
                <a:solidFill>
                  <a:srgbClr val="002060"/>
                </a:solidFill>
                <a:cs typeface="Times New Roman"/>
              </a:rPr>
              <a:t>thể</a:t>
            </a:r>
            <a:r>
              <a:rPr lang="en-US" sz="2000" dirty="0">
                <a:solidFill>
                  <a:srgbClr val="002060"/>
                </a:solidFill>
                <a:cs typeface="Times New Roman"/>
              </a:rPr>
              <a:t> </a:t>
            </a:r>
            <a:r>
              <a:rPr lang="en-US" sz="2000" dirty="0" err="1">
                <a:solidFill>
                  <a:srgbClr val="002060"/>
                </a:solidFill>
                <a:cs typeface="Times New Roman"/>
              </a:rPr>
              <a:t>của</a:t>
            </a:r>
            <a:r>
              <a:rPr lang="en-US" sz="2000" dirty="0">
                <a:solidFill>
                  <a:srgbClr val="002060"/>
                </a:solidFill>
                <a:cs typeface="Times New Roman"/>
              </a:rPr>
              <a:t> </a:t>
            </a:r>
            <a:r>
              <a:rPr lang="en-US" sz="2000" dirty="0" err="1">
                <a:solidFill>
                  <a:srgbClr val="002060"/>
                </a:solidFill>
                <a:cs typeface="Times New Roman"/>
              </a:rPr>
              <a:t>vật</a:t>
            </a:r>
            <a:r>
              <a:rPr lang="en-US" sz="2000" dirty="0">
                <a:solidFill>
                  <a:srgbClr val="002060"/>
                </a:solidFill>
                <a:cs typeface="Times New Roman"/>
              </a:rPr>
              <a:t> </a:t>
            </a:r>
            <a:r>
              <a:rPr lang="en-US" sz="2000" dirty="0" err="1">
                <a:solidFill>
                  <a:srgbClr val="002060"/>
                </a:solidFill>
                <a:cs typeface="Times New Roman"/>
              </a:rPr>
              <a:t>chất</a:t>
            </a:r>
            <a:r>
              <a:rPr lang="en-US" sz="2000" dirty="0">
                <a:solidFill>
                  <a:srgbClr val="002060"/>
                </a:solidFill>
                <a:cs typeface="Times New Roman"/>
              </a:rPr>
              <a:t>.</a:t>
            </a:r>
          </a:p>
          <a:p>
            <a:pPr marL="457200" indent="-457200" algn="just" defTabSz="666750">
              <a:lnSpc>
                <a:spcPct val="90000"/>
              </a:lnSpc>
              <a:spcAft>
                <a:spcPct val="35000"/>
              </a:spcAft>
              <a:buFont typeface="Wingdings" panose="05000000000000000000" pitchFamily="2" charset="2"/>
              <a:buChar char="ü"/>
            </a:pPr>
            <a:r>
              <a:rPr lang="en-US" sz="2000" dirty="0">
                <a:solidFill>
                  <a:srgbClr val="002060"/>
                </a:solidFill>
                <a:cs typeface="Times New Roman"/>
              </a:rPr>
              <a:t>Quan </a:t>
            </a:r>
            <a:r>
              <a:rPr lang="en-US" sz="2000" dirty="0" err="1">
                <a:solidFill>
                  <a:srgbClr val="002060"/>
                </a:solidFill>
                <a:cs typeface="Times New Roman"/>
              </a:rPr>
              <a:t>niệm</a:t>
            </a:r>
            <a:r>
              <a:rPr lang="en-US" sz="2000" dirty="0">
                <a:solidFill>
                  <a:srgbClr val="002060"/>
                </a:solidFill>
                <a:cs typeface="Times New Roman"/>
              </a:rPr>
              <a:t> </a:t>
            </a:r>
            <a:r>
              <a:rPr lang="en-US" sz="2000" dirty="0" err="1">
                <a:solidFill>
                  <a:srgbClr val="002060"/>
                </a:solidFill>
                <a:cs typeface="Times New Roman"/>
              </a:rPr>
              <a:t>về</a:t>
            </a:r>
            <a:r>
              <a:rPr lang="en-US" sz="2000" dirty="0">
                <a:solidFill>
                  <a:srgbClr val="002060"/>
                </a:solidFill>
                <a:cs typeface="Times New Roman"/>
              </a:rPr>
              <a:t> </a:t>
            </a:r>
            <a:r>
              <a:rPr lang="en-US" sz="2000" dirty="0" err="1">
                <a:solidFill>
                  <a:srgbClr val="002060"/>
                </a:solidFill>
                <a:cs typeface="Times New Roman"/>
              </a:rPr>
              <a:t>thế</a:t>
            </a:r>
            <a:r>
              <a:rPr lang="en-US" sz="2000" dirty="0">
                <a:solidFill>
                  <a:srgbClr val="002060"/>
                </a:solidFill>
                <a:cs typeface="Times New Roman"/>
              </a:rPr>
              <a:t> </a:t>
            </a:r>
            <a:r>
              <a:rPr lang="en-US" sz="2000" dirty="0" err="1">
                <a:solidFill>
                  <a:srgbClr val="002060"/>
                </a:solidFill>
                <a:cs typeface="Times New Roman"/>
              </a:rPr>
              <a:t>giới</a:t>
            </a:r>
            <a:r>
              <a:rPr lang="en-US" sz="2000" dirty="0">
                <a:solidFill>
                  <a:srgbClr val="002060"/>
                </a:solidFill>
                <a:cs typeface="Times New Roman"/>
              </a:rPr>
              <a:t> </a:t>
            </a:r>
            <a:r>
              <a:rPr lang="en-US" sz="2000" dirty="0" err="1">
                <a:solidFill>
                  <a:srgbClr val="002060"/>
                </a:solidFill>
                <a:cs typeface="Times New Roman"/>
              </a:rPr>
              <a:t>mang</a:t>
            </a:r>
            <a:r>
              <a:rPr lang="en-US" sz="2000" dirty="0">
                <a:solidFill>
                  <a:srgbClr val="002060"/>
                </a:solidFill>
                <a:cs typeface="Times New Roman"/>
              </a:rPr>
              <a:t> </a:t>
            </a:r>
            <a:r>
              <a:rPr lang="en-US" sz="2000" dirty="0" err="1">
                <a:solidFill>
                  <a:srgbClr val="002060"/>
                </a:solidFill>
                <a:cs typeface="Times New Roman"/>
              </a:rPr>
              <a:t>tính</a:t>
            </a:r>
            <a:r>
              <a:rPr lang="en-US" sz="2000" dirty="0">
                <a:solidFill>
                  <a:srgbClr val="002060"/>
                </a:solidFill>
                <a:cs typeface="Times New Roman"/>
              </a:rPr>
              <a:t> </a:t>
            </a:r>
            <a:r>
              <a:rPr lang="en-US" sz="2000" dirty="0" err="1">
                <a:solidFill>
                  <a:srgbClr val="002060"/>
                </a:solidFill>
                <a:cs typeface="Times New Roman"/>
              </a:rPr>
              <a:t>trực</a:t>
            </a:r>
            <a:r>
              <a:rPr lang="en-US" sz="2000" dirty="0">
                <a:solidFill>
                  <a:srgbClr val="002060"/>
                </a:solidFill>
                <a:cs typeface="Times New Roman"/>
              </a:rPr>
              <a:t> </a:t>
            </a:r>
            <a:r>
              <a:rPr lang="en-US" sz="2000" dirty="0" err="1">
                <a:solidFill>
                  <a:srgbClr val="002060"/>
                </a:solidFill>
                <a:cs typeface="Times New Roman"/>
              </a:rPr>
              <a:t>quan</a:t>
            </a:r>
            <a:r>
              <a:rPr lang="en-US" sz="2000" dirty="0">
                <a:solidFill>
                  <a:srgbClr val="002060"/>
                </a:solidFill>
                <a:cs typeface="Times New Roman"/>
              </a:rPr>
              <a:t>, </a:t>
            </a:r>
            <a:r>
              <a:rPr lang="en-US" sz="2000" dirty="0" err="1">
                <a:solidFill>
                  <a:srgbClr val="002060"/>
                </a:solidFill>
                <a:cs typeface="Times New Roman"/>
              </a:rPr>
              <a:t>cảm</a:t>
            </a:r>
            <a:r>
              <a:rPr lang="en-US" sz="2000" dirty="0">
                <a:solidFill>
                  <a:srgbClr val="002060"/>
                </a:solidFill>
                <a:cs typeface="Times New Roman"/>
              </a:rPr>
              <a:t> </a:t>
            </a:r>
            <a:r>
              <a:rPr lang="en-US" sz="2000" dirty="0" err="1">
                <a:solidFill>
                  <a:srgbClr val="002060"/>
                </a:solidFill>
                <a:cs typeface="Times New Roman"/>
              </a:rPr>
              <a:t>tính</a:t>
            </a:r>
            <a:r>
              <a:rPr lang="en-US" sz="2000" dirty="0">
                <a:solidFill>
                  <a:srgbClr val="002060"/>
                </a:solidFill>
                <a:cs typeface="Times New Roman"/>
              </a:rPr>
              <a:t>, </a:t>
            </a:r>
            <a:r>
              <a:rPr lang="en-US" sz="2000" dirty="0" err="1">
                <a:solidFill>
                  <a:srgbClr val="002060"/>
                </a:solidFill>
                <a:cs typeface="Times New Roman"/>
              </a:rPr>
              <a:t>chất</a:t>
            </a:r>
            <a:r>
              <a:rPr lang="en-US" sz="2000" dirty="0">
                <a:solidFill>
                  <a:srgbClr val="002060"/>
                </a:solidFill>
                <a:cs typeface="Times New Roman"/>
              </a:rPr>
              <a:t> </a:t>
            </a:r>
            <a:r>
              <a:rPr lang="en-US" sz="2000" dirty="0" err="1">
                <a:solidFill>
                  <a:srgbClr val="002060"/>
                </a:solidFill>
                <a:cs typeface="Times New Roman"/>
              </a:rPr>
              <a:t>phác</a:t>
            </a:r>
            <a:r>
              <a:rPr lang="en-US" sz="2000" dirty="0">
                <a:solidFill>
                  <a:srgbClr val="002060"/>
                </a:solidFill>
                <a:cs typeface="Times New Roman"/>
              </a:rPr>
              <a:t>…</a:t>
            </a:r>
            <a:endParaRPr lang="en-US" sz="2000" dirty="0">
              <a:solidFill>
                <a:srgbClr val="002060"/>
              </a:solidFill>
            </a:endParaRPr>
          </a:p>
        </p:txBody>
      </p:sp>
      <p:sp>
        <p:nvSpPr>
          <p:cNvPr id="11" name="Rectangle 10"/>
          <p:cNvSpPr/>
          <p:nvPr/>
        </p:nvSpPr>
        <p:spPr>
          <a:xfrm>
            <a:off x="3008242" y="1865472"/>
            <a:ext cx="8494644" cy="754053"/>
          </a:xfrm>
          <a:prstGeom prst="rect">
            <a:avLst/>
          </a:prstGeom>
        </p:spPr>
        <p:txBody>
          <a:bodyPr wrap="square">
            <a:spAutoFit/>
          </a:bodyPr>
          <a:lstStyle/>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Thừa</a:t>
            </a:r>
            <a:r>
              <a:rPr lang="en-US" sz="2000" dirty="0">
                <a:solidFill>
                  <a:srgbClr val="002060"/>
                </a:solidFill>
                <a:cs typeface="Times New Roman"/>
              </a:rPr>
              <a:t> </a:t>
            </a:r>
            <a:r>
              <a:rPr lang="en-US" sz="2000" dirty="0" err="1">
                <a:solidFill>
                  <a:srgbClr val="002060"/>
                </a:solidFill>
                <a:cs typeface="Times New Roman"/>
              </a:rPr>
              <a:t>nhận</a:t>
            </a:r>
            <a:r>
              <a:rPr lang="en-US" sz="2000" dirty="0">
                <a:solidFill>
                  <a:srgbClr val="002060"/>
                </a:solidFill>
                <a:cs typeface="Times New Roman"/>
              </a:rPr>
              <a:t> </a:t>
            </a:r>
            <a:r>
              <a:rPr lang="en-US" sz="2000" dirty="0" err="1">
                <a:solidFill>
                  <a:srgbClr val="002060"/>
                </a:solidFill>
                <a:cs typeface="Times New Roman"/>
              </a:rPr>
              <a:t>tính</a:t>
            </a:r>
            <a:r>
              <a:rPr lang="en-US" sz="2000" dirty="0">
                <a:solidFill>
                  <a:srgbClr val="002060"/>
                </a:solidFill>
                <a:cs typeface="Times New Roman"/>
              </a:rPr>
              <a:t> </a:t>
            </a:r>
            <a:r>
              <a:rPr lang="en-US" sz="2000" dirty="0" err="1">
                <a:solidFill>
                  <a:srgbClr val="002060"/>
                </a:solidFill>
                <a:cs typeface="Times New Roman"/>
              </a:rPr>
              <a:t>thứ</a:t>
            </a:r>
            <a:r>
              <a:rPr lang="en-US" sz="2000" dirty="0">
                <a:solidFill>
                  <a:srgbClr val="002060"/>
                </a:solidFill>
                <a:cs typeface="Times New Roman"/>
              </a:rPr>
              <a:t> </a:t>
            </a:r>
            <a:r>
              <a:rPr lang="en-US" sz="2000" dirty="0" err="1">
                <a:solidFill>
                  <a:srgbClr val="002060"/>
                </a:solidFill>
                <a:cs typeface="Times New Roman"/>
              </a:rPr>
              <a:t>nhất</a:t>
            </a:r>
            <a:r>
              <a:rPr lang="en-US" sz="2000" dirty="0">
                <a:solidFill>
                  <a:srgbClr val="002060"/>
                </a:solidFill>
                <a:cs typeface="Times New Roman"/>
              </a:rPr>
              <a:t> </a:t>
            </a:r>
            <a:r>
              <a:rPr lang="en-US" sz="2000" dirty="0" err="1">
                <a:solidFill>
                  <a:srgbClr val="002060"/>
                </a:solidFill>
                <a:cs typeface="Times New Roman"/>
              </a:rPr>
              <a:t>của</a:t>
            </a:r>
            <a:r>
              <a:rPr lang="en-US" sz="2000" dirty="0">
                <a:solidFill>
                  <a:srgbClr val="002060"/>
                </a:solidFill>
                <a:cs typeface="Times New Roman"/>
              </a:rPr>
              <a:t> VC.</a:t>
            </a:r>
          </a:p>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Lấy</a:t>
            </a:r>
            <a:r>
              <a:rPr lang="en-US" sz="2000" dirty="0">
                <a:solidFill>
                  <a:srgbClr val="002060"/>
                </a:solidFill>
                <a:cs typeface="Times New Roman"/>
              </a:rPr>
              <a:t> </a:t>
            </a:r>
            <a:r>
              <a:rPr lang="en-US" sz="2000" dirty="0" err="1">
                <a:solidFill>
                  <a:srgbClr val="002060"/>
                </a:solidFill>
                <a:cs typeface="Times New Roman"/>
              </a:rPr>
              <a:t>bản</a:t>
            </a:r>
            <a:r>
              <a:rPr lang="en-US" sz="2000" dirty="0">
                <a:solidFill>
                  <a:srgbClr val="002060"/>
                </a:solidFill>
                <a:cs typeface="Times New Roman"/>
              </a:rPr>
              <a:t> </a:t>
            </a:r>
            <a:r>
              <a:rPr lang="en-US" sz="2000" dirty="0" err="1">
                <a:solidFill>
                  <a:srgbClr val="002060"/>
                </a:solidFill>
                <a:cs typeface="Times New Roman"/>
              </a:rPr>
              <a:t>thân</a:t>
            </a:r>
            <a:r>
              <a:rPr lang="en-US" sz="2000" dirty="0">
                <a:solidFill>
                  <a:srgbClr val="002060"/>
                </a:solidFill>
                <a:cs typeface="Times New Roman"/>
              </a:rPr>
              <a:t> </a:t>
            </a:r>
            <a:r>
              <a:rPr lang="en-US" sz="2000" dirty="0" err="1">
                <a:solidFill>
                  <a:srgbClr val="002060"/>
                </a:solidFill>
                <a:cs typeface="Times New Roman"/>
              </a:rPr>
              <a:t>giới</a:t>
            </a:r>
            <a:r>
              <a:rPr lang="en-US" sz="2000" dirty="0">
                <a:solidFill>
                  <a:srgbClr val="002060"/>
                </a:solidFill>
                <a:cs typeface="Times New Roman"/>
              </a:rPr>
              <a:t> </a:t>
            </a:r>
            <a:r>
              <a:rPr lang="en-US" sz="2000" dirty="0" err="1">
                <a:solidFill>
                  <a:srgbClr val="002060"/>
                </a:solidFill>
                <a:cs typeface="Times New Roman"/>
              </a:rPr>
              <a:t>tự</a:t>
            </a:r>
            <a:r>
              <a:rPr lang="en-US" sz="2000" dirty="0">
                <a:solidFill>
                  <a:srgbClr val="002060"/>
                </a:solidFill>
                <a:cs typeface="Times New Roman"/>
              </a:rPr>
              <a:t> </a:t>
            </a:r>
            <a:r>
              <a:rPr lang="en-US" sz="2000" dirty="0" err="1">
                <a:solidFill>
                  <a:srgbClr val="002060"/>
                </a:solidFill>
                <a:cs typeface="Times New Roman"/>
              </a:rPr>
              <a:t>nhiên</a:t>
            </a:r>
            <a:r>
              <a:rPr lang="en-US" sz="2000" dirty="0">
                <a:solidFill>
                  <a:srgbClr val="002060"/>
                </a:solidFill>
                <a:cs typeface="Times New Roman"/>
              </a:rPr>
              <a:t> </a:t>
            </a:r>
            <a:r>
              <a:rPr lang="en-US" sz="2000" dirty="0" err="1">
                <a:solidFill>
                  <a:srgbClr val="002060"/>
                </a:solidFill>
                <a:cs typeface="Times New Roman"/>
              </a:rPr>
              <a:t>để</a:t>
            </a:r>
            <a:r>
              <a:rPr lang="en-US" sz="2000" dirty="0">
                <a:solidFill>
                  <a:srgbClr val="002060"/>
                </a:solidFill>
                <a:cs typeface="Times New Roman"/>
              </a:rPr>
              <a:t> </a:t>
            </a:r>
            <a:r>
              <a:rPr lang="en-US" sz="2000" dirty="0" err="1">
                <a:solidFill>
                  <a:srgbClr val="002060"/>
                </a:solidFill>
                <a:cs typeface="Times New Roman"/>
              </a:rPr>
              <a:t>giải</a:t>
            </a:r>
            <a:r>
              <a:rPr lang="en-US" sz="2000" dirty="0">
                <a:solidFill>
                  <a:srgbClr val="002060"/>
                </a:solidFill>
                <a:cs typeface="Times New Roman"/>
              </a:rPr>
              <a:t> </a:t>
            </a:r>
            <a:r>
              <a:rPr lang="en-US" sz="2000" dirty="0" err="1">
                <a:solidFill>
                  <a:srgbClr val="002060"/>
                </a:solidFill>
                <a:cs typeface="Times New Roman"/>
              </a:rPr>
              <a:t>thích</a:t>
            </a:r>
            <a:r>
              <a:rPr lang="en-US" sz="2000" dirty="0">
                <a:solidFill>
                  <a:srgbClr val="002060"/>
                </a:solidFill>
                <a:cs typeface="Times New Roman"/>
              </a:rPr>
              <a:t> </a:t>
            </a:r>
            <a:r>
              <a:rPr lang="en-US" sz="2000" dirty="0" err="1">
                <a:solidFill>
                  <a:srgbClr val="002060"/>
                </a:solidFill>
                <a:cs typeface="Times New Roman"/>
              </a:rPr>
              <a:t>thế</a:t>
            </a:r>
            <a:r>
              <a:rPr lang="en-US" sz="2000" dirty="0">
                <a:solidFill>
                  <a:srgbClr val="002060"/>
                </a:solidFill>
                <a:cs typeface="Times New Roman"/>
              </a:rPr>
              <a:t> </a:t>
            </a:r>
            <a:r>
              <a:rPr lang="en-US" sz="2000" dirty="0" err="1">
                <a:solidFill>
                  <a:srgbClr val="002060"/>
                </a:solidFill>
                <a:cs typeface="Times New Roman"/>
              </a:rPr>
              <a:t>giới</a:t>
            </a:r>
            <a:r>
              <a:rPr lang="en-US" sz="2000" dirty="0">
                <a:solidFill>
                  <a:srgbClr val="002060"/>
                </a:solidFill>
                <a:cs typeface="Times New Roman"/>
              </a:rPr>
              <a:t>.</a:t>
            </a:r>
            <a:endParaRPr lang="en-US" sz="2000" dirty="0">
              <a:solidFill>
                <a:srgbClr val="002060"/>
              </a:solidFill>
            </a:endParaRPr>
          </a:p>
        </p:txBody>
      </p:sp>
      <p:sp>
        <p:nvSpPr>
          <p:cNvPr id="12" name="Rectangle 11"/>
          <p:cNvSpPr/>
          <p:nvPr/>
        </p:nvSpPr>
        <p:spPr>
          <a:xfrm>
            <a:off x="3779031" y="175553"/>
            <a:ext cx="3811301" cy="461665"/>
          </a:xfrm>
          <a:prstGeom prst="rect">
            <a:avLst/>
          </a:prstGeom>
        </p:spPr>
        <p:txBody>
          <a:bodyPr wrap="none">
            <a:spAutoFit/>
          </a:bodyPr>
          <a:lstStyle/>
          <a:p>
            <a:pPr marL="457200" indent="-457200" algn="ctr">
              <a:buFont typeface="Wingdings" panose="05000000000000000000" pitchFamily="2" charset="2"/>
              <a:buChar char="v"/>
              <a:defRPr/>
            </a:pPr>
            <a:r>
              <a:rPr lang="en-US" sz="2400" b="1" dirty="0">
                <a:solidFill>
                  <a:srgbClr val="3333CC"/>
                </a:solidFill>
                <a:ea typeface="ＭＳ Ｐゴシック" charset="0"/>
                <a:cs typeface="Arial" charset="0"/>
              </a:rPr>
              <a:t>CHỦ NGHĨA DUY VẬT</a:t>
            </a:r>
            <a:endParaRPr lang="vi-VN" sz="2400" b="1" dirty="0">
              <a:solidFill>
                <a:srgbClr val="3333CC"/>
              </a:solidFill>
              <a:ea typeface="ＭＳ Ｐゴシック" charset="0"/>
              <a:cs typeface="Arial" charset="0"/>
            </a:endParaRPr>
          </a:p>
        </p:txBody>
      </p:sp>
      <p:sp>
        <p:nvSpPr>
          <p:cNvPr id="13" name="Rectangle 12">
            <a:extLst>
              <a:ext uri="{FF2B5EF4-FFF2-40B4-BE49-F238E27FC236}">
                <a16:creationId xmlns="" xmlns:a16="http://schemas.microsoft.com/office/drawing/2014/main" id="{F1B0BEAE-8089-4931-8235-6719FB579B38}"/>
              </a:ext>
            </a:extLst>
          </p:cNvPr>
          <p:cNvSpPr/>
          <p:nvPr/>
        </p:nvSpPr>
        <p:spPr>
          <a:xfrm>
            <a:off x="4902804" y="2642357"/>
            <a:ext cx="1614545" cy="400110"/>
          </a:xfrm>
          <a:prstGeom prst="rect">
            <a:avLst/>
          </a:prstGeom>
        </p:spPr>
        <p:txBody>
          <a:bodyPr wrap="none">
            <a:spAutoFit/>
          </a:bodyPr>
          <a:lstStyle/>
          <a:p>
            <a:pPr marL="342900" indent="-342900" algn="ctr">
              <a:buFont typeface="Arial" panose="020B0604020202020204" pitchFamily="34" charset="0"/>
              <a:buChar char="•"/>
              <a:defRPr/>
            </a:pPr>
            <a:r>
              <a:rPr lang="en-US" sz="2000" b="1" dirty="0" err="1">
                <a:solidFill>
                  <a:srgbClr val="FF0066"/>
                </a:solidFill>
                <a:ea typeface="ＭＳ Ｐゴシック" charset="0"/>
                <a:cs typeface="Arial" charset="0"/>
              </a:rPr>
              <a:t>Hạn</a:t>
            </a:r>
            <a:r>
              <a:rPr lang="en-US" sz="2000" b="1" dirty="0">
                <a:solidFill>
                  <a:srgbClr val="FF0066"/>
                </a:solidFill>
                <a:ea typeface="ＭＳ Ｐゴシック" charset="0"/>
                <a:cs typeface="Arial" charset="0"/>
              </a:rPr>
              <a:t> </a:t>
            </a:r>
            <a:r>
              <a:rPr lang="en-US" sz="2000" b="1" dirty="0" err="1">
                <a:solidFill>
                  <a:srgbClr val="FF0066"/>
                </a:solidFill>
                <a:ea typeface="ＭＳ Ｐゴシック" charset="0"/>
                <a:cs typeface="Arial" charset="0"/>
              </a:rPr>
              <a:t>chế</a:t>
            </a:r>
            <a:r>
              <a:rPr lang="en-US" sz="2000" b="1" dirty="0">
                <a:solidFill>
                  <a:srgbClr val="FF0066"/>
                </a:solidFill>
                <a:ea typeface="ＭＳ Ｐゴシック" charset="0"/>
                <a:cs typeface="Arial" charset="0"/>
              </a:rPr>
              <a:t>:</a:t>
            </a:r>
            <a:endParaRPr lang="vi-VN" sz="2000" b="1" dirty="0">
              <a:solidFill>
                <a:srgbClr val="FF0066"/>
              </a:solidFill>
              <a:ea typeface="ＭＳ Ｐゴシック" charset="0"/>
              <a:cs typeface="Arial" charset="0"/>
            </a:endParaRPr>
          </a:p>
        </p:txBody>
      </p:sp>
      <p:sp>
        <p:nvSpPr>
          <p:cNvPr id="16" name="Rectangle 15">
            <a:extLst>
              <a:ext uri="{FF2B5EF4-FFF2-40B4-BE49-F238E27FC236}">
                <a16:creationId xmlns="" xmlns:a16="http://schemas.microsoft.com/office/drawing/2014/main" id="{8CA4DAD2-AB2D-41E6-A136-E65F78C2ED76}"/>
              </a:ext>
            </a:extLst>
          </p:cNvPr>
          <p:cNvSpPr/>
          <p:nvPr/>
        </p:nvSpPr>
        <p:spPr>
          <a:xfrm>
            <a:off x="4832272" y="1347392"/>
            <a:ext cx="1685077" cy="400110"/>
          </a:xfrm>
          <a:prstGeom prst="rect">
            <a:avLst/>
          </a:prstGeom>
        </p:spPr>
        <p:txBody>
          <a:bodyPr wrap="none">
            <a:spAutoFit/>
          </a:bodyPr>
          <a:lstStyle/>
          <a:p>
            <a:pPr marL="342900" indent="-342900" algn="ctr">
              <a:buFont typeface="Arial" panose="020B0604020202020204" pitchFamily="34" charset="0"/>
              <a:buChar char="•"/>
              <a:defRPr/>
            </a:pPr>
            <a:r>
              <a:rPr lang="en-US" sz="2000" b="1" dirty="0" err="1">
                <a:solidFill>
                  <a:srgbClr val="FF0066"/>
                </a:solidFill>
                <a:ea typeface="ＭＳ Ｐゴシック" charset="0"/>
                <a:cs typeface="Arial" charset="0"/>
              </a:rPr>
              <a:t>Tích</a:t>
            </a:r>
            <a:r>
              <a:rPr lang="en-US" sz="2000" b="1" dirty="0">
                <a:solidFill>
                  <a:srgbClr val="FF0066"/>
                </a:solidFill>
                <a:ea typeface="ＭＳ Ｐゴシック" charset="0"/>
                <a:cs typeface="Arial" charset="0"/>
              </a:rPr>
              <a:t> </a:t>
            </a:r>
            <a:r>
              <a:rPr lang="en-US" sz="2000" b="1" dirty="0" err="1">
                <a:solidFill>
                  <a:srgbClr val="FF0066"/>
                </a:solidFill>
                <a:ea typeface="ＭＳ Ｐゴシック" charset="0"/>
                <a:cs typeface="Arial" charset="0"/>
              </a:rPr>
              <a:t>cực</a:t>
            </a:r>
            <a:r>
              <a:rPr lang="en-US" sz="2000" b="1" dirty="0">
                <a:solidFill>
                  <a:srgbClr val="FF0066"/>
                </a:solidFill>
                <a:ea typeface="ＭＳ Ｐゴシック" charset="0"/>
                <a:cs typeface="Arial" charset="0"/>
              </a:rPr>
              <a:t>:</a:t>
            </a:r>
            <a:endParaRPr lang="vi-VN" sz="2000" b="1" dirty="0">
              <a:solidFill>
                <a:srgbClr val="FF0066"/>
              </a:solidFill>
              <a:ea typeface="ＭＳ Ｐゴシック" charset="0"/>
              <a:cs typeface="Arial" charset="0"/>
            </a:endParaRPr>
          </a:p>
        </p:txBody>
      </p:sp>
    </p:spTree>
    <p:extLst>
      <p:ext uri="{BB962C8B-B14F-4D97-AF65-F5344CB8AC3E}">
        <p14:creationId xmlns:p14="http://schemas.microsoft.com/office/powerpoint/2010/main" val="2544027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amond(in)">
                                      <p:cBhvr>
                                        <p:cTn id="7" dur="2000"/>
                                        <p:tgtEl>
                                          <p:spTgt spid="5"/>
                                        </p:tgtEl>
                                      </p:cBhvr>
                                    </p:animEffect>
                                  </p:childTnLst>
                                </p:cTn>
                              </p:par>
                            </p:childTnLst>
                          </p:cTn>
                        </p:par>
                        <p:par>
                          <p:cTn id="8" fill="hold">
                            <p:stCondLst>
                              <p:cond delay="2000"/>
                            </p:stCondLst>
                            <p:childTnLst>
                              <p:par>
                                <p:cTn id="9" presetID="23" presetClass="entr" presetSubtype="16"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500" fill="hold"/>
                                        <p:tgtEl>
                                          <p:spTgt spid="7"/>
                                        </p:tgtEl>
                                        <p:attrNameLst>
                                          <p:attrName>ppt_w</p:attrName>
                                        </p:attrNameLst>
                                      </p:cBhvr>
                                      <p:tavLst>
                                        <p:tav tm="0">
                                          <p:val>
                                            <p:fltVal val="0"/>
                                          </p:val>
                                        </p:tav>
                                        <p:tav tm="100000">
                                          <p:val>
                                            <p:strVal val="#ppt_w"/>
                                          </p:val>
                                        </p:tav>
                                      </p:tavLst>
                                    </p:anim>
                                    <p:anim calcmode="lin" valueType="num">
                                      <p:cBhvr>
                                        <p:cTn id="12" dur="500" fill="hold"/>
                                        <p:tgtEl>
                                          <p:spTgt spid="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descr="Tải Hình Nền Slide Powerpoint Thuyết Trìn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7"/>
          <p:cNvSpPr>
            <a:spLocks noChangeArrowheads="1" noChangeShapeType="1" noTextEdit="1"/>
          </p:cNvSpPr>
          <p:nvPr/>
        </p:nvSpPr>
        <p:spPr bwMode="auto">
          <a:xfrm>
            <a:off x="2693433" y="110910"/>
            <a:ext cx="6414052" cy="476498"/>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marL="571500" indent="-571500" algn="ctr">
              <a:buFont typeface="Wingdings" panose="05000000000000000000" pitchFamily="2" charset="2"/>
              <a:buChar char="§"/>
            </a:pPr>
            <a:r>
              <a:rPr lang="en-US" sz="3600" kern="10" dirty="0" err="1">
                <a:ln w="9525">
                  <a:solidFill>
                    <a:srgbClr val="FFFF00"/>
                  </a:solidFill>
                  <a:round/>
                  <a:headEnd/>
                  <a:tailEnd/>
                </a:ln>
                <a:solidFill>
                  <a:srgbClr val="FF0000"/>
                </a:solidFill>
                <a:latin typeface="Arial Đen"/>
              </a:rPr>
              <a:t>Chủ</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nghĩa</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duy</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vật</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siêu</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hình</a:t>
            </a:r>
            <a:r>
              <a:rPr lang="en-US" sz="3600" kern="10" dirty="0">
                <a:ln w="9525">
                  <a:solidFill>
                    <a:srgbClr val="FFFF00"/>
                  </a:solidFill>
                  <a:round/>
                  <a:headEnd/>
                  <a:tailEnd/>
                </a:ln>
                <a:solidFill>
                  <a:srgbClr val="FF0000"/>
                </a:solidFill>
                <a:latin typeface="Arial Đen"/>
              </a:rPr>
              <a:t> ở </a:t>
            </a:r>
            <a:r>
              <a:rPr lang="en-US" sz="3600" kern="10" dirty="0" err="1">
                <a:ln w="9525">
                  <a:solidFill>
                    <a:srgbClr val="FFFF00"/>
                  </a:solidFill>
                  <a:round/>
                  <a:headEnd/>
                  <a:tailEnd/>
                </a:ln>
                <a:solidFill>
                  <a:srgbClr val="FF0000"/>
                </a:solidFill>
                <a:latin typeface="Arial Đen"/>
              </a:rPr>
              <a:t>Tây</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Âu</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thế</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kỷ</a:t>
            </a:r>
            <a:r>
              <a:rPr lang="en-US" sz="3600" kern="10" dirty="0">
                <a:ln w="9525">
                  <a:solidFill>
                    <a:srgbClr val="FFFF00"/>
                  </a:solidFill>
                  <a:round/>
                  <a:headEnd/>
                  <a:tailEnd/>
                </a:ln>
                <a:solidFill>
                  <a:srgbClr val="FF0000"/>
                </a:solidFill>
                <a:latin typeface="Arial Đen"/>
              </a:rPr>
              <a:t> 17 - 18</a:t>
            </a:r>
          </a:p>
        </p:txBody>
      </p:sp>
      <p:grpSp>
        <p:nvGrpSpPr>
          <p:cNvPr id="6" name="Group 19"/>
          <p:cNvGrpSpPr>
            <a:grpSpLocks/>
          </p:cNvGrpSpPr>
          <p:nvPr/>
        </p:nvGrpSpPr>
        <p:grpSpPr bwMode="auto">
          <a:xfrm>
            <a:off x="1007165" y="4114801"/>
            <a:ext cx="7285935" cy="2232990"/>
            <a:chOff x="1152" y="2256"/>
            <a:chExt cx="3453" cy="1584"/>
          </a:xfrm>
        </p:grpSpPr>
        <p:grpSp>
          <p:nvGrpSpPr>
            <p:cNvPr id="7" name="Group 12"/>
            <p:cNvGrpSpPr>
              <a:grpSpLocks/>
            </p:cNvGrpSpPr>
            <p:nvPr/>
          </p:nvGrpSpPr>
          <p:grpSpPr bwMode="auto">
            <a:xfrm>
              <a:off x="1152" y="2256"/>
              <a:ext cx="1008" cy="1584"/>
              <a:chOff x="624" y="1584"/>
              <a:chExt cx="1440" cy="2304"/>
            </a:xfrm>
          </p:grpSpPr>
          <p:pic>
            <p:nvPicPr>
              <p:cNvPr id="12" name="Picture 6" descr="Francis Bacon"/>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624" y="1584"/>
                <a:ext cx="1440" cy="1728"/>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13" name="WordArt 10"/>
              <p:cNvSpPr>
                <a:spLocks noChangeArrowheads="1" noChangeShapeType="1" noTextEdit="1"/>
              </p:cNvSpPr>
              <p:nvPr/>
            </p:nvSpPr>
            <p:spPr bwMode="auto">
              <a:xfrm>
                <a:off x="672" y="3656"/>
                <a:ext cx="1344" cy="232"/>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kern="10" dirty="0" err="1">
                    <a:ln w="9525">
                      <a:solidFill>
                        <a:srgbClr val="000000"/>
                      </a:solidFill>
                      <a:round/>
                      <a:headEnd/>
                      <a:tailEnd/>
                    </a:ln>
                    <a:solidFill>
                      <a:srgbClr val="FF0000"/>
                    </a:solidFill>
                    <a:latin typeface="Arial Đen"/>
                  </a:rPr>
                  <a:t>Ph</a:t>
                </a:r>
                <a:r>
                  <a:rPr lang="vi-VN" sz="2000" kern="10" dirty="0">
                    <a:ln w="9525">
                      <a:solidFill>
                        <a:srgbClr val="000000"/>
                      </a:solidFill>
                      <a:round/>
                      <a:headEnd/>
                      <a:tailEnd/>
                    </a:ln>
                    <a:solidFill>
                      <a:srgbClr val="FF0000"/>
                    </a:solidFill>
                    <a:latin typeface="Arial Đen"/>
                  </a:rPr>
                  <a:t>. Bê cơn</a:t>
                </a:r>
                <a:endParaRPr lang="en-US" sz="2000" kern="10" dirty="0">
                  <a:ln w="9525">
                    <a:solidFill>
                      <a:srgbClr val="000000"/>
                    </a:solidFill>
                    <a:round/>
                    <a:headEnd/>
                    <a:tailEnd/>
                  </a:ln>
                  <a:solidFill>
                    <a:srgbClr val="FF0000"/>
                  </a:solidFill>
                  <a:latin typeface="Arial Đen"/>
                </a:endParaRPr>
              </a:p>
            </p:txBody>
          </p:sp>
        </p:grpSp>
        <p:pic>
          <p:nvPicPr>
            <p:cNvPr id="8" name="Picture 14" descr="john locke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2400" y="2256"/>
              <a:ext cx="912" cy="1221"/>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9" name="WordArt 15"/>
            <p:cNvSpPr>
              <a:spLocks noChangeArrowheads="1" noChangeShapeType="1" noTextEdit="1"/>
            </p:cNvSpPr>
            <p:nvPr/>
          </p:nvSpPr>
          <p:spPr bwMode="auto">
            <a:xfrm>
              <a:off x="2400" y="3670"/>
              <a:ext cx="860" cy="16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2000" kern="10" dirty="0">
                  <a:ln w="9525">
                    <a:solidFill>
                      <a:schemeClr val="tx2"/>
                    </a:solidFill>
                    <a:round/>
                    <a:headEnd/>
                    <a:tailEnd/>
                  </a:ln>
                  <a:solidFill>
                    <a:srgbClr val="FF0000"/>
                  </a:solidFill>
                  <a:latin typeface="Arial Đen"/>
                </a:rPr>
                <a:t>John Locker</a:t>
              </a:r>
            </a:p>
          </p:txBody>
        </p:sp>
        <p:pic>
          <p:nvPicPr>
            <p:cNvPr id="10" name="Picture 17" descr="Descartes"/>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3552" y="2256"/>
              <a:ext cx="1053" cy="1235"/>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11" name="WordArt 18"/>
            <p:cNvSpPr>
              <a:spLocks noChangeArrowheads="1" noChangeShapeType="1" noTextEdit="1"/>
            </p:cNvSpPr>
            <p:nvPr/>
          </p:nvSpPr>
          <p:spPr bwMode="auto">
            <a:xfrm>
              <a:off x="3552" y="3670"/>
              <a:ext cx="1014" cy="17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kern="10" dirty="0">
                  <a:ln w="9525">
                    <a:solidFill>
                      <a:srgbClr val="000000"/>
                    </a:solidFill>
                    <a:round/>
                    <a:headEnd/>
                    <a:tailEnd/>
                  </a:ln>
                  <a:solidFill>
                    <a:srgbClr val="FF0000"/>
                  </a:solidFill>
                  <a:latin typeface="Arial Đen"/>
                </a:rPr>
                <a:t>R. </a:t>
              </a:r>
              <a:r>
                <a:rPr lang="vi-VN" sz="2000" kern="10" dirty="0" err="1">
                  <a:ln w="9525">
                    <a:solidFill>
                      <a:srgbClr val="000000"/>
                    </a:solidFill>
                    <a:round/>
                    <a:headEnd/>
                    <a:tailEnd/>
                  </a:ln>
                  <a:solidFill>
                    <a:srgbClr val="FF0000"/>
                  </a:solidFill>
                  <a:latin typeface="Arial Đen"/>
                </a:rPr>
                <a:t>Đềcactơ</a:t>
              </a:r>
              <a:endParaRPr lang="en-US" sz="2000" kern="10" dirty="0">
                <a:ln w="9525">
                  <a:solidFill>
                    <a:srgbClr val="000000"/>
                  </a:solidFill>
                  <a:round/>
                  <a:headEnd/>
                  <a:tailEnd/>
                </a:ln>
                <a:solidFill>
                  <a:srgbClr val="FF0000"/>
                </a:solidFill>
                <a:latin typeface="Arial Đen"/>
              </a:endParaRPr>
            </a:p>
          </p:txBody>
        </p:sp>
      </p:grpSp>
      <p:sp>
        <p:nvSpPr>
          <p:cNvPr id="2" name="Rectangle 1">
            <a:extLst>
              <a:ext uri="{FF2B5EF4-FFF2-40B4-BE49-F238E27FC236}">
                <a16:creationId xmlns="" xmlns:a16="http://schemas.microsoft.com/office/drawing/2014/main" id="{31071024-3045-4A28-BD06-428382AD08D3}"/>
              </a:ext>
            </a:extLst>
          </p:cNvPr>
          <p:cNvSpPr/>
          <p:nvPr/>
        </p:nvSpPr>
        <p:spPr>
          <a:xfrm>
            <a:off x="490330" y="1073426"/>
            <a:ext cx="11701670" cy="42986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 xmlns:a16="http://schemas.microsoft.com/office/drawing/2014/main" id="{CE14FB06-F725-4E4C-B599-43986AA0C273}"/>
              </a:ext>
            </a:extLst>
          </p:cNvPr>
          <p:cNvSpPr/>
          <p:nvPr/>
        </p:nvSpPr>
        <p:spPr>
          <a:xfrm>
            <a:off x="4867537" y="611766"/>
            <a:ext cx="1685077" cy="400110"/>
          </a:xfrm>
          <a:prstGeom prst="rect">
            <a:avLst/>
          </a:prstGeom>
        </p:spPr>
        <p:txBody>
          <a:bodyPr wrap="none">
            <a:spAutoFit/>
          </a:bodyPr>
          <a:lstStyle/>
          <a:p>
            <a:pPr marL="342900" indent="-342900" algn="ctr">
              <a:buFont typeface="Arial" panose="020B0604020202020204" pitchFamily="34" charset="0"/>
              <a:buChar char="•"/>
              <a:defRPr/>
            </a:pPr>
            <a:r>
              <a:rPr lang="en-US" sz="2000" b="1" dirty="0" err="1">
                <a:solidFill>
                  <a:srgbClr val="FF0066"/>
                </a:solidFill>
                <a:ea typeface="ＭＳ Ｐゴシック" charset="0"/>
                <a:cs typeface="Arial" charset="0"/>
              </a:rPr>
              <a:t>Tích</a:t>
            </a:r>
            <a:r>
              <a:rPr lang="en-US" sz="2000" b="1" dirty="0">
                <a:solidFill>
                  <a:srgbClr val="FF0066"/>
                </a:solidFill>
                <a:ea typeface="ＭＳ Ｐゴシック" charset="0"/>
                <a:cs typeface="Arial" charset="0"/>
              </a:rPr>
              <a:t> </a:t>
            </a:r>
            <a:r>
              <a:rPr lang="en-US" sz="2000" b="1" dirty="0" err="1">
                <a:solidFill>
                  <a:srgbClr val="FF0066"/>
                </a:solidFill>
                <a:ea typeface="ＭＳ Ｐゴシック" charset="0"/>
                <a:cs typeface="Arial" charset="0"/>
              </a:rPr>
              <a:t>cực</a:t>
            </a:r>
            <a:r>
              <a:rPr lang="en-US" sz="2000" b="1" dirty="0">
                <a:solidFill>
                  <a:srgbClr val="FF0066"/>
                </a:solidFill>
                <a:ea typeface="ＭＳ Ｐゴシック" charset="0"/>
                <a:cs typeface="Arial" charset="0"/>
              </a:rPr>
              <a:t>:</a:t>
            </a:r>
            <a:endParaRPr lang="vi-VN" sz="2000" b="1" dirty="0">
              <a:solidFill>
                <a:srgbClr val="FF0066"/>
              </a:solidFill>
              <a:ea typeface="ＭＳ Ｐゴシック" charset="0"/>
              <a:cs typeface="Arial" charset="0"/>
            </a:endParaRPr>
          </a:p>
        </p:txBody>
      </p:sp>
      <p:sp>
        <p:nvSpPr>
          <p:cNvPr id="16" name="Rectangle 15">
            <a:extLst>
              <a:ext uri="{FF2B5EF4-FFF2-40B4-BE49-F238E27FC236}">
                <a16:creationId xmlns="" xmlns:a16="http://schemas.microsoft.com/office/drawing/2014/main" id="{FD5F6BB2-8953-45B8-92F0-D5225A9BC89B}"/>
              </a:ext>
            </a:extLst>
          </p:cNvPr>
          <p:cNvSpPr/>
          <p:nvPr/>
        </p:nvSpPr>
        <p:spPr>
          <a:xfrm>
            <a:off x="4902802" y="2408936"/>
            <a:ext cx="1614545" cy="400110"/>
          </a:xfrm>
          <a:prstGeom prst="rect">
            <a:avLst/>
          </a:prstGeom>
        </p:spPr>
        <p:txBody>
          <a:bodyPr wrap="none">
            <a:spAutoFit/>
          </a:bodyPr>
          <a:lstStyle/>
          <a:p>
            <a:pPr marL="342900" indent="-342900" algn="ctr">
              <a:buFont typeface="Arial" panose="020B0604020202020204" pitchFamily="34" charset="0"/>
              <a:buChar char="•"/>
              <a:defRPr/>
            </a:pPr>
            <a:r>
              <a:rPr lang="en-US" sz="2000" b="1" dirty="0" err="1">
                <a:solidFill>
                  <a:srgbClr val="FF0066"/>
                </a:solidFill>
                <a:ea typeface="ＭＳ Ｐゴシック" charset="0"/>
                <a:cs typeface="Arial" charset="0"/>
              </a:rPr>
              <a:t>Hạn</a:t>
            </a:r>
            <a:r>
              <a:rPr lang="en-US" sz="2000" b="1" dirty="0">
                <a:solidFill>
                  <a:srgbClr val="FF0066"/>
                </a:solidFill>
                <a:ea typeface="ＭＳ Ｐゴシック" charset="0"/>
                <a:cs typeface="Arial" charset="0"/>
              </a:rPr>
              <a:t> </a:t>
            </a:r>
            <a:r>
              <a:rPr lang="en-US" sz="2000" b="1" dirty="0" err="1">
                <a:solidFill>
                  <a:srgbClr val="FF0066"/>
                </a:solidFill>
                <a:ea typeface="ＭＳ Ｐゴシック" charset="0"/>
                <a:cs typeface="Arial" charset="0"/>
              </a:rPr>
              <a:t>chế</a:t>
            </a:r>
            <a:r>
              <a:rPr lang="en-US" sz="2000" b="1" dirty="0">
                <a:solidFill>
                  <a:srgbClr val="FF0066"/>
                </a:solidFill>
                <a:ea typeface="ＭＳ Ｐゴシック" charset="0"/>
                <a:cs typeface="Arial" charset="0"/>
              </a:rPr>
              <a:t>:</a:t>
            </a:r>
            <a:endParaRPr lang="vi-VN" sz="2000" b="1" dirty="0">
              <a:solidFill>
                <a:srgbClr val="FF0066"/>
              </a:solidFill>
              <a:ea typeface="ＭＳ Ｐゴシック" charset="0"/>
              <a:cs typeface="Arial" charset="0"/>
            </a:endParaRPr>
          </a:p>
        </p:txBody>
      </p:sp>
      <p:sp>
        <p:nvSpPr>
          <p:cNvPr id="18" name="Rectangle 17">
            <a:extLst>
              <a:ext uri="{FF2B5EF4-FFF2-40B4-BE49-F238E27FC236}">
                <a16:creationId xmlns="" xmlns:a16="http://schemas.microsoft.com/office/drawing/2014/main" id="{8F112DAC-A7A8-46BC-85B8-7CF2E759806D}"/>
              </a:ext>
            </a:extLst>
          </p:cNvPr>
          <p:cNvSpPr/>
          <p:nvPr/>
        </p:nvSpPr>
        <p:spPr>
          <a:xfrm>
            <a:off x="2934847" y="1122142"/>
            <a:ext cx="8494644" cy="1138773"/>
          </a:xfrm>
          <a:prstGeom prst="rect">
            <a:avLst/>
          </a:prstGeom>
        </p:spPr>
        <p:txBody>
          <a:bodyPr wrap="square">
            <a:spAutoFit/>
          </a:bodyPr>
          <a:lstStyle/>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Thừa</a:t>
            </a:r>
            <a:r>
              <a:rPr lang="en-US" sz="2000" dirty="0">
                <a:solidFill>
                  <a:srgbClr val="002060"/>
                </a:solidFill>
                <a:cs typeface="Times New Roman"/>
              </a:rPr>
              <a:t> </a:t>
            </a:r>
            <a:r>
              <a:rPr lang="en-US" sz="2000" dirty="0" err="1">
                <a:solidFill>
                  <a:srgbClr val="002060"/>
                </a:solidFill>
                <a:cs typeface="Times New Roman"/>
              </a:rPr>
              <a:t>nhận</a:t>
            </a:r>
            <a:r>
              <a:rPr lang="en-US" sz="2000" dirty="0">
                <a:solidFill>
                  <a:srgbClr val="002060"/>
                </a:solidFill>
                <a:cs typeface="Times New Roman"/>
              </a:rPr>
              <a:t> </a:t>
            </a:r>
            <a:r>
              <a:rPr lang="en-US" sz="2000" dirty="0" err="1">
                <a:solidFill>
                  <a:srgbClr val="002060"/>
                </a:solidFill>
                <a:cs typeface="Times New Roman"/>
              </a:rPr>
              <a:t>tính</a:t>
            </a:r>
            <a:r>
              <a:rPr lang="en-US" sz="2000" dirty="0">
                <a:solidFill>
                  <a:srgbClr val="002060"/>
                </a:solidFill>
                <a:cs typeface="Times New Roman"/>
              </a:rPr>
              <a:t> </a:t>
            </a:r>
            <a:r>
              <a:rPr lang="en-US" sz="2000" dirty="0" err="1">
                <a:solidFill>
                  <a:srgbClr val="002060"/>
                </a:solidFill>
                <a:cs typeface="Times New Roman"/>
              </a:rPr>
              <a:t>thứ</a:t>
            </a:r>
            <a:r>
              <a:rPr lang="en-US" sz="2000" dirty="0">
                <a:solidFill>
                  <a:srgbClr val="002060"/>
                </a:solidFill>
                <a:cs typeface="Times New Roman"/>
              </a:rPr>
              <a:t> </a:t>
            </a:r>
            <a:r>
              <a:rPr lang="en-US" sz="2000" dirty="0" err="1">
                <a:solidFill>
                  <a:srgbClr val="002060"/>
                </a:solidFill>
                <a:cs typeface="Times New Roman"/>
              </a:rPr>
              <a:t>nhất</a:t>
            </a:r>
            <a:r>
              <a:rPr lang="en-US" sz="2000" dirty="0">
                <a:solidFill>
                  <a:srgbClr val="002060"/>
                </a:solidFill>
                <a:cs typeface="Times New Roman"/>
              </a:rPr>
              <a:t> </a:t>
            </a:r>
            <a:r>
              <a:rPr lang="en-US" sz="2000" dirty="0" err="1">
                <a:solidFill>
                  <a:srgbClr val="002060"/>
                </a:solidFill>
                <a:cs typeface="Times New Roman"/>
              </a:rPr>
              <a:t>của</a:t>
            </a:r>
            <a:r>
              <a:rPr lang="en-US" sz="2000" dirty="0">
                <a:solidFill>
                  <a:srgbClr val="002060"/>
                </a:solidFill>
                <a:cs typeface="Times New Roman"/>
              </a:rPr>
              <a:t> VC.</a:t>
            </a:r>
          </a:p>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Phát</a:t>
            </a:r>
            <a:r>
              <a:rPr lang="en-US" sz="2000" dirty="0">
                <a:solidFill>
                  <a:srgbClr val="002060"/>
                </a:solidFill>
                <a:cs typeface="Times New Roman"/>
              </a:rPr>
              <a:t> </a:t>
            </a:r>
            <a:r>
              <a:rPr lang="en-US" sz="2000" dirty="0" err="1">
                <a:solidFill>
                  <a:srgbClr val="002060"/>
                </a:solidFill>
                <a:cs typeface="Times New Roman"/>
              </a:rPr>
              <a:t>triển</a:t>
            </a:r>
            <a:r>
              <a:rPr lang="en-US" sz="2000" dirty="0">
                <a:solidFill>
                  <a:srgbClr val="002060"/>
                </a:solidFill>
                <a:cs typeface="Times New Roman"/>
              </a:rPr>
              <a:t> </a:t>
            </a:r>
            <a:r>
              <a:rPr lang="en-US" sz="2000" dirty="0" err="1">
                <a:solidFill>
                  <a:srgbClr val="002060"/>
                </a:solidFill>
                <a:cs typeface="Times New Roman"/>
              </a:rPr>
              <a:t>quan</a:t>
            </a:r>
            <a:r>
              <a:rPr lang="en-US" sz="2000" dirty="0">
                <a:solidFill>
                  <a:srgbClr val="002060"/>
                </a:solidFill>
                <a:cs typeface="Times New Roman"/>
              </a:rPr>
              <a:t> </a:t>
            </a:r>
            <a:r>
              <a:rPr lang="en-US" sz="2000" dirty="0" err="1">
                <a:solidFill>
                  <a:srgbClr val="002060"/>
                </a:solidFill>
                <a:cs typeface="Times New Roman"/>
              </a:rPr>
              <a:t>điểm</a:t>
            </a:r>
            <a:r>
              <a:rPr lang="en-US" sz="2000" dirty="0">
                <a:solidFill>
                  <a:srgbClr val="002060"/>
                </a:solidFill>
                <a:cs typeface="Times New Roman"/>
              </a:rPr>
              <a:t> CNDVCĐ</a:t>
            </a:r>
          </a:p>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Góp</a:t>
            </a:r>
            <a:r>
              <a:rPr lang="en-US" sz="2000" dirty="0">
                <a:solidFill>
                  <a:srgbClr val="002060"/>
                </a:solidFill>
                <a:cs typeface="Times New Roman"/>
              </a:rPr>
              <a:t> </a:t>
            </a:r>
            <a:r>
              <a:rPr lang="en-US" sz="2000" dirty="0" err="1">
                <a:solidFill>
                  <a:srgbClr val="002060"/>
                </a:solidFill>
                <a:cs typeface="Times New Roman"/>
              </a:rPr>
              <a:t>phần</a:t>
            </a:r>
            <a:r>
              <a:rPr lang="en-US" sz="2000" dirty="0">
                <a:solidFill>
                  <a:srgbClr val="002060"/>
                </a:solidFill>
                <a:cs typeface="Times New Roman"/>
              </a:rPr>
              <a:t> </a:t>
            </a:r>
            <a:r>
              <a:rPr lang="en-US" sz="2000" dirty="0" err="1">
                <a:solidFill>
                  <a:srgbClr val="002060"/>
                </a:solidFill>
                <a:cs typeface="Times New Roman"/>
              </a:rPr>
              <a:t>đẩy</a:t>
            </a:r>
            <a:r>
              <a:rPr lang="en-US" sz="2000" dirty="0">
                <a:solidFill>
                  <a:srgbClr val="002060"/>
                </a:solidFill>
                <a:cs typeface="Times New Roman"/>
              </a:rPr>
              <a:t> </a:t>
            </a:r>
            <a:r>
              <a:rPr lang="en-US" sz="2000" dirty="0" err="1">
                <a:solidFill>
                  <a:srgbClr val="002060"/>
                </a:solidFill>
                <a:cs typeface="Times New Roman"/>
              </a:rPr>
              <a:t>lùi</a:t>
            </a:r>
            <a:r>
              <a:rPr lang="en-US" sz="2000" dirty="0">
                <a:solidFill>
                  <a:srgbClr val="002060"/>
                </a:solidFill>
                <a:cs typeface="Times New Roman"/>
              </a:rPr>
              <a:t> TGQ </a:t>
            </a:r>
            <a:r>
              <a:rPr lang="en-US" sz="2000" dirty="0" err="1">
                <a:solidFill>
                  <a:srgbClr val="002060"/>
                </a:solidFill>
                <a:cs typeface="Times New Roman"/>
              </a:rPr>
              <a:t>duy</a:t>
            </a:r>
            <a:r>
              <a:rPr lang="en-US" sz="2000" dirty="0">
                <a:solidFill>
                  <a:srgbClr val="002060"/>
                </a:solidFill>
                <a:cs typeface="Times New Roman"/>
              </a:rPr>
              <a:t> </a:t>
            </a:r>
            <a:r>
              <a:rPr lang="en-US" sz="2000" dirty="0" err="1">
                <a:solidFill>
                  <a:srgbClr val="002060"/>
                </a:solidFill>
                <a:cs typeface="Times New Roman"/>
              </a:rPr>
              <a:t>tâm</a:t>
            </a:r>
            <a:r>
              <a:rPr lang="en-US" sz="2000" dirty="0">
                <a:solidFill>
                  <a:srgbClr val="002060"/>
                </a:solidFill>
                <a:cs typeface="Times New Roman"/>
              </a:rPr>
              <a:t>, </a:t>
            </a:r>
            <a:r>
              <a:rPr lang="en-US" sz="2000" dirty="0" err="1">
                <a:solidFill>
                  <a:srgbClr val="002060"/>
                </a:solidFill>
                <a:cs typeface="Times New Roman"/>
              </a:rPr>
              <a:t>tôn</a:t>
            </a:r>
            <a:r>
              <a:rPr lang="en-US" sz="2000" dirty="0">
                <a:solidFill>
                  <a:srgbClr val="002060"/>
                </a:solidFill>
                <a:cs typeface="Times New Roman"/>
              </a:rPr>
              <a:t> </a:t>
            </a:r>
            <a:r>
              <a:rPr lang="en-US" sz="2000" dirty="0" err="1">
                <a:solidFill>
                  <a:srgbClr val="002060"/>
                </a:solidFill>
                <a:cs typeface="Times New Roman"/>
              </a:rPr>
              <a:t>giáo</a:t>
            </a:r>
            <a:r>
              <a:rPr lang="en-US" sz="2000" dirty="0">
                <a:solidFill>
                  <a:srgbClr val="002060"/>
                </a:solidFill>
                <a:cs typeface="Times New Roman"/>
              </a:rPr>
              <a:t>…</a:t>
            </a:r>
            <a:endParaRPr lang="en-US" sz="2000" dirty="0">
              <a:solidFill>
                <a:srgbClr val="002060"/>
              </a:solidFill>
            </a:endParaRPr>
          </a:p>
        </p:txBody>
      </p:sp>
      <p:sp>
        <p:nvSpPr>
          <p:cNvPr id="20" name="Rectangle 19">
            <a:extLst>
              <a:ext uri="{FF2B5EF4-FFF2-40B4-BE49-F238E27FC236}">
                <a16:creationId xmlns="" xmlns:a16="http://schemas.microsoft.com/office/drawing/2014/main" id="{0FC6E124-1153-4753-9BCE-5A1E61368AD9}"/>
              </a:ext>
            </a:extLst>
          </p:cNvPr>
          <p:cNvSpPr/>
          <p:nvPr/>
        </p:nvSpPr>
        <p:spPr>
          <a:xfrm>
            <a:off x="2934847" y="2772879"/>
            <a:ext cx="8494644" cy="1308050"/>
          </a:xfrm>
          <a:prstGeom prst="rect">
            <a:avLst/>
          </a:prstGeom>
        </p:spPr>
        <p:txBody>
          <a:bodyPr wrap="square">
            <a:spAutoFit/>
          </a:bodyPr>
          <a:lstStyle/>
          <a:p>
            <a:pPr marL="457200" indent="-457200" algn="just" defTabSz="666750">
              <a:lnSpc>
                <a:spcPct val="90000"/>
              </a:lnSpc>
              <a:spcAft>
                <a:spcPct val="35000"/>
              </a:spcAft>
              <a:buFont typeface="Wingdings" panose="05000000000000000000" pitchFamily="2" charset="2"/>
              <a:buChar char="ü"/>
            </a:pPr>
            <a:r>
              <a:rPr lang="en-US" sz="2000" dirty="0" err="1">
                <a:solidFill>
                  <a:srgbClr val="002060"/>
                </a:solidFill>
                <a:cs typeface="Times New Roman"/>
              </a:rPr>
              <a:t>Không</a:t>
            </a:r>
            <a:r>
              <a:rPr lang="en-US" sz="2000" dirty="0">
                <a:solidFill>
                  <a:srgbClr val="002060"/>
                </a:solidFill>
                <a:cs typeface="Times New Roman"/>
              </a:rPr>
              <a:t> </a:t>
            </a:r>
            <a:r>
              <a:rPr lang="en-US" sz="2000" dirty="0" err="1">
                <a:solidFill>
                  <a:srgbClr val="002060"/>
                </a:solidFill>
                <a:cs typeface="Times New Roman"/>
              </a:rPr>
              <a:t>phản</a:t>
            </a:r>
            <a:r>
              <a:rPr lang="en-US" sz="2000" dirty="0">
                <a:solidFill>
                  <a:srgbClr val="002060"/>
                </a:solidFill>
                <a:cs typeface="Times New Roman"/>
              </a:rPr>
              <a:t> </a:t>
            </a:r>
            <a:r>
              <a:rPr lang="en-US" sz="2000" dirty="0" err="1">
                <a:solidFill>
                  <a:srgbClr val="002060"/>
                </a:solidFill>
                <a:cs typeface="Times New Roman"/>
              </a:rPr>
              <a:t>ánh</a:t>
            </a:r>
            <a:r>
              <a:rPr lang="en-US" sz="2000" dirty="0">
                <a:solidFill>
                  <a:srgbClr val="002060"/>
                </a:solidFill>
                <a:cs typeface="Times New Roman"/>
              </a:rPr>
              <a:t> </a:t>
            </a:r>
            <a:r>
              <a:rPr lang="en-US" sz="2000" dirty="0" err="1">
                <a:solidFill>
                  <a:srgbClr val="002060"/>
                </a:solidFill>
                <a:cs typeface="Times New Roman"/>
              </a:rPr>
              <a:t>đúng</a:t>
            </a:r>
            <a:r>
              <a:rPr lang="en-US" sz="2000" dirty="0">
                <a:solidFill>
                  <a:srgbClr val="002060"/>
                </a:solidFill>
                <a:cs typeface="Times New Roman"/>
              </a:rPr>
              <a:t> </a:t>
            </a:r>
            <a:r>
              <a:rPr lang="en-US" sz="2000" dirty="0" err="1">
                <a:solidFill>
                  <a:srgbClr val="002060"/>
                </a:solidFill>
                <a:cs typeface="Times New Roman"/>
              </a:rPr>
              <a:t>hiện</a:t>
            </a:r>
            <a:r>
              <a:rPr lang="en-US" sz="2000" dirty="0">
                <a:solidFill>
                  <a:srgbClr val="002060"/>
                </a:solidFill>
                <a:cs typeface="Times New Roman"/>
              </a:rPr>
              <a:t> </a:t>
            </a:r>
            <a:r>
              <a:rPr lang="en-US" sz="2000" dirty="0" err="1">
                <a:solidFill>
                  <a:srgbClr val="002060"/>
                </a:solidFill>
                <a:cs typeface="Times New Roman"/>
              </a:rPr>
              <a:t>thực</a:t>
            </a:r>
            <a:r>
              <a:rPr lang="en-US" sz="2000" dirty="0">
                <a:solidFill>
                  <a:srgbClr val="002060"/>
                </a:solidFill>
                <a:cs typeface="Times New Roman"/>
              </a:rPr>
              <a:t>.</a:t>
            </a:r>
          </a:p>
          <a:p>
            <a:pPr marL="457200" indent="-457200" algn="just" defTabSz="666750">
              <a:lnSpc>
                <a:spcPct val="90000"/>
              </a:lnSpc>
              <a:spcAft>
                <a:spcPct val="35000"/>
              </a:spcAft>
              <a:buFont typeface="Wingdings" panose="05000000000000000000" pitchFamily="2" charset="2"/>
              <a:buChar char="ü"/>
            </a:pPr>
            <a:r>
              <a:rPr lang="en-US" sz="2000" kern="0" dirty="0" err="1">
                <a:solidFill>
                  <a:srgbClr val="000099"/>
                </a:solidFill>
                <a:cs typeface="Times New Roman"/>
              </a:rPr>
              <a:t>Xem</a:t>
            </a:r>
            <a:r>
              <a:rPr lang="en-US" sz="2000" kern="0" dirty="0">
                <a:solidFill>
                  <a:srgbClr val="000099"/>
                </a:solidFill>
                <a:cs typeface="Times New Roman"/>
              </a:rPr>
              <a:t> </a:t>
            </a:r>
            <a:r>
              <a:rPr lang="en-US" sz="2000" kern="0" dirty="0" err="1">
                <a:solidFill>
                  <a:srgbClr val="000099"/>
                </a:solidFill>
                <a:cs typeface="Times New Roman"/>
              </a:rPr>
              <a:t>thế</a:t>
            </a:r>
            <a:r>
              <a:rPr lang="en-US" sz="2000" kern="0" dirty="0">
                <a:solidFill>
                  <a:srgbClr val="000099"/>
                </a:solidFill>
                <a:cs typeface="Times New Roman"/>
              </a:rPr>
              <a:t> </a:t>
            </a:r>
            <a:r>
              <a:rPr lang="en-US" sz="2000" kern="0" dirty="0" err="1">
                <a:solidFill>
                  <a:srgbClr val="000099"/>
                </a:solidFill>
                <a:cs typeface="Times New Roman"/>
              </a:rPr>
              <a:t>giới</a:t>
            </a:r>
            <a:r>
              <a:rPr lang="en-US" sz="2000" kern="0" dirty="0">
                <a:solidFill>
                  <a:srgbClr val="000099"/>
                </a:solidFill>
                <a:cs typeface="Times New Roman"/>
              </a:rPr>
              <a:t> </a:t>
            </a:r>
            <a:r>
              <a:rPr lang="en-US" sz="2000" kern="0" dirty="0" err="1">
                <a:solidFill>
                  <a:srgbClr val="000099"/>
                </a:solidFill>
                <a:cs typeface="Times New Roman"/>
              </a:rPr>
              <a:t>như</a:t>
            </a:r>
            <a:r>
              <a:rPr lang="en-US" sz="2000" kern="0" dirty="0">
                <a:solidFill>
                  <a:srgbClr val="000099"/>
                </a:solidFill>
                <a:cs typeface="Times New Roman"/>
              </a:rPr>
              <a:t> </a:t>
            </a:r>
            <a:r>
              <a:rPr lang="en-US" sz="2000" kern="0" dirty="0" err="1">
                <a:solidFill>
                  <a:srgbClr val="000099"/>
                </a:solidFill>
                <a:cs typeface="Times New Roman"/>
              </a:rPr>
              <a:t>một</a:t>
            </a:r>
            <a:r>
              <a:rPr lang="en-US" sz="2000" kern="0" dirty="0">
                <a:solidFill>
                  <a:srgbClr val="000099"/>
                </a:solidFill>
                <a:cs typeface="Times New Roman"/>
              </a:rPr>
              <a:t> </a:t>
            </a:r>
            <a:r>
              <a:rPr lang="en-US" sz="2000" kern="0" dirty="0" err="1">
                <a:solidFill>
                  <a:srgbClr val="000099"/>
                </a:solidFill>
                <a:cs typeface="Times New Roman"/>
              </a:rPr>
              <a:t>cổ</a:t>
            </a:r>
            <a:r>
              <a:rPr lang="en-US" sz="2000" kern="0" dirty="0">
                <a:solidFill>
                  <a:srgbClr val="000099"/>
                </a:solidFill>
                <a:cs typeface="Times New Roman"/>
              </a:rPr>
              <a:t> </a:t>
            </a:r>
            <a:r>
              <a:rPr lang="en-US" sz="2000" kern="0" dirty="0" err="1">
                <a:solidFill>
                  <a:srgbClr val="000099"/>
                </a:solidFill>
                <a:cs typeface="Times New Roman"/>
              </a:rPr>
              <a:t>máy</a:t>
            </a:r>
            <a:r>
              <a:rPr lang="en-US" sz="2000" kern="0" dirty="0">
                <a:solidFill>
                  <a:srgbClr val="000099"/>
                </a:solidFill>
                <a:cs typeface="Times New Roman"/>
              </a:rPr>
              <a:t> </a:t>
            </a:r>
            <a:r>
              <a:rPr lang="en-US" sz="2000" kern="0" dirty="0" err="1">
                <a:solidFill>
                  <a:srgbClr val="000099"/>
                </a:solidFill>
                <a:cs typeface="Times New Roman"/>
              </a:rPr>
              <a:t>khổng</a:t>
            </a:r>
            <a:r>
              <a:rPr lang="en-US" sz="2000" kern="0" dirty="0">
                <a:solidFill>
                  <a:srgbClr val="000099"/>
                </a:solidFill>
                <a:cs typeface="Times New Roman"/>
              </a:rPr>
              <a:t> </a:t>
            </a:r>
            <a:r>
              <a:rPr lang="en-US" sz="2000" kern="0" dirty="0" err="1">
                <a:solidFill>
                  <a:srgbClr val="000099"/>
                </a:solidFill>
                <a:cs typeface="Times New Roman"/>
              </a:rPr>
              <a:t>lồ</a:t>
            </a:r>
            <a:r>
              <a:rPr lang="en-US" sz="2000" kern="0" dirty="0">
                <a:solidFill>
                  <a:srgbClr val="000099"/>
                </a:solidFill>
                <a:cs typeface="Times New Roman"/>
              </a:rPr>
              <a:t>, </a:t>
            </a:r>
            <a:r>
              <a:rPr lang="en-US" sz="2000" kern="0" dirty="0" err="1">
                <a:solidFill>
                  <a:srgbClr val="000099"/>
                </a:solidFill>
                <a:cs typeface="Times New Roman"/>
              </a:rPr>
              <a:t>mỗi</a:t>
            </a:r>
            <a:r>
              <a:rPr lang="en-US" sz="2000" kern="0" dirty="0">
                <a:solidFill>
                  <a:srgbClr val="000099"/>
                </a:solidFill>
                <a:cs typeface="Times New Roman"/>
              </a:rPr>
              <a:t> </a:t>
            </a:r>
            <a:r>
              <a:rPr lang="en-US" sz="2000" kern="0" dirty="0" err="1">
                <a:solidFill>
                  <a:srgbClr val="000099"/>
                </a:solidFill>
                <a:cs typeface="Times New Roman"/>
              </a:rPr>
              <a:t>bộ</a:t>
            </a:r>
            <a:r>
              <a:rPr lang="en-US" sz="2000" kern="0" dirty="0">
                <a:solidFill>
                  <a:srgbClr val="000099"/>
                </a:solidFill>
                <a:cs typeface="Times New Roman"/>
              </a:rPr>
              <a:t> </a:t>
            </a:r>
            <a:r>
              <a:rPr lang="en-US" sz="2000" kern="0" dirty="0" err="1">
                <a:solidFill>
                  <a:srgbClr val="000099"/>
                </a:solidFill>
                <a:cs typeface="Times New Roman"/>
              </a:rPr>
              <a:t>phận</a:t>
            </a:r>
            <a:r>
              <a:rPr lang="en-US" sz="2000" kern="0" dirty="0">
                <a:solidFill>
                  <a:srgbClr val="000099"/>
                </a:solidFill>
                <a:cs typeface="Times New Roman"/>
              </a:rPr>
              <a:t> </a:t>
            </a:r>
            <a:r>
              <a:rPr lang="en-US" sz="2000" kern="0" dirty="0" err="1">
                <a:solidFill>
                  <a:srgbClr val="000099"/>
                </a:solidFill>
                <a:cs typeface="Times New Roman"/>
              </a:rPr>
              <a:t>tạo</a:t>
            </a:r>
            <a:r>
              <a:rPr lang="en-US" sz="2000" kern="0" dirty="0">
                <a:solidFill>
                  <a:srgbClr val="000099"/>
                </a:solidFill>
                <a:cs typeface="Times New Roman"/>
              </a:rPr>
              <a:t> </a:t>
            </a:r>
            <a:r>
              <a:rPr lang="en-US" sz="2000" kern="0" dirty="0" err="1">
                <a:solidFill>
                  <a:srgbClr val="000099"/>
                </a:solidFill>
                <a:cs typeface="Times New Roman"/>
              </a:rPr>
              <a:t>nên</a:t>
            </a:r>
            <a:r>
              <a:rPr lang="en-US" sz="2000" kern="0" dirty="0">
                <a:solidFill>
                  <a:srgbClr val="000099"/>
                </a:solidFill>
                <a:cs typeface="Times New Roman"/>
              </a:rPr>
              <a:t> TG ở </a:t>
            </a:r>
            <a:r>
              <a:rPr lang="en-US" sz="2000" kern="0" dirty="0" err="1">
                <a:solidFill>
                  <a:srgbClr val="000099"/>
                </a:solidFill>
                <a:cs typeface="Times New Roman"/>
              </a:rPr>
              <a:t>trong</a:t>
            </a:r>
            <a:r>
              <a:rPr lang="en-US" sz="2000" kern="0" dirty="0">
                <a:solidFill>
                  <a:srgbClr val="000099"/>
                </a:solidFill>
                <a:cs typeface="Times New Roman"/>
              </a:rPr>
              <a:t> </a:t>
            </a:r>
            <a:r>
              <a:rPr lang="en-US" sz="2000" kern="0" dirty="0" err="1">
                <a:solidFill>
                  <a:srgbClr val="000099"/>
                </a:solidFill>
                <a:cs typeface="Times New Roman"/>
              </a:rPr>
              <a:t>trạng</a:t>
            </a:r>
            <a:r>
              <a:rPr lang="en-US" sz="2000" kern="0" dirty="0">
                <a:solidFill>
                  <a:srgbClr val="000099"/>
                </a:solidFill>
                <a:cs typeface="Times New Roman"/>
              </a:rPr>
              <a:t> </a:t>
            </a:r>
            <a:r>
              <a:rPr lang="en-US" sz="2000" kern="0" dirty="0" err="1">
                <a:solidFill>
                  <a:srgbClr val="000099"/>
                </a:solidFill>
                <a:cs typeface="Times New Roman"/>
              </a:rPr>
              <a:t>thái</a:t>
            </a:r>
            <a:r>
              <a:rPr lang="en-US" sz="2000" kern="0" dirty="0">
                <a:solidFill>
                  <a:srgbClr val="000099"/>
                </a:solidFill>
                <a:cs typeface="Times New Roman"/>
              </a:rPr>
              <a:t> </a:t>
            </a:r>
            <a:r>
              <a:rPr lang="en-US" sz="2000" kern="0" dirty="0" err="1">
                <a:solidFill>
                  <a:srgbClr val="000099"/>
                </a:solidFill>
                <a:cs typeface="Times New Roman"/>
              </a:rPr>
              <a:t>biệt</a:t>
            </a:r>
            <a:r>
              <a:rPr lang="en-US" sz="2000" kern="0" dirty="0">
                <a:solidFill>
                  <a:srgbClr val="000099"/>
                </a:solidFill>
                <a:cs typeface="Times New Roman"/>
              </a:rPr>
              <a:t> </a:t>
            </a:r>
            <a:r>
              <a:rPr lang="en-US" sz="2000" kern="0" dirty="0" err="1">
                <a:solidFill>
                  <a:srgbClr val="000099"/>
                </a:solidFill>
                <a:cs typeface="Times New Roman"/>
              </a:rPr>
              <a:t>lập</a:t>
            </a:r>
            <a:r>
              <a:rPr lang="en-US" sz="2000" kern="0" dirty="0">
                <a:solidFill>
                  <a:srgbClr val="000099"/>
                </a:solidFill>
                <a:cs typeface="Times New Roman"/>
              </a:rPr>
              <a:t> </a:t>
            </a:r>
            <a:r>
              <a:rPr lang="en-US" sz="2000" kern="0" dirty="0" err="1">
                <a:solidFill>
                  <a:srgbClr val="000099"/>
                </a:solidFill>
                <a:cs typeface="Times New Roman"/>
              </a:rPr>
              <a:t>và</a:t>
            </a:r>
            <a:r>
              <a:rPr lang="en-US" sz="2000" kern="0" dirty="0">
                <a:solidFill>
                  <a:srgbClr val="000099"/>
                </a:solidFill>
                <a:cs typeface="Times New Roman"/>
              </a:rPr>
              <a:t> </a:t>
            </a:r>
            <a:r>
              <a:rPr lang="en-US" sz="2000" kern="0" dirty="0" err="1">
                <a:solidFill>
                  <a:srgbClr val="000099"/>
                </a:solidFill>
                <a:cs typeface="Times New Roman"/>
              </a:rPr>
              <a:t>tĩnh</a:t>
            </a:r>
            <a:r>
              <a:rPr lang="en-US" sz="2000" kern="0" dirty="0">
                <a:solidFill>
                  <a:srgbClr val="000099"/>
                </a:solidFill>
                <a:cs typeface="Times New Roman"/>
              </a:rPr>
              <a:t> </a:t>
            </a:r>
            <a:r>
              <a:rPr lang="en-US" sz="2000" kern="0" dirty="0" err="1">
                <a:solidFill>
                  <a:srgbClr val="000099"/>
                </a:solidFill>
                <a:cs typeface="Times New Roman"/>
              </a:rPr>
              <a:t>tại</a:t>
            </a:r>
            <a:r>
              <a:rPr lang="en-US" sz="2000" kern="0" dirty="0">
                <a:solidFill>
                  <a:srgbClr val="000099"/>
                </a:solidFill>
                <a:cs typeface="Times New Roman"/>
              </a:rPr>
              <a:t> </a:t>
            </a:r>
            <a:r>
              <a:rPr lang="en-US" sz="2000" kern="0" dirty="0">
                <a:solidFill>
                  <a:srgbClr val="0033CC"/>
                </a:solidFill>
              </a:rPr>
              <a:t>→</a:t>
            </a:r>
            <a:r>
              <a:rPr lang="en-US" altLang="en-US" sz="2000" kern="0" dirty="0">
                <a:solidFill>
                  <a:srgbClr val="0033CC"/>
                </a:solidFill>
              </a:rPr>
              <a:t> </a:t>
            </a:r>
            <a:r>
              <a:rPr lang="en-US" altLang="en-US" sz="2000" kern="0" dirty="0" err="1">
                <a:solidFill>
                  <a:srgbClr val="0033CC"/>
                </a:solidFill>
              </a:rPr>
              <a:t>giải</a:t>
            </a:r>
            <a:r>
              <a:rPr lang="en-US" altLang="en-US" sz="2000" kern="0" dirty="0">
                <a:solidFill>
                  <a:srgbClr val="0033CC"/>
                </a:solidFill>
              </a:rPr>
              <a:t> </a:t>
            </a:r>
            <a:r>
              <a:rPr lang="en-US" altLang="en-US" sz="2000" kern="0" dirty="0" err="1">
                <a:solidFill>
                  <a:srgbClr val="0033CC"/>
                </a:solidFill>
              </a:rPr>
              <a:t>thích</a:t>
            </a:r>
            <a:r>
              <a:rPr lang="en-US" altLang="en-US" sz="2000" kern="0" dirty="0">
                <a:solidFill>
                  <a:srgbClr val="0033CC"/>
                </a:solidFill>
              </a:rPr>
              <a:t> </a:t>
            </a:r>
            <a:r>
              <a:rPr lang="en-US" altLang="en-US" sz="2000" kern="0" dirty="0" err="1">
                <a:solidFill>
                  <a:srgbClr val="0033CC"/>
                </a:solidFill>
              </a:rPr>
              <a:t>thế</a:t>
            </a:r>
            <a:r>
              <a:rPr lang="en-US" altLang="en-US" sz="2000" kern="0" dirty="0">
                <a:solidFill>
                  <a:srgbClr val="0033CC"/>
                </a:solidFill>
              </a:rPr>
              <a:t> </a:t>
            </a:r>
            <a:r>
              <a:rPr lang="en-US" altLang="en-US" sz="2000" kern="0" dirty="0" err="1">
                <a:solidFill>
                  <a:srgbClr val="0033CC"/>
                </a:solidFill>
              </a:rPr>
              <a:t>giới</a:t>
            </a:r>
            <a:r>
              <a:rPr lang="en-US" altLang="en-US" sz="2000" kern="0" dirty="0">
                <a:solidFill>
                  <a:srgbClr val="0033CC"/>
                </a:solidFill>
              </a:rPr>
              <a:t> </a:t>
            </a:r>
            <a:r>
              <a:rPr lang="en-US" altLang="en-US" sz="2000" kern="0" dirty="0" err="1">
                <a:solidFill>
                  <a:srgbClr val="0033CC"/>
                </a:solidFill>
              </a:rPr>
              <a:t>vật</a:t>
            </a:r>
            <a:r>
              <a:rPr lang="en-US" altLang="en-US" sz="2000" kern="0" dirty="0">
                <a:solidFill>
                  <a:srgbClr val="0033CC"/>
                </a:solidFill>
              </a:rPr>
              <a:t> </a:t>
            </a:r>
            <a:r>
              <a:rPr lang="en-US" altLang="en-US" sz="2000" kern="0" dirty="0" err="1">
                <a:solidFill>
                  <a:srgbClr val="0033CC"/>
                </a:solidFill>
              </a:rPr>
              <a:t>chất</a:t>
            </a:r>
            <a:r>
              <a:rPr lang="en-US" altLang="en-US" sz="2000" kern="0" dirty="0">
                <a:solidFill>
                  <a:srgbClr val="0033CC"/>
                </a:solidFill>
              </a:rPr>
              <a:t> </a:t>
            </a:r>
            <a:r>
              <a:rPr lang="en-US" altLang="en-US" sz="2000" kern="0" dirty="0" err="1">
                <a:solidFill>
                  <a:srgbClr val="0033CC"/>
                </a:solidFill>
              </a:rPr>
              <a:t>một</a:t>
            </a:r>
            <a:r>
              <a:rPr lang="en-US" altLang="en-US" sz="2000" kern="0" dirty="0">
                <a:solidFill>
                  <a:srgbClr val="0033CC"/>
                </a:solidFill>
              </a:rPr>
              <a:t> </a:t>
            </a:r>
            <a:r>
              <a:rPr lang="en-US" altLang="en-US" sz="2000" kern="0" dirty="0" err="1">
                <a:solidFill>
                  <a:srgbClr val="0033CC"/>
                </a:solidFill>
              </a:rPr>
              <a:t>cách</a:t>
            </a:r>
            <a:r>
              <a:rPr lang="en-US" altLang="en-US" sz="2000" kern="0" dirty="0">
                <a:solidFill>
                  <a:srgbClr val="0033CC"/>
                </a:solidFill>
              </a:rPr>
              <a:t> </a:t>
            </a:r>
            <a:r>
              <a:rPr lang="en-US" altLang="en-US" sz="2000" kern="0" dirty="0" err="1">
                <a:solidFill>
                  <a:srgbClr val="0033CC"/>
                </a:solidFill>
              </a:rPr>
              <a:t>siêu</a:t>
            </a:r>
            <a:r>
              <a:rPr lang="en-US" altLang="en-US" sz="2000" kern="0" dirty="0">
                <a:solidFill>
                  <a:srgbClr val="0033CC"/>
                </a:solidFill>
              </a:rPr>
              <a:t> </a:t>
            </a:r>
            <a:r>
              <a:rPr lang="en-US" altLang="en-US" sz="2000" kern="0" dirty="0" err="1">
                <a:solidFill>
                  <a:srgbClr val="0033CC"/>
                </a:solidFill>
              </a:rPr>
              <a:t>hình</a:t>
            </a:r>
            <a:r>
              <a:rPr lang="en-US" altLang="en-US" sz="2000" kern="0" dirty="0">
                <a:solidFill>
                  <a:srgbClr val="0033CC"/>
                </a:solidFill>
              </a:rPr>
              <a:t> </a:t>
            </a:r>
            <a:r>
              <a:rPr lang="en-US" altLang="en-US" sz="2000" kern="0" dirty="0" err="1">
                <a:solidFill>
                  <a:srgbClr val="0033CC"/>
                </a:solidFill>
              </a:rPr>
              <a:t>máy</a:t>
            </a:r>
            <a:r>
              <a:rPr lang="en-US" altLang="en-US" sz="2000" kern="0" dirty="0">
                <a:solidFill>
                  <a:srgbClr val="0033CC"/>
                </a:solidFill>
              </a:rPr>
              <a:t> </a:t>
            </a:r>
            <a:r>
              <a:rPr lang="en-US" altLang="en-US" sz="2000" kern="0" dirty="0" err="1">
                <a:solidFill>
                  <a:srgbClr val="0033CC"/>
                </a:solidFill>
              </a:rPr>
              <a:t>móc</a:t>
            </a:r>
            <a:r>
              <a:rPr lang="en-US" altLang="en-US" sz="2000" kern="0" dirty="0">
                <a:solidFill>
                  <a:srgbClr val="0033CC"/>
                </a:solidFill>
              </a:rPr>
              <a:t>.</a:t>
            </a:r>
            <a:endParaRPr lang="en-US" sz="2000" dirty="0">
              <a:solidFill>
                <a:srgbClr val="0033CC"/>
              </a:solidFill>
            </a:endParaRPr>
          </a:p>
        </p:txBody>
      </p:sp>
    </p:spTree>
    <p:extLst>
      <p:ext uri="{BB962C8B-B14F-4D97-AF65-F5344CB8AC3E}">
        <p14:creationId xmlns:p14="http://schemas.microsoft.com/office/powerpoint/2010/main" val="4200458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ppt_x</p:attrName>
                                        </p:attrNameLst>
                                      </p:cBhvr>
                                      <p:tavLst>
                                        <p:tav tm="0">
                                          <p:val>
                                            <p:strVal val="#ppt_x-.2"/>
                                          </p:val>
                                        </p:tav>
                                        <p:tav tm="100000">
                                          <p:val>
                                            <p:strVal val="#ppt_x"/>
                                          </p:val>
                                        </p:tav>
                                      </p:tavLst>
                                    </p:anim>
                                    <p:anim calcmode="lin" valueType="num">
                                      <p:cBhvr>
                                        <p:cTn id="8"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descr="Hình nền Powerpoint làm Slide chào hỏi 11 - Dạy học onli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22600" y="1092200"/>
            <a:ext cx="9042400" cy="55118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7"/>
          <p:cNvSpPr>
            <a:spLocks noChangeArrowheads="1" noChangeShapeType="1" noTextEdit="1"/>
          </p:cNvSpPr>
          <p:nvPr/>
        </p:nvSpPr>
        <p:spPr bwMode="auto">
          <a:xfrm>
            <a:off x="2915568" y="452194"/>
            <a:ext cx="8215064" cy="523875"/>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marL="571500" indent="-571500" algn="ctr">
              <a:buFont typeface="Wingdings" panose="05000000000000000000" pitchFamily="2" charset="2"/>
              <a:buChar char="§"/>
            </a:pPr>
            <a:r>
              <a:rPr lang="en-US" sz="3600" kern="10" dirty="0" err="1">
                <a:ln w="9525">
                  <a:solidFill>
                    <a:srgbClr val="FFFF00"/>
                  </a:solidFill>
                  <a:round/>
                  <a:headEnd/>
                  <a:tailEnd/>
                </a:ln>
                <a:solidFill>
                  <a:srgbClr val="FF0000"/>
                </a:solidFill>
                <a:latin typeface="Arial Đen"/>
              </a:rPr>
              <a:t>Chủ</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nghĩa</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duy</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vật</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biện</a:t>
            </a:r>
            <a:r>
              <a:rPr lang="en-US" sz="3600" kern="10" dirty="0">
                <a:ln w="9525">
                  <a:solidFill>
                    <a:srgbClr val="FFFF00"/>
                  </a:solidFill>
                  <a:round/>
                  <a:headEnd/>
                  <a:tailEnd/>
                </a:ln>
                <a:solidFill>
                  <a:srgbClr val="FF0000"/>
                </a:solidFill>
                <a:latin typeface="Arial Đen"/>
              </a:rPr>
              <a:t> </a:t>
            </a:r>
            <a:r>
              <a:rPr lang="en-US" sz="3600" kern="10" dirty="0" err="1">
                <a:ln w="9525">
                  <a:solidFill>
                    <a:srgbClr val="FFFF00"/>
                  </a:solidFill>
                  <a:round/>
                  <a:headEnd/>
                  <a:tailEnd/>
                </a:ln>
                <a:solidFill>
                  <a:srgbClr val="FF0000"/>
                </a:solidFill>
                <a:latin typeface="Arial Đen"/>
              </a:rPr>
              <a:t>chứng</a:t>
            </a:r>
            <a:endParaRPr lang="en-US" sz="3600" kern="10" dirty="0">
              <a:ln w="9525">
                <a:solidFill>
                  <a:srgbClr val="FFFF00"/>
                </a:solidFill>
                <a:round/>
                <a:headEnd/>
                <a:tailEnd/>
              </a:ln>
              <a:solidFill>
                <a:srgbClr val="FF0000"/>
              </a:solidFill>
              <a:latin typeface="Arial Đen"/>
            </a:endParaRPr>
          </a:p>
        </p:txBody>
      </p:sp>
      <p:pic>
        <p:nvPicPr>
          <p:cNvPr id="4" name="Picture 6" descr="anh tai quang truong d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9093" y="1196752"/>
            <a:ext cx="2606475" cy="460851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5" name="Rectangle 5"/>
          <p:cNvSpPr txBox="1">
            <a:spLocks noChangeArrowheads="1"/>
          </p:cNvSpPr>
          <p:nvPr/>
        </p:nvSpPr>
        <p:spPr>
          <a:xfrm>
            <a:off x="4200641" y="1667311"/>
            <a:ext cx="6505460" cy="3336489"/>
          </a:xfrm>
          <a:prstGeom prst="rect">
            <a:avLst/>
          </a:prstGeom>
          <a:ln>
            <a:no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algn="just" defTabSz="914400">
              <a:buFont typeface="Wingdings" panose="05000000000000000000" pitchFamily="2" charset="2"/>
              <a:buChar char="ü"/>
            </a:pPr>
            <a:r>
              <a:rPr lang="en-US" altLang="en-US" sz="2000" kern="0" dirty="0">
                <a:solidFill>
                  <a:schemeClr val="bg1"/>
                </a:solidFill>
                <a:latin typeface="+mn-lt"/>
              </a:rPr>
              <a:t>CNDVBC do </a:t>
            </a:r>
            <a:r>
              <a:rPr lang="en-US" altLang="en-US" sz="2000" b="1" kern="0" dirty="0" err="1">
                <a:solidFill>
                  <a:schemeClr val="bg1"/>
                </a:solidFill>
                <a:latin typeface="+mn-lt"/>
              </a:rPr>
              <a:t>Mác</a:t>
            </a:r>
            <a:r>
              <a:rPr lang="en-US" altLang="en-US" sz="2000" b="1" kern="0" dirty="0">
                <a:solidFill>
                  <a:schemeClr val="bg1"/>
                </a:solidFill>
                <a:latin typeface="+mn-lt"/>
              </a:rPr>
              <a:t> </a:t>
            </a:r>
            <a:r>
              <a:rPr lang="en-US" altLang="en-US" sz="2000" b="1" kern="0" dirty="0" err="1">
                <a:solidFill>
                  <a:schemeClr val="bg1"/>
                </a:solidFill>
                <a:latin typeface="+mn-lt"/>
              </a:rPr>
              <a:t>và</a:t>
            </a:r>
            <a:r>
              <a:rPr lang="en-US" altLang="en-US" sz="2000" b="1" kern="0" dirty="0">
                <a:solidFill>
                  <a:schemeClr val="bg1"/>
                </a:solidFill>
                <a:latin typeface="+mn-lt"/>
              </a:rPr>
              <a:t> </a:t>
            </a:r>
            <a:r>
              <a:rPr lang="en-US" altLang="en-US" sz="2000" b="1" kern="0" dirty="0" err="1">
                <a:solidFill>
                  <a:schemeClr val="bg1"/>
                </a:solidFill>
                <a:latin typeface="+mn-lt"/>
              </a:rPr>
              <a:t>Ănghen</a:t>
            </a:r>
            <a:r>
              <a:rPr lang="en-US" altLang="en-US" sz="2000" b="1" kern="0" dirty="0">
                <a:solidFill>
                  <a:schemeClr val="bg1"/>
                </a:solidFill>
                <a:latin typeface="+mn-lt"/>
              </a:rPr>
              <a:t> </a:t>
            </a:r>
            <a:r>
              <a:rPr lang="en-US" altLang="en-US" sz="2000" b="1" kern="0" dirty="0" err="1">
                <a:solidFill>
                  <a:schemeClr val="bg1"/>
                </a:solidFill>
                <a:latin typeface="+mn-lt"/>
              </a:rPr>
              <a:t>sáng</a:t>
            </a:r>
            <a:r>
              <a:rPr lang="en-US" altLang="en-US" sz="2000" b="1" kern="0" dirty="0">
                <a:solidFill>
                  <a:schemeClr val="bg1"/>
                </a:solidFill>
                <a:latin typeface="+mn-lt"/>
              </a:rPr>
              <a:t> </a:t>
            </a:r>
            <a:r>
              <a:rPr lang="en-US" altLang="en-US" sz="2000" b="1" kern="0" dirty="0" err="1">
                <a:solidFill>
                  <a:schemeClr val="bg1"/>
                </a:solidFill>
                <a:latin typeface="+mn-lt"/>
              </a:rPr>
              <a:t>lập</a:t>
            </a:r>
            <a:r>
              <a:rPr lang="en-US" altLang="en-US" sz="2000" b="1" kern="0" dirty="0">
                <a:solidFill>
                  <a:schemeClr val="bg1"/>
                </a:solidFill>
                <a:latin typeface="+mn-lt"/>
              </a:rPr>
              <a:t>, V.I </a:t>
            </a:r>
            <a:r>
              <a:rPr lang="en-US" altLang="en-US" sz="2000" b="1" kern="0" dirty="0" err="1">
                <a:solidFill>
                  <a:schemeClr val="bg1"/>
                </a:solidFill>
                <a:latin typeface="+mn-lt"/>
              </a:rPr>
              <a:t>Lênin</a:t>
            </a:r>
            <a:r>
              <a:rPr lang="en-US" altLang="en-US" sz="2000" b="1" kern="0" dirty="0">
                <a:solidFill>
                  <a:schemeClr val="bg1"/>
                </a:solidFill>
                <a:latin typeface="+mn-lt"/>
              </a:rPr>
              <a:t> </a:t>
            </a:r>
            <a:r>
              <a:rPr lang="en-US" altLang="en-US" sz="2000" b="1" kern="0" dirty="0" err="1">
                <a:solidFill>
                  <a:schemeClr val="bg1"/>
                </a:solidFill>
                <a:latin typeface="+mn-lt"/>
              </a:rPr>
              <a:t>phát</a:t>
            </a:r>
            <a:r>
              <a:rPr lang="en-US" altLang="en-US" sz="2000" b="1" kern="0" dirty="0">
                <a:solidFill>
                  <a:schemeClr val="bg1"/>
                </a:solidFill>
                <a:latin typeface="+mn-lt"/>
              </a:rPr>
              <a:t> </a:t>
            </a:r>
            <a:r>
              <a:rPr lang="en-US" altLang="en-US" sz="2000" b="1" kern="0" dirty="0" err="1">
                <a:solidFill>
                  <a:schemeClr val="bg1"/>
                </a:solidFill>
                <a:latin typeface="+mn-lt"/>
              </a:rPr>
              <a:t>triển</a:t>
            </a:r>
            <a:r>
              <a:rPr lang="en-US" altLang="en-US" sz="2000" b="1" kern="0" dirty="0">
                <a:solidFill>
                  <a:schemeClr val="bg1"/>
                </a:solidFill>
                <a:latin typeface="+mn-lt"/>
              </a:rPr>
              <a:t> </a:t>
            </a:r>
            <a:r>
              <a:rPr lang="en-US" altLang="en-US" sz="2000" kern="0" dirty="0" err="1">
                <a:solidFill>
                  <a:schemeClr val="bg1"/>
                </a:solidFill>
                <a:latin typeface="+mn-lt"/>
              </a:rPr>
              <a:t>đã</a:t>
            </a:r>
            <a:r>
              <a:rPr lang="en-US" altLang="en-US" sz="2000" kern="0" dirty="0">
                <a:solidFill>
                  <a:schemeClr val="bg1"/>
                </a:solidFill>
                <a:latin typeface="+mn-lt"/>
              </a:rPr>
              <a:t> </a:t>
            </a:r>
            <a:r>
              <a:rPr lang="en-US" altLang="en-US" sz="2000" kern="0" dirty="0" err="1">
                <a:solidFill>
                  <a:schemeClr val="bg1"/>
                </a:solidFill>
                <a:latin typeface="+mn-lt"/>
              </a:rPr>
              <a:t>phản</a:t>
            </a:r>
            <a:r>
              <a:rPr lang="en-US" altLang="en-US" sz="2000" kern="0" dirty="0">
                <a:solidFill>
                  <a:schemeClr val="bg1"/>
                </a:solidFill>
                <a:latin typeface="+mn-lt"/>
              </a:rPr>
              <a:t> </a:t>
            </a:r>
            <a:r>
              <a:rPr lang="en-US" altLang="en-US" sz="2000" kern="0" dirty="0" err="1">
                <a:solidFill>
                  <a:schemeClr val="bg1"/>
                </a:solidFill>
                <a:latin typeface="+mn-lt"/>
              </a:rPr>
              <a:t>ánh</a:t>
            </a:r>
            <a:r>
              <a:rPr lang="en-US" altLang="en-US" sz="2000" kern="0" dirty="0">
                <a:solidFill>
                  <a:schemeClr val="bg1"/>
                </a:solidFill>
                <a:latin typeface="+mn-lt"/>
              </a:rPr>
              <a:t> </a:t>
            </a:r>
            <a:r>
              <a:rPr lang="en-US" altLang="en-US" sz="2000" kern="0" dirty="0" err="1">
                <a:solidFill>
                  <a:schemeClr val="bg1"/>
                </a:solidFill>
                <a:latin typeface="+mn-lt"/>
              </a:rPr>
              <a:t>hiện</a:t>
            </a:r>
            <a:r>
              <a:rPr lang="en-US" altLang="en-US" sz="2000" kern="0" dirty="0">
                <a:solidFill>
                  <a:schemeClr val="bg1"/>
                </a:solidFill>
                <a:latin typeface="+mn-lt"/>
              </a:rPr>
              <a:t> </a:t>
            </a:r>
            <a:r>
              <a:rPr lang="en-US" altLang="en-US" sz="2000" kern="0" dirty="0" err="1">
                <a:solidFill>
                  <a:schemeClr val="bg1"/>
                </a:solidFill>
                <a:latin typeface="+mn-lt"/>
              </a:rPr>
              <a:t>thực</a:t>
            </a:r>
            <a:r>
              <a:rPr lang="en-US" altLang="en-US" sz="2000" kern="0" dirty="0">
                <a:solidFill>
                  <a:schemeClr val="bg1"/>
                </a:solidFill>
                <a:latin typeface="+mn-lt"/>
              </a:rPr>
              <a:t> </a:t>
            </a:r>
            <a:r>
              <a:rPr lang="en-US" altLang="en-US" sz="2000" kern="0" dirty="0" err="1">
                <a:solidFill>
                  <a:schemeClr val="bg1"/>
                </a:solidFill>
                <a:latin typeface="+mn-lt"/>
              </a:rPr>
              <a:t>đúng</a:t>
            </a:r>
            <a:r>
              <a:rPr lang="en-US" altLang="en-US" sz="2000" kern="0" dirty="0">
                <a:solidFill>
                  <a:schemeClr val="bg1"/>
                </a:solidFill>
                <a:latin typeface="+mn-lt"/>
              </a:rPr>
              <a:t> </a:t>
            </a:r>
            <a:r>
              <a:rPr lang="en-US" altLang="en-US" sz="2000" kern="0" dirty="0" err="1">
                <a:solidFill>
                  <a:schemeClr val="bg1"/>
                </a:solidFill>
                <a:latin typeface="+mn-lt"/>
              </a:rPr>
              <a:t>như</a:t>
            </a:r>
            <a:r>
              <a:rPr lang="en-US" altLang="en-US" sz="2000" kern="0" dirty="0">
                <a:solidFill>
                  <a:schemeClr val="bg1"/>
                </a:solidFill>
                <a:latin typeface="+mn-lt"/>
              </a:rPr>
              <a:t> </a:t>
            </a:r>
            <a:r>
              <a:rPr lang="en-US" altLang="en-US" sz="2000" kern="0" dirty="0" err="1">
                <a:solidFill>
                  <a:schemeClr val="bg1"/>
                </a:solidFill>
                <a:latin typeface="+mn-lt"/>
              </a:rPr>
              <a:t>bản</a:t>
            </a:r>
            <a:r>
              <a:rPr lang="en-US" altLang="en-US" sz="2000" kern="0" dirty="0">
                <a:solidFill>
                  <a:schemeClr val="bg1"/>
                </a:solidFill>
                <a:latin typeface="+mn-lt"/>
              </a:rPr>
              <a:t> </a:t>
            </a:r>
            <a:r>
              <a:rPr lang="en-US" altLang="en-US" sz="2000" kern="0" dirty="0" err="1">
                <a:solidFill>
                  <a:schemeClr val="bg1"/>
                </a:solidFill>
                <a:latin typeface="+mn-lt"/>
              </a:rPr>
              <a:t>thân</a:t>
            </a:r>
            <a:r>
              <a:rPr lang="en-US" altLang="en-US" sz="2000" kern="0" dirty="0">
                <a:solidFill>
                  <a:schemeClr val="bg1"/>
                </a:solidFill>
                <a:latin typeface="+mn-lt"/>
              </a:rPr>
              <a:t> </a:t>
            </a:r>
            <a:r>
              <a:rPr lang="en-US" altLang="en-US" sz="2000" kern="0" dirty="0" err="1">
                <a:solidFill>
                  <a:schemeClr val="bg1"/>
                </a:solidFill>
                <a:latin typeface="+mn-lt"/>
              </a:rPr>
              <a:t>nó</a:t>
            </a:r>
            <a:r>
              <a:rPr lang="en-US" altLang="en-US" sz="2000" kern="0" dirty="0">
                <a:solidFill>
                  <a:schemeClr val="bg1"/>
                </a:solidFill>
                <a:latin typeface="+mn-lt"/>
              </a:rPr>
              <a:t> </a:t>
            </a:r>
            <a:r>
              <a:rPr lang="en-US" altLang="en-US" sz="2000" kern="0" dirty="0" err="1">
                <a:solidFill>
                  <a:schemeClr val="bg1"/>
                </a:solidFill>
                <a:latin typeface="+mn-lt"/>
              </a:rPr>
              <a:t>tồn</a:t>
            </a:r>
            <a:r>
              <a:rPr lang="en-US" altLang="en-US" sz="2000" kern="0" dirty="0">
                <a:solidFill>
                  <a:schemeClr val="bg1"/>
                </a:solidFill>
                <a:latin typeface="+mn-lt"/>
              </a:rPr>
              <a:t> </a:t>
            </a:r>
            <a:r>
              <a:rPr lang="en-US" altLang="en-US" sz="2000" kern="0" dirty="0" err="1">
                <a:solidFill>
                  <a:schemeClr val="bg1"/>
                </a:solidFill>
                <a:latin typeface="+mn-lt"/>
              </a:rPr>
              <a:t>tại</a:t>
            </a:r>
            <a:r>
              <a:rPr lang="en-US" altLang="en-US" sz="2000" kern="0" dirty="0">
                <a:solidFill>
                  <a:schemeClr val="bg1"/>
                </a:solidFill>
                <a:latin typeface="+mn-lt"/>
              </a:rPr>
              <a:t>; </a:t>
            </a:r>
            <a:r>
              <a:rPr lang="en-US" sz="2000" kern="0" dirty="0" err="1">
                <a:solidFill>
                  <a:schemeClr val="bg1"/>
                </a:solidFill>
                <a:latin typeface="+mn-lt"/>
                <a:cs typeface="Times New Roman"/>
              </a:rPr>
              <a:t>giúp</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lực</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lượng</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tiến</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bộ</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xã</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hội</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cải</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tạo</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hiện</a:t>
            </a:r>
            <a:r>
              <a:rPr lang="en-US" sz="2000" kern="0" dirty="0">
                <a:solidFill>
                  <a:schemeClr val="bg1"/>
                </a:solidFill>
                <a:latin typeface="+mn-lt"/>
                <a:cs typeface="Times New Roman"/>
              </a:rPr>
              <a:t> </a:t>
            </a:r>
            <a:r>
              <a:rPr lang="en-US" sz="2000" kern="0" dirty="0" err="1">
                <a:solidFill>
                  <a:schemeClr val="bg1"/>
                </a:solidFill>
                <a:latin typeface="+mn-lt"/>
                <a:cs typeface="Times New Roman"/>
              </a:rPr>
              <a:t>thực</a:t>
            </a:r>
            <a:r>
              <a:rPr lang="en-US" sz="2000" kern="0" dirty="0">
                <a:solidFill>
                  <a:schemeClr val="bg1"/>
                </a:solidFill>
                <a:latin typeface="+mn-lt"/>
                <a:cs typeface="Times New Roman"/>
              </a:rPr>
              <a:t>.</a:t>
            </a:r>
          </a:p>
          <a:p>
            <a:pPr algn="just" defTabSz="914400"/>
            <a:endParaRPr lang="en-US" altLang="en-US" sz="2000" kern="0" dirty="0">
              <a:solidFill>
                <a:schemeClr val="bg1"/>
              </a:solidFill>
              <a:latin typeface="+mn-lt"/>
            </a:endParaRPr>
          </a:p>
          <a:p>
            <a:pPr marL="342900" indent="-342900" algn="just" defTabSz="914400">
              <a:buFont typeface="Wingdings" panose="05000000000000000000" pitchFamily="2" charset="2"/>
              <a:buChar char="ü"/>
            </a:pPr>
            <a:r>
              <a:rPr lang="en-US" altLang="en-US" sz="2000" kern="0" dirty="0">
                <a:solidFill>
                  <a:schemeClr val="bg1"/>
                </a:solidFill>
                <a:latin typeface="+mn-lt"/>
              </a:rPr>
              <a:t>CNDVBC </a:t>
            </a:r>
            <a:r>
              <a:rPr lang="en-US" altLang="en-US" sz="2000" kern="0" dirty="0" err="1">
                <a:solidFill>
                  <a:schemeClr val="bg1"/>
                </a:solidFill>
                <a:latin typeface="+mn-lt"/>
              </a:rPr>
              <a:t>đã</a:t>
            </a:r>
            <a:r>
              <a:rPr lang="en-US" altLang="en-US" sz="2000" kern="0" dirty="0">
                <a:solidFill>
                  <a:schemeClr val="bg1"/>
                </a:solidFill>
                <a:latin typeface="+mn-lt"/>
              </a:rPr>
              <a:t> </a:t>
            </a:r>
            <a:r>
              <a:rPr lang="en-US" altLang="en-US" sz="2000" kern="0" dirty="0" err="1">
                <a:solidFill>
                  <a:schemeClr val="bg1"/>
                </a:solidFill>
                <a:latin typeface="+mn-lt"/>
              </a:rPr>
              <a:t>khắc</a:t>
            </a:r>
            <a:r>
              <a:rPr lang="en-US" altLang="en-US" sz="2000" kern="0" dirty="0">
                <a:solidFill>
                  <a:schemeClr val="bg1"/>
                </a:solidFill>
                <a:latin typeface="+mn-lt"/>
              </a:rPr>
              <a:t> </a:t>
            </a:r>
            <a:r>
              <a:rPr lang="en-US" altLang="en-US" sz="2000" kern="0" dirty="0" err="1">
                <a:solidFill>
                  <a:schemeClr val="bg1"/>
                </a:solidFill>
                <a:latin typeface="+mn-lt"/>
              </a:rPr>
              <a:t>phục</a:t>
            </a:r>
            <a:r>
              <a:rPr lang="en-US" altLang="en-US" sz="2000" kern="0" dirty="0">
                <a:solidFill>
                  <a:schemeClr val="bg1"/>
                </a:solidFill>
                <a:latin typeface="+mn-lt"/>
              </a:rPr>
              <a:t> </a:t>
            </a:r>
            <a:r>
              <a:rPr lang="en-US" altLang="en-US" sz="2000" kern="0" dirty="0" err="1">
                <a:solidFill>
                  <a:schemeClr val="bg1"/>
                </a:solidFill>
                <a:latin typeface="+mn-lt"/>
              </a:rPr>
              <a:t>được</a:t>
            </a:r>
            <a:r>
              <a:rPr lang="en-US" altLang="en-US" sz="2000" kern="0" dirty="0">
                <a:solidFill>
                  <a:schemeClr val="bg1"/>
                </a:solidFill>
                <a:latin typeface="+mn-lt"/>
              </a:rPr>
              <a:t> </a:t>
            </a:r>
            <a:r>
              <a:rPr lang="en-US" altLang="en-US" sz="2000" kern="0" dirty="0" err="1">
                <a:solidFill>
                  <a:schemeClr val="bg1"/>
                </a:solidFill>
                <a:latin typeface="+mn-lt"/>
              </a:rPr>
              <a:t>hạn</a:t>
            </a:r>
            <a:r>
              <a:rPr lang="en-US" altLang="en-US" sz="2000" kern="0" dirty="0">
                <a:solidFill>
                  <a:schemeClr val="bg1"/>
                </a:solidFill>
                <a:latin typeface="+mn-lt"/>
              </a:rPr>
              <a:t> </a:t>
            </a:r>
            <a:r>
              <a:rPr lang="en-US" altLang="en-US" sz="2000" kern="0" dirty="0" err="1">
                <a:solidFill>
                  <a:schemeClr val="bg1"/>
                </a:solidFill>
                <a:latin typeface="+mn-lt"/>
              </a:rPr>
              <a:t>chế</a:t>
            </a:r>
            <a:r>
              <a:rPr lang="en-US" altLang="en-US" sz="2000" kern="0" dirty="0">
                <a:solidFill>
                  <a:schemeClr val="bg1"/>
                </a:solidFill>
                <a:latin typeface="+mn-lt"/>
              </a:rPr>
              <a:t> </a:t>
            </a:r>
            <a:r>
              <a:rPr lang="en-US" altLang="en-US" sz="2000" kern="0" dirty="0" err="1">
                <a:solidFill>
                  <a:schemeClr val="bg1"/>
                </a:solidFill>
                <a:latin typeface="+mn-lt"/>
              </a:rPr>
              <a:t>của</a:t>
            </a:r>
            <a:r>
              <a:rPr lang="en-US" altLang="en-US" sz="2000" kern="0" dirty="0">
                <a:solidFill>
                  <a:schemeClr val="bg1"/>
                </a:solidFill>
                <a:latin typeface="+mn-lt"/>
              </a:rPr>
              <a:t> CNDV </a:t>
            </a:r>
            <a:r>
              <a:rPr lang="en-US" altLang="en-US" sz="2000" kern="0" dirty="0" err="1">
                <a:solidFill>
                  <a:schemeClr val="bg1"/>
                </a:solidFill>
                <a:latin typeface="+mn-lt"/>
              </a:rPr>
              <a:t>trước</a:t>
            </a:r>
            <a:r>
              <a:rPr lang="en-US" altLang="en-US" sz="2000" kern="0" dirty="0">
                <a:solidFill>
                  <a:schemeClr val="bg1"/>
                </a:solidFill>
                <a:latin typeface="+mn-lt"/>
              </a:rPr>
              <a:t> </a:t>
            </a:r>
            <a:r>
              <a:rPr lang="en-US" altLang="en-US" sz="2000" kern="0" dirty="0" err="1">
                <a:solidFill>
                  <a:schemeClr val="bg1"/>
                </a:solidFill>
                <a:latin typeface="+mn-lt"/>
              </a:rPr>
              <a:t>đó</a:t>
            </a:r>
            <a:r>
              <a:rPr lang="en-US" altLang="en-US" sz="2000" kern="0" dirty="0">
                <a:solidFill>
                  <a:schemeClr val="bg1"/>
                </a:solidFill>
                <a:latin typeface="+mn-lt"/>
              </a:rPr>
              <a:t> </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đạt</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tới</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trình</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độ</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duy</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vật</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triệt</a:t>
            </a:r>
            <a:r>
              <a:rPr lang="en-US" altLang="en-US" sz="2000" kern="0" dirty="0">
                <a:solidFill>
                  <a:schemeClr val="bg1"/>
                </a:solidFill>
                <a:latin typeface="+mn-lt"/>
                <a:cs typeface="Times New Roman" panose="02020603050405020304" pitchFamily="18" charset="0"/>
              </a:rPr>
              <a:t> </a:t>
            </a:r>
            <a:r>
              <a:rPr lang="en-US" altLang="en-US" sz="2000" kern="0" dirty="0" err="1">
                <a:solidFill>
                  <a:schemeClr val="bg1"/>
                </a:solidFill>
                <a:latin typeface="+mn-lt"/>
                <a:cs typeface="Times New Roman" panose="02020603050405020304" pitchFamily="18" charset="0"/>
              </a:rPr>
              <a:t>để</a:t>
            </a:r>
            <a:r>
              <a:rPr lang="en-US" altLang="en-US" sz="2000" kern="0" dirty="0">
                <a:solidFill>
                  <a:schemeClr val="bg1"/>
                </a:solidFill>
                <a:latin typeface="+mn-lt"/>
              </a:rPr>
              <a:t> </a:t>
            </a:r>
            <a:r>
              <a:rPr lang="en-US" altLang="en-US" sz="2000" kern="0" dirty="0" err="1">
                <a:solidFill>
                  <a:schemeClr val="bg1"/>
                </a:solidFill>
                <a:latin typeface="+mn-lt"/>
              </a:rPr>
              <a:t>trong</a:t>
            </a:r>
            <a:r>
              <a:rPr lang="en-US" altLang="en-US" sz="2000" kern="0" dirty="0">
                <a:solidFill>
                  <a:schemeClr val="bg1"/>
                </a:solidFill>
                <a:latin typeface="+mn-lt"/>
              </a:rPr>
              <a:t> </a:t>
            </a:r>
            <a:r>
              <a:rPr lang="en-US" altLang="en-US" sz="2000" kern="0" dirty="0" err="1">
                <a:solidFill>
                  <a:schemeClr val="bg1"/>
                </a:solidFill>
                <a:latin typeface="+mn-lt"/>
              </a:rPr>
              <a:t>cả</a:t>
            </a:r>
            <a:r>
              <a:rPr lang="en-US" altLang="en-US" sz="2000" kern="0" dirty="0">
                <a:solidFill>
                  <a:schemeClr val="bg1"/>
                </a:solidFill>
                <a:latin typeface="+mn-lt"/>
              </a:rPr>
              <a:t> </a:t>
            </a:r>
            <a:r>
              <a:rPr lang="en-US" altLang="en-US" sz="2000" kern="0" dirty="0" err="1">
                <a:solidFill>
                  <a:schemeClr val="bg1"/>
                </a:solidFill>
                <a:latin typeface="+mn-lt"/>
              </a:rPr>
              <a:t>tự</a:t>
            </a:r>
            <a:r>
              <a:rPr lang="en-US" altLang="en-US" sz="2000" kern="0" dirty="0">
                <a:solidFill>
                  <a:schemeClr val="bg1"/>
                </a:solidFill>
                <a:latin typeface="+mn-lt"/>
              </a:rPr>
              <a:t> </a:t>
            </a:r>
            <a:r>
              <a:rPr lang="en-US" altLang="en-US" sz="2000" kern="0" dirty="0" err="1">
                <a:solidFill>
                  <a:schemeClr val="bg1"/>
                </a:solidFill>
                <a:latin typeface="+mn-lt"/>
              </a:rPr>
              <a:t>nhiên</a:t>
            </a:r>
            <a:r>
              <a:rPr lang="en-US" altLang="en-US" sz="2000" kern="0" dirty="0">
                <a:solidFill>
                  <a:schemeClr val="bg1"/>
                </a:solidFill>
                <a:latin typeface="+mn-lt"/>
              </a:rPr>
              <a:t>, </a:t>
            </a:r>
            <a:r>
              <a:rPr lang="en-US" altLang="en-US" sz="2000" kern="0" dirty="0" err="1">
                <a:solidFill>
                  <a:schemeClr val="bg1"/>
                </a:solidFill>
                <a:latin typeface="+mn-lt"/>
              </a:rPr>
              <a:t>xã</a:t>
            </a:r>
            <a:r>
              <a:rPr lang="en-US" altLang="en-US" sz="2000" kern="0" dirty="0">
                <a:solidFill>
                  <a:schemeClr val="bg1"/>
                </a:solidFill>
                <a:latin typeface="+mn-lt"/>
              </a:rPr>
              <a:t> </a:t>
            </a:r>
            <a:r>
              <a:rPr lang="en-US" altLang="en-US" sz="2000" kern="0" dirty="0" err="1">
                <a:solidFill>
                  <a:schemeClr val="bg1"/>
                </a:solidFill>
                <a:latin typeface="+mn-lt"/>
              </a:rPr>
              <a:t>hội</a:t>
            </a:r>
            <a:r>
              <a:rPr lang="en-US" altLang="en-US" sz="2000" kern="0" dirty="0">
                <a:solidFill>
                  <a:schemeClr val="bg1"/>
                </a:solidFill>
                <a:latin typeface="+mn-lt"/>
              </a:rPr>
              <a:t>.</a:t>
            </a:r>
          </a:p>
          <a:p>
            <a:pPr algn="just" defTabSz="914400"/>
            <a:endParaRPr lang="en-US" altLang="en-US" sz="2000" kern="0" dirty="0">
              <a:solidFill>
                <a:schemeClr val="bg1"/>
              </a:solidFill>
              <a:latin typeface="+mn-lt"/>
            </a:endParaRPr>
          </a:p>
          <a:p>
            <a:pPr marL="342900" indent="-342900" algn="just" defTabSz="914400">
              <a:buFont typeface="Wingdings" panose="05000000000000000000" pitchFamily="2" charset="2"/>
              <a:buChar char="ü"/>
            </a:pPr>
            <a:r>
              <a:rPr lang="en-US" altLang="en-US" sz="2000" kern="0" dirty="0">
                <a:solidFill>
                  <a:schemeClr val="bg1"/>
                </a:solidFill>
                <a:latin typeface="+mn-lt"/>
              </a:rPr>
              <a:t>CNDVBC </a:t>
            </a:r>
            <a:r>
              <a:rPr lang="en-US" altLang="en-US" sz="2000" kern="0" dirty="0" err="1">
                <a:solidFill>
                  <a:schemeClr val="bg1"/>
                </a:solidFill>
                <a:latin typeface="+mn-lt"/>
              </a:rPr>
              <a:t>biện</a:t>
            </a:r>
            <a:r>
              <a:rPr lang="en-US" altLang="en-US" sz="2000" kern="0" dirty="0">
                <a:solidFill>
                  <a:schemeClr val="bg1"/>
                </a:solidFill>
                <a:latin typeface="+mn-lt"/>
              </a:rPr>
              <a:t> </a:t>
            </a:r>
            <a:r>
              <a:rPr lang="en-US" altLang="en-US" sz="2000" kern="0" dirty="0" err="1">
                <a:solidFill>
                  <a:schemeClr val="bg1"/>
                </a:solidFill>
                <a:latin typeface="+mn-lt"/>
              </a:rPr>
              <a:t>chứng</a:t>
            </a:r>
            <a:r>
              <a:rPr lang="en-US" altLang="en-US" sz="2000" kern="0" dirty="0">
                <a:solidFill>
                  <a:schemeClr val="bg1"/>
                </a:solidFill>
                <a:latin typeface="+mn-lt"/>
              </a:rPr>
              <a:t> </a:t>
            </a:r>
            <a:r>
              <a:rPr lang="en-US" altLang="en-US" sz="2000" kern="0" dirty="0" err="1">
                <a:solidFill>
                  <a:schemeClr val="bg1"/>
                </a:solidFill>
                <a:latin typeface="+mn-lt"/>
              </a:rPr>
              <a:t>trong</a:t>
            </a:r>
            <a:r>
              <a:rPr lang="en-US" altLang="en-US" sz="2000" kern="0" dirty="0">
                <a:solidFill>
                  <a:schemeClr val="bg1"/>
                </a:solidFill>
                <a:latin typeface="+mn-lt"/>
              </a:rPr>
              <a:t> </a:t>
            </a:r>
            <a:r>
              <a:rPr lang="en-US" altLang="en-US" sz="2000" kern="0" dirty="0" err="1">
                <a:solidFill>
                  <a:schemeClr val="bg1"/>
                </a:solidFill>
                <a:latin typeface="+mn-lt"/>
              </a:rPr>
              <a:t>nhận</a:t>
            </a:r>
            <a:r>
              <a:rPr lang="en-US" altLang="en-US" sz="2000" kern="0" dirty="0">
                <a:solidFill>
                  <a:schemeClr val="bg1"/>
                </a:solidFill>
                <a:latin typeface="+mn-lt"/>
              </a:rPr>
              <a:t> </a:t>
            </a:r>
            <a:r>
              <a:rPr lang="en-US" altLang="en-US" sz="2000" kern="0" dirty="0" err="1">
                <a:solidFill>
                  <a:schemeClr val="bg1"/>
                </a:solidFill>
                <a:latin typeface="+mn-lt"/>
              </a:rPr>
              <a:t>thức</a:t>
            </a:r>
            <a:r>
              <a:rPr lang="en-US" altLang="en-US" sz="2000" kern="0" dirty="0">
                <a:solidFill>
                  <a:schemeClr val="bg1"/>
                </a:solidFill>
                <a:latin typeface="+mn-lt"/>
              </a:rPr>
              <a:t>, </a:t>
            </a:r>
            <a:r>
              <a:rPr lang="en-US" altLang="en-US" sz="2000" kern="0" dirty="0" err="1">
                <a:solidFill>
                  <a:schemeClr val="bg1"/>
                </a:solidFill>
                <a:latin typeface="+mn-lt"/>
              </a:rPr>
              <a:t>là</a:t>
            </a:r>
            <a:r>
              <a:rPr lang="en-US" altLang="en-US" sz="2000" kern="0" dirty="0">
                <a:solidFill>
                  <a:schemeClr val="bg1"/>
                </a:solidFill>
                <a:latin typeface="+mn-lt"/>
              </a:rPr>
              <a:t> </a:t>
            </a:r>
            <a:r>
              <a:rPr lang="en-US" altLang="en-US" sz="2000" kern="0" dirty="0" err="1">
                <a:solidFill>
                  <a:schemeClr val="bg1"/>
                </a:solidFill>
                <a:latin typeface="+mn-lt"/>
              </a:rPr>
              <a:t>công</a:t>
            </a:r>
            <a:r>
              <a:rPr lang="en-US" altLang="en-US" sz="2000" kern="0" dirty="0">
                <a:solidFill>
                  <a:schemeClr val="bg1"/>
                </a:solidFill>
                <a:latin typeface="+mn-lt"/>
              </a:rPr>
              <a:t> </a:t>
            </a:r>
            <a:r>
              <a:rPr lang="en-US" altLang="en-US" sz="2000" kern="0" dirty="0" err="1">
                <a:solidFill>
                  <a:schemeClr val="bg1"/>
                </a:solidFill>
                <a:latin typeface="+mn-lt"/>
              </a:rPr>
              <a:t>cụ</a:t>
            </a:r>
            <a:r>
              <a:rPr lang="en-US" altLang="en-US" sz="2000" kern="0" dirty="0">
                <a:solidFill>
                  <a:schemeClr val="bg1"/>
                </a:solidFill>
                <a:latin typeface="+mn-lt"/>
              </a:rPr>
              <a:t> </a:t>
            </a:r>
            <a:r>
              <a:rPr lang="en-US" altLang="en-US" sz="2000" kern="0" dirty="0" err="1">
                <a:solidFill>
                  <a:schemeClr val="bg1"/>
                </a:solidFill>
                <a:latin typeface="+mn-lt"/>
              </a:rPr>
              <a:t>để</a:t>
            </a:r>
            <a:r>
              <a:rPr lang="en-US" altLang="en-US" sz="2000" kern="0" dirty="0">
                <a:solidFill>
                  <a:schemeClr val="bg1"/>
                </a:solidFill>
                <a:latin typeface="+mn-lt"/>
              </a:rPr>
              <a:t> </a:t>
            </a:r>
            <a:r>
              <a:rPr lang="en-US" altLang="en-US" sz="2000" kern="0" dirty="0" err="1">
                <a:solidFill>
                  <a:schemeClr val="bg1"/>
                </a:solidFill>
                <a:latin typeface="+mn-lt"/>
              </a:rPr>
              <a:t>nhận</a:t>
            </a:r>
            <a:r>
              <a:rPr lang="en-US" altLang="en-US" sz="2000" kern="0" dirty="0">
                <a:solidFill>
                  <a:schemeClr val="bg1"/>
                </a:solidFill>
                <a:latin typeface="+mn-lt"/>
              </a:rPr>
              <a:t> </a:t>
            </a:r>
            <a:r>
              <a:rPr lang="en-US" altLang="en-US" sz="2000" kern="0" dirty="0" err="1">
                <a:solidFill>
                  <a:schemeClr val="bg1"/>
                </a:solidFill>
                <a:latin typeface="+mn-lt"/>
              </a:rPr>
              <a:t>thức</a:t>
            </a:r>
            <a:r>
              <a:rPr lang="en-US" altLang="en-US" sz="2000" kern="0" dirty="0">
                <a:solidFill>
                  <a:schemeClr val="bg1"/>
                </a:solidFill>
                <a:latin typeface="+mn-lt"/>
              </a:rPr>
              <a:t> </a:t>
            </a:r>
            <a:r>
              <a:rPr lang="en-US" altLang="en-US" sz="2000" kern="0" dirty="0" err="1">
                <a:solidFill>
                  <a:schemeClr val="bg1"/>
                </a:solidFill>
                <a:latin typeface="+mn-lt"/>
              </a:rPr>
              <a:t>và</a:t>
            </a:r>
            <a:r>
              <a:rPr lang="en-US" altLang="en-US" sz="2000" kern="0" dirty="0">
                <a:solidFill>
                  <a:schemeClr val="bg1"/>
                </a:solidFill>
                <a:latin typeface="+mn-lt"/>
              </a:rPr>
              <a:t> </a:t>
            </a:r>
            <a:r>
              <a:rPr lang="en-US" altLang="en-US" sz="2000" kern="0" dirty="0" err="1">
                <a:solidFill>
                  <a:schemeClr val="bg1"/>
                </a:solidFill>
                <a:latin typeface="+mn-lt"/>
              </a:rPr>
              <a:t>cải</a:t>
            </a:r>
            <a:r>
              <a:rPr lang="en-US" altLang="en-US" sz="2000" kern="0" dirty="0">
                <a:solidFill>
                  <a:schemeClr val="bg1"/>
                </a:solidFill>
                <a:latin typeface="+mn-lt"/>
              </a:rPr>
              <a:t> </a:t>
            </a:r>
            <a:r>
              <a:rPr lang="en-US" altLang="en-US" sz="2000" kern="0" dirty="0" err="1">
                <a:solidFill>
                  <a:schemeClr val="bg1"/>
                </a:solidFill>
                <a:latin typeface="+mn-lt"/>
              </a:rPr>
              <a:t>tạo</a:t>
            </a:r>
            <a:r>
              <a:rPr lang="en-US" altLang="en-US" sz="2000" kern="0" dirty="0">
                <a:solidFill>
                  <a:schemeClr val="bg1"/>
                </a:solidFill>
                <a:latin typeface="+mn-lt"/>
              </a:rPr>
              <a:t> </a:t>
            </a:r>
            <a:r>
              <a:rPr lang="en-US" altLang="en-US" sz="2000" kern="0" dirty="0" err="1">
                <a:solidFill>
                  <a:schemeClr val="bg1"/>
                </a:solidFill>
                <a:latin typeface="+mn-lt"/>
              </a:rPr>
              <a:t>thế</a:t>
            </a:r>
            <a:r>
              <a:rPr lang="en-US" altLang="en-US" sz="2000" kern="0" dirty="0">
                <a:solidFill>
                  <a:schemeClr val="bg1"/>
                </a:solidFill>
                <a:latin typeface="+mn-lt"/>
              </a:rPr>
              <a:t> </a:t>
            </a:r>
            <a:r>
              <a:rPr lang="en-US" altLang="en-US" sz="2000" kern="0" dirty="0" err="1">
                <a:solidFill>
                  <a:schemeClr val="bg1"/>
                </a:solidFill>
                <a:latin typeface="+mn-lt"/>
              </a:rPr>
              <a:t>giới</a:t>
            </a:r>
            <a:r>
              <a:rPr lang="en-US" altLang="en-US" sz="2000" kern="0" dirty="0">
                <a:solidFill>
                  <a:schemeClr val="bg1"/>
                </a:solidFill>
                <a:latin typeface="+mn-lt"/>
              </a:rPr>
              <a:t>.</a:t>
            </a:r>
          </a:p>
          <a:p>
            <a:pPr algn="just" defTabSz="914400"/>
            <a:endParaRPr lang="en-US" altLang="en-US" sz="2000" kern="0" dirty="0">
              <a:solidFill>
                <a:schemeClr val="bg1"/>
              </a:solidFill>
            </a:endParaRPr>
          </a:p>
        </p:txBody>
      </p:sp>
      <p:sp>
        <p:nvSpPr>
          <p:cNvPr id="6" name="WordArt 9"/>
          <p:cNvSpPr>
            <a:spLocks noChangeArrowheads="1" noChangeShapeType="1" noTextEdit="1"/>
          </p:cNvSpPr>
          <p:nvPr/>
        </p:nvSpPr>
        <p:spPr bwMode="auto">
          <a:xfrm>
            <a:off x="341525" y="5921395"/>
            <a:ext cx="2541610" cy="389384"/>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dirty="0" err="1">
                <a:ln w="9525">
                  <a:solidFill>
                    <a:srgbClr val="000000"/>
                  </a:solidFill>
                  <a:round/>
                  <a:headEnd/>
                  <a:tailEnd/>
                </a:ln>
                <a:solidFill>
                  <a:srgbClr val="FF0000"/>
                </a:solidFill>
                <a:latin typeface="Arial Đen"/>
              </a:rPr>
              <a:t>Mác</a:t>
            </a:r>
            <a:r>
              <a:rPr lang="en-US" sz="3600" kern="10" dirty="0">
                <a:ln w="9525">
                  <a:solidFill>
                    <a:srgbClr val="000000"/>
                  </a:solidFill>
                  <a:round/>
                  <a:headEnd/>
                  <a:tailEnd/>
                </a:ln>
                <a:solidFill>
                  <a:srgbClr val="FF0000"/>
                </a:solidFill>
                <a:latin typeface="Arial Đen"/>
              </a:rPr>
              <a:t> – </a:t>
            </a:r>
            <a:r>
              <a:rPr lang="en-US" sz="3600" kern="10" dirty="0" err="1">
                <a:ln w="9525">
                  <a:solidFill>
                    <a:srgbClr val="000000"/>
                  </a:solidFill>
                  <a:round/>
                  <a:headEnd/>
                  <a:tailEnd/>
                </a:ln>
                <a:solidFill>
                  <a:srgbClr val="FF0000"/>
                </a:solidFill>
                <a:latin typeface="Arial Đen"/>
              </a:rPr>
              <a:t>Ănghen</a:t>
            </a:r>
            <a:r>
              <a:rPr lang="en-US" sz="3600" kern="10" dirty="0">
                <a:ln w="9525">
                  <a:solidFill>
                    <a:srgbClr val="000000"/>
                  </a:solidFill>
                  <a:round/>
                  <a:headEnd/>
                  <a:tailEnd/>
                </a:ln>
                <a:solidFill>
                  <a:srgbClr val="FF0000"/>
                </a:solidFill>
                <a:latin typeface="Arial Đen"/>
              </a:rPr>
              <a:t> - </a:t>
            </a:r>
            <a:r>
              <a:rPr lang="en-US" sz="3600" kern="10" dirty="0" err="1">
                <a:ln w="9525">
                  <a:solidFill>
                    <a:srgbClr val="000000"/>
                  </a:solidFill>
                  <a:round/>
                  <a:headEnd/>
                  <a:tailEnd/>
                </a:ln>
                <a:solidFill>
                  <a:srgbClr val="FF0000"/>
                </a:solidFill>
                <a:latin typeface="Arial Đen"/>
              </a:rPr>
              <a:t>Lênin</a:t>
            </a:r>
            <a:endParaRPr lang="en-US" sz="3600" kern="10" dirty="0">
              <a:ln w="9525">
                <a:solidFill>
                  <a:srgbClr val="000000"/>
                </a:solidFill>
                <a:round/>
                <a:headEnd/>
                <a:tailEnd/>
              </a:ln>
              <a:solidFill>
                <a:srgbClr val="FF0000"/>
              </a:solidFill>
              <a:latin typeface="Arial Đen"/>
            </a:endParaRPr>
          </a:p>
        </p:txBody>
      </p:sp>
    </p:spTree>
    <p:extLst>
      <p:ext uri="{BB962C8B-B14F-4D97-AF65-F5344CB8AC3E}">
        <p14:creationId xmlns:p14="http://schemas.microsoft.com/office/powerpoint/2010/main" val="305390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175786" y="1700808"/>
            <a:ext cx="7635213" cy="960000"/>
            <a:chOff x="3131839" y="1491630"/>
            <a:chExt cx="5256585" cy="576064"/>
          </a:xfrm>
        </p:grpSpPr>
        <p:sp>
          <p:nvSpPr>
            <p:cNvPr id="2" name="Rectangle 1"/>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sp>
          <p:nvSpPr>
            <p:cNvPr id="5" name="Right Triangle 4"/>
            <p:cNvSpPr/>
            <p:nvPr/>
          </p:nvSpPr>
          <p:spPr>
            <a:xfrm rot="5400000">
              <a:off x="3253938" y="1369531"/>
              <a:ext cx="576000" cy="820198"/>
            </a:xfrm>
            <a:prstGeom prst="rtTriangle">
              <a:avLst/>
            </a:prstGeom>
            <a:solidFill>
              <a:srgbClr val="3333CC"/>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dirty="0">
                <a:ln>
                  <a:noFill/>
                </a:ln>
                <a:solidFill>
                  <a:prstClr val="white"/>
                </a:solidFill>
                <a:effectLst/>
                <a:uLnTx/>
                <a:uFillTx/>
                <a:ea typeface="Arial Unicode MS"/>
                <a:cs typeface="+mn-cs"/>
                <a:sym typeface="Arial"/>
                <a:rtl val="0"/>
              </a:endParaRPr>
            </a:p>
          </p:txBody>
        </p:sp>
      </p:grpSp>
      <p:grpSp>
        <p:nvGrpSpPr>
          <p:cNvPr id="17" name="Group 16"/>
          <p:cNvGrpSpPr/>
          <p:nvPr/>
        </p:nvGrpSpPr>
        <p:grpSpPr>
          <a:xfrm>
            <a:off x="4168111" y="2884940"/>
            <a:ext cx="7642888" cy="960000"/>
            <a:chOff x="3131839" y="1491630"/>
            <a:chExt cx="5256585" cy="576064"/>
          </a:xfrm>
        </p:grpSpPr>
        <p:sp>
          <p:nvSpPr>
            <p:cNvPr id="18" name="Rectangle 17"/>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sp>
          <p:nvSpPr>
            <p:cNvPr id="19" name="Right Triangle 18"/>
            <p:cNvSpPr/>
            <p:nvPr/>
          </p:nvSpPr>
          <p:spPr>
            <a:xfrm rot="5400000">
              <a:off x="3253526" y="1369943"/>
              <a:ext cx="576000" cy="819373"/>
            </a:xfrm>
            <a:prstGeom prst="rtTriangle">
              <a:avLst/>
            </a:prstGeom>
            <a:solidFill>
              <a:srgbClr val="CC0066"/>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grpSp>
      <p:grpSp>
        <p:nvGrpSpPr>
          <p:cNvPr id="20" name="Group 19"/>
          <p:cNvGrpSpPr/>
          <p:nvPr/>
        </p:nvGrpSpPr>
        <p:grpSpPr>
          <a:xfrm>
            <a:off x="4160439" y="4069072"/>
            <a:ext cx="7650560" cy="960000"/>
            <a:chOff x="3131839" y="1491630"/>
            <a:chExt cx="5256585" cy="576064"/>
          </a:xfrm>
        </p:grpSpPr>
        <p:sp>
          <p:nvSpPr>
            <p:cNvPr id="21" name="Rectangle 20"/>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sp>
          <p:nvSpPr>
            <p:cNvPr id="22" name="Right Triangle 21"/>
            <p:cNvSpPr/>
            <p:nvPr/>
          </p:nvSpPr>
          <p:spPr>
            <a:xfrm rot="5400000">
              <a:off x="3253114" y="1370355"/>
              <a:ext cx="576000" cy="818550"/>
            </a:xfrm>
            <a:prstGeom prst="rtTriangle">
              <a:avLst/>
            </a:prstGeom>
            <a:solidFill>
              <a:srgbClr val="008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grpSp>
      <p:grpSp>
        <p:nvGrpSpPr>
          <p:cNvPr id="23" name="Group 22"/>
          <p:cNvGrpSpPr/>
          <p:nvPr/>
        </p:nvGrpSpPr>
        <p:grpSpPr>
          <a:xfrm>
            <a:off x="4152768" y="5197327"/>
            <a:ext cx="7658232" cy="959893"/>
            <a:chOff x="3131840" y="1491630"/>
            <a:chExt cx="5256584" cy="576064"/>
          </a:xfrm>
        </p:grpSpPr>
        <p:sp>
          <p:nvSpPr>
            <p:cNvPr id="24" name="Rectangle 23"/>
            <p:cNvSpPr/>
            <p:nvPr/>
          </p:nvSpPr>
          <p:spPr>
            <a:xfrm>
              <a:off x="3131840" y="1491630"/>
              <a:ext cx="5256584" cy="5760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sp>
          <p:nvSpPr>
            <p:cNvPr id="25" name="Right Triangle 24"/>
            <p:cNvSpPr/>
            <p:nvPr/>
          </p:nvSpPr>
          <p:spPr>
            <a:xfrm rot="5400000">
              <a:off x="3260606" y="1362864"/>
              <a:ext cx="576000" cy="833532"/>
            </a:xfrm>
            <a:prstGeom prst="rtTriangle">
              <a:avLst/>
            </a:prstGeom>
            <a:solidFill>
              <a:srgbClr val="00000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marR="0" lvl="0" indent="0" algn="ctr" defTabSz="1219140" rtl="0" eaLnBrk="1" fontAlgn="auto" latinLnBrk="1" hangingPunct="1">
                <a:lnSpc>
                  <a:spcPct val="100000"/>
                </a:lnSpc>
                <a:spcBef>
                  <a:spcPts val="0"/>
                </a:spcBef>
                <a:spcAft>
                  <a:spcPts val="0"/>
                </a:spcAft>
                <a:buClrTx/>
                <a:buSzTx/>
                <a:buFontTx/>
                <a:buNone/>
                <a:tabLst/>
                <a:defRPr/>
              </a:pPr>
              <a:endParaRPr kumimoji="0" lang="ko-KR" altLang="en-US" sz="2200" b="0" i="0" u="none" strike="noStrike" kern="1200" cap="none" spc="0" normalizeH="0" baseline="0" noProof="0">
                <a:ln>
                  <a:noFill/>
                </a:ln>
                <a:solidFill>
                  <a:prstClr val="white"/>
                </a:solidFill>
                <a:effectLst/>
                <a:uLnTx/>
                <a:uFillTx/>
                <a:ea typeface="Arial Unicode MS"/>
                <a:cs typeface="+mn-cs"/>
                <a:sym typeface="Arial"/>
                <a:rtl val="0"/>
              </a:endParaRPr>
            </a:p>
          </p:txBody>
        </p:sp>
      </p:grpSp>
      <p:sp>
        <p:nvSpPr>
          <p:cNvPr id="26" name="TextBox 25"/>
          <p:cNvSpPr txBox="1"/>
          <p:nvPr/>
        </p:nvSpPr>
        <p:spPr>
          <a:xfrm>
            <a:off x="4175788" y="1834539"/>
            <a:ext cx="710885" cy="430887"/>
          </a:xfrm>
          <a:prstGeom prst="rect">
            <a:avLst/>
          </a:prstGeom>
          <a:noFill/>
        </p:spPr>
        <p:txBody>
          <a:bodyPr wrap="square" rtlCol="0">
            <a:sp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prstClr val="white"/>
                </a:solidFill>
                <a:effectLst/>
                <a:uLnTx/>
                <a:uFillTx/>
                <a:ea typeface="Arial Unicode MS"/>
                <a:cs typeface="Arial" pitchFamily="34" charset="0"/>
                <a:sym typeface="Arial"/>
                <a:rtl val="0"/>
              </a:rPr>
              <a:t>01</a:t>
            </a:r>
            <a:endParaRPr kumimoji="0" lang="ko-KR" altLang="en-US" sz="2200" b="1" i="0" u="none" strike="noStrike" kern="1200" cap="none" spc="0" normalizeH="0" baseline="0" noProof="0" dirty="0">
              <a:ln>
                <a:noFill/>
              </a:ln>
              <a:solidFill>
                <a:prstClr val="white"/>
              </a:solidFill>
              <a:effectLst/>
              <a:uLnTx/>
              <a:uFillTx/>
              <a:ea typeface="Arial Unicode MS"/>
              <a:cs typeface="Arial" pitchFamily="34" charset="0"/>
              <a:sym typeface="Arial"/>
              <a:rtl val="0"/>
            </a:endParaRPr>
          </a:p>
        </p:txBody>
      </p:sp>
      <p:sp>
        <p:nvSpPr>
          <p:cNvPr id="27" name="TextBox 26"/>
          <p:cNvSpPr txBox="1"/>
          <p:nvPr/>
        </p:nvSpPr>
        <p:spPr>
          <a:xfrm>
            <a:off x="4160439" y="3018672"/>
            <a:ext cx="710885" cy="430887"/>
          </a:xfrm>
          <a:prstGeom prst="rect">
            <a:avLst/>
          </a:prstGeom>
          <a:noFill/>
        </p:spPr>
        <p:txBody>
          <a:bodyPr wrap="square" rtlCol="0">
            <a:sp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prstClr val="white"/>
                </a:solidFill>
                <a:effectLst/>
                <a:uLnTx/>
                <a:uFillTx/>
                <a:ea typeface="Arial Unicode MS"/>
                <a:cs typeface="Arial" pitchFamily="34" charset="0"/>
                <a:sym typeface="Arial"/>
                <a:rtl val="0"/>
              </a:rPr>
              <a:t>02</a:t>
            </a:r>
            <a:endParaRPr kumimoji="0" lang="ko-KR" altLang="en-US" sz="2200" b="1" i="0" u="none" strike="noStrike" kern="1200" cap="none" spc="0" normalizeH="0" baseline="0" noProof="0" dirty="0">
              <a:ln>
                <a:noFill/>
              </a:ln>
              <a:solidFill>
                <a:prstClr val="white"/>
              </a:solidFill>
              <a:effectLst/>
              <a:uLnTx/>
              <a:uFillTx/>
              <a:ea typeface="Arial Unicode MS"/>
              <a:cs typeface="Arial" pitchFamily="34" charset="0"/>
              <a:sym typeface="Arial"/>
              <a:rtl val="0"/>
            </a:endParaRPr>
          </a:p>
        </p:txBody>
      </p:sp>
      <p:sp>
        <p:nvSpPr>
          <p:cNvPr id="28" name="TextBox 27"/>
          <p:cNvSpPr txBox="1"/>
          <p:nvPr/>
        </p:nvSpPr>
        <p:spPr>
          <a:xfrm>
            <a:off x="4145094" y="4167188"/>
            <a:ext cx="710885" cy="430887"/>
          </a:xfrm>
          <a:prstGeom prst="rect">
            <a:avLst/>
          </a:prstGeom>
          <a:noFill/>
        </p:spPr>
        <p:txBody>
          <a:bodyPr wrap="square" rtlCol="0">
            <a:sp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prstClr val="white"/>
                </a:solidFill>
                <a:effectLst/>
                <a:uLnTx/>
                <a:uFillTx/>
                <a:ea typeface="Arial Unicode MS"/>
                <a:cs typeface="Arial" pitchFamily="34" charset="0"/>
                <a:sym typeface="Arial"/>
                <a:rtl val="0"/>
              </a:rPr>
              <a:t>03</a:t>
            </a:r>
            <a:endParaRPr kumimoji="0" lang="ko-KR" altLang="en-US" sz="2200" b="1" i="0" u="none" strike="noStrike" kern="1200" cap="none" spc="0" normalizeH="0" baseline="0" noProof="0" dirty="0">
              <a:ln>
                <a:noFill/>
              </a:ln>
              <a:solidFill>
                <a:prstClr val="white"/>
              </a:solidFill>
              <a:effectLst/>
              <a:uLnTx/>
              <a:uFillTx/>
              <a:ea typeface="Arial Unicode MS"/>
              <a:cs typeface="Arial" pitchFamily="34" charset="0"/>
              <a:sym typeface="Arial"/>
              <a:rtl val="0"/>
            </a:endParaRPr>
          </a:p>
        </p:txBody>
      </p:sp>
      <p:sp>
        <p:nvSpPr>
          <p:cNvPr id="29" name="TextBox 28"/>
          <p:cNvSpPr txBox="1"/>
          <p:nvPr/>
        </p:nvSpPr>
        <p:spPr>
          <a:xfrm>
            <a:off x="4175788" y="5295444"/>
            <a:ext cx="710885" cy="430887"/>
          </a:xfrm>
          <a:prstGeom prst="rect">
            <a:avLst/>
          </a:prstGeom>
          <a:noFill/>
        </p:spPr>
        <p:txBody>
          <a:bodyPr wrap="square" rtlCol="0">
            <a:sp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200" b="1" i="0" u="none" strike="noStrike" kern="1200" cap="none" spc="0" normalizeH="0" baseline="0" noProof="0" dirty="0">
                <a:ln>
                  <a:noFill/>
                </a:ln>
                <a:solidFill>
                  <a:prstClr val="white"/>
                </a:solidFill>
                <a:effectLst/>
                <a:uLnTx/>
                <a:uFillTx/>
                <a:ea typeface="Arial Unicode MS"/>
                <a:cs typeface="Arial" pitchFamily="34" charset="0"/>
                <a:sym typeface="Arial"/>
                <a:rtl val="0"/>
              </a:rPr>
              <a:t>04</a:t>
            </a:r>
            <a:endParaRPr kumimoji="0" lang="ko-KR" altLang="en-US" sz="2200" b="1" i="0" u="none" strike="noStrike" kern="1200" cap="none" spc="0" normalizeH="0" baseline="0" noProof="0" dirty="0">
              <a:ln>
                <a:noFill/>
              </a:ln>
              <a:solidFill>
                <a:prstClr val="white"/>
              </a:solidFill>
              <a:effectLst/>
              <a:uLnTx/>
              <a:uFillTx/>
              <a:ea typeface="Arial Unicode MS"/>
              <a:cs typeface="Arial" pitchFamily="34" charset="0"/>
              <a:sym typeface="Arial"/>
              <a:rtl val="0"/>
            </a:endParaRPr>
          </a:p>
        </p:txBody>
      </p:sp>
      <p:sp>
        <p:nvSpPr>
          <p:cNvPr id="47" name="Minus Sign 46">
            <a:extLst>
              <a:ext uri="{FF2B5EF4-FFF2-40B4-BE49-F238E27FC236}">
                <a16:creationId xmlns="" xmlns:a16="http://schemas.microsoft.com/office/drawing/2014/main" id="{8D8A96BA-F3A7-41E8-B9EE-5011A0A655DC}"/>
              </a:ext>
            </a:extLst>
          </p:cNvPr>
          <p:cNvSpPr/>
          <p:nvPr/>
        </p:nvSpPr>
        <p:spPr>
          <a:xfrm>
            <a:off x="5715000" y="1099763"/>
            <a:ext cx="2808980" cy="93263"/>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64"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FF0000"/>
              </a:solidFill>
              <a:effectLst/>
              <a:uLnTx/>
              <a:uFillTx/>
              <a:ea typeface="Arial Unicode MS"/>
              <a:cs typeface="+mn-cs"/>
              <a:sym typeface="Arial"/>
              <a:rtl val="0"/>
            </a:endParaRPr>
          </a:p>
        </p:txBody>
      </p:sp>
      <p:sp>
        <p:nvSpPr>
          <p:cNvPr id="31" name="TextBox 30">
            <a:extLst>
              <a:ext uri="{FF2B5EF4-FFF2-40B4-BE49-F238E27FC236}">
                <a16:creationId xmlns="" xmlns:a16="http://schemas.microsoft.com/office/drawing/2014/main" id="{B953F5AC-8B91-480D-B353-71A9078781B0}"/>
              </a:ext>
            </a:extLst>
          </p:cNvPr>
          <p:cNvSpPr txBox="1"/>
          <p:nvPr/>
        </p:nvSpPr>
        <p:spPr>
          <a:xfrm>
            <a:off x="5050558" y="1752214"/>
            <a:ext cx="6461886" cy="76944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200" dirty="0" err="1">
                <a:solidFill>
                  <a:srgbClr val="333399"/>
                </a:solidFill>
                <a:highlight>
                  <a:srgbClr val="FFFFFF"/>
                </a:highlight>
                <a:ea typeface="Arial Unicode MS"/>
              </a:rPr>
              <a:t>Là</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thế</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giới</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quan</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của</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các</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giai</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cấp</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và</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lực</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lượng</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tiến</a:t>
            </a:r>
            <a:r>
              <a:rPr lang="en-US" sz="2200" dirty="0">
                <a:solidFill>
                  <a:srgbClr val="333399"/>
                </a:solidFill>
                <a:highlight>
                  <a:srgbClr val="FFFFFF"/>
                </a:highlight>
                <a:ea typeface="Arial Unicode MS"/>
              </a:rPr>
              <a:t> </a:t>
            </a:r>
            <a:r>
              <a:rPr lang="en-US" sz="2200" dirty="0" err="1">
                <a:solidFill>
                  <a:srgbClr val="333399"/>
                </a:solidFill>
                <a:highlight>
                  <a:srgbClr val="FFFFFF"/>
                </a:highlight>
                <a:ea typeface="Arial Unicode MS"/>
              </a:rPr>
              <a:t>bộ</a:t>
            </a:r>
            <a:endParaRPr kumimoji="0" lang="en-US" sz="2200" b="0" i="0" u="none" strike="noStrike" kern="1200" cap="none" spc="0" normalizeH="0" baseline="0" noProof="0" dirty="0">
              <a:ln>
                <a:noFill/>
              </a:ln>
              <a:solidFill>
                <a:srgbClr val="333399"/>
              </a:solidFill>
              <a:effectLst/>
              <a:uLnTx/>
              <a:uFillTx/>
              <a:ea typeface="Arial Unicode MS"/>
              <a:cs typeface="+mn-cs"/>
            </a:endParaRPr>
          </a:p>
        </p:txBody>
      </p:sp>
      <p:sp>
        <p:nvSpPr>
          <p:cNvPr id="35" name="TextBox 34">
            <a:extLst>
              <a:ext uri="{FF2B5EF4-FFF2-40B4-BE49-F238E27FC236}">
                <a16:creationId xmlns="" xmlns:a16="http://schemas.microsoft.com/office/drawing/2014/main" id="{3DF7FB20-876D-4FE7-8125-D125A2816EF0}"/>
              </a:ext>
            </a:extLst>
          </p:cNvPr>
          <p:cNvSpPr txBox="1"/>
          <p:nvPr/>
        </p:nvSpPr>
        <p:spPr>
          <a:xfrm>
            <a:off x="5211965" y="3012225"/>
            <a:ext cx="6139072" cy="76944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Ra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đời</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từ</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thực</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tiễn</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liên</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hệ</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mật</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thiết</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với</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khoa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học</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đặc</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biệt</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a:t>
            </a:r>
            <a:r>
              <a:rPr kumimoji="0" lang="en-US" sz="2200" b="0" i="0" u="none" strike="noStrike" kern="1200" cap="none" spc="-10" normalizeH="0" baseline="0" noProof="0" dirty="0" err="1">
                <a:ln>
                  <a:noFill/>
                </a:ln>
                <a:solidFill>
                  <a:srgbClr val="CC0066"/>
                </a:solidFill>
                <a:effectLst/>
                <a:highlight>
                  <a:srgbClr val="FFFFFF"/>
                </a:highlight>
                <a:uLnTx/>
                <a:uFillTx/>
                <a:ea typeface="Calibri" panose="020F0502020204030204" pitchFamily="34" charset="0"/>
                <a:cs typeface="+mn-cs"/>
              </a:rPr>
              <a:t>là</a:t>
            </a:r>
            <a:r>
              <a:rPr kumimoji="0" lang="en-US" sz="2200" b="0" i="0" u="none" strike="noStrike" kern="1200" cap="none" spc="-10" normalizeH="0" baseline="0" noProof="0" dirty="0">
                <a:ln>
                  <a:noFill/>
                </a:ln>
                <a:solidFill>
                  <a:srgbClr val="CC0066"/>
                </a:solidFill>
                <a:effectLst/>
                <a:highlight>
                  <a:srgbClr val="FFFFFF"/>
                </a:highlight>
                <a:uLnTx/>
                <a:uFillTx/>
                <a:ea typeface="Calibri" panose="020F0502020204030204" pitchFamily="34" charset="0"/>
                <a:cs typeface="+mn-cs"/>
              </a:rPr>
              <a:t> KHTN.</a:t>
            </a:r>
            <a:endParaRPr kumimoji="0" lang="en-US" sz="2200" b="0" i="0" u="none" strike="noStrike" kern="1200" cap="none" spc="0" normalizeH="0" baseline="0" noProof="0" dirty="0">
              <a:ln>
                <a:noFill/>
              </a:ln>
              <a:solidFill>
                <a:srgbClr val="CC0066"/>
              </a:solidFill>
              <a:effectLst/>
              <a:uLnTx/>
              <a:uFillTx/>
              <a:ea typeface="Arial Unicode MS"/>
              <a:cs typeface="+mn-cs"/>
            </a:endParaRPr>
          </a:p>
        </p:txBody>
      </p:sp>
      <p:sp>
        <p:nvSpPr>
          <p:cNvPr id="36" name="TextBox 35">
            <a:extLst>
              <a:ext uri="{FF2B5EF4-FFF2-40B4-BE49-F238E27FC236}">
                <a16:creationId xmlns="" xmlns:a16="http://schemas.microsoft.com/office/drawing/2014/main" id="{47A62C32-CDFC-456C-9EB8-E7AEA750826D}"/>
              </a:ext>
            </a:extLst>
          </p:cNvPr>
          <p:cNvSpPr txBox="1"/>
          <p:nvPr/>
        </p:nvSpPr>
        <p:spPr>
          <a:xfrm>
            <a:off x="5430753" y="4308919"/>
            <a:ext cx="6548043" cy="430887"/>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srgbClr val="008000"/>
                </a:solidFill>
                <a:effectLst/>
                <a:uLnTx/>
                <a:uFillTx/>
                <a:ea typeface="Arial Unicode MS"/>
                <a:cs typeface="+mn-cs"/>
              </a:rPr>
              <a:t>Phê</a:t>
            </a:r>
            <a:r>
              <a:rPr kumimoji="0" lang="en-US" sz="2200" b="0" i="0" u="none" strike="noStrike" kern="1200" cap="none" spc="0" normalizeH="0" baseline="0" noProof="0" dirty="0">
                <a:ln>
                  <a:noFill/>
                </a:ln>
                <a:solidFill>
                  <a:srgbClr val="008000"/>
                </a:solidFill>
                <a:effectLst/>
                <a:uLnTx/>
                <a:uFillTx/>
                <a:ea typeface="Arial Unicode MS"/>
                <a:cs typeface="+mn-cs"/>
              </a:rPr>
              <a:t> </a:t>
            </a:r>
            <a:r>
              <a:rPr kumimoji="0" lang="en-US" sz="2200" b="0" i="0" u="none" strike="noStrike" kern="1200" cap="none" spc="0" normalizeH="0" baseline="0" noProof="0" dirty="0" err="1">
                <a:ln>
                  <a:noFill/>
                </a:ln>
                <a:solidFill>
                  <a:srgbClr val="008000"/>
                </a:solidFill>
                <a:effectLst/>
                <a:uLnTx/>
                <a:uFillTx/>
                <a:ea typeface="Arial Unicode MS"/>
                <a:cs typeface="+mn-cs"/>
              </a:rPr>
              <a:t>phán</a:t>
            </a:r>
            <a:r>
              <a:rPr kumimoji="0" lang="en-US" sz="2200" b="0" i="0" u="none" strike="noStrike" kern="1200" cap="none" spc="0" normalizeH="0" baseline="0" noProof="0" dirty="0">
                <a:ln>
                  <a:noFill/>
                </a:ln>
                <a:solidFill>
                  <a:srgbClr val="008000"/>
                </a:solidFill>
                <a:effectLst/>
                <a:uLnTx/>
                <a:uFillTx/>
                <a:ea typeface="Arial Unicode MS"/>
                <a:cs typeface="+mn-cs"/>
              </a:rPr>
              <a:t> CNDT </a:t>
            </a:r>
            <a:r>
              <a:rPr kumimoji="0" lang="en-US" sz="2200" b="0" i="0" u="none" strike="noStrike" kern="1200" cap="none" spc="0" normalizeH="0" baseline="0" noProof="0" dirty="0" err="1">
                <a:ln>
                  <a:noFill/>
                </a:ln>
                <a:solidFill>
                  <a:srgbClr val="008000"/>
                </a:solidFill>
                <a:effectLst/>
                <a:uLnTx/>
                <a:uFillTx/>
                <a:ea typeface="Arial Unicode MS"/>
                <a:cs typeface="+mn-cs"/>
              </a:rPr>
              <a:t>và</a:t>
            </a:r>
            <a:r>
              <a:rPr kumimoji="0" lang="en-US" sz="2200" b="0" i="0" u="none" strike="noStrike" kern="1200" cap="none" spc="0" normalizeH="0" baseline="0" noProof="0" dirty="0">
                <a:ln>
                  <a:noFill/>
                </a:ln>
                <a:solidFill>
                  <a:srgbClr val="008000"/>
                </a:solidFill>
                <a:effectLst/>
                <a:uLnTx/>
                <a:uFillTx/>
                <a:ea typeface="Arial Unicode MS"/>
                <a:cs typeface="+mn-cs"/>
              </a:rPr>
              <a:t> </a:t>
            </a:r>
            <a:r>
              <a:rPr kumimoji="0" lang="en-US" sz="2200" b="0" i="0" u="none" strike="noStrike" kern="1200" cap="none" spc="0" normalizeH="0" baseline="0" noProof="0" dirty="0" err="1">
                <a:ln>
                  <a:noFill/>
                </a:ln>
                <a:solidFill>
                  <a:srgbClr val="008000"/>
                </a:solidFill>
                <a:effectLst/>
                <a:uLnTx/>
                <a:uFillTx/>
                <a:ea typeface="Arial Unicode MS"/>
                <a:cs typeface="+mn-cs"/>
              </a:rPr>
              <a:t>tôn</a:t>
            </a:r>
            <a:r>
              <a:rPr kumimoji="0" lang="en-US" sz="2200" b="0" i="0" u="none" strike="noStrike" kern="1200" cap="none" spc="0" normalizeH="0" baseline="0" noProof="0" dirty="0">
                <a:ln>
                  <a:noFill/>
                </a:ln>
                <a:solidFill>
                  <a:srgbClr val="008000"/>
                </a:solidFill>
                <a:effectLst/>
                <a:uLnTx/>
                <a:uFillTx/>
                <a:ea typeface="Arial Unicode MS"/>
                <a:cs typeface="+mn-cs"/>
              </a:rPr>
              <a:t> </a:t>
            </a:r>
            <a:r>
              <a:rPr kumimoji="0" lang="en-US" sz="2200" b="0" i="0" u="none" strike="noStrike" kern="1200" cap="none" spc="0" normalizeH="0" baseline="0" noProof="0" dirty="0" err="1">
                <a:ln>
                  <a:noFill/>
                </a:ln>
                <a:solidFill>
                  <a:srgbClr val="008000"/>
                </a:solidFill>
                <a:effectLst/>
                <a:uLnTx/>
                <a:uFillTx/>
                <a:ea typeface="Arial Unicode MS"/>
                <a:cs typeface="+mn-cs"/>
              </a:rPr>
              <a:t>giáo</a:t>
            </a:r>
            <a:endParaRPr kumimoji="0" lang="en-US" sz="2200" b="0" i="0" u="none" strike="noStrike" kern="1200" cap="none" spc="0" normalizeH="0" baseline="0" noProof="0" dirty="0">
              <a:ln>
                <a:noFill/>
              </a:ln>
              <a:solidFill>
                <a:srgbClr val="008000"/>
              </a:solidFill>
              <a:effectLst/>
              <a:uLnTx/>
              <a:uFillTx/>
              <a:ea typeface="Arial Unicode MS"/>
              <a:cs typeface="+mn-cs"/>
            </a:endParaRPr>
          </a:p>
        </p:txBody>
      </p:sp>
      <p:sp>
        <p:nvSpPr>
          <p:cNvPr id="37" name="TextBox 36">
            <a:extLst>
              <a:ext uri="{FF2B5EF4-FFF2-40B4-BE49-F238E27FC236}">
                <a16:creationId xmlns="" xmlns:a16="http://schemas.microsoft.com/office/drawing/2014/main" id="{D280ADAA-F85D-4111-A24A-EDABA83FA530}"/>
              </a:ext>
            </a:extLst>
          </p:cNvPr>
          <p:cNvSpPr txBox="1"/>
          <p:nvPr/>
        </p:nvSpPr>
        <p:spPr>
          <a:xfrm>
            <a:off x="5521920" y="5295551"/>
            <a:ext cx="6456876" cy="430887"/>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prstClr val="black"/>
                </a:solidFill>
                <a:effectLst/>
                <a:uLnTx/>
                <a:uFillTx/>
                <a:ea typeface="Arial Unicode MS"/>
                <a:cs typeface="+mn-cs"/>
              </a:rPr>
              <a:t>Nhất</a:t>
            </a:r>
            <a:r>
              <a:rPr kumimoji="0" lang="en-US" sz="2200" b="0" i="0" u="none" strike="noStrike" kern="1200" cap="none" spc="0" normalizeH="0" baseline="0" noProof="0" dirty="0">
                <a:ln>
                  <a:noFill/>
                </a:ln>
                <a:solidFill>
                  <a:prstClr val="black"/>
                </a:solidFill>
                <a:effectLst/>
                <a:uLnTx/>
                <a:uFillTx/>
                <a:ea typeface="Arial Unicode MS"/>
                <a:cs typeface="+mn-cs"/>
              </a:rPr>
              <a:t> </a:t>
            </a:r>
            <a:r>
              <a:rPr kumimoji="0" lang="en-US" sz="2200" b="0" i="0" u="none" strike="noStrike" kern="1200" cap="none" spc="0" normalizeH="0" baseline="0" noProof="0" dirty="0" err="1">
                <a:ln>
                  <a:noFill/>
                </a:ln>
                <a:solidFill>
                  <a:prstClr val="black"/>
                </a:solidFill>
                <a:effectLst/>
                <a:uLnTx/>
                <a:uFillTx/>
                <a:ea typeface="Arial Unicode MS"/>
                <a:cs typeface="+mn-cs"/>
              </a:rPr>
              <a:t>nguyên</a:t>
            </a:r>
            <a:r>
              <a:rPr kumimoji="0" lang="en-US" sz="2200" b="0" i="0" u="none" strike="noStrike" kern="1200" cap="none" spc="0" normalizeH="0" baseline="0" noProof="0" dirty="0">
                <a:ln>
                  <a:noFill/>
                </a:ln>
                <a:solidFill>
                  <a:prstClr val="black"/>
                </a:solidFill>
                <a:effectLst/>
                <a:uLnTx/>
                <a:uFillTx/>
                <a:ea typeface="Arial Unicode MS"/>
                <a:cs typeface="+mn-cs"/>
              </a:rPr>
              <a:t> </a:t>
            </a:r>
            <a:r>
              <a:rPr kumimoji="0" lang="en-US" sz="2200" b="0" i="0" u="none" strike="noStrike" kern="1200" cap="none" spc="0" normalizeH="0" baseline="0" noProof="0" dirty="0" err="1">
                <a:ln>
                  <a:noFill/>
                </a:ln>
                <a:solidFill>
                  <a:prstClr val="black"/>
                </a:solidFill>
                <a:effectLst/>
                <a:uLnTx/>
                <a:uFillTx/>
                <a:ea typeface="Arial Unicode MS"/>
                <a:cs typeface="+mn-cs"/>
              </a:rPr>
              <a:t>luận</a:t>
            </a:r>
            <a:r>
              <a:rPr kumimoji="0" lang="en-US" sz="2200" b="0" i="0" u="none" strike="noStrike" kern="1200" cap="none" spc="0" normalizeH="0" baseline="0" noProof="0" dirty="0">
                <a:ln>
                  <a:noFill/>
                </a:ln>
                <a:solidFill>
                  <a:prstClr val="black"/>
                </a:solidFill>
                <a:effectLst/>
                <a:uLnTx/>
                <a:uFillTx/>
                <a:ea typeface="Arial Unicode MS"/>
                <a:cs typeface="+mn-cs"/>
              </a:rPr>
              <a:t> </a:t>
            </a:r>
            <a:r>
              <a:rPr kumimoji="0" lang="en-US" sz="2200" b="0" i="0" u="none" strike="noStrike" kern="1200" cap="none" spc="0" normalizeH="0" baseline="0" noProof="0" dirty="0" err="1">
                <a:ln>
                  <a:noFill/>
                </a:ln>
                <a:solidFill>
                  <a:prstClr val="black"/>
                </a:solidFill>
                <a:effectLst/>
                <a:uLnTx/>
                <a:uFillTx/>
                <a:ea typeface="Arial Unicode MS"/>
                <a:cs typeface="+mn-cs"/>
              </a:rPr>
              <a:t>duy</a:t>
            </a:r>
            <a:r>
              <a:rPr kumimoji="0" lang="en-US" sz="2200" b="0" i="0" u="none" strike="noStrike" kern="1200" cap="none" spc="0" normalizeH="0" baseline="0" noProof="0" dirty="0">
                <a:ln>
                  <a:noFill/>
                </a:ln>
                <a:solidFill>
                  <a:prstClr val="black"/>
                </a:solidFill>
                <a:effectLst/>
                <a:uLnTx/>
                <a:uFillTx/>
                <a:ea typeface="Arial Unicode MS"/>
                <a:cs typeface="+mn-cs"/>
              </a:rPr>
              <a:t> </a:t>
            </a:r>
            <a:r>
              <a:rPr kumimoji="0" lang="en-US" sz="2200" b="0" i="0" u="none" strike="noStrike" kern="1200" cap="none" spc="0" normalizeH="0" baseline="0" noProof="0" dirty="0" err="1">
                <a:ln>
                  <a:noFill/>
                </a:ln>
                <a:solidFill>
                  <a:prstClr val="black"/>
                </a:solidFill>
                <a:effectLst/>
                <a:uLnTx/>
                <a:uFillTx/>
                <a:ea typeface="Arial Unicode MS"/>
                <a:cs typeface="+mn-cs"/>
              </a:rPr>
              <a:t>vật</a:t>
            </a:r>
            <a:endParaRPr kumimoji="0" lang="en-US" sz="2200" b="0" i="0" u="none" strike="noStrike" kern="1200" cap="none" spc="0" normalizeH="0" baseline="0" noProof="0" dirty="0">
              <a:ln>
                <a:noFill/>
              </a:ln>
              <a:solidFill>
                <a:prstClr val="black"/>
              </a:solidFill>
              <a:effectLst/>
              <a:uLnTx/>
              <a:uFillTx/>
              <a:ea typeface="Arial Unicode MS"/>
              <a:cs typeface="+mn-cs"/>
            </a:endParaRPr>
          </a:p>
        </p:txBody>
      </p:sp>
      <p:sp>
        <p:nvSpPr>
          <p:cNvPr id="32" name="Rectangle 31">
            <a:extLst>
              <a:ext uri="{FF2B5EF4-FFF2-40B4-BE49-F238E27FC236}">
                <a16:creationId xmlns="" xmlns:a16="http://schemas.microsoft.com/office/drawing/2014/main" id="{82043DDD-0C3D-4446-8235-4000316BA535}"/>
              </a:ext>
            </a:extLst>
          </p:cNvPr>
          <p:cNvSpPr/>
          <p:nvPr/>
        </p:nvSpPr>
        <p:spPr>
          <a:xfrm>
            <a:off x="4145094" y="537306"/>
            <a:ext cx="5700600" cy="461665"/>
          </a:xfrm>
          <a:prstGeom prst="rect">
            <a:avLst/>
          </a:prstGeom>
        </p:spPr>
        <p:txBody>
          <a:bodyPr wrap="none">
            <a:spAutoFit/>
          </a:bodyPr>
          <a:lstStyle/>
          <a:p>
            <a:pPr algn="ctr">
              <a:defRPr/>
            </a:pPr>
            <a:r>
              <a:rPr lang="en-US" sz="2400" b="1" dirty="0">
                <a:solidFill>
                  <a:srgbClr val="3333CC"/>
                </a:solidFill>
                <a:ea typeface="ＭＳ Ｐゴシック" charset="0"/>
                <a:cs typeface="Arial" charset="0"/>
              </a:rPr>
              <a:t>ĐẶC ĐIỂM CỦA CHỦ NGHĨA DUY VẬT</a:t>
            </a:r>
            <a:endParaRPr lang="vi-VN" sz="2400" b="1" dirty="0">
              <a:solidFill>
                <a:srgbClr val="3333CC"/>
              </a:solidFill>
              <a:ea typeface="ＭＳ Ｐゴシック" charset="0"/>
              <a:cs typeface="Arial" charset="0"/>
            </a:endParaRPr>
          </a:p>
        </p:txBody>
      </p:sp>
    </p:spTree>
    <p:extLst>
      <p:ext uri="{BB962C8B-B14F-4D97-AF65-F5344CB8AC3E}">
        <p14:creationId xmlns:p14="http://schemas.microsoft.com/office/powerpoint/2010/main" val="109505599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Top 41 hình nền Powerpoint đẹp để bạn làm slide thuyết trìn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5715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3"/>
          <p:cNvGrpSpPr>
            <a:grpSpLocks/>
          </p:cNvGrpSpPr>
          <p:nvPr/>
        </p:nvGrpSpPr>
        <p:grpSpPr bwMode="auto">
          <a:xfrm>
            <a:off x="1308100" y="1370015"/>
            <a:ext cx="2857500" cy="2783184"/>
            <a:chOff x="1769" y="904"/>
            <a:chExt cx="2109" cy="1982"/>
          </a:xfrm>
        </p:grpSpPr>
        <p:grpSp>
          <p:nvGrpSpPr>
            <p:cNvPr id="4" name="Group 4"/>
            <p:cNvGrpSpPr>
              <a:grpSpLocks/>
            </p:cNvGrpSpPr>
            <p:nvPr/>
          </p:nvGrpSpPr>
          <p:grpSpPr bwMode="auto">
            <a:xfrm>
              <a:off x="1769" y="904"/>
              <a:ext cx="2109" cy="1664"/>
              <a:chOff x="-1172" y="-1169"/>
              <a:chExt cx="8373" cy="5575"/>
            </a:xfrm>
          </p:grpSpPr>
          <p:pic>
            <p:nvPicPr>
              <p:cNvPr id="6" name="Picture 5" descr="3D-70 Ng Chi Thanh (17)"/>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1172" y="-1169"/>
                <a:ext cx="8373" cy="5575"/>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7" name="Picture 6" descr="Earth-16-june"/>
              <p:cNvPicPr>
                <a:picLocks noChangeAspect="1" noChangeArrowheads="1" noCrop="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16" y="2976"/>
                <a:ext cx="600"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descr="Star-01-june"/>
              <p:cNvPicPr>
                <a:picLocks noChangeAspect="1" noChangeArrowheads="1" noCrop="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9" y="346"/>
                <a:ext cx="432" cy="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花"/>
              <p:cNvPicPr>
                <a:picLocks noChangeAspect="1" noChangeArrowheads="1" noCrop="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837" y="3294"/>
                <a:ext cx="1584"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9" descr="image008"/>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884" y="3953"/>
                <a:ext cx="3984" cy="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1" name="Object 10"/>
              <p:cNvGraphicFramePr>
                <a:graphicFrameLocks noChangeAspect="1"/>
              </p:cNvGraphicFramePr>
              <p:nvPr/>
            </p:nvGraphicFramePr>
            <p:xfrm>
              <a:off x="3060" y="3188"/>
              <a:ext cx="2700" cy="1132"/>
            </p:xfrm>
            <a:graphic>
              <a:graphicData uri="http://schemas.openxmlformats.org/presentationml/2006/ole">
                <mc:AlternateContent xmlns:mc="http://schemas.openxmlformats.org/markup-compatibility/2006">
                  <mc:Choice xmlns:v="urn:schemas-microsoft-com:vml" Requires="v">
                    <p:oleObj spid="_x0000_s1060" name="剪辑" r:id="rId9" imgW="1668780" imgH="1003097" progId="MS_ClipArt_Gallery.2">
                      <p:embed/>
                    </p:oleObj>
                  </mc:Choice>
                  <mc:Fallback>
                    <p:oleObj name="剪辑" r:id="rId9" imgW="1668780" imgH="1003097" progId="MS_ClipArt_Gallery.2">
                      <p:embed/>
                      <p:pic>
                        <p:nvPicPr>
                          <p:cNvPr id="11"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60" y="3188"/>
                            <a:ext cx="2700" cy="11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pic>
                    </p:oleObj>
                  </mc:Fallback>
                </mc:AlternateContent>
              </a:graphicData>
            </a:graphic>
          </p:graphicFrame>
          <p:graphicFrame>
            <p:nvGraphicFramePr>
              <p:cNvPr id="12" name="Object 11"/>
              <p:cNvGraphicFramePr>
                <a:graphicFrameLocks noChangeAspect="1"/>
              </p:cNvGraphicFramePr>
              <p:nvPr/>
            </p:nvGraphicFramePr>
            <p:xfrm>
              <a:off x="3849" y="3113"/>
              <a:ext cx="1007" cy="1207"/>
            </p:xfrm>
            <a:graphic>
              <a:graphicData uri="http://schemas.openxmlformats.org/presentationml/2006/ole">
                <mc:AlternateContent xmlns:mc="http://schemas.openxmlformats.org/markup-compatibility/2006">
                  <mc:Choice xmlns:v="urn:schemas-microsoft-com:vml" Requires="v">
                    <p:oleObj spid="_x0000_s1061" name="剪辑" r:id="rId11" imgW="1352550" imgH="2692400" progId="MS_ClipArt_Gallery.2">
                      <p:embed/>
                    </p:oleObj>
                  </mc:Choice>
                  <mc:Fallback>
                    <p:oleObj name="剪辑" r:id="rId11" imgW="1352550" imgH="2692400" progId="MS_ClipArt_Gallery.2">
                      <p:embed/>
                      <p:pic>
                        <p:nvPicPr>
                          <p:cNvPr id="12"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49" y="3113"/>
                            <a:ext cx="1007" cy="120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pic>
                    </p:oleObj>
                  </mc:Fallback>
                </mc:AlternateContent>
              </a:graphicData>
            </a:graphic>
          </p:graphicFrame>
          <p:pic>
            <p:nvPicPr>
              <p:cNvPr id="13" name="Picture 12" descr="AG00130_"/>
              <p:cNvPicPr>
                <a:picLocks noChangeAspect="1" noChangeArrowheads="1" noCrop="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14" y="3294"/>
                <a:ext cx="377"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 name="Text Box 14"/>
            <p:cNvSpPr txBox="1">
              <a:spLocks noChangeArrowheads="1"/>
            </p:cNvSpPr>
            <p:nvPr/>
          </p:nvSpPr>
          <p:spPr bwMode="auto">
            <a:xfrm>
              <a:off x="1973" y="2680"/>
              <a:ext cx="1660" cy="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3200">
                  <a:solidFill>
                    <a:schemeClr val="bg1"/>
                  </a:solidFill>
                  <a:latin typeface="Calibri" charset="0"/>
                  <a:ea typeface="ＭＳ Ｐゴシック" charset="0"/>
                  <a:cs typeface="Arial" charset="0"/>
                </a:defRPr>
              </a:lvl1pPr>
              <a:lvl2pPr>
                <a:defRPr sz="2800">
                  <a:solidFill>
                    <a:schemeClr val="bg1"/>
                  </a:solidFill>
                  <a:latin typeface="Calibri" charset="0"/>
                  <a:ea typeface="Arial" charset="0"/>
                  <a:cs typeface="Arial" charset="0"/>
                </a:defRPr>
              </a:lvl2pPr>
              <a:lvl3pPr>
                <a:defRPr sz="2400">
                  <a:solidFill>
                    <a:schemeClr val="bg1"/>
                  </a:solidFill>
                  <a:latin typeface="Calibri" charset="0"/>
                  <a:ea typeface="Arial" charset="0"/>
                  <a:cs typeface="Arial" charset="0"/>
                </a:defRPr>
              </a:lvl3pPr>
              <a:lvl4pPr>
                <a:defRPr sz="2000">
                  <a:solidFill>
                    <a:schemeClr val="bg1"/>
                  </a:solidFill>
                  <a:latin typeface="Calibri" charset="0"/>
                  <a:ea typeface="Arial" charset="0"/>
                  <a:cs typeface="Arial" charset="0"/>
                </a:defRPr>
              </a:lvl4pPr>
              <a:lvl5pPr>
                <a:defRPr sz="2000">
                  <a:solidFill>
                    <a:schemeClr val="bg1"/>
                  </a:solidFill>
                  <a:latin typeface="Calibri" charset="0"/>
                  <a:ea typeface="Arial" charset="0"/>
                  <a:cs typeface="Arial" charset="0"/>
                </a:defRPr>
              </a:lvl5pPr>
              <a:lvl6pPr eaLnBrk="0" fontAlgn="base" hangingPunct="0">
                <a:spcAft>
                  <a:spcPct val="0"/>
                </a:spcAft>
                <a:buFont typeface="Arial" charset="0"/>
                <a:buChar char="»"/>
                <a:defRPr sz="2000">
                  <a:solidFill>
                    <a:schemeClr val="bg1"/>
                  </a:solidFill>
                  <a:latin typeface="Calibri" charset="0"/>
                  <a:ea typeface="Arial" charset="0"/>
                  <a:cs typeface="Arial" charset="0"/>
                </a:defRPr>
              </a:lvl6pPr>
              <a:lvl7pPr eaLnBrk="0" fontAlgn="base" hangingPunct="0">
                <a:spcAft>
                  <a:spcPct val="0"/>
                </a:spcAft>
                <a:buFont typeface="Arial" charset="0"/>
                <a:buChar char="»"/>
                <a:defRPr sz="2000">
                  <a:solidFill>
                    <a:schemeClr val="bg1"/>
                  </a:solidFill>
                  <a:latin typeface="Calibri" charset="0"/>
                  <a:ea typeface="Arial" charset="0"/>
                  <a:cs typeface="Arial" charset="0"/>
                </a:defRPr>
              </a:lvl7pPr>
              <a:lvl8pPr eaLnBrk="0" fontAlgn="base" hangingPunct="0">
                <a:spcAft>
                  <a:spcPct val="0"/>
                </a:spcAft>
                <a:buFont typeface="Arial" charset="0"/>
                <a:buChar char="»"/>
                <a:defRPr sz="2000">
                  <a:solidFill>
                    <a:schemeClr val="bg1"/>
                  </a:solidFill>
                  <a:latin typeface="Calibri" charset="0"/>
                  <a:ea typeface="Arial" charset="0"/>
                  <a:cs typeface="Arial" charset="0"/>
                </a:defRPr>
              </a:lvl8pPr>
              <a:lvl9pPr eaLnBrk="0" fontAlgn="base" hangingPunct="0">
                <a:spcAft>
                  <a:spcPct val="0"/>
                </a:spcAft>
                <a:buFont typeface="Arial" charset="0"/>
                <a:buChar char="»"/>
                <a:defRPr sz="2000">
                  <a:solidFill>
                    <a:schemeClr val="bg1"/>
                  </a:solidFill>
                  <a:latin typeface="Calibri" charset="0"/>
                  <a:ea typeface="Arial" charset="0"/>
                  <a:cs typeface="Arial" charset="0"/>
                </a:defRPr>
              </a:lvl9pPr>
            </a:lstStyle>
            <a:p>
              <a:pPr algn="ctr" eaLnBrk="1" hangingPunct="1">
                <a:defRPr/>
              </a:pPr>
              <a:r>
                <a:rPr lang="vi-VN" sz="2000" b="1" dirty="0">
                  <a:solidFill>
                    <a:srgbClr val="FF0000"/>
                  </a:solidFill>
                  <a:latin typeface="+mn-lt"/>
                  <a:ea typeface="SimSun" charset="0"/>
                  <a:cs typeface="SimSun" charset="0"/>
                </a:rPr>
                <a:t>BẢN CHẤT</a:t>
              </a:r>
              <a:r>
                <a:rPr lang="en-US" sz="2000" b="1" dirty="0">
                  <a:solidFill>
                    <a:srgbClr val="FF0000"/>
                  </a:solidFill>
                  <a:latin typeface="+mn-lt"/>
                  <a:ea typeface="SimSun" charset="0"/>
                  <a:cs typeface="SimSun" charset="0"/>
                </a:rPr>
                <a:t> </a:t>
              </a:r>
              <a:r>
                <a:rPr lang="vi-VN" sz="2000" b="1" dirty="0">
                  <a:solidFill>
                    <a:srgbClr val="FF0000"/>
                  </a:solidFill>
                  <a:latin typeface="+mn-lt"/>
                  <a:ea typeface="SimSun" charset="0"/>
                  <a:cs typeface="SimSun" charset="0"/>
                </a:rPr>
                <a:t>THẾ GIỚI?</a:t>
              </a:r>
            </a:p>
          </p:txBody>
        </p:sp>
      </p:grpSp>
      <p:grpSp>
        <p:nvGrpSpPr>
          <p:cNvPr id="14" name="Group 15"/>
          <p:cNvGrpSpPr>
            <a:grpSpLocks/>
          </p:cNvGrpSpPr>
          <p:nvPr/>
        </p:nvGrpSpPr>
        <p:grpSpPr bwMode="auto">
          <a:xfrm>
            <a:off x="4583831" y="1263651"/>
            <a:ext cx="7290489" cy="1069975"/>
            <a:chOff x="2426" y="1706"/>
            <a:chExt cx="1134" cy="726"/>
          </a:xfrm>
        </p:grpSpPr>
        <p:sp>
          <p:nvSpPr>
            <p:cNvPr id="15" name="Rectangle 16"/>
            <p:cNvSpPr>
              <a:spLocks noChangeArrowheads="1"/>
            </p:cNvSpPr>
            <p:nvPr/>
          </p:nvSpPr>
          <p:spPr bwMode="auto">
            <a:xfrm>
              <a:off x="2426" y="1706"/>
              <a:ext cx="1134" cy="36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marL="457200" indent="-457200" algn="ctr">
                <a:buFont typeface="Wingdings" panose="05000000000000000000" pitchFamily="2" charset="2"/>
                <a:buChar char="v"/>
                <a:defRPr/>
              </a:pPr>
              <a:r>
                <a:rPr lang="en-US" sz="2000" b="1" dirty="0">
                  <a:solidFill>
                    <a:srgbClr val="000090"/>
                  </a:solidFill>
                  <a:ea typeface="ＭＳ Ｐゴシック" charset="0"/>
                  <a:cs typeface="Arial" charset="0"/>
                </a:rPr>
                <a:t>CHỦ NGHĨA DUY TÂM</a:t>
              </a:r>
              <a:endParaRPr lang="vi-VN" sz="2000" b="1" dirty="0">
                <a:solidFill>
                  <a:srgbClr val="000090"/>
                </a:solidFill>
                <a:ea typeface="ＭＳ Ｐゴシック" charset="0"/>
                <a:cs typeface="Arial" charset="0"/>
              </a:endParaRPr>
            </a:p>
          </p:txBody>
        </p:sp>
        <p:sp>
          <p:nvSpPr>
            <p:cNvPr id="16" name="Rectangle 17"/>
            <p:cNvSpPr>
              <a:spLocks noChangeArrowheads="1"/>
            </p:cNvSpPr>
            <p:nvPr/>
          </p:nvSpPr>
          <p:spPr bwMode="auto">
            <a:xfrm>
              <a:off x="2426" y="2069"/>
              <a:ext cx="1134" cy="363"/>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eaLnBrk="1" hangingPunct="1">
                <a:defRPr/>
              </a:pPr>
              <a:r>
                <a:rPr lang="en-US" sz="2000" b="1" dirty="0" err="1">
                  <a:solidFill>
                    <a:srgbClr val="990099"/>
                  </a:solidFill>
                  <a:ea typeface="ＭＳ Ｐゴシック" charset="0"/>
                  <a:cs typeface="Arial" charset="0"/>
                </a:rPr>
                <a:t>Bản</a:t>
              </a:r>
              <a:r>
                <a:rPr lang="en-US" sz="2000" b="1" dirty="0">
                  <a:solidFill>
                    <a:srgbClr val="990099"/>
                  </a:solidFill>
                  <a:ea typeface="ＭＳ Ｐゴシック" charset="0"/>
                  <a:cs typeface="Arial" charset="0"/>
                </a:rPr>
                <a:t> </a:t>
              </a:r>
              <a:r>
                <a:rPr lang="en-US" sz="2000" b="1" dirty="0" err="1">
                  <a:solidFill>
                    <a:srgbClr val="990099"/>
                  </a:solidFill>
                  <a:ea typeface="ＭＳ Ｐゴシック" charset="0"/>
                  <a:cs typeface="Arial" charset="0"/>
                </a:rPr>
                <a:t>chất</a:t>
              </a:r>
              <a:r>
                <a:rPr lang="en-US" sz="2000" b="1" dirty="0">
                  <a:solidFill>
                    <a:srgbClr val="990099"/>
                  </a:solidFill>
                  <a:ea typeface="ＭＳ Ｐゴシック" charset="0"/>
                  <a:cs typeface="Arial" charset="0"/>
                </a:rPr>
                <a:t> của TG: </a:t>
              </a:r>
              <a:r>
                <a:rPr lang="vi-VN" sz="2000" b="1" dirty="0">
                  <a:solidFill>
                    <a:srgbClr val="FF0000"/>
                  </a:solidFill>
                  <a:ea typeface="ＭＳ Ｐゴシック" charset="0"/>
                  <a:cs typeface="Arial" charset="0"/>
                </a:rPr>
                <a:t>Là </a:t>
              </a:r>
              <a:r>
                <a:rPr lang="en-US" sz="2000" b="1" dirty="0" err="1">
                  <a:solidFill>
                    <a:srgbClr val="FF0000"/>
                  </a:solidFill>
                  <a:ea typeface="ＭＳ Ｐゴシック" charset="0"/>
                  <a:cs typeface="Arial" charset="0"/>
                </a:rPr>
                <a:t>ý</a:t>
              </a:r>
              <a:r>
                <a:rPr lang="en-US" sz="2000" b="1" dirty="0">
                  <a:solidFill>
                    <a:srgbClr val="FF0000"/>
                  </a:solidFill>
                  <a:ea typeface="ＭＳ Ｐゴシック" charset="0"/>
                  <a:cs typeface="Arial" charset="0"/>
                </a:rPr>
                <a:t> </a:t>
              </a:r>
              <a:r>
                <a:rPr lang="en-US" sz="2000" b="1" dirty="0" err="1">
                  <a:solidFill>
                    <a:srgbClr val="FF0000"/>
                  </a:solidFill>
                  <a:ea typeface="ＭＳ Ｐゴシック" charset="0"/>
                  <a:cs typeface="Arial" charset="0"/>
                </a:rPr>
                <a:t>thức</a:t>
              </a:r>
              <a:endParaRPr lang="vi-VN" sz="2000" b="1" dirty="0">
                <a:solidFill>
                  <a:srgbClr val="FF0000"/>
                </a:solidFill>
                <a:ea typeface="ＭＳ Ｐゴシック" charset="0"/>
                <a:cs typeface="Arial" charset="0"/>
              </a:endParaRPr>
            </a:p>
          </p:txBody>
        </p:sp>
      </p:grpSp>
      <p:sp>
        <p:nvSpPr>
          <p:cNvPr id="17" name="Rectangle 2"/>
          <p:cNvSpPr txBox="1">
            <a:spLocks noChangeArrowheads="1"/>
          </p:cNvSpPr>
          <p:nvPr/>
        </p:nvSpPr>
        <p:spPr>
          <a:xfrm>
            <a:off x="2752378" y="333534"/>
            <a:ext cx="7739066"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sz="2400" i="0" dirty="0">
                <a:solidFill>
                  <a:srgbClr val="CC0066"/>
                </a:solidFill>
                <a:latin typeface="+mn-lt"/>
                <a:cs typeface="Times New Roman" charset="0"/>
              </a:rPr>
              <a:t>b. </a:t>
            </a:r>
            <a:r>
              <a:rPr lang="en-US" sz="2400" i="0" dirty="0" err="1">
                <a:solidFill>
                  <a:srgbClr val="CC0066"/>
                </a:solidFill>
                <a:latin typeface="+mn-lt"/>
                <a:cs typeface="Times New Roman" charset="0"/>
              </a:rPr>
              <a:t>Chủ</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nghĩa</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duy</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vật</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và</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chủ</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nghĩa</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duy</a:t>
            </a:r>
            <a:r>
              <a:rPr lang="en-US" sz="2400" i="0" dirty="0">
                <a:solidFill>
                  <a:srgbClr val="CC0066"/>
                </a:solidFill>
                <a:latin typeface="+mn-lt"/>
                <a:cs typeface="Times New Roman" charset="0"/>
              </a:rPr>
              <a:t> </a:t>
            </a:r>
            <a:r>
              <a:rPr lang="en-US" sz="2400" i="0" dirty="0" err="1">
                <a:solidFill>
                  <a:srgbClr val="CC0066"/>
                </a:solidFill>
                <a:latin typeface="+mn-lt"/>
                <a:cs typeface="Times New Roman" charset="0"/>
              </a:rPr>
              <a:t>tâm</a:t>
            </a:r>
            <a:endParaRPr lang="en-US" sz="2400" i="0" dirty="0">
              <a:solidFill>
                <a:srgbClr val="CC0066"/>
              </a:solidFill>
              <a:latin typeface="+mn-lt"/>
              <a:cs typeface="Times New Roman" charset="0"/>
            </a:endParaRPr>
          </a:p>
          <a:p>
            <a:pPr algn="just" eaLnBrk="1" fontAlgn="auto" hangingPunct="1">
              <a:spcAft>
                <a:spcPts val="0"/>
              </a:spcAft>
              <a:defRPr/>
            </a:pPr>
            <a:endParaRPr lang="en-US" sz="2000" i="0" dirty="0">
              <a:solidFill>
                <a:srgbClr val="002060"/>
              </a:solidFill>
              <a:effectLst>
                <a:outerShdw blurRad="38100" dist="38100" dir="2700000" algn="tl">
                  <a:srgbClr val="DDDDDD"/>
                </a:outerShdw>
              </a:effectLst>
              <a:latin typeface="+mn-lt"/>
              <a:ea typeface="+mj-ea"/>
              <a:cs typeface="Times New Roman" charset="0"/>
            </a:endParaRPr>
          </a:p>
        </p:txBody>
      </p:sp>
      <p:pic>
        <p:nvPicPr>
          <p:cNvPr id="18" name="Picture 2" descr="Picture0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39139" y="2481708"/>
            <a:ext cx="7290488" cy="4001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5842654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30"/>
        <p:cNvGrpSpPr/>
        <p:nvPr/>
      </p:nvGrpSpPr>
      <p:grpSpPr>
        <a:xfrm>
          <a:off x="0" y="0"/>
          <a:ext cx="0" cy="0"/>
          <a:chOff x="0" y="0"/>
          <a:chExt cx="0" cy="0"/>
        </a:xfrm>
      </p:grpSpPr>
      <p:sp>
        <p:nvSpPr>
          <p:cNvPr id="231" name="Google Shape;231;p26"/>
          <p:cNvSpPr/>
          <p:nvPr/>
        </p:nvSpPr>
        <p:spPr>
          <a:xfrm>
            <a:off x="6484464" y="5656367"/>
            <a:ext cx="4795200" cy="495200"/>
          </a:xfrm>
          <a:prstGeom prst="roundRect">
            <a:avLst>
              <a:gd name="adj" fmla="val 50000"/>
            </a:avLst>
          </a:prstGeom>
          <a:gradFill>
            <a:gsLst>
              <a:gs pos="0">
                <a:schemeClr val="accent5"/>
              </a:gs>
              <a:gs pos="100000">
                <a:schemeClr val="accent4"/>
              </a:gs>
            </a:gsLst>
            <a:lin ang="5400700" scaled="0"/>
          </a:gradFill>
          <a:ln>
            <a:noFill/>
          </a:ln>
          <a:effectLst>
            <a:outerShdw blurRad="42863" dist="9525" dir="540000" algn="bl" rotWithShape="0">
              <a:schemeClr val="dk1">
                <a:alpha val="30000"/>
              </a:schemeClr>
            </a:outerShdw>
          </a:effectLst>
        </p:spPr>
        <p:txBody>
          <a:bodyPr spcFirstLastPara="1" wrap="square" lIns="121900" tIns="121900" rIns="121900" bIns="121900" anchor="ctr" anchorCtr="0">
            <a:noAutofit/>
          </a:bodyPr>
          <a:lstStyle/>
          <a:p>
            <a:pPr defTabSz="1219140">
              <a:buClr>
                <a:srgbClr val="000000"/>
              </a:buClr>
            </a:pPr>
            <a:endParaRPr sz="1867" kern="0">
              <a:solidFill>
                <a:srgbClr val="1F1A33"/>
              </a:solidFill>
              <a:latin typeface="Arial"/>
              <a:cs typeface="Arial"/>
              <a:sym typeface="Arial"/>
              <a:rtl val="0"/>
            </a:endParaRPr>
          </a:p>
        </p:txBody>
      </p:sp>
      <p:grpSp>
        <p:nvGrpSpPr>
          <p:cNvPr id="235" name="Google Shape;235;p26"/>
          <p:cNvGrpSpPr/>
          <p:nvPr/>
        </p:nvGrpSpPr>
        <p:grpSpPr>
          <a:xfrm>
            <a:off x="214571" y="1681467"/>
            <a:ext cx="3936191" cy="4504900"/>
            <a:chOff x="160927" y="477350"/>
            <a:chExt cx="3989323" cy="4168862"/>
          </a:xfrm>
        </p:grpSpPr>
        <p:sp>
          <p:nvSpPr>
            <p:cNvPr id="236"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37"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cxnSp>
          <p:nvCxnSpPr>
            <p:cNvPr id="238"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239"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240"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241"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2"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3"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4"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5"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6"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7"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8"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49"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0"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1"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2"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3"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4"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5"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6"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7"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8"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59"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0"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1"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cxnSp>
          <p:nvCxnSpPr>
            <p:cNvPr id="262"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263"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264" name="Google Shape;264;p26"/>
            <p:cNvGrpSpPr/>
            <p:nvPr/>
          </p:nvGrpSpPr>
          <p:grpSpPr>
            <a:xfrm>
              <a:off x="718213" y="477350"/>
              <a:ext cx="1284300" cy="521400"/>
              <a:chOff x="2408325" y="1411675"/>
              <a:chExt cx="1284300" cy="521400"/>
            </a:xfrm>
          </p:grpSpPr>
          <p:sp>
            <p:nvSpPr>
              <p:cNvPr id="265"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6"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7"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8"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69"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0"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1"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2"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3"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grpSp>
        <p:grpSp>
          <p:nvGrpSpPr>
            <p:cNvPr id="274" name="Google Shape;274;p26"/>
            <p:cNvGrpSpPr/>
            <p:nvPr/>
          </p:nvGrpSpPr>
          <p:grpSpPr>
            <a:xfrm>
              <a:off x="2865950" y="1376250"/>
              <a:ext cx="1284300" cy="521400"/>
              <a:chOff x="2408325" y="1411675"/>
              <a:chExt cx="1284300" cy="521400"/>
            </a:xfrm>
          </p:grpSpPr>
          <p:sp>
            <p:nvSpPr>
              <p:cNvPr id="275"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6"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7"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8"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79"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80"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81"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82"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sp>
            <p:nvSpPr>
              <p:cNvPr id="283"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grpSp>
        <p:sp>
          <p:nvSpPr>
            <p:cNvPr id="284"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defTabSz="1219140">
                <a:buClr>
                  <a:srgbClr val="000000"/>
                </a:buClr>
              </a:pPr>
              <a:endParaRPr sz="1867" kern="0">
                <a:solidFill>
                  <a:srgbClr val="000000"/>
                </a:solidFill>
                <a:latin typeface="Arial"/>
                <a:cs typeface="Arial"/>
                <a:sym typeface="Arial"/>
                <a:rtl val="0"/>
              </a:endParaRPr>
            </a:p>
          </p:txBody>
        </p:sp>
      </p:grpSp>
      <p:sp>
        <p:nvSpPr>
          <p:cNvPr id="2" name="Rectangle 1"/>
          <p:cNvSpPr/>
          <p:nvPr/>
        </p:nvSpPr>
        <p:spPr>
          <a:xfrm>
            <a:off x="6723" y="14392"/>
            <a:ext cx="12192000" cy="675249"/>
          </a:xfrm>
          <a:prstGeom prst="rect">
            <a:avLst/>
          </a:prstGeom>
          <a:solidFill>
            <a:schemeClr val="accent1">
              <a:lumMod val="20000"/>
              <a:lumOff val="80000"/>
            </a:schemeClr>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64"/>
            <a:endParaRPr lang="en-US">
              <a:solidFill>
                <a:srgbClr val="423A64"/>
              </a:solidFill>
              <a:latin typeface="Arial"/>
              <a:sym typeface="Arial"/>
              <a:rtl val="0"/>
            </a:endParaRPr>
          </a:p>
        </p:txBody>
      </p:sp>
      <p:sp>
        <p:nvSpPr>
          <p:cNvPr id="78" name="Rectangle 18"/>
          <p:cNvSpPr>
            <a:spLocks noChangeArrowheads="1"/>
          </p:cNvSpPr>
          <p:nvPr/>
        </p:nvSpPr>
        <p:spPr bwMode="auto">
          <a:xfrm>
            <a:off x="4372167" y="1906551"/>
            <a:ext cx="1828800" cy="25146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377" fontAlgn="base">
              <a:lnSpc>
                <a:spcPct val="100000"/>
              </a:lnSpc>
              <a:spcBef>
                <a:spcPct val="0"/>
              </a:spcBef>
              <a:spcAft>
                <a:spcPct val="0"/>
              </a:spcAft>
              <a:buNone/>
              <a:defRPr/>
            </a:pPr>
            <a:r>
              <a:rPr lang="en-US" b="1" kern="0" dirty="0">
                <a:solidFill>
                  <a:srgbClr val="800000"/>
                </a:solidFill>
                <a:latin typeface="Arial" panose="020B0604020202020204" pitchFamily="34" charset="0"/>
                <a:cs typeface="Arial" panose="020B0604020202020204" pitchFamily="34" charset="0"/>
                <a:sym typeface="Arial"/>
                <a:rtl val="0"/>
              </a:rPr>
              <a:t>CNDT</a:t>
            </a:r>
          </a:p>
        </p:txBody>
      </p:sp>
      <p:sp>
        <p:nvSpPr>
          <p:cNvPr id="79" name="Rectangle 21"/>
          <p:cNvSpPr>
            <a:spLocks noChangeArrowheads="1"/>
          </p:cNvSpPr>
          <p:nvPr/>
        </p:nvSpPr>
        <p:spPr bwMode="auto">
          <a:xfrm>
            <a:off x="7164864" y="1339047"/>
            <a:ext cx="4114800" cy="1154112"/>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377" fontAlgn="base">
              <a:spcBef>
                <a:spcPct val="0"/>
              </a:spcBef>
              <a:spcAft>
                <a:spcPct val="0"/>
              </a:spcAft>
              <a:buNone/>
              <a:defRPr/>
            </a:pPr>
            <a:r>
              <a:rPr lang="en-US" b="1" kern="0" dirty="0">
                <a:solidFill>
                  <a:srgbClr val="0070C0"/>
                </a:solidFill>
                <a:latin typeface="Arial" panose="020B0604020202020204" pitchFamily="34" charset="0"/>
                <a:cs typeface="Arial" panose="020B0604020202020204" pitchFamily="34" charset="0"/>
                <a:sym typeface="Arial"/>
                <a:rtl val="0"/>
              </a:rPr>
              <a:t>CNDTCQ</a:t>
            </a:r>
          </a:p>
          <a:p>
            <a:pPr algn="ctr" defTabSz="914377" fontAlgn="base">
              <a:lnSpc>
                <a:spcPct val="100000"/>
              </a:lnSpc>
              <a:spcBef>
                <a:spcPct val="0"/>
              </a:spcBef>
              <a:spcAft>
                <a:spcPct val="0"/>
              </a:spcAft>
              <a:buNone/>
              <a:defRPr/>
            </a:pPr>
            <a:r>
              <a:rPr lang="en-US" sz="1800" kern="0" dirty="0">
                <a:solidFill>
                  <a:schemeClr val="accent5">
                    <a:lumMod val="25000"/>
                  </a:schemeClr>
                </a:solidFill>
                <a:latin typeface="Arial" panose="020B0604020202020204" pitchFamily="34" charset="0"/>
                <a:cs typeface="Arial" panose="020B0604020202020204" pitchFamily="34" charset="0"/>
                <a:sym typeface="Arial"/>
                <a:rtl val="0"/>
              </a:rPr>
              <a:t>(</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Tính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thứ</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nhất</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của</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YT con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người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phủ</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nhận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sự</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tồn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tại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khách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quan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của</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hiện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thực</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a:t>
            </a:r>
          </a:p>
        </p:txBody>
      </p:sp>
      <p:sp>
        <p:nvSpPr>
          <p:cNvPr id="81" name="Rectangle 24"/>
          <p:cNvSpPr>
            <a:spLocks noChangeArrowheads="1"/>
          </p:cNvSpPr>
          <p:nvPr/>
        </p:nvSpPr>
        <p:spPr bwMode="auto">
          <a:xfrm>
            <a:off x="7277405" y="3915931"/>
            <a:ext cx="4002259" cy="1219200"/>
          </a:xfrm>
          <a:prstGeom prst="rect">
            <a:avLst/>
          </a:prstGeom>
          <a:solidFill>
            <a:srgbClr val="FFFFFF"/>
          </a:solidFill>
          <a:ln w="9525">
            <a:solidFill>
              <a:srgbClr val="0000FF"/>
            </a:solidFill>
            <a:miter lim="800000"/>
            <a:headEnd/>
            <a:tailEnd/>
          </a:ln>
        </p:spPr>
        <p:txBody>
          <a:bodyPr anchor="ctr"/>
          <a:lstStyle>
            <a:lvl1pPr algn="just">
              <a:lnSpc>
                <a:spcPct val="120000"/>
              </a:lnSpc>
              <a:spcBef>
                <a:spcPct val="20000"/>
              </a:spcBef>
              <a:buChar char="•"/>
              <a:defRPr sz="28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defTabSz="914377" fontAlgn="base">
              <a:spcBef>
                <a:spcPct val="0"/>
              </a:spcBef>
              <a:spcAft>
                <a:spcPct val="0"/>
              </a:spcAft>
              <a:buNone/>
              <a:defRPr/>
            </a:pPr>
            <a:endParaRPr lang="en-US" b="1" kern="0" dirty="0">
              <a:solidFill>
                <a:srgbClr val="0070C0"/>
              </a:solidFill>
              <a:latin typeface="Arial" panose="020B0604020202020204" pitchFamily="34" charset="0"/>
              <a:cs typeface="Arial" panose="020B0604020202020204" pitchFamily="34" charset="0"/>
              <a:sym typeface="Arial"/>
              <a:rtl val="0"/>
            </a:endParaRPr>
          </a:p>
          <a:p>
            <a:pPr algn="ctr" defTabSz="914377" fontAlgn="base">
              <a:spcBef>
                <a:spcPct val="0"/>
              </a:spcBef>
              <a:spcAft>
                <a:spcPct val="0"/>
              </a:spcAft>
              <a:buNone/>
              <a:defRPr/>
            </a:pPr>
            <a:r>
              <a:rPr lang="en-US" b="1" kern="0" dirty="0">
                <a:solidFill>
                  <a:srgbClr val="0070C0"/>
                </a:solidFill>
                <a:latin typeface="Arial" panose="020B0604020202020204" pitchFamily="34" charset="0"/>
                <a:cs typeface="Arial" panose="020B0604020202020204" pitchFamily="34" charset="0"/>
                <a:sym typeface="Arial"/>
                <a:rtl val="0"/>
              </a:rPr>
              <a:t>CNDTKQ</a:t>
            </a:r>
          </a:p>
          <a:p>
            <a:pPr algn="ctr" defTabSz="914377" fontAlgn="base">
              <a:lnSpc>
                <a:spcPct val="100000"/>
              </a:lnSpc>
              <a:spcBef>
                <a:spcPct val="0"/>
              </a:spcBef>
              <a:spcAft>
                <a:spcPct val="0"/>
              </a:spcAft>
              <a:buNone/>
              <a:defRPr/>
            </a:pP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Tính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thứ</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nhất</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là</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tinh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thần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khách</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quan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có</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trước</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tồn</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tại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độc</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lập</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với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 con </a:t>
            </a:r>
            <a:r>
              <a:rPr lang="en-US" sz="1600" kern="0" dirty="0" err="1">
                <a:solidFill>
                  <a:schemeClr val="accent5">
                    <a:lumMod val="25000"/>
                  </a:schemeClr>
                </a:solidFill>
                <a:latin typeface="Arial" panose="020B0604020202020204" pitchFamily="34" charset="0"/>
                <a:cs typeface="Arial" panose="020B0604020202020204" pitchFamily="34" charset="0"/>
                <a:sym typeface="Arial"/>
                <a:rtl val="0"/>
              </a:rPr>
              <a:t>người</a:t>
            </a:r>
            <a:r>
              <a:rPr lang="en-US" sz="1600" kern="0" dirty="0">
                <a:solidFill>
                  <a:schemeClr val="accent5">
                    <a:lumMod val="25000"/>
                  </a:schemeClr>
                </a:solidFill>
                <a:latin typeface="Arial" panose="020B0604020202020204" pitchFamily="34" charset="0"/>
                <a:cs typeface="Arial" panose="020B0604020202020204" pitchFamily="34" charset="0"/>
                <a:sym typeface="Arial"/>
                <a:rtl val="0"/>
              </a:rPr>
              <a:t>)</a:t>
            </a:r>
          </a:p>
          <a:p>
            <a:pPr algn="ctr" defTabSz="914377" fontAlgn="base">
              <a:spcBef>
                <a:spcPct val="0"/>
              </a:spcBef>
              <a:spcAft>
                <a:spcPct val="0"/>
              </a:spcAft>
              <a:buNone/>
              <a:defRPr/>
            </a:pPr>
            <a:endParaRPr lang="en-US" b="1" kern="0" dirty="0">
              <a:solidFill>
                <a:srgbClr val="0070C0"/>
              </a:solidFill>
              <a:latin typeface="Arial" panose="020B0604020202020204" pitchFamily="34" charset="0"/>
              <a:cs typeface="Arial" panose="020B0604020202020204" pitchFamily="34" charset="0"/>
              <a:sym typeface="Arial"/>
              <a:rtl val="0"/>
            </a:endParaRPr>
          </a:p>
        </p:txBody>
      </p:sp>
      <p:sp>
        <p:nvSpPr>
          <p:cNvPr id="82" name="Line 19"/>
          <p:cNvSpPr>
            <a:spLocks noChangeShapeType="1"/>
          </p:cNvSpPr>
          <p:nvPr/>
        </p:nvSpPr>
        <p:spPr bwMode="auto">
          <a:xfrm flipV="1">
            <a:off x="6205153" y="1974440"/>
            <a:ext cx="959713" cy="1164437"/>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377" eaLnBrk="0" fontAlgn="base" hangingPunct="0">
              <a:spcBef>
                <a:spcPct val="0"/>
              </a:spcBef>
              <a:spcAft>
                <a:spcPct val="0"/>
              </a:spcAft>
            </a:pPr>
            <a:endParaRPr lang="en-US" dirty="0">
              <a:solidFill>
                <a:srgbClr val="000000"/>
              </a:solidFill>
              <a:latin typeface="Arial" panose="020B0604020202020204" pitchFamily="34" charset="0"/>
              <a:cs typeface="Arial"/>
              <a:sym typeface="Arial"/>
              <a:rtl val="0"/>
            </a:endParaRPr>
          </a:p>
        </p:txBody>
      </p:sp>
      <p:sp>
        <p:nvSpPr>
          <p:cNvPr id="84" name="Line 20"/>
          <p:cNvSpPr>
            <a:spLocks noChangeShapeType="1"/>
          </p:cNvSpPr>
          <p:nvPr/>
        </p:nvSpPr>
        <p:spPr bwMode="auto">
          <a:xfrm>
            <a:off x="6210607" y="3088560"/>
            <a:ext cx="1066800" cy="1473088"/>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377"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86" name="Line 19"/>
          <p:cNvSpPr>
            <a:spLocks noChangeShapeType="1"/>
          </p:cNvSpPr>
          <p:nvPr/>
        </p:nvSpPr>
        <p:spPr bwMode="auto">
          <a:xfrm flipH="1" flipV="1">
            <a:off x="9294368" y="2493159"/>
            <a:ext cx="14067" cy="1422772"/>
          </a:xfrm>
          <a:prstGeom prst="line">
            <a:avLst/>
          </a:prstGeom>
          <a:noFill/>
          <a:ln w="381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defTabSz="914377" eaLnBrk="0" fontAlgn="base" hangingPunct="0">
              <a:spcBef>
                <a:spcPct val="0"/>
              </a:spcBef>
              <a:spcAft>
                <a:spcPct val="0"/>
              </a:spcAft>
            </a:pPr>
            <a:endParaRPr lang="en-US">
              <a:solidFill>
                <a:srgbClr val="000000"/>
              </a:solidFill>
              <a:latin typeface="Arial" panose="020B0604020202020204" pitchFamily="34" charset="0"/>
              <a:cs typeface="Arial"/>
              <a:sym typeface="Arial"/>
              <a:rtl val="0"/>
            </a:endParaRPr>
          </a:p>
        </p:txBody>
      </p:sp>
      <p:sp>
        <p:nvSpPr>
          <p:cNvPr id="62" name="Rectangle 2">
            <a:extLst>
              <a:ext uri="{FF2B5EF4-FFF2-40B4-BE49-F238E27FC236}">
                <a16:creationId xmlns="" xmlns:a16="http://schemas.microsoft.com/office/drawing/2014/main" id="{DAABCDC1-C3B0-4228-9D22-C541988B1A74}"/>
              </a:ext>
            </a:extLst>
          </p:cNvPr>
          <p:cNvSpPr txBox="1">
            <a:spLocks noChangeArrowheads="1"/>
          </p:cNvSpPr>
          <p:nvPr/>
        </p:nvSpPr>
        <p:spPr>
          <a:xfrm>
            <a:off x="1761086" y="107402"/>
            <a:ext cx="8191110"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eaLnBrk="1" fontAlgn="auto" hangingPunct="1">
              <a:spcAft>
                <a:spcPts val="0"/>
              </a:spcAft>
              <a:defRPr/>
            </a:pPr>
            <a:r>
              <a:rPr lang="en-US" i="0" dirty="0">
                <a:solidFill>
                  <a:srgbClr val="000000"/>
                </a:solidFill>
                <a:latin typeface="+mn-lt"/>
                <a:ea typeface="+mj-ea"/>
                <a:cs typeface="Times New Roman" charset="0"/>
              </a:rPr>
              <a:t>b.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vật</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và</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chủ</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nghĩa</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duy</a:t>
            </a:r>
            <a:r>
              <a:rPr lang="en-US" i="0" dirty="0">
                <a:solidFill>
                  <a:srgbClr val="000000"/>
                </a:solidFill>
                <a:latin typeface="+mn-lt"/>
                <a:ea typeface="+mj-ea"/>
                <a:cs typeface="Times New Roman" charset="0"/>
              </a:rPr>
              <a:t> </a:t>
            </a:r>
            <a:r>
              <a:rPr lang="en-US" i="0" dirty="0" err="1">
                <a:solidFill>
                  <a:srgbClr val="000000"/>
                </a:solidFill>
                <a:latin typeface="+mn-lt"/>
                <a:ea typeface="+mj-ea"/>
                <a:cs typeface="Times New Roman" charset="0"/>
              </a:rPr>
              <a:t>tâm</a:t>
            </a:r>
            <a:endParaRPr lang="en-US" i="0" dirty="0">
              <a:solidFill>
                <a:srgbClr val="000000"/>
              </a:solidFill>
              <a:latin typeface="+mn-lt"/>
              <a:ea typeface="+mj-ea"/>
              <a:cs typeface="Times New Roman" charset="0"/>
            </a:endParaRPr>
          </a:p>
        </p:txBody>
      </p:sp>
    </p:spTree>
    <p:extLst>
      <p:ext uri="{BB962C8B-B14F-4D97-AF65-F5344CB8AC3E}">
        <p14:creationId xmlns:p14="http://schemas.microsoft.com/office/powerpoint/2010/main" val="3715442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fade">
                                      <p:cBhvr>
                                        <p:cTn id="7" dur="1000"/>
                                        <p:tgtEl>
                                          <p:spTgt spid="78"/>
                                        </p:tgtEl>
                                      </p:cBhvr>
                                    </p:animEffect>
                                    <p:anim calcmode="lin" valueType="num">
                                      <p:cBhvr>
                                        <p:cTn id="8" dur="1000" fill="hold"/>
                                        <p:tgtEl>
                                          <p:spTgt spid="78"/>
                                        </p:tgtEl>
                                        <p:attrNameLst>
                                          <p:attrName>ppt_x</p:attrName>
                                        </p:attrNameLst>
                                      </p:cBhvr>
                                      <p:tavLst>
                                        <p:tav tm="0">
                                          <p:val>
                                            <p:strVal val="#ppt_x"/>
                                          </p:val>
                                        </p:tav>
                                        <p:tav tm="100000">
                                          <p:val>
                                            <p:strVal val="#ppt_x"/>
                                          </p:val>
                                        </p:tav>
                                      </p:tavLst>
                                    </p:anim>
                                    <p:anim calcmode="lin" valueType="num">
                                      <p:cBhvr>
                                        <p:cTn id="9" dur="1000" fill="hold"/>
                                        <p:tgtEl>
                                          <p:spTgt spid="7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82"/>
                                        </p:tgtEl>
                                        <p:attrNameLst>
                                          <p:attrName>style.visibility</p:attrName>
                                        </p:attrNameLst>
                                      </p:cBhvr>
                                      <p:to>
                                        <p:strVal val="visible"/>
                                      </p:to>
                                    </p:set>
                                    <p:animEffect transition="in" filter="fade">
                                      <p:cBhvr>
                                        <p:cTn id="12" dur="1000"/>
                                        <p:tgtEl>
                                          <p:spTgt spid="82"/>
                                        </p:tgtEl>
                                      </p:cBhvr>
                                    </p:animEffect>
                                    <p:anim calcmode="lin" valueType="num">
                                      <p:cBhvr>
                                        <p:cTn id="13" dur="1000" fill="hold"/>
                                        <p:tgtEl>
                                          <p:spTgt spid="82"/>
                                        </p:tgtEl>
                                        <p:attrNameLst>
                                          <p:attrName>ppt_x</p:attrName>
                                        </p:attrNameLst>
                                      </p:cBhvr>
                                      <p:tavLst>
                                        <p:tav tm="0">
                                          <p:val>
                                            <p:strVal val="#ppt_x"/>
                                          </p:val>
                                        </p:tav>
                                        <p:tav tm="100000">
                                          <p:val>
                                            <p:strVal val="#ppt_x"/>
                                          </p:val>
                                        </p:tav>
                                      </p:tavLst>
                                    </p:anim>
                                    <p:anim calcmode="lin" valueType="num">
                                      <p:cBhvr>
                                        <p:cTn id="14" dur="1000" fill="hold"/>
                                        <p:tgtEl>
                                          <p:spTgt spid="82"/>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84"/>
                                        </p:tgtEl>
                                        <p:attrNameLst>
                                          <p:attrName>style.visibility</p:attrName>
                                        </p:attrNameLst>
                                      </p:cBhvr>
                                      <p:to>
                                        <p:strVal val="visible"/>
                                      </p:to>
                                    </p:set>
                                    <p:animEffect transition="in" filter="fade">
                                      <p:cBhvr>
                                        <p:cTn id="17" dur="1000"/>
                                        <p:tgtEl>
                                          <p:spTgt spid="84"/>
                                        </p:tgtEl>
                                      </p:cBhvr>
                                    </p:animEffect>
                                    <p:anim calcmode="lin" valueType="num">
                                      <p:cBhvr>
                                        <p:cTn id="18" dur="1000" fill="hold"/>
                                        <p:tgtEl>
                                          <p:spTgt spid="84"/>
                                        </p:tgtEl>
                                        <p:attrNameLst>
                                          <p:attrName>ppt_x</p:attrName>
                                        </p:attrNameLst>
                                      </p:cBhvr>
                                      <p:tavLst>
                                        <p:tav tm="0">
                                          <p:val>
                                            <p:strVal val="#ppt_x"/>
                                          </p:val>
                                        </p:tav>
                                        <p:tav tm="100000">
                                          <p:val>
                                            <p:strVal val="#ppt_x"/>
                                          </p:val>
                                        </p:tav>
                                      </p:tavLst>
                                    </p:anim>
                                    <p:anim calcmode="lin" valueType="num">
                                      <p:cBhvr>
                                        <p:cTn id="19" dur="1000" fill="hold"/>
                                        <p:tgtEl>
                                          <p:spTgt spid="84"/>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79"/>
                                        </p:tgtEl>
                                        <p:attrNameLst>
                                          <p:attrName>style.visibility</p:attrName>
                                        </p:attrNameLst>
                                      </p:cBhvr>
                                      <p:to>
                                        <p:strVal val="visible"/>
                                      </p:to>
                                    </p:set>
                                    <p:animEffect transition="in" filter="fade">
                                      <p:cBhvr>
                                        <p:cTn id="22" dur="1000"/>
                                        <p:tgtEl>
                                          <p:spTgt spid="79"/>
                                        </p:tgtEl>
                                      </p:cBhvr>
                                    </p:animEffect>
                                    <p:anim calcmode="lin" valueType="num">
                                      <p:cBhvr>
                                        <p:cTn id="23" dur="1000" fill="hold"/>
                                        <p:tgtEl>
                                          <p:spTgt spid="79"/>
                                        </p:tgtEl>
                                        <p:attrNameLst>
                                          <p:attrName>ppt_x</p:attrName>
                                        </p:attrNameLst>
                                      </p:cBhvr>
                                      <p:tavLst>
                                        <p:tav tm="0">
                                          <p:val>
                                            <p:strVal val="#ppt_x"/>
                                          </p:val>
                                        </p:tav>
                                        <p:tav tm="100000">
                                          <p:val>
                                            <p:strVal val="#ppt_x"/>
                                          </p:val>
                                        </p:tav>
                                      </p:tavLst>
                                    </p:anim>
                                    <p:anim calcmode="lin" valueType="num">
                                      <p:cBhvr>
                                        <p:cTn id="24" dur="1000" fill="hold"/>
                                        <p:tgtEl>
                                          <p:spTgt spid="79"/>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1000"/>
                                        <p:tgtEl>
                                          <p:spTgt spid="81"/>
                                        </p:tgtEl>
                                      </p:cBhvr>
                                    </p:animEffect>
                                    <p:anim calcmode="lin" valueType="num">
                                      <p:cBhvr>
                                        <p:cTn id="28" dur="1000" fill="hold"/>
                                        <p:tgtEl>
                                          <p:spTgt spid="81"/>
                                        </p:tgtEl>
                                        <p:attrNameLst>
                                          <p:attrName>ppt_x</p:attrName>
                                        </p:attrNameLst>
                                      </p:cBhvr>
                                      <p:tavLst>
                                        <p:tav tm="0">
                                          <p:val>
                                            <p:strVal val="#ppt_x"/>
                                          </p:val>
                                        </p:tav>
                                        <p:tav tm="100000">
                                          <p:val>
                                            <p:strVal val="#ppt_x"/>
                                          </p:val>
                                        </p:tav>
                                      </p:tavLst>
                                    </p:anim>
                                    <p:anim calcmode="lin" valueType="num">
                                      <p:cBhvr>
                                        <p:cTn id="29" dur="1000" fill="hold"/>
                                        <p:tgtEl>
                                          <p:spTgt spid="81"/>
                                        </p:tgtEl>
                                        <p:attrNameLst>
                                          <p:attrName>ppt_y</p:attrName>
                                        </p:attrNameLst>
                                      </p:cBhvr>
                                      <p:tavLst>
                                        <p:tav tm="0">
                                          <p:val>
                                            <p:strVal val="#ppt_y+.1"/>
                                          </p:val>
                                        </p:tav>
                                        <p:tav tm="100000">
                                          <p:val>
                                            <p:strVal val="#ppt_y"/>
                                          </p:val>
                                        </p:tav>
                                      </p:tavLst>
                                    </p:anim>
                                  </p:childTnLst>
                                </p:cTn>
                              </p:par>
                              <p:par>
                                <p:cTn id="30" presetID="2" presetClass="entr" presetSubtype="4" fill="hold" grpId="0" nodeType="withEffect">
                                  <p:stCondLst>
                                    <p:cond delay="0"/>
                                  </p:stCondLst>
                                  <p:childTnLst>
                                    <p:set>
                                      <p:cBhvr>
                                        <p:cTn id="31" dur="1" fill="hold">
                                          <p:stCondLst>
                                            <p:cond delay="0"/>
                                          </p:stCondLst>
                                        </p:cTn>
                                        <p:tgtEl>
                                          <p:spTgt spid="86"/>
                                        </p:tgtEl>
                                        <p:attrNameLst>
                                          <p:attrName>style.visibility</p:attrName>
                                        </p:attrNameLst>
                                      </p:cBhvr>
                                      <p:to>
                                        <p:strVal val="visible"/>
                                      </p:to>
                                    </p:set>
                                    <p:anim calcmode="lin" valueType="num">
                                      <p:cBhvr additive="base">
                                        <p:cTn id="32" dur="500" fill="hold"/>
                                        <p:tgtEl>
                                          <p:spTgt spid="86"/>
                                        </p:tgtEl>
                                        <p:attrNameLst>
                                          <p:attrName>ppt_x</p:attrName>
                                        </p:attrNameLst>
                                      </p:cBhvr>
                                      <p:tavLst>
                                        <p:tav tm="0">
                                          <p:val>
                                            <p:strVal val="#ppt_x"/>
                                          </p:val>
                                        </p:tav>
                                        <p:tav tm="100000">
                                          <p:val>
                                            <p:strVal val="#ppt_x"/>
                                          </p:val>
                                        </p:tav>
                                      </p:tavLst>
                                    </p:anim>
                                    <p:anim calcmode="lin" valueType="num">
                                      <p:cBhvr additive="base">
                                        <p:cTn id="33" dur="500" fill="hold"/>
                                        <p:tgtEl>
                                          <p:spTgt spid="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79" grpId="0" animBg="1"/>
      <p:bldP spid="81" grpId="0" animBg="1"/>
      <p:bldP spid="82" grpId="0" animBg="1"/>
      <p:bldP spid="84" grpId="0" animBg="1"/>
      <p:bldP spid="86"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Shape 465"/>
        <p:cNvGrpSpPr/>
        <p:nvPr/>
      </p:nvGrpSpPr>
      <p:grpSpPr>
        <a:xfrm>
          <a:off x="0" y="0"/>
          <a:ext cx="0" cy="0"/>
          <a:chOff x="0" y="0"/>
          <a:chExt cx="0" cy="0"/>
        </a:xfrm>
      </p:grpSpPr>
      <p:sp>
        <p:nvSpPr>
          <p:cNvPr id="466" name="Google Shape;466;p34"/>
          <p:cNvSpPr/>
          <p:nvPr/>
        </p:nvSpPr>
        <p:spPr>
          <a:xfrm>
            <a:off x="5134637" y="1219200"/>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67" name="Google Shape;467;p34"/>
          <p:cNvSpPr/>
          <p:nvPr/>
        </p:nvSpPr>
        <p:spPr>
          <a:xfrm>
            <a:off x="6034682" y="2825699"/>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68" name="Google Shape;468;p34"/>
          <p:cNvSpPr/>
          <p:nvPr/>
        </p:nvSpPr>
        <p:spPr>
          <a:xfrm>
            <a:off x="5181733" y="4100915"/>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69" name="Google Shape;469;p34"/>
          <p:cNvSpPr/>
          <p:nvPr/>
        </p:nvSpPr>
        <p:spPr>
          <a:xfrm>
            <a:off x="6034682" y="5376099"/>
            <a:ext cx="1275200" cy="1275200"/>
          </a:xfrm>
          <a:prstGeom prst="ellipse">
            <a:avLst/>
          </a:prstGeom>
          <a:noFill/>
          <a:ln w="19050" cap="flat" cmpd="sng">
            <a:solidFill>
              <a:srgbClr val="43434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74" name="Google Shape;474;p34"/>
          <p:cNvSpPr/>
          <p:nvPr/>
        </p:nvSpPr>
        <p:spPr>
          <a:xfrm>
            <a:off x="5286449" y="2121999"/>
            <a:ext cx="1065800" cy="601800"/>
          </a:xfrm>
          <a:custGeom>
            <a:avLst/>
            <a:gdLst/>
            <a:ahLst/>
            <a:cxnLst/>
            <a:rect l="l" t="t" r="r" b="b"/>
            <a:pathLst>
              <a:path w="31974" h="18054" extrusionOk="0">
                <a:moveTo>
                  <a:pt x="6183" y="0"/>
                </a:moveTo>
                <a:cubicBezTo>
                  <a:pt x="5653" y="0"/>
                  <a:pt x="5123" y="35"/>
                  <a:pt x="4599" y="119"/>
                </a:cubicBezTo>
                <a:cubicBezTo>
                  <a:pt x="2886" y="396"/>
                  <a:pt x="1265" y="1207"/>
                  <a:pt x="1" y="2396"/>
                </a:cubicBezTo>
                <a:cubicBezTo>
                  <a:pt x="177" y="11060"/>
                  <a:pt x="7278" y="18054"/>
                  <a:pt x="15981" y="18054"/>
                </a:cubicBezTo>
                <a:cubicBezTo>
                  <a:pt x="24799" y="18054"/>
                  <a:pt x="31973" y="10879"/>
                  <a:pt x="31973" y="2065"/>
                </a:cubicBezTo>
                <a:cubicBezTo>
                  <a:pt x="31973" y="1612"/>
                  <a:pt x="31947" y="1167"/>
                  <a:pt x="31912" y="727"/>
                </a:cubicBezTo>
                <a:cubicBezTo>
                  <a:pt x="29827" y="2700"/>
                  <a:pt x="26857" y="3466"/>
                  <a:pt x="23873" y="3466"/>
                </a:cubicBezTo>
                <a:cubicBezTo>
                  <a:pt x="22773" y="3466"/>
                  <a:pt x="21670" y="3362"/>
                  <a:pt x="20610" y="3175"/>
                </a:cubicBezTo>
                <a:cubicBezTo>
                  <a:pt x="16377" y="2435"/>
                  <a:pt x="12360" y="656"/>
                  <a:pt x="8092" y="128"/>
                </a:cubicBezTo>
                <a:cubicBezTo>
                  <a:pt x="7460" y="51"/>
                  <a:pt x="6821" y="0"/>
                  <a:pt x="6183" y="0"/>
                </a:cubicBezTo>
                <a:close/>
              </a:path>
            </a:pathLst>
          </a:custGeom>
          <a:solidFill>
            <a:srgbClr val="FFDA8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75" name="Google Shape;475;p34"/>
          <p:cNvSpPr/>
          <p:nvPr/>
        </p:nvSpPr>
        <p:spPr>
          <a:xfrm>
            <a:off x="5286299" y="4401184"/>
            <a:ext cx="1066067" cy="866100"/>
          </a:xfrm>
          <a:custGeom>
            <a:avLst/>
            <a:gdLst/>
            <a:ahLst/>
            <a:cxnLst/>
            <a:rect l="l" t="t" r="r" b="b"/>
            <a:pathLst>
              <a:path w="31982" h="25983" extrusionOk="0">
                <a:moveTo>
                  <a:pt x="6721" y="1"/>
                </a:moveTo>
                <a:cubicBezTo>
                  <a:pt x="6231" y="1"/>
                  <a:pt x="5743" y="33"/>
                  <a:pt x="5260" y="111"/>
                </a:cubicBezTo>
                <a:cubicBezTo>
                  <a:pt x="4414" y="247"/>
                  <a:pt x="3595" y="525"/>
                  <a:pt x="2837" y="917"/>
                </a:cubicBezTo>
                <a:cubicBezTo>
                  <a:pt x="1054" y="3498"/>
                  <a:pt x="1" y="6626"/>
                  <a:pt x="1" y="9994"/>
                </a:cubicBezTo>
                <a:cubicBezTo>
                  <a:pt x="1" y="18808"/>
                  <a:pt x="7176" y="25983"/>
                  <a:pt x="15993" y="25983"/>
                </a:cubicBezTo>
                <a:cubicBezTo>
                  <a:pt x="24807" y="25983"/>
                  <a:pt x="31982" y="18808"/>
                  <a:pt x="31982" y="9994"/>
                </a:cubicBezTo>
                <a:cubicBezTo>
                  <a:pt x="31982" y="6872"/>
                  <a:pt x="31079" y="3965"/>
                  <a:pt x="29534" y="1503"/>
                </a:cubicBezTo>
                <a:cubicBezTo>
                  <a:pt x="27714" y="2720"/>
                  <a:pt x="25421" y="3211"/>
                  <a:pt x="23119" y="3211"/>
                </a:cubicBezTo>
                <a:cubicBezTo>
                  <a:pt x="22099" y="3211"/>
                  <a:pt x="21077" y="3115"/>
                  <a:pt x="20094" y="2943"/>
                </a:cubicBezTo>
                <a:cubicBezTo>
                  <a:pt x="16170" y="2261"/>
                  <a:pt x="12448" y="609"/>
                  <a:pt x="8492" y="120"/>
                </a:cubicBezTo>
                <a:cubicBezTo>
                  <a:pt x="7905" y="48"/>
                  <a:pt x="7312" y="1"/>
                  <a:pt x="6721" y="1"/>
                </a:cubicBezTo>
                <a:close/>
              </a:path>
            </a:pathLst>
          </a:custGeom>
          <a:solidFill>
            <a:srgbClr val="EE496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76" name="Google Shape;476;p34"/>
          <p:cNvSpPr/>
          <p:nvPr/>
        </p:nvSpPr>
        <p:spPr>
          <a:xfrm>
            <a:off x="6139316" y="2978316"/>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9DE6D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nvGrpSpPr>
          <p:cNvPr id="477" name="Google Shape;477;p34"/>
          <p:cNvGrpSpPr/>
          <p:nvPr/>
        </p:nvGrpSpPr>
        <p:grpSpPr>
          <a:xfrm>
            <a:off x="6405967" y="3263009"/>
            <a:ext cx="532641" cy="400591"/>
            <a:chOff x="1165325" y="825700"/>
            <a:chExt cx="5376600" cy="4043650"/>
          </a:xfrm>
        </p:grpSpPr>
        <p:sp>
          <p:nvSpPr>
            <p:cNvPr id="478" name="Google Shape;478;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79" name="Google Shape;479;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0" name="Google Shape;480;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1" name="Google Shape;481;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2" name="Google Shape;482;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3" name="Google Shape;483;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4" name="Google Shape;484;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5" name="Google Shape;485;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6" name="Google Shape;486;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7" name="Google Shape;487;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8" name="Google Shape;488;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89" name="Google Shape;489;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0" name="Google Shape;490;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1" name="Google Shape;491;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2" name="Google Shape;492;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3" name="Google Shape;493;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grpSp>
        <p:nvGrpSpPr>
          <p:cNvPr id="494" name="Google Shape;494;p34"/>
          <p:cNvGrpSpPr/>
          <p:nvPr/>
        </p:nvGrpSpPr>
        <p:grpSpPr>
          <a:xfrm>
            <a:off x="5619003" y="2013078"/>
            <a:ext cx="400771" cy="400839"/>
            <a:chOff x="1189800" y="238075"/>
            <a:chExt cx="5218375" cy="5219250"/>
          </a:xfrm>
        </p:grpSpPr>
        <p:sp>
          <p:nvSpPr>
            <p:cNvPr id="495" name="Google Shape;495;p34"/>
            <p:cNvSpPr/>
            <p:nvPr/>
          </p:nvSpPr>
          <p:spPr>
            <a:xfrm>
              <a:off x="1194700" y="2987725"/>
              <a:ext cx="556175" cy="1300975"/>
            </a:xfrm>
            <a:custGeom>
              <a:avLst/>
              <a:gdLst/>
              <a:ahLst/>
              <a:cxnLst/>
              <a:rect l="l" t="t" r="r" b="b"/>
              <a:pathLst>
                <a:path w="22247" h="52039" extrusionOk="0">
                  <a:moveTo>
                    <a:pt x="3180" y="1"/>
                  </a:moveTo>
                  <a:cubicBezTo>
                    <a:pt x="3100" y="1"/>
                    <a:pt x="3018" y="4"/>
                    <a:pt x="2936" y="10"/>
                  </a:cubicBezTo>
                  <a:cubicBezTo>
                    <a:pt x="1240" y="173"/>
                    <a:pt x="0" y="1641"/>
                    <a:pt x="163" y="3305"/>
                  </a:cubicBezTo>
                  <a:cubicBezTo>
                    <a:pt x="1566" y="20104"/>
                    <a:pt x="7111" y="36447"/>
                    <a:pt x="16180" y="50604"/>
                  </a:cubicBezTo>
                  <a:cubicBezTo>
                    <a:pt x="16767" y="51517"/>
                    <a:pt x="17745" y="52039"/>
                    <a:pt x="18757" y="52039"/>
                  </a:cubicBezTo>
                  <a:cubicBezTo>
                    <a:pt x="19344" y="52039"/>
                    <a:pt x="19898" y="51876"/>
                    <a:pt x="20420" y="51550"/>
                  </a:cubicBezTo>
                  <a:cubicBezTo>
                    <a:pt x="21823" y="50636"/>
                    <a:pt x="22247" y="48744"/>
                    <a:pt x="21333" y="47309"/>
                  </a:cubicBezTo>
                  <a:cubicBezTo>
                    <a:pt x="12787" y="34000"/>
                    <a:pt x="7568" y="18604"/>
                    <a:pt x="6230" y="2815"/>
                  </a:cubicBezTo>
                  <a:cubicBezTo>
                    <a:pt x="6106" y="1201"/>
                    <a:pt x="4771" y="1"/>
                    <a:pt x="318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6" name="Google Shape;496;p34"/>
            <p:cNvSpPr/>
            <p:nvPr/>
          </p:nvSpPr>
          <p:spPr>
            <a:xfrm>
              <a:off x="1189800" y="238075"/>
              <a:ext cx="5218375" cy="5219250"/>
            </a:xfrm>
            <a:custGeom>
              <a:avLst/>
              <a:gdLst/>
              <a:ahLst/>
              <a:cxnLst/>
              <a:rect l="l" t="t" r="r" b="b"/>
              <a:pathLst>
                <a:path w="208735" h="208770" extrusionOk="0">
                  <a:moveTo>
                    <a:pt x="104378" y="6126"/>
                  </a:moveTo>
                  <a:cubicBezTo>
                    <a:pt x="106392" y="6126"/>
                    <a:pt x="108408" y="6184"/>
                    <a:pt x="110419" y="6298"/>
                  </a:cubicBezTo>
                  <a:cubicBezTo>
                    <a:pt x="127935" y="7374"/>
                    <a:pt x="137069" y="13050"/>
                    <a:pt x="137069" y="16214"/>
                  </a:cubicBezTo>
                  <a:cubicBezTo>
                    <a:pt x="137069" y="19737"/>
                    <a:pt x="125848" y="26326"/>
                    <a:pt x="104351" y="26326"/>
                  </a:cubicBezTo>
                  <a:cubicBezTo>
                    <a:pt x="82855" y="26326"/>
                    <a:pt x="71601" y="19737"/>
                    <a:pt x="71601" y="16214"/>
                  </a:cubicBezTo>
                  <a:cubicBezTo>
                    <a:pt x="71601" y="13148"/>
                    <a:pt x="80147" y="7766"/>
                    <a:pt x="96523" y="6428"/>
                  </a:cubicBezTo>
                  <a:cubicBezTo>
                    <a:pt x="99126" y="6225"/>
                    <a:pt x="101750" y="6126"/>
                    <a:pt x="104378" y="6126"/>
                  </a:cubicBezTo>
                  <a:close/>
                  <a:moveTo>
                    <a:pt x="117791" y="31513"/>
                  </a:moveTo>
                  <a:cubicBezTo>
                    <a:pt x="133677" y="45931"/>
                    <a:pt x="144343" y="82954"/>
                    <a:pt x="144343" y="123827"/>
                  </a:cubicBezTo>
                  <a:cubicBezTo>
                    <a:pt x="144343" y="152924"/>
                    <a:pt x="138994" y="180422"/>
                    <a:pt x="129697" y="199309"/>
                  </a:cubicBezTo>
                  <a:cubicBezTo>
                    <a:pt x="129664" y="199309"/>
                    <a:pt x="129664" y="199342"/>
                    <a:pt x="129664" y="199375"/>
                  </a:cubicBezTo>
                  <a:cubicBezTo>
                    <a:pt x="121509" y="201528"/>
                    <a:pt x="112996" y="202669"/>
                    <a:pt x="104351" y="202669"/>
                  </a:cubicBezTo>
                  <a:cubicBezTo>
                    <a:pt x="95707" y="202669"/>
                    <a:pt x="87193" y="201495"/>
                    <a:pt x="79006" y="199342"/>
                  </a:cubicBezTo>
                  <a:cubicBezTo>
                    <a:pt x="78973" y="199244"/>
                    <a:pt x="78940" y="199146"/>
                    <a:pt x="78875" y="199048"/>
                  </a:cubicBezTo>
                  <a:cubicBezTo>
                    <a:pt x="69644" y="180162"/>
                    <a:pt x="64327" y="152761"/>
                    <a:pt x="64327" y="123827"/>
                  </a:cubicBezTo>
                  <a:cubicBezTo>
                    <a:pt x="64327" y="82954"/>
                    <a:pt x="75026" y="45931"/>
                    <a:pt x="90912" y="31513"/>
                  </a:cubicBezTo>
                  <a:cubicBezTo>
                    <a:pt x="95153" y="32133"/>
                    <a:pt x="99687" y="32459"/>
                    <a:pt x="104351" y="32459"/>
                  </a:cubicBezTo>
                  <a:cubicBezTo>
                    <a:pt x="109016" y="32459"/>
                    <a:pt x="113550" y="32133"/>
                    <a:pt x="117791" y="31513"/>
                  </a:cubicBezTo>
                  <a:close/>
                  <a:moveTo>
                    <a:pt x="104157" y="1"/>
                  </a:moveTo>
                  <a:cubicBezTo>
                    <a:pt x="102811" y="1"/>
                    <a:pt x="101470" y="37"/>
                    <a:pt x="100143" y="100"/>
                  </a:cubicBezTo>
                  <a:cubicBezTo>
                    <a:pt x="46451" y="2220"/>
                    <a:pt x="2871" y="44887"/>
                    <a:pt x="98" y="98971"/>
                  </a:cubicBezTo>
                  <a:cubicBezTo>
                    <a:pt x="0" y="100634"/>
                    <a:pt x="1305" y="102070"/>
                    <a:pt x="3001" y="102167"/>
                  </a:cubicBezTo>
                  <a:lnTo>
                    <a:pt x="3165" y="102167"/>
                  </a:lnTo>
                  <a:cubicBezTo>
                    <a:pt x="4763" y="102167"/>
                    <a:pt x="6133" y="100895"/>
                    <a:pt x="6198" y="99264"/>
                  </a:cubicBezTo>
                  <a:cubicBezTo>
                    <a:pt x="8188" y="60675"/>
                    <a:pt x="32261" y="28251"/>
                    <a:pt x="65827" y="13963"/>
                  </a:cubicBezTo>
                  <a:lnTo>
                    <a:pt x="65827" y="13963"/>
                  </a:lnTo>
                  <a:cubicBezTo>
                    <a:pt x="65599" y="14746"/>
                    <a:pt x="65501" y="15529"/>
                    <a:pt x="65501" y="16214"/>
                  </a:cubicBezTo>
                  <a:cubicBezTo>
                    <a:pt x="65501" y="19672"/>
                    <a:pt x="67654" y="24597"/>
                    <a:pt x="77994" y="28414"/>
                  </a:cubicBezTo>
                  <a:cubicBezTo>
                    <a:pt x="79756" y="29066"/>
                    <a:pt x="81648" y="29621"/>
                    <a:pt x="83670" y="30143"/>
                  </a:cubicBezTo>
                  <a:cubicBezTo>
                    <a:pt x="76624" y="37972"/>
                    <a:pt x="70622" y="49813"/>
                    <a:pt x="66153" y="64720"/>
                  </a:cubicBezTo>
                  <a:cubicBezTo>
                    <a:pt x="60967" y="82106"/>
                    <a:pt x="58227" y="102559"/>
                    <a:pt x="58227" y="123827"/>
                  </a:cubicBezTo>
                  <a:cubicBezTo>
                    <a:pt x="58227" y="151293"/>
                    <a:pt x="62924" y="177552"/>
                    <a:pt x="71177" y="196896"/>
                  </a:cubicBezTo>
                  <a:cubicBezTo>
                    <a:pt x="55291" y="191187"/>
                    <a:pt x="40971" y="181434"/>
                    <a:pt x="29684" y="168288"/>
                  </a:cubicBezTo>
                  <a:cubicBezTo>
                    <a:pt x="29091" y="167587"/>
                    <a:pt x="28240" y="167222"/>
                    <a:pt x="27377" y="167222"/>
                  </a:cubicBezTo>
                  <a:cubicBezTo>
                    <a:pt x="26675" y="167222"/>
                    <a:pt x="25964" y="167464"/>
                    <a:pt x="25379" y="167962"/>
                  </a:cubicBezTo>
                  <a:cubicBezTo>
                    <a:pt x="24106" y="169038"/>
                    <a:pt x="23943" y="170995"/>
                    <a:pt x="25052" y="172268"/>
                  </a:cubicBezTo>
                  <a:cubicBezTo>
                    <a:pt x="44918" y="195460"/>
                    <a:pt x="73819" y="208769"/>
                    <a:pt x="104351" y="208769"/>
                  </a:cubicBezTo>
                  <a:cubicBezTo>
                    <a:pt x="132241" y="208769"/>
                    <a:pt x="158435" y="197907"/>
                    <a:pt x="178170" y="178204"/>
                  </a:cubicBezTo>
                  <a:cubicBezTo>
                    <a:pt x="197872" y="158469"/>
                    <a:pt x="208735" y="132276"/>
                    <a:pt x="208735" y="104386"/>
                  </a:cubicBezTo>
                  <a:cubicBezTo>
                    <a:pt x="208735" y="89380"/>
                    <a:pt x="205603" y="74865"/>
                    <a:pt x="199438" y="61295"/>
                  </a:cubicBezTo>
                  <a:cubicBezTo>
                    <a:pt x="198938" y="60176"/>
                    <a:pt x="197848" y="59509"/>
                    <a:pt x="196686" y="59509"/>
                  </a:cubicBezTo>
                  <a:cubicBezTo>
                    <a:pt x="196256" y="59509"/>
                    <a:pt x="195817" y="59600"/>
                    <a:pt x="195393" y="59794"/>
                  </a:cubicBezTo>
                  <a:cubicBezTo>
                    <a:pt x="193860" y="60479"/>
                    <a:pt x="193175" y="62306"/>
                    <a:pt x="193893" y="63839"/>
                  </a:cubicBezTo>
                  <a:cubicBezTo>
                    <a:pt x="199667" y="76593"/>
                    <a:pt x="202602" y="90261"/>
                    <a:pt x="202602" y="104386"/>
                  </a:cubicBezTo>
                  <a:cubicBezTo>
                    <a:pt x="202602" y="130645"/>
                    <a:pt x="192392" y="155305"/>
                    <a:pt x="173832" y="173866"/>
                  </a:cubicBezTo>
                  <a:cubicBezTo>
                    <a:pt x="163393" y="184304"/>
                    <a:pt x="150998" y="192133"/>
                    <a:pt x="137493" y="196961"/>
                  </a:cubicBezTo>
                  <a:cubicBezTo>
                    <a:pt x="145779" y="177585"/>
                    <a:pt x="150476" y="151358"/>
                    <a:pt x="150476" y="123827"/>
                  </a:cubicBezTo>
                  <a:cubicBezTo>
                    <a:pt x="150476" y="102559"/>
                    <a:pt x="147736" y="82106"/>
                    <a:pt x="142517" y="64720"/>
                  </a:cubicBezTo>
                  <a:cubicBezTo>
                    <a:pt x="138080" y="49813"/>
                    <a:pt x="132046" y="37972"/>
                    <a:pt x="125000" y="30143"/>
                  </a:cubicBezTo>
                  <a:cubicBezTo>
                    <a:pt x="127022" y="29621"/>
                    <a:pt x="128947" y="29066"/>
                    <a:pt x="130708" y="28414"/>
                  </a:cubicBezTo>
                  <a:cubicBezTo>
                    <a:pt x="141049" y="24597"/>
                    <a:pt x="143202" y="19672"/>
                    <a:pt x="143202" y="16214"/>
                  </a:cubicBezTo>
                  <a:cubicBezTo>
                    <a:pt x="143202" y="15529"/>
                    <a:pt x="143104" y="14746"/>
                    <a:pt x="142875" y="13931"/>
                  </a:cubicBezTo>
                  <a:lnTo>
                    <a:pt x="142875" y="13931"/>
                  </a:lnTo>
                  <a:cubicBezTo>
                    <a:pt x="160784" y="21531"/>
                    <a:pt x="176246" y="34449"/>
                    <a:pt x="187141" y="51444"/>
                  </a:cubicBezTo>
                  <a:cubicBezTo>
                    <a:pt x="187727" y="52365"/>
                    <a:pt x="188718" y="52857"/>
                    <a:pt x="189732" y="52857"/>
                  </a:cubicBezTo>
                  <a:cubicBezTo>
                    <a:pt x="190296" y="52857"/>
                    <a:pt x="190868" y="52704"/>
                    <a:pt x="191381" y="52390"/>
                  </a:cubicBezTo>
                  <a:cubicBezTo>
                    <a:pt x="192816" y="51476"/>
                    <a:pt x="193208" y="49584"/>
                    <a:pt x="192294" y="48149"/>
                  </a:cubicBezTo>
                  <a:cubicBezTo>
                    <a:pt x="173342" y="18563"/>
                    <a:pt x="141342" y="687"/>
                    <a:pt x="106374" y="35"/>
                  </a:cubicBezTo>
                  <a:cubicBezTo>
                    <a:pt x="105634" y="12"/>
                    <a:pt x="104895" y="1"/>
                    <a:pt x="104157"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sp>
        <p:nvSpPr>
          <p:cNvPr id="497" name="Google Shape;497;p34"/>
          <p:cNvSpPr/>
          <p:nvPr/>
        </p:nvSpPr>
        <p:spPr>
          <a:xfrm>
            <a:off x="5603914" y="4538217"/>
            <a:ext cx="430757" cy="400607"/>
          </a:xfrm>
          <a:custGeom>
            <a:avLst/>
            <a:gdLst/>
            <a:ahLst/>
            <a:cxnLst/>
            <a:rect l="l" t="t" r="r" b="b"/>
            <a:pathLst>
              <a:path w="208768" h="194155" extrusionOk="0">
                <a:moveTo>
                  <a:pt x="102394" y="21824"/>
                </a:moveTo>
                <a:lnTo>
                  <a:pt x="120987" y="43744"/>
                </a:lnTo>
                <a:lnTo>
                  <a:pt x="108037" y="56662"/>
                </a:lnTo>
                <a:cubicBezTo>
                  <a:pt x="107417" y="44136"/>
                  <a:pt x="105525" y="32490"/>
                  <a:pt x="102394" y="21824"/>
                </a:cubicBezTo>
                <a:close/>
                <a:moveTo>
                  <a:pt x="124934" y="48441"/>
                </a:moveTo>
                <a:lnTo>
                  <a:pt x="129533" y="53856"/>
                </a:lnTo>
                <a:lnTo>
                  <a:pt x="108102" y="75287"/>
                </a:lnTo>
                <a:cubicBezTo>
                  <a:pt x="108265" y="71830"/>
                  <a:pt x="108331" y="68405"/>
                  <a:pt x="108298" y="65077"/>
                </a:cubicBezTo>
                <a:lnTo>
                  <a:pt x="124934" y="48441"/>
                </a:lnTo>
                <a:close/>
                <a:moveTo>
                  <a:pt x="99262" y="34904"/>
                </a:moveTo>
                <a:cubicBezTo>
                  <a:pt x="103894" y="58521"/>
                  <a:pt x="102263" y="82986"/>
                  <a:pt x="99262" y="102134"/>
                </a:cubicBezTo>
                <a:lnTo>
                  <a:pt x="99262" y="34904"/>
                </a:lnTo>
                <a:close/>
                <a:moveTo>
                  <a:pt x="168808" y="126077"/>
                </a:moveTo>
                <a:cubicBezTo>
                  <a:pt x="168319" y="126501"/>
                  <a:pt x="167731" y="126925"/>
                  <a:pt x="167112" y="127284"/>
                </a:cubicBezTo>
                <a:cubicBezTo>
                  <a:pt x="163336" y="129392"/>
                  <a:pt x="159431" y="130100"/>
                  <a:pt x="155868" y="130100"/>
                </a:cubicBezTo>
                <a:cubicBezTo>
                  <a:pt x="154691" y="130100"/>
                  <a:pt x="153551" y="130023"/>
                  <a:pt x="152465" y="129893"/>
                </a:cubicBezTo>
                <a:lnTo>
                  <a:pt x="168808" y="126077"/>
                </a:lnTo>
                <a:close/>
                <a:moveTo>
                  <a:pt x="132013" y="134688"/>
                </a:moveTo>
                <a:lnTo>
                  <a:pt x="132013" y="134688"/>
                </a:lnTo>
                <a:cubicBezTo>
                  <a:pt x="130936" y="135406"/>
                  <a:pt x="129729" y="136058"/>
                  <a:pt x="128424" y="136645"/>
                </a:cubicBezTo>
                <a:cubicBezTo>
                  <a:pt x="125415" y="137967"/>
                  <a:pt x="122351" y="138462"/>
                  <a:pt x="119452" y="138462"/>
                </a:cubicBezTo>
                <a:cubicBezTo>
                  <a:pt x="118486" y="138462"/>
                  <a:pt x="117538" y="138407"/>
                  <a:pt x="116616" y="138309"/>
                </a:cubicBezTo>
                <a:lnTo>
                  <a:pt x="132013" y="134688"/>
                </a:lnTo>
                <a:close/>
                <a:moveTo>
                  <a:pt x="91727" y="6101"/>
                </a:moveTo>
                <a:cubicBezTo>
                  <a:pt x="92510" y="6101"/>
                  <a:pt x="93162" y="6753"/>
                  <a:pt x="93162" y="7536"/>
                </a:cubicBezTo>
                <a:lnTo>
                  <a:pt x="93162" y="145485"/>
                </a:lnTo>
                <a:lnTo>
                  <a:pt x="90324" y="145485"/>
                </a:lnTo>
                <a:lnTo>
                  <a:pt x="90324" y="7536"/>
                </a:lnTo>
                <a:cubicBezTo>
                  <a:pt x="90324" y="6753"/>
                  <a:pt x="90944" y="6101"/>
                  <a:pt x="91727" y="6101"/>
                </a:cubicBezTo>
                <a:close/>
                <a:moveTo>
                  <a:pt x="58226" y="138929"/>
                </a:moveTo>
                <a:cubicBezTo>
                  <a:pt x="62173" y="138929"/>
                  <a:pt x="65370" y="142126"/>
                  <a:pt x="65370" y="146040"/>
                </a:cubicBezTo>
                <a:cubicBezTo>
                  <a:pt x="65370" y="149987"/>
                  <a:pt x="62173" y="153184"/>
                  <a:pt x="58226" y="153184"/>
                </a:cubicBezTo>
                <a:cubicBezTo>
                  <a:pt x="54312" y="153184"/>
                  <a:pt x="51115" y="149987"/>
                  <a:pt x="51115" y="146040"/>
                </a:cubicBezTo>
                <a:cubicBezTo>
                  <a:pt x="51115" y="142126"/>
                  <a:pt x="54312" y="138929"/>
                  <a:pt x="58226" y="138929"/>
                </a:cubicBezTo>
                <a:close/>
                <a:moveTo>
                  <a:pt x="91727" y="1"/>
                </a:moveTo>
                <a:cubicBezTo>
                  <a:pt x="87584" y="1"/>
                  <a:pt x="84192" y="3361"/>
                  <a:pt x="84192" y="7536"/>
                </a:cubicBezTo>
                <a:lnTo>
                  <a:pt x="84192" y="145485"/>
                </a:lnTo>
                <a:lnTo>
                  <a:pt x="71470" y="145485"/>
                </a:lnTo>
                <a:cubicBezTo>
                  <a:pt x="71144" y="138440"/>
                  <a:pt x="65338" y="132796"/>
                  <a:pt x="58226" y="132796"/>
                </a:cubicBezTo>
                <a:cubicBezTo>
                  <a:pt x="51115" y="132796"/>
                  <a:pt x="45309" y="138440"/>
                  <a:pt x="44983" y="145485"/>
                </a:cubicBezTo>
                <a:lnTo>
                  <a:pt x="32652" y="145485"/>
                </a:lnTo>
                <a:cubicBezTo>
                  <a:pt x="31707" y="145485"/>
                  <a:pt x="30793" y="145910"/>
                  <a:pt x="30239" y="146660"/>
                </a:cubicBezTo>
                <a:cubicBezTo>
                  <a:pt x="29651" y="147410"/>
                  <a:pt x="29456" y="148389"/>
                  <a:pt x="29684" y="149302"/>
                </a:cubicBezTo>
                <a:cubicBezTo>
                  <a:pt x="31380" y="155761"/>
                  <a:pt x="34642" y="161632"/>
                  <a:pt x="39176" y="166493"/>
                </a:cubicBezTo>
                <a:cubicBezTo>
                  <a:pt x="38361" y="167145"/>
                  <a:pt x="37578" y="167830"/>
                  <a:pt x="36828" y="168548"/>
                </a:cubicBezTo>
                <a:cubicBezTo>
                  <a:pt x="32326" y="164046"/>
                  <a:pt x="26324" y="161567"/>
                  <a:pt x="19931" y="161567"/>
                </a:cubicBezTo>
                <a:cubicBezTo>
                  <a:pt x="12657" y="161567"/>
                  <a:pt x="5872" y="164829"/>
                  <a:pt x="1305" y="170505"/>
                </a:cubicBezTo>
                <a:cubicBezTo>
                  <a:pt x="457" y="171581"/>
                  <a:pt x="0" y="172886"/>
                  <a:pt x="0" y="174256"/>
                </a:cubicBezTo>
                <a:lnTo>
                  <a:pt x="0" y="191121"/>
                </a:lnTo>
                <a:cubicBezTo>
                  <a:pt x="0" y="192784"/>
                  <a:pt x="1370" y="194154"/>
                  <a:pt x="3066" y="194154"/>
                </a:cubicBezTo>
                <a:cubicBezTo>
                  <a:pt x="4763" y="194154"/>
                  <a:pt x="6133" y="192784"/>
                  <a:pt x="6133" y="191121"/>
                </a:cubicBezTo>
                <a:lnTo>
                  <a:pt x="6133" y="174289"/>
                </a:lnTo>
                <a:cubicBezTo>
                  <a:pt x="9525" y="170081"/>
                  <a:pt x="14548" y="167667"/>
                  <a:pt x="19931" y="167667"/>
                </a:cubicBezTo>
                <a:cubicBezTo>
                  <a:pt x="24726" y="167667"/>
                  <a:pt x="29195" y="169526"/>
                  <a:pt x="32555" y="172919"/>
                </a:cubicBezTo>
                <a:cubicBezTo>
                  <a:pt x="33696" y="174093"/>
                  <a:pt x="35229" y="174713"/>
                  <a:pt x="36828" y="174713"/>
                </a:cubicBezTo>
                <a:cubicBezTo>
                  <a:pt x="38459" y="174713"/>
                  <a:pt x="39959" y="174093"/>
                  <a:pt x="41101" y="172919"/>
                </a:cubicBezTo>
                <a:cubicBezTo>
                  <a:pt x="44461" y="169526"/>
                  <a:pt x="48962" y="167667"/>
                  <a:pt x="53725" y="167667"/>
                </a:cubicBezTo>
                <a:cubicBezTo>
                  <a:pt x="58487" y="167667"/>
                  <a:pt x="62956" y="169526"/>
                  <a:pt x="66316" y="172919"/>
                </a:cubicBezTo>
                <a:cubicBezTo>
                  <a:pt x="67458" y="174093"/>
                  <a:pt x="68991" y="174713"/>
                  <a:pt x="70622" y="174713"/>
                </a:cubicBezTo>
                <a:cubicBezTo>
                  <a:pt x="72220" y="174713"/>
                  <a:pt x="73754" y="174093"/>
                  <a:pt x="74895" y="172919"/>
                </a:cubicBezTo>
                <a:cubicBezTo>
                  <a:pt x="78255" y="169526"/>
                  <a:pt x="82724" y="167667"/>
                  <a:pt x="87486" y="167667"/>
                </a:cubicBezTo>
                <a:cubicBezTo>
                  <a:pt x="92249" y="167667"/>
                  <a:pt x="96751" y="169526"/>
                  <a:pt x="100110" y="172919"/>
                </a:cubicBezTo>
                <a:cubicBezTo>
                  <a:pt x="101252" y="174093"/>
                  <a:pt x="102753" y="174713"/>
                  <a:pt x="104384" y="174713"/>
                </a:cubicBezTo>
                <a:cubicBezTo>
                  <a:pt x="106015" y="174713"/>
                  <a:pt x="107515" y="174093"/>
                  <a:pt x="108657" y="172919"/>
                </a:cubicBezTo>
                <a:cubicBezTo>
                  <a:pt x="112017" y="169526"/>
                  <a:pt x="116518" y="167667"/>
                  <a:pt x="121281" y="167667"/>
                </a:cubicBezTo>
                <a:cubicBezTo>
                  <a:pt x="126043" y="167667"/>
                  <a:pt x="130512" y="169526"/>
                  <a:pt x="133872" y="172919"/>
                </a:cubicBezTo>
                <a:cubicBezTo>
                  <a:pt x="135014" y="174093"/>
                  <a:pt x="136547" y="174713"/>
                  <a:pt x="138145" y="174713"/>
                </a:cubicBezTo>
                <a:cubicBezTo>
                  <a:pt x="139776" y="174713"/>
                  <a:pt x="141309" y="174093"/>
                  <a:pt x="142451" y="172919"/>
                </a:cubicBezTo>
                <a:cubicBezTo>
                  <a:pt x="145811" y="169526"/>
                  <a:pt x="150280" y="167667"/>
                  <a:pt x="155042" y="167667"/>
                </a:cubicBezTo>
                <a:cubicBezTo>
                  <a:pt x="159805" y="167667"/>
                  <a:pt x="164306" y="169526"/>
                  <a:pt x="167666" y="172919"/>
                </a:cubicBezTo>
                <a:cubicBezTo>
                  <a:pt x="168808" y="174093"/>
                  <a:pt x="170308" y="174713"/>
                  <a:pt x="171939" y="174713"/>
                </a:cubicBezTo>
                <a:cubicBezTo>
                  <a:pt x="173538" y="174713"/>
                  <a:pt x="175071" y="174093"/>
                  <a:pt x="176213" y="172919"/>
                </a:cubicBezTo>
                <a:cubicBezTo>
                  <a:pt x="179572" y="169526"/>
                  <a:pt x="184041" y="167667"/>
                  <a:pt x="188836" y="167667"/>
                </a:cubicBezTo>
                <a:cubicBezTo>
                  <a:pt x="194219" y="167667"/>
                  <a:pt x="199242" y="170081"/>
                  <a:pt x="202667" y="174289"/>
                </a:cubicBezTo>
                <a:lnTo>
                  <a:pt x="202667" y="191121"/>
                </a:lnTo>
                <a:cubicBezTo>
                  <a:pt x="202667" y="192784"/>
                  <a:pt x="204005" y="194154"/>
                  <a:pt x="205701" y="194154"/>
                </a:cubicBezTo>
                <a:cubicBezTo>
                  <a:pt x="207397" y="194154"/>
                  <a:pt x="208767" y="192784"/>
                  <a:pt x="208767" y="191121"/>
                </a:cubicBezTo>
                <a:lnTo>
                  <a:pt x="208767" y="174256"/>
                </a:lnTo>
                <a:cubicBezTo>
                  <a:pt x="208767" y="172886"/>
                  <a:pt x="208310" y="171581"/>
                  <a:pt x="207462" y="170505"/>
                </a:cubicBezTo>
                <a:cubicBezTo>
                  <a:pt x="202896" y="164829"/>
                  <a:pt x="196111" y="161567"/>
                  <a:pt x="188836" y="161567"/>
                </a:cubicBezTo>
                <a:cubicBezTo>
                  <a:pt x="182443" y="161567"/>
                  <a:pt x="176441" y="164046"/>
                  <a:pt x="171939" y="168548"/>
                </a:cubicBezTo>
                <a:cubicBezTo>
                  <a:pt x="171189" y="167830"/>
                  <a:pt x="170439" y="167145"/>
                  <a:pt x="169623" y="166525"/>
                </a:cubicBezTo>
                <a:cubicBezTo>
                  <a:pt x="174157" y="161665"/>
                  <a:pt x="177452" y="155761"/>
                  <a:pt x="179148" y="149302"/>
                </a:cubicBezTo>
                <a:cubicBezTo>
                  <a:pt x="179409" y="148389"/>
                  <a:pt x="179214" y="147410"/>
                  <a:pt x="178626" y="146660"/>
                </a:cubicBezTo>
                <a:cubicBezTo>
                  <a:pt x="178039" y="145910"/>
                  <a:pt x="177158" y="145485"/>
                  <a:pt x="176180" y="145485"/>
                </a:cubicBezTo>
                <a:lnTo>
                  <a:pt x="156021" y="145485"/>
                </a:lnTo>
                <a:cubicBezTo>
                  <a:pt x="154357" y="145485"/>
                  <a:pt x="152987" y="146855"/>
                  <a:pt x="152987" y="148519"/>
                </a:cubicBezTo>
                <a:cubicBezTo>
                  <a:pt x="152987" y="150215"/>
                  <a:pt x="154357" y="151585"/>
                  <a:pt x="156021" y="151585"/>
                </a:cubicBezTo>
                <a:lnTo>
                  <a:pt x="171972" y="151585"/>
                </a:lnTo>
                <a:cubicBezTo>
                  <a:pt x="170243" y="155989"/>
                  <a:pt x="167568" y="160001"/>
                  <a:pt x="164176" y="163361"/>
                </a:cubicBezTo>
                <a:cubicBezTo>
                  <a:pt x="161305" y="162187"/>
                  <a:pt x="158239" y="161567"/>
                  <a:pt x="155042" y="161567"/>
                </a:cubicBezTo>
                <a:cubicBezTo>
                  <a:pt x="148649" y="161567"/>
                  <a:pt x="142679" y="164046"/>
                  <a:pt x="138145" y="168548"/>
                </a:cubicBezTo>
                <a:cubicBezTo>
                  <a:pt x="133644" y="164046"/>
                  <a:pt x="127642" y="161567"/>
                  <a:pt x="121281" y="161567"/>
                </a:cubicBezTo>
                <a:cubicBezTo>
                  <a:pt x="114887" y="161567"/>
                  <a:pt x="108885" y="164046"/>
                  <a:pt x="104384" y="168548"/>
                </a:cubicBezTo>
                <a:cubicBezTo>
                  <a:pt x="99882" y="164046"/>
                  <a:pt x="93880" y="161567"/>
                  <a:pt x="87486" y="161567"/>
                </a:cubicBezTo>
                <a:cubicBezTo>
                  <a:pt x="81126" y="161567"/>
                  <a:pt x="75124" y="164046"/>
                  <a:pt x="70622" y="168548"/>
                </a:cubicBezTo>
                <a:cubicBezTo>
                  <a:pt x="66088" y="164046"/>
                  <a:pt x="60118" y="161567"/>
                  <a:pt x="53725" y="161567"/>
                </a:cubicBezTo>
                <a:cubicBezTo>
                  <a:pt x="50561" y="161567"/>
                  <a:pt x="47495" y="162187"/>
                  <a:pt x="44657" y="163329"/>
                </a:cubicBezTo>
                <a:cubicBezTo>
                  <a:pt x="41264" y="159969"/>
                  <a:pt x="38622" y="155989"/>
                  <a:pt x="36860" y="151585"/>
                </a:cubicBezTo>
                <a:lnTo>
                  <a:pt x="46190" y="151585"/>
                </a:lnTo>
                <a:cubicBezTo>
                  <a:pt x="48310" y="156120"/>
                  <a:pt x="52909" y="159284"/>
                  <a:pt x="58226" y="159284"/>
                </a:cubicBezTo>
                <a:cubicBezTo>
                  <a:pt x="63543" y="159284"/>
                  <a:pt x="68143" y="156120"/>
                  <a:pt x="70263" y="151585"/>
                </a:cubicBezTo>
                <a:lnTo>
                  <a:pt x="142092" y="151585"/>
                </a:lnTo>
                <a:cubicBezTo>
                  <a:pt x="143788" y="151585"/>
                  <a:pt x="145158" y="150215"/>
                  <a:pt x="145158" y="148519"/>
                </a:cubicBezTo>
                <a:cubicBezTo>
                  <a:pt x="145158" y="146855"/>
                  <a:pt x="143788" y="145485"/>
                  <a:pt x="142092" y="145485"/>
                </a:cubicBezTo>
                <a:lnTo>
                  <a:pt x="99262" y="145485"/>
                </a:lnTo>
                <a:lnTo>
                  <a:pt x="99262" y="142387"/>
                </a:lnTo>
                <a:lnTo>
                  <a:pt x="104286" y="141212"/>
                </a:lnTo>
                <a:cubicBezTo>
                  <a:pt x="107809" y="142745"/>
                  <a:pt x="113289" y="144605"/>
                  <a:pt x="119487" y="144605"/>
                </a:cubicBezTo>
                <a:cubicBezTo>
                  <a:pt x="123140" y="144605"/>
                  <a:pt x="127022" y="143952"/>
                  <a:pt x="130904" y="142256"/>
                </a:cubicBezTo>
                <a:cubicBezTo>
                  <a:pt x="135731" y="140103"/>
                  <a:pt x="139417" y="137167"/>
                  <a:pt x="141929" y="133481"/>
                </a:cubicBezTo>
                <a:cubicBezTo>
                  <a:pt x="144865" y="134656"/>
                  <a:pt x="149888" y="136254"/>
                  <a:pt x="155760" y="136254"/>
                </a:cubicBezTo>
                <a:cubicBezTo>
                  <a:pt x="160229" y="136254"/>
                  <a:pt x="165187" y="135341"/>
                  <a:pt x="170080" y="132601"/>
                </a:cubicBezTo>
                <a:cubicBezTo>
                  <a:pt x="173538" y="130676"/>
                  <a:pt x="175952" y="127740"/>
                  <a:pt x="177191" y="124119"/>
                </a:cubicBezTo>
                <a:lnTo>
                  <a:pt x="181138" y="123173"/>
                </a:lnTo>
                <a:cubicBezTo>
                  <a:pt x="183846" y="122554"/>
                  <a:pt x="185998" y="120596"/>
                  <a:pt x="186847" y="117922"/>
                </a:cubicBezTo>
                <a:cubicBezTo>
                  <a:pt x="187727" y="115279"/>
                  <a:pt x="187173" y="112442"/>
                  <a:pt x="185379" y="110321"/>
                </a:cubicBezTo>
                <a:lnTo>
                  <a:pt x="166655" y="88205"/>
                </a:lnTo>
                <a:cubicBezTo>
                  <a:pt x="166061" y="87486"/>
                  <a:pt x="165200" y="87123"/>
                  <a:pt x="164334" y="87123"/>
                </a:cubicBezTo>
                <a:cubicBezTo>
                  <a:pt x="163629" y="87123"/>
                  <a:pt x="162920" y="87363"/>
                  <a:pt x="162349" y="87846"/>
                </a:cubicBezTo>
                <a:cubicBezTo>
                  <a:pt x="161044" y="88955"/>
                  <a:pt x="160881" y="90880"/>
                  <a:pt x="161990" y="92152"/>
                </a:cubicBezTo>
                <a:lnTo>
                  <a:pt x="180714" y="114268"/>
                </a:lnTo>
                <a:cubicBezTo>
                  <a:pt x="181301" y="114953"/>
                  <a:pt x="181138" y="115736"/>
                  <a:pt x="181040" y="116030"/>
                </a:cubicBezTo>
                <a:cubicBezTo>
                  <a:pt x="180942" y="116323"/>
                  <a:pt x="180649" y="117008"/>
                  <a:pt x="179735" y="117237"/>
                </a:cubicBezTo>
                <a:lnTo>
                  <a:pt x="99262" y="136091"/>
                </a:lnTo>
                <a:lnTo>
                  <a:pt x="99262" y="131361"/>
                </a:lnTo>
                <a:cubicBezTo>
                  <a:pt x="99360" y="131165"/>
                  <a:pt x="99458" y="130970"/>
                  <a:pt x="99523" y="130741"/>
                </a:cubicBezTo>
                <a:cubicBezTo>
                  <a:pt x="102394" y="119944"/>
                  <a:pt x="106015" y="103471"/>
                  <a:pt x="107548" y="84486"/>
                </a:cubicBezTo>
                <a:lnTo>
                  <a:pt x="133513" y="58554"/>
                </a:lnTo>
                <a:lnTo>
                  <a:pt x="152955" y="81485"/>
                </a:lnTo>
                <a:cubicBezTo>
                  <a:pt x="153542" y="82203"/>
                  <a:pt x="154422" y="82562"/>
                  <a:pt x="155271" y="82562"/>
                </a:cubicBezTo>
                <a:cubicBezTo>
                  <a:pt x="155988" y="82562"/>
                  <a:pt x="156673" y="82333"/>
                  <a:pt x="157260" y="81844"/>
                </a:cubicBezTo>
                <a:cubicBezTo>
                  <a:pt x="158565" y="80768"/>
                  <a:pt x="158696" y="78810"/>
                  <a:pt x="157619" y="77538"/>
                </a:cubicBezTo>
                <a:lnTo>
                  <a:pt x="99262" y="8645"/>
                </a:lnTo>
                <a:lnTo>
                  <a:pt x="99262" y="7536"/>
                </a:lnTo>
                <a:cubicBezTo>
                  <a:pt x="99262" y="3361"/>
                  <a:pt x="95902" y="1"/>
                  <a:pt x="91727"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499" name="Google Shape;499;p34"/>
          <p:cNvSpPr/>
          <p:nvPr/>
        </p:nvSpPr>
        <p:spPr>
          <a:xfrm>
            <a:off x="6139316" y="5528716"/>
            <a:ext cx="1065933" cy="1020667"/>
          </a:xfrm>
          <a:custGeom>
            <a:avLst/>
            <a:gdLst/>
            <a:ahLst/>
            <a:cxnLst/>
            <a:rect l="l" t="t" r="r" b="b"/>
            <a:pathLst>
              <a:path w="31978" h="30620" extrusionOk="0">
                <a:moveTo>
                  <a:pt x="9541" y="0"/>
                </a:moveTo>
                <a:cubicBezTo>
                  <a:pt x="7960" y="700"/>
                  <a:pt x="6511" y="1647"/>
                  <a:pt x="5247" y="2796"/>
                </a:cubicBezTo>
                <a:cubicBezTo>
                  <a:pt x="2023" y="5726"/>
                  <a:pt x="0" y="9945"/>
                  <a:pt x="0" y="14631"/>
                </a:cubicBezTo>
                <a:cubicBezTo>
                  <a:pt x="0" y="23445"/>
                  <a:pt x="7172" y="30620"/>
                  <a:pt x="15989" y="30620"/>
                </a:cubicBezTo>
                <a:cubicBezTo>
                  <a:pt x="24807" y="30620"/>
                  <a:pt x="31977" y="23445"/>
                  <a:pt x="31977" y="14631"/>
                </a:cubicBezTo>
                <a:cubicBezTo>
                  <a:pt x="31977" y="8778"/>
                  <a:pt x="28820" y="3656"/>
                  <a:pt x="24116" y="867"/>
                </a:cubicBezTo>
                <a:cubicBezTo>
                  <a:pt x="22913" y="1727"/>
                  <a:pt x="21367" y="2072"/>
                  <a:pt x="19813" y="2072"/>
                </a:cubicBezTo>
                <a:cubicBezTo>
                  <a:pt x="19152" y="2072"/>
                  <a:pt x="18490" y="2010"/>
                  <a:pt x="17852" y="1898"/>
                </a:cubicBezTo>
                <a:cubicBezTo>
                  <a:pt x="15297" y="1454"/>
                  <a:pt x="12880" y="383"/>
                  <a:pt x="10307" y="62"/>
                </a:cubicBezTo>
                <a:cubicBezTo>
                  <a:pt x="10052" y="31"/>
                  <a:pt x="9796" y="13"/>
                  <a:pt x="9541" y="0"/>
                </a:cubicBezTo>
                <a:close/>
              </a:path>
            </a:pathLst>
          </a:custGeom>
          <a:solidFill>
            <a:srgbClr val="FC9F00"/>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nvGrpSpPr>
          <p:cNvPr id="500" name="Google Shape;500;p34"/>
          <p:cNvGrpSpPr/>
          <p:nvPr/>
        </p:nvGrpSpPr>
        <p:grpSpPr>
          <a:xfrm>
            <a:off x="6405967" y="5813409"/>
            <a:ext cx="532641" cy="400591"/>
            <a:chOff x="1165325" y="825700"/>
            <a:chExt cx="5376600" cy="4043650"/>
          </a:xfrm>
        </p:grpSpPr>
        <p:sp>
          <p:nvSpPr>
            <p:cNvPr id="501" name="Google Shape;501;p34"/>
            <p:cNvSpPr/>
            <p:nvPr/>
          </p:nvSpPr>
          <p:spPr>
            <a:xfrm>
              <a:off x="2277675" y="2669925"/>
              <a:ext cx="173725" cy="158225"/>
            </a:xfrm>
            <a:custGeom>
              <a:avLst/>
              <a:gdLst/>
              <a:ahLst/>
              <a:cxnLst/>
              <a:rect l="l" t="t" r="r" b="b"/>
              <a:pathLst>
                <a:path w="6949" h="6329" extrusionOk="0">
                  <a:moveTo>
                    <a:pt x="3572" y="0"/>
                  </a:moveTo>
                  <a:cubicBezTo>
                    <a:pt x="2789" y="0"/>
                    <a:pt x="2006" y="294"/>
                    <a:pt x="1403" y="881"/>
                  </a:cubicBezTo>
                  <a:lnTo>
                    <a:pt x="1207" y="1110"/>
                  </a:lnTo>
                  <a:cubicBezTo>
                    <a:pt x="0" y="2284"/>
                    <a:pt x="0" y="4241"/>
                    <a:pt x="1207" y="5415"/>
                  </a:cubicBezTo>
                  <a:cubicBezTo>
                    <a:pt x="1794" y="6035"/>
                    <a:pt x="2577" y="6329"/>
                    <a:pt x="3360" y="6329"/>
                  </a:cubicBezTo>
                  <a:cubicBezTo>
                    <a:pt x="4143" y="6329"/>
                    <a:pt x="4926" y="6035"/>
                    <a:pt x="5513" y="5415"/>
                  </a:cubicBezTo>
                  <a:lnTo>
                    <a:pt x="5741" y="5220"/>
                  </a:lnTo>
                  <a:cubicBezTo>
                    <a:pt x="6948" y="4013"/>
                    <a:pt x="6948" y="2088"/>
                    <a:pt x="5741" y="881"/>
                  </a:cubicBezTo>
                  <a:cubicBezTo>
                    <a:pt x="5138" y="294"/>
                    <a:pt x="4355" y="0"/>
                    <a:pt x="3572"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2" name="Google Shape;502;p34"/>
            <p:cNvSpPr/>
            <p:nvPr/>
          </p:nvSpPr>
          <p:spPr>
            <a:xfrm>
              <a:off x="2639750" y="2308050"/>
              <a:ext cx="172900" cy="158850"/>
            </a:xfrm>
            <a:custGeom>
              <a:avLst/>
              <a:gdLst/>
              <a:ahLst/>
              <a:cxnLst/>
              <a:rect l="l" t="t" r="r" b="b"/>
              <a:pathLst>
                <a:path w="6916" h="6354" extrusionOk="0">
                  <a:moveTo>
                    <a:pt x="3556" y="0"/>
                  </a:moveTo>
                  <a:cubicBezTo>
                    <a:pt x="2773" y="0"/>
                    <a:pt x="1990" y="302"/>
                    <a:pt x="1403" y="906"/>
                  </a:cubicBezTo>
                  <a:lnTo>
                    <a:pt x="1175" y="1101"/>
                  </a:lnTo>
                  <a:cubicBezTo>
                    <a:pt x="1" y="2308"/>
                    <a:pt x="1" y="4233"/>
                    <a:pt x="1175" y="5440"/>
                  </a:cubicBezTo>
                  <a:cubicBezTo>
                    <a:pt x="1762" y="6027"/>
                    <a:pt x="2545" y="6353"/>
                    <a:pt x="3328" y="6353"/>
                  </a:cubicBezTo>
                  <a:cubicBezTo>
                    <a:pt x="4111" y="6353"/>
                    <a:pt x="4893" y="6027"/>
                    <a:pt x="5513" y="5440"/>
                  </a:cubicBezTo>
                  <a:lnTo>
                    <a:pt x="5709" y="5211"/>
                  </a:lnTo>
                  <a:cubicBezTo>
                    <a:pt x="6916" y="4037"/>
                    <a:pt x="6916" y="2113"/>
                    <a:pt x="5709" y="906"/>
                  </a:cubicBezTo>
                  <a:cubicBezTo>
                    <a:pt x="5122" y="302"/>
                    <a:pt x="4339" y="0"/>
                    <a:pt x="3556"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3" name="Google Shape;503;p34"/>
            <p:cNvSpPr/>
            <p:nvPr/>
          </p:nvSpPr>
          <p:spPr>
            <a:xfrm>
              <a:off x="3001025" y="19467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207" y="5440"/>
                  </a:cubicBezTo>
                  <a:cubicBezTo>
                    <a:pt x="1794" y="6027"/>
                    <a:pt x="2577" y="6321"/>
                    <a:pt x="3360" y="6321"/>
                  </a:cubicBezTo>
                  <a:cubicBezTo>
                    <a:pt x="4143" y="6321"/>
                    <a:pt x="4926" y="6027"/>
                    <a:pt x="5513" y="5440"/>
                  </a:cubicBezTo>
                  <a:lnTo>
                    <a:pt x="5741" y="5212"/>
                  </a:lnTo>
                  <a:cubicBezTo>
                    <a:pt x="6916" y="4037"/>
                    <a:pt x="6916" y="2080"/>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4" name="Google Shape;504;p34"/>
            <p:cNvSpPr/>
            <p:nvPr/>
          </p:nvSpPr>
          <p:spPr>
            <a:xfrm>
              <a:off x="1449950" y="1841575"/>
              <a:ext cx="172900" cy="158025"/>
            </a:xfrm>
            <a:custGeom>
              <a:avLst/>
              <a:gdLst/>
              <a:ahLst/>
              <a:cxnLst/>
              <a:rect l="l" t="t" r="r" b="b"/>
              <a:pathLst>
                <a:path w="6916" h="6321" extrusionOk="0">
                  <a:moveTo>
                    <a:pt x="3572" y="1"/>
                  </a:moveTo>
                  <a:cubicBezTo>
                    <a:pt x="2789" y="1"/>
                    <a:pt x="2006" y="303"/>
                    <a:pt x="1403" y="906"/>
                  </a:cubicBezTo>
                  <a:lnTo>
                    <a:pt x="1207" y="1102"/>
                  </a:lnTo>
                  <a:cubicBezTo>
                    <a:pt x="0" y="2309"/>
                    <a:pt x="0" y="4233"/>
                    <a:pt x="1174" y="5440"/>
                  </a:cubicBezTo>
                  <a:cubicBezTo>
                    <a:pt x="1794" y="6027"/>
                    <a:pt x="2577" y="6321"/>
                    <a:pt x="3360" y="6321"/>
                  </a:cubicBezTo>
                  <a:cubicBezTo>
                    <a:pt x="4143" y="6321"/>
                    <a:pt x="4926" y="6027"/>
                    <a:pt x="5513" y="5440"/>
                  </a:cubicBezTo>
                  <a:lnTo>
                    <a:pt x="5741" y="5212"/>
                  </a:lnTo>
                  <a:cubicBezTo>
                    <a:pt x="6916" y="4038"/>
                    <a:pt x="6916" y="2113"/>
                    <a:pt x="5741" y="906"/>
                  </a:cubicBezTo>
                  <a:cubicBezTo>
                    <a:pt x="5138" y="303"/>
                    <a:pt x="4355" y="1"/>
                    <a:pt x="357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5" name="Google Shape;505;p34"/>
            <p:cNvSpPr/>
            <p:nvPr/>
          </p:nvSpPr>
          <p:spPr>
            <a:xfrm>
              <a:off x="1811200" y="1480325"/>
              <a:ext cx="173725" cy="158025"/>
            </a:xfrm>
            <a:custGeom>
              <a:avLst/>
              <a:gdLst/>
              <a:ahLst/>
              <a:cxnLst/>
              <a:rect l="l" t="t" r="r" b="b"/>
              <a:pathLst>
                <a:path w="6949" h="6321" extrusionOk="0">
                  <a:moveTo>
                    <a:pt x="3573" y="0"/>
                  </a:moveTo>
                  <a:cubicBezTo>
                    <a:pt x="2790" y="0"/>
                    <a:pt x="2007" y="302"/>
                    <a:pt x="1403" y="905"/>
                  </a:cubicBezTo>
                  <a:lnTo>
                    <a:pt x="1208" y="1101"/>
                  </a:lnTo>
                  <a:cubicBezTo>
                    <a:pt x="1" y="2308"/>
                    <a:pt x="1" y="4233"/>
                    <a:pt x="1208" y="5440"/>
                  </a:cubicBezTo>
                  <a:cubicBezTo>
                    <a:pt x="1795" y="6027"/>
                    <a:pt x="2578" y="6320"/>
                    <a:pt x="3361" y="6320"/>
                  </a:cubicBezTo>
                  <a:cubicBezTo>
                    <a:pt x="4143" y="6320"/>
                    <a:pt x="4926" y="6027"/>
                    <a:pt x="5513" y="5440"/>
                  </a:cubicBezTo>
                  <a:lnTo>
                    <a:pt x="5742" y="5211"/>
                  </a:lnTo>
                  <a:cubicBezTo>
                    <a:pt x="6949" y="4037"/>
                    <a:pt x="6949" y="2080"/>
                    <a:pt x="5742" y="905"/>
                  </a:cubicBezTo>
                  <a:cubicBezTo>
                    <a:pt x="5138" y="302"/>
                    <a:pt x="4355" y="0"/>
                    <a:pt x="3573"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6" name="Google Shape;506;p34"/>
            <p:cNvSpPr/>
            <p:nvPr/>
          </p:nvSpPr>
          <p:spPr>
            <a:xfrm>
              <a:off x="2173275" y="1118850"/>
              <a:ext cx="172925" cy="158225"/>
            </a:xfrm>
            <a:custGeom>
              <a:avLst/>
              <a:gdLst/>
              <a:ahLst/>
              <a:cxnLst/>
              <a:rect l="l" t="t" r="r" b="b"/>
              <a:pathLst>
                <a:path w="6917" h="6329" extrusionOk="0">
                  <a:moveTo>
                    <a:pt x="3557" y="0"/>
                  </a:moveTo>
                  <a:cubicBezTo>
                    <a:pt x="2774" y="0"/>
                    <a:pt x="1991" y="294"/>
                    <a:pt x="1404" y="881"/>
                  </a:cubicBezTo>
                  <a:lnTo>
                    <a:pt x="1175" y="1110"/>
                  </a:lnTo>
                  <a:cubicBezTo>
                    <a:pt x="1" y="2284"/>
                    <a:pt x="1" y="4241"/>
                    <a:pt x="1175" y="5415"/>
                  </a:cubicBezTo>
                  <a:cubicBezTo>
                    <a:pt x="1762" y="6035"/>
                    <a:pt x="2545" y="6329"/>
                    <a:pt x="3328" y="6329"/>
                  </a:cubicBezTo>
                  <a:cubicBezTo>
                    <a:pt x="4111" y="6329"/>
                    <a:pt x="4894" y="6035"/>
                    <a:pt x="5514" y="5415"/>
                  </a:cubicBezTo>
                  <a:lnTo>
                    <a:pt x="5709" y="5220"/>
                  </a:lnTo>
                  <a:cubicBezTo>
                    <a:pt x="6916" y="4013"/>
                    <a:pt x="6916" y="2088"/>
                    <a:pt x="5709" y="881"/>
                  </a:cubicBezTo>
                  <a:cubicBezTo>
                    <a:pt x="5122" y="294"/>
                    <a:pt x="4339" y="0"/>
                    <a:pt x="3557"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7" name="Google Shape;507;p34"/>
            <p:cNvSpPr/>
            <p:nvPr/>
          </p:nvSpPr>
          <p:spPr>
            <a:xfrm>
              <a:off x="1700300" y="2324975"/>
              <a:ext cx="267500" cy="252825"/>
            </a:xfrm>
            <a:custGeom>
              <a:avLst/>
              <a:gdLst/>
              <a:ahLst/>
              <a:cxnLst/>
              <a:rect l="l" t="t" r="r" b="b"/>
              <a:pathLst>
                <a:path w="10700" h="10113" extrusionOk="0">
                  <a:moveTo>
                    <a:pt x="7356" y="0"/>
                  </a:moveTo>
                  <a:cubicBezTo>
                    <a:pt x="6573" y="0"/>
                    <a:pt x="5790" y="294"/>
                    <a:pt x="5187" y="881"/>
                  </a:cubicBezTo>
                  <a:lnTo>
                    <a:pt x="1207" y="4893"/>
                  </a:lnTo>
                  <a:cubicBezTo>
                    <a:pt x="0" y="6068"/>
                    <a:pt x="0" y="7992"/>
                    <a:pt x="1207" y="9199"/>
                  </a:cubicBezTo>
                  <a:cubicBezTo>
                    <a:pt x="1795" y="9786"/>
                    <a:pt x="2577" y="10112"/>
                    <a:pt x="3360" y="10112"/>
                  </a:cubicBezTo>
                  <a:cubicBezTo>
                    <a:pt x="4143" y="10112"/>
                    <a:pt x="4926" y="9786"/>
                    <a:pt x="5513" y="9199"/>
                  </a:cubicBezTo>
                  <a:lnTo>
                    <a:pt x="9525" y="5219"/>
                  </a:lnTo>
                  <a:cubicBezTo>
                    <a:pt x="10700" y="4012"/>
                    <a:pt x="10700" y="2088"/>
                    <a:pt x="9525" y="881"/>
                  </a:cubicBezTo>
                  <a:cubicBezTo>
                    <a:pt x="8922" y="294"/>
                    <a:pt x="8139" y="0"/>
                    <a:pt x="7356"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8" name="Google Shape;508;p34"/>
            <p:cNvSpPr/>
            <p:nvPr/>
          </p:nvSpPr>
          <p:spPr>
            <a:xfrm>
              <a:off x="2019150" y="2006325"/>
              <a:ext cx="267525" cy="252625"/>
            </a:xfrm>
            <a:custGeom>
              <a:avLst/>
              <a:gdLst/>
              <a:ahLst/>
              <a:cxnLst/>
              <a:rect l="l" t="t" r="r" b="b"/>
              <a:pathLst>
                <a:path w="10701" h="10105" extrusionOk="0">
                  <a:moveTo>
                    <a:pt x="7340" y="0"/>
                  </a:moveTo>
                  <a:cubicBezTo>
                    <a:pt x="6557" y="0"/>
                    <a:pt x="5775" y="302"/>
                    <a:pt x="5187" y="905"/>
                  </a:cubicBezTo>
                  <a:lnTo>
                    <a:pt x="1175" y="4885"/>
                  </a:lnTo>
                  <a:cubicBezTo>
                    <a:pt x="1" y="6092"/>
                    <a:pt x="1" y="8016"/>
                    <a:pt x="1175" y="9223"/>
                  </a:cubicBezTo>
                  <a:cubicBezTo>
                    <a:pt x="1795" y="9810"/>
                    <a:pt x="2578" y="10104"/>
                    <a:pt x="3361" y="10104"/>
                  </a:cubicBezTo>
                  <a:cubicBezTo>
                    <a:pt x="4144" y="10104"/>
                    <a:pt x="4926" y="9810"/>
                    <a:pt x="5514" y="9223"/>
                  </a:cubicBezTo>
                  <a:lnTo>
                    <a:pt x="9493" y="5211"/>
                  </a:lnTo>
                  <a:cubicBezTo>
                    <a:pt x="10700" y="4037"/>
                    <a:pt x="10700" y="2080"/>
                    <a:pt x="9493" y="905"/>
                  </a:cubicBezTo>
                  <a:cubicBezTo>
                    <a:pt x="8906" y="302"/>
                    <a:pt x="8123" y="0"/>
                    <a:pt x="7340"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09" name="Google Shape;509;p34"/>
            <p:cNvSpPr/>
            <p:nvPr/>
          </p:nvSpPr>
          <p:spPr>
            <a:xfrm>
              <a:off x="2337200" y="1687450"/>
              <a:ext cx="267500" cy="252625"/>
            </a:xfrm>
            <a:custGeom>
              <a:avLst/>
              <a:gdLst/>
              <a:ahLst/>
              <a:cxnLst/>
              <a:rect l="l" t="t" r="r" b="b"/>
              <a:pathLst>
                <a:path w="10700" h="10105" extrusionOk="0">
                  <a:moveTo>
                    <a:pt x="7356" y="1"/>
                  </a:moveTo>
                  <a:cubicBezTo>
                    <a:pt x="6573" y="1"/>
                    <a:pt x="5791" y="302"/>
                    <a:pt x="5187" y="906"/>
                  </a:cubicBezTo>
                  <a:lnTo>
                    <a:pt x="1207" y="4885"/>
                  </a:lnTo>
                  <a:cubicBezTo>
                    <a:pt x="1" y="6092"/>
                    <a:pt x="1" y="8017"/>
                    <a:pt x="1207" y="9224"/>
                  </a:cubicBezTo>
                  <a:cubicBezTo>
                    <a:pt x="1795" y="9811"/>
                    <a:pt x="2578" y="10105"/>
                    <a:pt x="3360" y="10105"/>
                  </a:cubicBezTo>
                  <a:cubicBezTo>
                    <a:pt x="4143" y="10105"/>
                    <a:pt x="4926" y="9811"/>
                    <a:pt x="5513" y="9224"/>
                  </a:cubicBezTo>
                  <a:lnTo>
                    <a:pt x="9526" y="5244"/>
                  </a:lnTo>
                  <a:cubicBezTo>
                    <a:pt x="10700" y="4037"/>
                    <a:pt x="10700" y="2113"/>
                    <a:pt x="9526" y="906"/>
                  </a:cubicBezTo>
                  <a:cubicBezTo>
                    <a:pt x="8922" y="302"/>
                    <a:pt x="8139" y="1"/>
                    <a:pt x="7356"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0" name="Google Shape;510;p34"/>
            <p:cNvSpPr/>
            <p:nvPr/>
          </p:nvSpPr>
          <p:spPr>
            <a:xfrm>
              <a:off x="2656050" y="1369400"/>
              <a:ext cx="267525" cy="252625"/>
            </a:xfrm>
            <a:custGeom>
              <a:avLst/>
              <a:gdLst/>
              <a:ahLst/>
              <a:cxnLst/>
              <a:rect l="l" t="t" r="r" b="b"/>
              <a:pathLst>
                <a:path w="10701" h="10105" extrusionOk="0">
                  <a:moveTo>
                    <a:pt x="7340" y="1"/>
                  </a:moveTo>
                  <a:cubicBezTo>
                    <a:pt x="6557" y="1"/>
                    <a:pt x="5775" y="303"/>
                    <a:pt x="5187" y="906"/>
                  </a:cubicBezTo>
                  <a:lnTo>
                    <a:pt x="1175" y="4886"/>
                  </a:lnTo>
                  <a:cubicBezTo>
                    <a:pt x="1" y="6093"/>
                    <a:pt x="1" y="8017"/>
                    <a:pt x="1175" y="9192"/>
                  </a:cubicBezTo>
                  <a:cubicBezTo>
                    <a:pt x="1795" y="9811"/>
                    <a:pt x="2578" y="10105"/>
                    <a:pt x="3361" y="10105"/>
                  </a:cubicBezTo>
                  <a:cubicBezTo>
                    <a:pt x="4144" y="10105"/>
                    <a:pt x="4926" y="9811"/>
                    <a:pt x="5514" y="9192"/>
                  </a:cubicBezTo>
                  <a:lnTo>
                    <a:pt x="9493" y="5212"/>
                  </a:lnTo>
                  <a:cubicBezTo>
                    <a:pt x="10700" y="4005"/>
                    <a:pt x="10700" y="2080"/>
                    <a:pt x="9493" y="906"/>
                  </a:cubicBezTo>
                  <a:cubicBezTo>
                    <a:pt x="8906" y="303"/>
                    <a:pt x="8123" y="1"/>
                    <a:pt x="7340"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1" name="Google Shape;511;p34"/>
            <p:cNvSpPr/>
            <p:nvPr/>
          </p:nvSpPr>
          <p:spPr>
            <a:xfrm>
              <a:off x="1165325" y="825700"/>
              <a:ext cx="5376600" cy="4043650"/>
            </a:xfrm>
            <a:custGeom>
              <a:avLst/>
              <a:gdLst/>
              <a:ahLst/>
              <a:cxnLst/>
              <a:rect l="l" t="t" r="r" b="b"/>
              <a:pathLst>
                <a:path w="215064" h="161746" extrusionOk="0">
                  <a:moveTo>
                    <a:pt x="42393" y="7177"/>
                  </a:moveTo>
                  <a:cubicBezTo>
                    <a:pt x="47984" y="7177"/>
                    <a:pt x="53770" y="8281"/>
                    <a:pt x="59402" y="10454"/>
                  </a:cubicBezTo>
                  <a:lnTo>
                    <a:pt x="10407" y="59449"/>
                  </a:lnTo>
                  <a:cubicBezTo>
                    <a:pt x="8776" y="55209"/>
                    <a:pt x="7699" y="50805"/>
                    <a:pt x="7308" y="46336"/>
                  </a:cubicBezTo>
                  <a:cubicBezTo>
                    <a:pt x="6264" y="34854"/>
                    <a:pt x="9754" y="24448"/>
                    <a:pt x="17094" y="17109"/>
                  </a:cubicBezTo>
                  <a:cubicBezTo>
                    <a:pt x="23772" y="10430"/>
                    <a:pt x="32795" y="7177"/>
                    <a:pt x="42393" y="7177"/>
                  </a:cubicBezTo>
                  <a:close/>
                  <a:moveTo>
                    <a:pt x="143463" y="13325"/>
                  </a:moveTo>
                  <a:lnTo>
                    <a:pt x="143463" y="21871"/>
                  </a:lnTo>
                  <a:cubicBezTo>
                    <a:pt x="143463" y="23567"/>
                    <a:pt x="144833" y="24905"/>
                    <a:pt x="146529" y="24905"/>
                  </a:cubicBezTo>
                  <a:lnTo>
                    <a:pt x="158142" y="24905"/>
                  </a:lnTo>
                  <a:cubicBezTo>
                    <a:pt x="159773" y="24905"/>
                    <a:pt x="161273" y="25557"/>
                    <a:pt x="162415" y="26699"/>
                  </a:cubicBezTo>
                  <a:cubicBezTo>
                    <a:pt x="163557" y="27808"/>
                    <a:pt x="164177" y="29341"/>
                    <a:pt x="164177" y="30940"/>
                  </a:cubicBezTo>
                  <a:lnTo>
                    <a:pt x="164177" y="42552"/>
                  </a:lnTo>
                  <a:cubicBezTo>
                    <a:pt x="164177" y="44248"/>
                    <a:pt x="165547" y="45618"/>
                    <a:pt x="167243" y="45618"/>
                  </a:cubicBezTo>
                  <a:lnTo>
                    <a:pt x="178856" y="45618"/>
                  </a:lnTo>
                  <a:cubicBezTo>
                    <a:pt x="182183" y="45618"/>
                    <a:pt x="184890" y="48326"/>
                    <a:pt x="184890" y="51653"/>
                  </a:cubicBezTo>
                  <a:lnTo>
                    <a:pt x="184890" y="63266"/>
                  </a:lnTo>
                  <a:cubicBezTo>
                    <a:pt x="184890" y="64962"/>
                    <a:pt x="186260" y="66332"/>
                    <a:pt x="187924" y="66332"/>
                  </a:cubicBezTo>
                  <a:lnTo>
                    <a:pt x="196503" y="66332"/>
                  </a:lnTo>
                  <a:cubicBezTo>
                    <a:pt x="194154" y="70312"/>
                    <a:pt x="191251" y="74063"/>
                    <a:pt x="187793" y="77521"/>
                  </a:cubicBezTo>
                  <a:cubicBezTo>
                    <a:pt x="187500" y="77814"/>
                    <a:pt x="187206" y="78075"/>
                    <a:pt x="186913" y="78369"/>
                  </a:cubicBezTo>
                  <a:lnTo>
                    <a:pt x="178856" y="78369"/>
                  </a:lnTo>
                  <a:cubicBezTo>
                    <a:pt x="177257" y="78369"/>
                    <a:pt x="175757" y="77749"/>
                    <a:pt x="174615" y="76607"/>
                  </a:cubicBezTo>
                  <a:cubicBezTo>
                    <a:pt x="173473" y="75466"/>
                    <a:pt x="172853" y="73965"/>
                    <a:pt x="172853" y="72334"/>
                  </a:cubicBezTo>
                  <a:lnTo>
                    <a:pt x="172853" y="60721"/>
                  </a:lnTo>
                  <a:cubicBezTo>
                    <a:pt x="172853" y="59025"/>
                    <a:pt x="171483" y="57655"/>
                    <a:pt x="169787" y="57655"/>
                  </a:cubicBezTo>
                  <a:lnTo>
                    <a:pt x="158142" y="57655"/>
                  </a:lnTo>
                  <a:cubicBezTo>
                    <a:pt x="156544" y="57655"/>
                    <a:pt x="155043" y="57035"/>
                    <a:pt x="153901" y="55894"/>
                  </a:cubicBezTo>
                  <a:cubicBezTo>
                    <a:pt x="152760" y="54752"/>
                    <a:pt x="152140" y="53252"/>
                    <a:pt x="152140" y="51653"/>
                  </a:cubicBezTo>
                  <a:lnTo>
                    <a:pt x="152140" y="40008"/>
                  </a:lnTo>
                  <a:cubicBezTo>
                    <a:pt x="152140" y="38312"/>
                    <a:pt x="150770" y="36942"/>
                    <a:pt x="149074" y="36942"/>
                  </a:cubicBezTo>
                  <a:lnTo>
                    <a:pt x="137461" y="36942"/>
                  </a:lnTo>
                  <a:cubicBezTo>
                    <a:pt x="135863" y="36942"/>
                    <a:pt x="134329" y="36322"/>
                    <a:pt x="133188" y="35180"/>
                  </a:cubicBezTo>
                  <a:cubicBezTo>
                    <a:pt x="132046" y="34071"/>
                    <a:pt x="131426" y="32538"/>
                    <a:pt x="131426" y="30940"/>
                  </a:cubicBezTo>
                  <a:lnTo>
                    <a:pt x="131426" y="22850"/>
                  </a:lnTo>
                  <a:cubicBezTo>
                    <a:pt x="131720" y="22589"/>
                    <a:pt x="131981" y="22295"/>
                    <a:pt x="132274" y="22002"/>
                  </a:cubicBezTo>
                  <a:cubicBezTo>
                    <a:pt x="135732" y="18577"/>
                    <a:pt x="139516" y="15673"/>
                    <a:pt x="143463" y="13325"/>
                  </a:cubicBezTo>
                  <a:close/>
                  <a:moveTo>
                    <a:pt x="65306" y="13194"/>
                  </a:moveTo>
                  <a:cubicBezTo>
                    <a:pt x="70003" y="15706"/>
                    <a:pt x="74472" y="19001"/>
                    <a:pt x="78549" y="23046"/>
                  </a:cubicBezTo>
                  <a:cubicBezTo>
                    <a:pt x="79104" y="23633"/>
                    <a:pt x="79658" y="24220"/>
                    <a:pt x="80213" y="24807"/>
                  </a:cubicBezTo>
                  <a:lnTo>
                    <a:pt x="24759" y="80261"/>
                  </a:lnTo>
                  <a:cubicBezTo>
                    <a:pt x="24172" y="79706"/>
                    <a:pt x="23585" y="79152"/>
                    <a:pt x="23030" y="78565"/>
                  </a:cubicBezTo>
                  <a:cubicBezTo>
                    <a:pt x="19018" y="74585"/>
                    <a:pt x="15691" y="70116"/>
                    <a:pt x="13147" y="65386"/>
                  </a:cubicBezTo>
                  <a:lnTo>
                    <a:pt x="65306" y="13194"/>
                  </a:lnTo>
                  <a:close/>
                  <a:moveTo>
                    <a:pt x="90586" y="86915"/>
                  </a:moveTo>
                  <a:lnTo>
                    <a:pt x="100568" y="96864"/>
                  </a:lnTo>
                  <a:lnTo>
                    <a:pt x="96849" y="100583"/>
                  </a:lnTo>
                  <a:lnTo>
                    <a:pt x="86867" y="90634"/>
                  </a:lnTo>
                  <a:cubicBezTo>
                    <a:pt x="87520" y="90047"/>
                    <a:pt x="88172" y="89460"/>
                    <a:pt x="88792" y="88840"/>
                  </a:cubicBezTo>
                  <a:cubicBezTo>
                    <a:pt x="89412" y="88220"/>
                    <a:pt x="89999" y="87568"/>
                    <a:pt x="90586" y="86915"/>
                  </a:cubicBezTo>
                  <a:close/>
                  <a:moveTo>
                    <a:pt x="120238" y="85871"/>
                  </a:moveTo>
                  <a:cubicBezTo>
                    <a:pt x="120792" y="86524"/>
                    <a:pt x="121379" y="87144"/>
                    <a:pt x="122032" y="87796"/>
                  </a:cubicBezTo>
                  <a:cubicBezTo>
                    <a:pt x="122651" y="88416"/>
                    <a:pt x="123271" y="89003"/>
                    <a:pt x="123956" y="89557"/>
                  </a:cubicBezTo>
                  <a:lnTo>
                    <a:pt x="102721" y="110793"/>
                  </a:lnTo>
                  <a:lnTo>
                    <a:pt x="84976" y="128538"/>
                  </a:lnTo>
                  <a:cubicBezTo>
                    <a:pt x="80507" y="133007"/>
                    <a:pt x="77571" y="138911"/>
                    <a:pt x="76527" y="145566"/>
                  </a:cubicBezTo>
                  <a:cubicBezTo>
                    <a:pt x="76168" y="147817"/>
                    <a:pt x="75124" y="149872"/>
                    <a:pt x="73526" y="151470"/>
                  </a:cubicBezTo>
                  <a:cubicBezTo>
                    <a:pt x="71465" y="153531"/>
                    <a:pt x="68725" y="154637"/>
                    <a:pt x="65847" y="154637"/>
                  </a:cubicBezTo>
                  <a:cubicBezTo>
                    <a:pt x="65764" y="154637"/>
                    <a:pt x="65682" y="154636"/>
                    <a:pt x="65599" y="154634"/>
                  </a:cubicBezTo>
                  <a:cubicBezTo>
                    <a:pt x="62598" y="154536"/>
                    <a:pt x="59858" y="153231"/>
                    <a:pt x="57836" y="150981"/>
                  </a:cubicBezTo>
                  <a:cubicBezTo>
                    <a:pt x="54215" y="146871"/>
                    <a:pt x="54313" y="140510"/>
                    <a:pt x="58097" y="136530"/>
                  </a:cubicBezTo>
                  <a:cubicBezTo>
                    <a:pt x="59826" y="134671"/>
                    <a:pt x="62044" y="133529"/>
                    <a:pt x="64523" y="133235"/>
                  </a:cubicBezTo>
                  <a:cubicBezTo>
                    <a:pt x="70688" y="132420"/>
                    <a:pt x="76657" y="129419"/>
                    <a:pt x="81322" y="124754"/>
                  </a:cubicBezTo>
                  <a:lnTo>
                    <a:pt x="120238" y="85871"/>
                  </a:lnTo>
                  <a:close/>
                  <a:moveTo>
                    <a:pt x="112931" y="109260"/>
                  </a:moveTo>
                  <a:lnTo>
                    <a:pt x="129534" y="125863"/>
                  </a:lnTo>
                  <a:cubicBezTo>
                    <a:pt x="134036" y="130332"/>
                    <a:pt x="139907" y="133268"/>
                    <a:pt x="146562" y="134312"/>
                  </a:cubicBezTo>
                  <a:cubicBezTo>
                    <a:pt x="148813" y="134671"/>
                    <a:pt x="150868" y="135715"/>
                    <a:pt x="152499" y="137313"/>
                  </a:cubicBezTo>
                  <a:cubicBezTo>
                    <a:pt x="154619" y="139433"/>
                    <a:pt x="155728" y="142271"/>
                    <a:pt x="155630" y="145272"/>
                  </a:cubicBezTo>
                  <a:cubicBezTo>
                    <a:pt x="155532" y="148241"/>
                    <a:pt x="154228" y="151013"/>
                    <a:pt x="151977" y="153003"/>
                  </a:cubicBezTo>
                  <a:cubicBezTo>
                    <a:pt x="149967" y="154773"/>
                    <a:pt x="147427" y="155655"/>
                    <a:pt x="144887" y="155655"/>
                  </a:cubicBezTo>
                  <a:cubicBezTo>
                    <a:pt x="142232" y="155655"/>
                    <a:pt x="139577" y="154692"/>
                    <a:pt x="137526" y="152775"/>
                  </a:cubicBezTo>
                  <a:cubicBezTo>
                    <a:pt x="135699" y="151046"/>
                    <a:pt x="134558" y="148795"/>
                    <a:pt x="134232" y="146316"/>
                  </a:cubicBezTo>
                  <a:cubicBezTo>
                    <a:pt x="133416" y="140151"/>
                    <a:pt x="130415" y="134181"/>
                    <a:pt x="125750" y="129517"/>
                  </a:cubicBezTo>
                  <a:lnTo>
                    <a:pt x="109212" y="112946"/>
                  </a:lnTo>
                  <a:lnTo>
                    <a:pt x="112931" y="109260"/>
                  </a:lnTo>
                  <a:close/>
                  <a:moveTo>
                    <a:pt x="168402" y="1"/>
                  </a:moveTo>
                  <a:cubicBezTo>
                    <a:pt x="165867" y="1"/>
                    <a:pt x="163288" y="200"/>
                    <a:pt x="160686" y="603"/>
                  </a:cubicBezTo>
                  <a:cubicBezTo>
                    <a:pt x="148715" y="2462"/>
                    <a:pt x="137102" y="8530"/>
                    <a:pt x="127936" y="17696"/>
                  </a:cubicBezTo>
                  <a:cubicBezTo>
                    <a:pt x="109506" y="36126"/>
                    <a:pt x="105232" y="62711"/>
                    <a:pt x="116552" y="80881"/>
                  </a:cubicBezTo>
                  <a:lnTo>
                    <a:pt x="104874" y="92558"/>
                  </a:lnTo>
                  <a:lnTo>
                    <a:pt x="94272" y="81924"/>
                  </a:lnTo>
                  <a:cubicBezTo>
                    <a:pt x="105591" y="63755"/>
                    <a:pt x="101318" y="37170"/>
                    <a:pt x="82855" y="18740"/>
                  </a:cubicBezTo>
                  <a:cubicBezTo>
                    <a:pt x="71222" y="7089"/>
                    <a:pt x="56348" y="1084"/>
                    <a:pt x="42388" y="1084"/>
                  </a:cubicBezTo>
                  <a:cubicBezTo>
                    <a:pt x="31216" y="1084"/>
                    <a:pt x="20629" y="4929"/>
                    <a:pt x="12755" y="12803"/>
                  </a:cubicBezTo>
                  <a:cubicBezTo>
                    <a:pt x="4111" y="21447"/>
                    <a:pt x="1" y="33549"/>
                    <a:pt x="1208" y="46891"/>
                  </a:cubicBezTo>
                  <a:cubicBezTo>
                    <a:pt x="2415" y="60036"/>
                    <a:pt x="8612" y="72823"/>
                    <a:pt x="18692" y="82903"/>
                  </a:cubicBezTo>
                  <a:cubicBezTo>
                    <a:pt x="26977" y="91188"/>
                    <a:pt x="37090" y="96864"/>
                    <a:pt x="47887" y="99278"/>
                  </a:cubicBezTo>
                  <a:cubicBezTo>
                    <a:pt x="48119" y="99334"/>
                    <a:pt x="48351" y="99361"/>
                    <a:pt x="48580" y="99361"/>
                  </a:cubicBezTo>
                  <a:cubicBezTo>
                    <a:pt x="49957" y="99361"/>
                    <a:pt x="51204" y="98394"/>
                    <a:pt x="51540" y="96995"/>
                  </a:cubicBezTo>
                  <a:cubicBezTo>
                    <a:pt x="51899" y="95331"/>
                    <a:pt x="50855" y="93700"/>
                    <a:pt x="49224" y="93341"/>
                  </a:cubicBezTo>
                  <a:cubicBezTo>
                    <a:pt x="42211" y="91743"/>
                    <a:pt x="35524" y="88611"/>
                    <a:pt x="29522" y="84175"/>
                  </a:cubicBezTo>
                  <a:lnTo>
                    <a:pt x="84127" y="29537"/>
                  </a:lnTo>
                  <a:cubicBezTo>
                    <a:pt x="97469" y="47608"/>
                    <a:pt x="98089" y="70899"/>
                    <a:pt x="84454" y="84501"/>
                  </a:cubicBezTo>
                  <a:cubicBezTo>
                    <a:pt x="78680" y="90275"/>
                    <a:pt x="71014" y="93668"/>
                    <a:pt x="62239" y="94353"/>
                  </a:cubicBezTo>
                  <a:cubicBezTo>
                    <a:pt x="60576" y="94483"/>
                    <a:pt x="59304" y="95951"/>
                    <a:pt x="59434" y="97615"/>
                  </a:cubicBezTo>
                  <a:cubicBezTo>
                    <a:pt x="59565" y="99213"/>
                    <a:pt x="60902" y="100452"/>
                    <a:pt x="62468" y="100452"/>
                  </a:cubicBezTo>
                  <a:lnTo>
                    <a:pt x="62696" y="100452"/>
                  </a:lnTo>
                  <a:cubicBezTo>
                    <a:pt x="69807" y="99898"/>
                    <a:pt x="76299" y="97810"/>
                    <a:pt x="81909" y="94320"/>
                  </a:cubicBezTo>
                  <a:lnTo>
                    <a:pt x="92511" y="104921"/>
                  </a:lnTo>
                  <a:lnTo>
                    <a:pt x="77016" y="120416"/>
                  </a:lnTo>
                  <a:cubicBezTo>
                    <a:pt x="73298" y="124135"/>
                    <a:pt x="68568" y="126516"/>
                    <a:pt x="63740" y="127168"/>
                  </a:cubicBezTo>
                  <a:cubicBezTo>
                    <a:pt x="59891" y="127657"/>
                    <a:pt x="56303" y="129484"/>
                    <a:pt x="53628" y="132322"/>
                  </a:cubicBezTo>
                  <a:cubicBezTo>
                    <a:pt x="47724" y="138618"/>
                    <a:pt x="47561" y="148567"/>
                    <a:pt x="53269" y="155026"/>
                  </a:cubicBezTo>
                  <a:cubicBezTo>
                    <a:pt x="56401" y="158548"/>
                    <a:pt x="60706" y="160604"/>
                    <a:pt x="65404" y="160734"/>
                  </a:cubicBezTo>
                  <a:lnTo>
                    <a:pt x="65926" y="160734"/>
                  </a:lnTo>
                  <a:cubicBezTo>
                    <a:pt x="70362" y="160734"/>
                    <a:pt x="74700" y="158973"/>
                    <a:pt x="77832" y="155808"/>
                  </a:cubicBezTo>
                  <a:cubicBezTo>
                    <a:pt x="80376" y="153264"/>
                    <a:pt x="82007" y="150067"/>
                    <a:pt x="82562" y="146512"/>
                  </a:cubicBezTo>
                  <a:cubicBezTo>
                    <a:pt x="83410" y="141129"/>
                    <a:pt x="85758" y="136432"/>
                    <a:pt x="89314" y="132877"/>
                  </a:cubicBezTo>
                  <a:lnTo>
                    <a:pt x="104874" y="117284"/>
                  </a:lnTo>
                  <a:lnTo>
                    <a:pt x="121445" y="133855"/>
                  </a:lnTo>
                  <a:cubicBezTo>
                    <a:pt x="125163" y="137541"/>
                    <a:pt x="127544" y="142271"/>
                    <a:pt x="128164" y="147099"/>
                  </a:cubicBezTo>
                  <a:cubicBezTo>
                    <a:pt x="128654" y="150948"/>
                    <a:pt x="130513" y="154536"/>
                    <a:pt x="133351" y="157211"/>
                  </a:cubicBezTo>
                  <a:cubicBezTo>
                    <a:pt x="136548" y="160245"/>
                    <a:pt x="140723" y="161745"/>
                    <a:pt x="144898" y="161745"/>
                  </a:cubicBezTo>
                  <a:cubicBezTo>
                    <a:pt x="148878" y="161745"/>
                    <a:pt x="152890" y="160375"/>
                    <a:pt x="156022" y="157570"/>
                  </a:cubicBezTo>
                  <a:cubicBezTo>
                    <a:pt x="159577" y="154471"/>
                    <a:pt x="161600" y="150165"/>
                    <a:pt x="161730" y="145435"/>
                  </a:cubicBezTo>
                  <a:cubicBezTo>
                    <a:pt x="161893" y="140803"/>
                    <a:pt x="160099" y="136269"/>
                    <a:pt x="156804" y="133007"/>
                  </a:cubicBezTo>
                  <a:cubicBezTo>
                    <a:pt x="154260" y="130463"/>
                    <a:pt x="151063" y="128832"/>
                    <a:pt x="147540" y="128277"/>
                  </a:cubicBezTo>
                  <a:cubicBezTo>
                    <a:pt x="142158" y="127429"/>
                    <a:pt x="137428" y="125113"/>
                    <a:pt x="133873" y="121558"/>
                  </a:cubicBezTo>
                  <a:lnTo>
                    <a:pt x="117237" y="104921"/>
                  </a:lnTo>
                  <a:lnTo>
                    <a:pt x="128914" y="93276"/>
                  </a:lnTo>
                  <a:cubicBezTo>
                    <a:pt x="134134" y="96538"/>
                    <a:pt x="140168" y="98593"/>
                    <a:pt x="146692" y="99278"/>
                  </a:cubicBezTo>
                  <a:lnTo>
                    <a:pt x="147019" y="99278"/>
                  </a:lnTo>
                  <a:cubicBezTo>
                    <a:pt x="148552" y="99278"/>
                    <a:pt x="149889" y="98104"/>
                    <a:pt x="150052" y="96538"/>
                  </a:cubicBezTo>
                  <a:cubicBezTo>
                    <a:pt x="150248" y="94874"/>
                    <a:pt x="149008" y="93374"/>
                    <a:pt x="147345" y="93178"/>
                  </a:cubicBezTo>
                  <a:cubicBezTo>
                    <a:pt x="139092" y="92330"/>
                    <a:pt x="131818" y="88938"/>
                    <a:pt x="126338" y="83458"/>
                  </a:cubicBezTo>
                  <a:cubicBezTo>
                    <a:pt x="113224" y="70312"/>
                    <a:pt x="113290" y="48163"/>
                    <a:pt x="125326" y="30418"/>
                  </a:cubicBezTo>
                  <a:lnTo>
                    <a:pt x="125326" y="30418"/>
                  </a:lnTo>
                  <a:lnTo>
                    <a:pt x="125326" y="30940"/>
                  </a:lnTo>
                  <a:cubicBezTo>
                    <a:pt x="125326" y="34169"/>
                    <a:pt x="126566" y="37235"/>
                    <a:pt x="128882" y="39519"/>
                  </a:cubicBezTo>
                  <a:cubicBezTo>
                    <a:pt x="131165" y="41802"/>
                    <a:pt x="134199" y="43074"/>
                    <a:pt x="137461" y="43074"/>
                  </a:cubicBezTo>
                  <a:lnTo>
                    <a:pt x="146007" y="43074"/>
                  </a:lnTo>
                  <a:lnTo>
                    <a:pt x="146007" y="51653"/>
                  </a:lnTo>
                  <a:cubicBezTo>
                    <a:pt x="146007" y="54883"/>
                    <a:pt x="147279" y="57916"/>
                    <a:pt x="149563" y="60232"/>
                  </a:cubicBezTo>
                  <a:cubicBezTo>
                    <a:pt x="151879" y="62516"/>
                    <a:pt x="154913" y="63788"/>
                    <a:pt x="158142" y="63788"/>
                  </a:cubicBezTo>
                  <a:lnTo>
                    <a:pt x="166721" y="63788"/>
                  </a:lnTo>
                  <a:lnTo>
                    <a:pt x="166721" y="72334"/>
                  </a:lnTo>
                  <a:cubicBezTo>
                    <a:pt x="166721" y="75596"/>
                    <a:pt x="167993" y="78630"/>
                    <a:pt x="170276" y="80913"/>
                  </a:cubicBezTo>
                  <a:cubicBezTo>
                    <a:pt x="172560" y="83229"/>
                    <a:pt x="175626" y="84469"/>
                    <a:pt x="178856" y="84469"/>
                  </a:cubicBezTo>
                  <a:lnTo>
                    <a:pt x="179345" y="84469"/>
                  </a:lnTo>
                  <a:cubicBezTo>
                    <a:pt x="173473" y="88448"/>
                    <a:pt x="166982" y="91221"/>
                    <a:pt x="160360" y="92526"/>
                  </a:cubicBezTo>
                  <a:cubicBezTo>
                    <a:pt x="158696" y="92852"/>
                    <a:pt x="157620" y="94483"/>
                    <a:pt x="157946" y="96147"/>
                  </a:cubicBezTo>
                  <a:cubicBezTo>
                    <a:pt x="158240" y="97582"/>
                    <a:pt x="159512" y="98593"/>
                    <a:pt x="160947" y="98593"/>
                  </a:cubicBezTo>
                  <a:cubicBezTo>
                    <a:pt x="161143" y="98593"/>
                    <a:pt x="161339" y="98593"/>
                    <a:pt x="161534" y="98528"/>
                  </a:cubicBezTo>
                  <a:cubicBezTo>
                    <a:pt x="172005" y="96473"/>
                    <a:pt x="181824" y="91384"/>
                    <a:pt x="190077" y="83784"/>
                  </a:cubicBezTo>
                  <a:cubicBezTo>
                    <a:pt x="190109" y="83751"/>
                    <a:pt x="190142" y="83751"/>
                    <a:pt x="190175" y="83718"/>
                  </a:cubicBezTo>
                  <a:cubicBezTo>
                    <a:pt x="190827" y="83099"/>
                    <a:pt x="191479" y="82479"/>
                    <a:pt x="192132" y="81859"/>
                  </a:cubicBezTo>
                  <a:cubicBezTo>
                    <a:pt x="210268" y="63690"/>
                    <a:pt x="215064" y="37105"/>
                    <a:pt x="203516" y="18609"/>
                  </a:cubicBezTo>
                  <a:cubicBezTo>
                    <a:pt x="202924" y="17678"/>
                    <a:pt x="201920" y="17173"/>
                    <a:pt x="200895" y="17173"/>
                  </a:cubicBezTo>
                  <a:cubicBezTo>
                    <a:pt x="200341" y="17173"/>
                    <a:pt x="199780" y="17321"/>
                    <a:pt x="199276" y="17631"/>
                  </a:cubicBezTo>
                  <a:cubicBezTo>
                    <a:pt x="197873" y="18544"/>
                    <a:pt x="197416" y="20436"/>
                    <a:pt x="198330" y="21871"/>
                  </a:cubicBezTo>
                  <a:cubicBezTo>
                    <a:pt x="205147" y="32799"/>
                    <a:pt x="205310" y="47086"/>
                    <a:pt x="199634" y="60232"/>
                  </a:cubicBezTo>
                  <a:lnTo>
                    <a:pt x="199569" y="60232"/>
                  </a:lnTo>
                  <a:lnTo>
                    <a:pt x="190990" y="60200"/>
                  </a:lnTo>
                  <a:lnTo>
                    <a:pt x="190990" y="51653"/>
                  </a:lnTo>
                  <a:cubicBezTo>
                    <a:pt x="190990" y="44966"/>
                    <a:pt x="185543" y="39519"/>
                    <a:pt x="178856" y="39519"/>
                  </a:cubicBezTo>
                  <a:lnTo>
                    <a:pt x="170276" y="39519"/>
                  </a:lnTo>
                  <a:lnTo>
                    <a:pt x="170276" y="30940"/>
                  </a:lnTo>
                  <a:cubicBezTo>
                    <a:pt x="170276" y="27710"/>
                    <a:pt x="169037" y="24644"/>
                    <a:pt x="166721" y="22361"/>
                  </a:cubicBezTo>
                  <a:cubicBezTo>
                    <a:pt x="164438" y="20077"/>
                    <a:pt x="161404" y="18805"/>
                    <a:pt x="158142" y="18805"/>
                  </a:cubicBezTo>
                  <a:lnTo>
                    <a:pt x="149595" y="18805"/>
                  </a:lnTo>
                  <a:lnTo>
                    <a:pt x="149595" y="10226"/>
                  </a:lnTo>
                  <a:cubicBezTo>
                    <a:pt x="149595" y="10226"/>
                    <a:pt x="149595" y="10226"/>
                    <a:pt x="149595" y="10193"/>
                  </a:cubicBezTo>
                  <a:cubicBezTo>
                    <a:pt x="155791" y="7519"/>
                    <a:pt x="162248" y="6141"/>
                    <a:pt x="168480" y="6141"/>
                  </a:cubicBezTo>
                  <a:cubicBezTo>
                    <a:pt x="176161" y="6141"/>
                    <a:pt x="183501" y="8235"/>
                    <a:pt x="189587" y="12575"/>
                  </a:cubicBezTo>
                  <a:cubicBezTo>
                    <a:pt x="190122" y="12956"/>
                    <a:pt x="190741" y="13140"/>
                    <a:pt x="191355" y="13140"/>
                  </a:cubicBezTo>
                  <a:cubicBezTo>
                    <a:pt x="192315" y="13140"/>
                    <a:pt x="193264" y="12692"/>
                    <a:pt x="193861" y="11857"/>
                  </a:cubicBezTo>
                  <a:cubicBezTo>
                    <a:pt x="194839" y="10487"/>
                    <a:pt x="194513" y="8562"/>
                    <a:pt x="193143" y="7584"/>
                  </a:cubicBezTo>
                  <a:cubicBezTo>
                    <a:pt x="186143" y="2602"/>
                    <a:pt x="177561" y="1"/>
                    <a:pt x="168402"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2" name="Google Shape;512;p34"/>
            <p:cNvSpPr/>
            <p:nvPr/>
          </p:nvSpPr>
          <p:spPr>
            <a:xfrm>
              <a:off x="4551275" y="1993275"/>
              <a:ext cx="172900" cy="158025"/>
            </a:xfrm>
            <a:custGeom>
              <a:avLst/>
              <a:gdLst/>
              <a:ahLst/>
              <a:cxnLst/>
              <a:rect l="l" t="t" r="r" b="b"/>
              <a:pathLst>
                <a:path w="6916" h="6321" extrusionOk="0">
                  <a:moveTo>
                    <a:pt x="3344" y="0"/>
                  </a:moveTo>
                  <a:cubicBezTo>
                    <a:pt x="2561" y="0"/>
                    <a:pt x="1778" y="302"/>
                    <a:pt x="1175" y="905"/>
                  </a:cubicBezTo>
                  <a:cubicBezTo>
                    <a:pt x="0" y="2080"/>
                    <a:pt x="0" y="4037"/>
                    <a:pt x="1175" y="5211"/>
                  </a:cubicBezTo>
                  <a:lnTo>
                    <a:pt x="1403" y="5439"/>
                  </a:lnTo>
                  <a:cubicBezTo>
                    <a:pt x="1990" y="6027"/>
                    <a:pt x="2773" y="6320"/>
                    <a:pt x="3556" y="6320"/>
                  </a:cubicBezTo>
                  <a:cubicBezTo>
                    <a:pt x="4339" y="6320"/>
                    <a:pt x="5122" y="6027"/>
                    <a:pt x="5709" y="5439"/>
                  </a:cubicBezTo>
                  <a:cubicBezTo>
                    <a:pt x="6916" y="4233"/>
                    <a:pt x="6916" y="2308"/>
                    <a:pt x="5709" y="1101"/>
                  </a:cubicBezTo>
                  <a:lnTo>
                    <a:pt x="5513"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3" name="Google Shape;513;p34"/>
            <p:cNvSpPr/>
            <p:nvPr/>
          </p:nvSpPr>
          <p:spPr>
            <a:xfrm>
              <a:off x="5077275" y="2519250"/>
              <a:ext cx="172900" cy="158050"/>
            </a:xfrm>
            <a:custGeom>
              <a:avLst/>
              <a:gdLst/>
              <a:ahLst/>
              <a:cxnLst/>
              <a:rect l="l" t="t" r="r" b="b"/>
              <a:pathLst>
                <a:path w="6916" h="6322" extrusionOk="0">
                  <a:moveTo>
                    <a:pt x="3344" y="1"/>
                  </a:moveTo>
                  <a:cubicBezTo>
                    <a:pt x="2561" y="1"/>
                    <a:pt x="1778" y="303"/>
                    <a:pt x="1175" y="906"/>
                  </a:cubicBezTo>
                  <a:cubicBezTo>
                    <a:pt x="0" y="2080"/>
                    <a:pt x="0" y="4038"/>
                    <a:pt x="1175" y="5212"/>
                  </a:cubicBezTo>
                  <a:lnTo>
                    <a:pt x="1403" y="5440"/>
                  </a:lnTo>
                  <a:cubicBezTo>
                    <a:pt x="1990" y="6027"/>
                    <a:pt x="2773" y="6321"/>
                    <a:pt x="3556" y="6321"/>
                  </a:cubicBezTo>
                  <a:cubicBezTo>
                    <a:pt x="4339" y="6321"/>
                    <a:pt x="5122" y="6027"/>
                    <a:pt x="5709" y="5440"/>
                  </a:cubicBezTo>
                  <a:cubicBezTo>
                    <a:pt x="6916" y="4233"/>
                    <a:pt x="6916" y="2309"/>
                    <a:pt x="5709" y="1102"/>
                  </a:cubicBezTo>
                  <a:lnTo>
                    <a:pt x="5513" y="906"/>
                  </a:lnTo>
                  <a:cubicBezTo>
                    <a:pt x="4910" y="303"/>
                    <a:pt x="4127" y="1"/>
                    <a:pt x="3344"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4" name="Google Shape;514;p34"/>
            <p:cNvSpPr/>
            <p:nvPr/>
          </p:nvSpPr>
          <p:spPr>
            <a:xfrm>
              <a:off x="5505400" y="1564925"/>
              <a:ext cx="173725" cy="158225"/>
            </a:xfrm>
            <a:custGeom>
              <a:avLst/>
              <a:gdLst/>
              <a:ahLst/>
              <a:cxnLst/>
              <a:rect l="l" t="t" r="r" b="b"/>
              <a:pathLst>
                <a:path w="6949" h="6329" extrusionOk="0">
                  <a:moveTo>
                    <a:pt x="3361" y="1"/>
                  </a:moveTo>
                  <a:cubicBezTo>
                    <a:pt x="2578" y="1"/>
                    <a:pt x="1795" y="294"/>
                    <a:pt x="1208" y="881"/>
                  </a:cubicBezTo>
                  <a:cubicBezTo>
                    <a:pt x="1" y="2088"/>
                    <a:pt x="1" y="4013"/>
                    <a:pt x="1208" y="5220"/>
                  </a:cubicBezTo>
                  <a:lnTo>
                    <a:pt x="1403" y="5415"/>
                  </a:lnTo>
                  <a:cubicBezTo>
                    <a:pt x="2023" y="6035"/>
                    <a:pt x="2806" y="6329"/>
                    <a:pt x="3589" y="6329"/>
                  </a:cubicBezTo>
                  <a:cubicBezTo>
                    <a:pt x="4372" y="6329"/>
                    <a:pt x="5155" y="6035"/>
                    <a:pt x="5742" y="5415"/>
                  </a:cubicBezTo>
                  <a:cubicBezTo>
                    <a:pt x="6949" y="4241"/>
                    <a:pt x="6949" y="2284"/>
                    <a:pt x="5742" y="1110"/>
                  </a:cubicBezTo>
                  <a:lnTo>
                    <a:pt x="5513" y="881"/>
                  </a:lnTo>
                  <a:cubicBezTo>
                    <a:pt x="4926" y="294"/>
                    <a:pt x="4143" y="1"/>
                    <a:pt x="3361" y="1"/>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5" name="Google Shape;515;p34"/>
            <p:cNvSpPr/>
            <p:nvPr/>
          </p:nvSpPr>
          <p:spPr>
            <a:xfrm>
              <a:off x="6019975" y="2078900"/>
              <a:ext cx="172925" cy="158025"/>
            </a:xfrm>
            <a:custGeom>
              <a:avLst/>
              <a:gdLst/>
              <a:ahLst/>
              <a:cxnLst/>
              <a:rect l="l" t="t" r="r" b="b"/>
              <a:pathLst>
                <a:path w="6917" h="6321" extrusionOk="0">
                  <a:moveTo>
                    <a:pt x="3344" y="0"/>
                  </a:moveTo>
                  <a:cubicBezTo>
                    <a:pt x="2561" y="0"/>
                    <a:pt x="1779" y="302"/>
                    <a:pt x="1175" y="905"/>
                  </a:cubicBezTo>
                  <a:cubicBezTo>
                    <a:pt x="1" y="2080"/>
                    <a:pt x="1" y="4037"/>
                    <a:pt x="1175" y="5211"/>
                  </a:cubicBezTo>
                  <a:lnTo>
                    <a:pt x="1403" y="5440"/>
                  </a:lnTo>
                  <a:cubicBezTo>
                    <a:pt x="1991" y="6027"/>
                    <a:pt x="2774" y="6320"/>
                    <a:pt x="3556" y="6320"/>
                  </a:cubicBezTo>
                  <a:cubicBezTo>
                    <a:pt x="4339" y="6320"/>
                    <a:pt x="5122" y="6027"/>
                    <a:pt x="5742" y="5440"/>
                  </a:cubicBezTo>
                  <a:cubicBezTo>
                    <a:pt x="6916" y="4233"/>
                    <a:pt x="6916" y="2308"/>
                    <a:pt x="5742" y="1101"/>
                  </a:cubicBezTo>
                  <a:lnTo>
                    <a:pt x="5514" y="905"/>
                  </a:lnTo>
                  <a:cubicBezTo>
                    <a:pt x="4910" y="302"/>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516" name="Google Shape;516;p34"/>
            <p:cNvSpPr/>
            <p:nvPr/>
          </p:nvSpPr>
          <p:spPr>
            <a:xfrm>
              <a:off x="4991650" y="1050350"/>
              <a:ext cx="172900" cy="158225"/>
            </a:xfrm>
            <a:custGeom>
              <a:avLst/>
              <a:gdLst/>
              <a:ahLst/>
              <a:cxnLst/>
              <a:rect l="l" t="t" r="r" b="b"/>
              <a:pathLst>
                <a:path w="6916" h="6329" extrusionOk="0">
                  <a:moveTo>
                    <a:pt x="3344" y="0"/>
                  </a:moveTo>
                  <a:cubicBezTo>
                    <a:pt x="2561" y="0"/>
                    <a:pt x="1778" y="294"/>
                    <a:pt x="1175" y="881"/>
                  </a:cubicBezTo>
                  <a:cubicBezTo>
                    <a:pt x="0" y="2088"/>
                    <a:pt x="0" y="4013"/>
                    <a:pt x="1175" y="5220"/>
                  </a:cubicBezTo>
                  <a:lnTo>
                    <a:pt x="1403" y="5448"/>
                  </a:lnTo>
                  <a:cubicBezTo>
                    <a:pt x="1990" y="6035"/>
                    <a:pt x="2773" y="6329"/>
                    <a:pt x="3556" y="6329"/>
                  </a:cubicBezTo>
                  <a:cubicBezTo>
                    <a:pt x="4339" y="6329"/>
                    <a:pt x="5122" y="6035"/>
                    <a:pt x="5709" y="5448"/>
                  </a:cubicBezTo>
                  <a:cubicBezTo>
                    <a:pt x="6916" y="4241"/>
                    <a:pt x="6916" y="2316"/>
                    <a:pt x="5709" y="1109"/>
                  </a:cubicBezTo>
                  <a:lnTo>
                    <a:pt x="5513" y="881"/>
                  </a:lnTo>
                  <a:cubicBezTo>
                    <a:pt x="4909" y="294"/>
                    <a:pt x="4127" y="0"/>
                    <a:pt x="3344" y="0"/>
                  </a:cubicBezTo>
                  <a:close/>
                </a:path>
              </a:pathLst>
            </a:custGeom>
            <a:solidFill>
              <a:srgbClr val="434343"/>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cxnSp>
        <p:nvCxnSpPr>
          <p:cNvPr id="517" name="Google Shape;517;p34"/>
          <p:cNvCxnSpPr>
            <a:endCxn id="467" idx="2"/>
          </p:cNvCxnSpPr>
          <p:nvPr/>
        </p:nvCxnSpPr>
        <p:spPr>
          <a:xfrm rot="-5400000" flipH="1">
            <a:off x="5608182" y="3036915"/>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518" name="Google Shape;518;p34"/>
          <p:cNvCxnSpPr>
            <a:endCxn id="468" idx="6"/>
          </p:cNvCxnSpPr>
          <p:nvPr/>
        </p:nvCxnSpPr>
        <p:spPr>
          <a:xfrm rot="5400000">
            <a:off x="6245733" y="4312115"/>
            <a:ext cx="637600" cy="215200"/>
          </a:xfrm>
          <a:prstGeom prst="bentConnector2">
            <a:avLst/>
          </a:prstGeom>
          <a:noFill/>
          <a:ln w="19050" cap="flat" cmpd="sng">
            <a:solidFill>
              <a:srgbClr val="434343"/>
            </a:solidFill>
            <a:prstDash val="solid"/>
            <a:round/>
            <a:headEnd type="none" w="med" len="med"/>
            <a:tailEnd type="none" w="med" len="med"/>
          </a:ln>
        </p:spPr>
      </p:cxnSp>
      <p:cxnSp>
        <p:nvCxnSpPr>
          <p:cNvPr id="519" name="Google Shape;519;p34"/>
          <p:cNvCxnSpPr>
            <a:stCxn id="468" idx="4"/>
            <a:endCxn id="469" idx="2"/>
          </p:cNvCxnSpPr>
          <p:nvPr/>
        </p:nvCxnSpPr>
        <p:spPr>
          <a:xfrm rot="-5400000" flipH="1">
            <a:off x="5608133" y="5587315"/>
            <a:ext cx="637600" cy="215200"/>
          </a:xfrm>
          <a:prstGeom prst="bentConnector2">
            <a:avLst/>
          </a:prstGeom>
          <a:noFill/>
          <a:ln w="19050" cap="flat" cmpd="sng">
            <a:solidFill>
              <a:srgbClr val="434343"/>
            </a:solidFill>
            <a:prstDash val="solid"/>
            <a:round/>
            <a:headEnd type="none" w="med" len="med"/>
            <a:tailEnd type="none" w="med" len="med"/>
          </a:ln>
        </p:spPr>
      </p:cxnSp>
      <p:grpSp>
        <p:nvGrpSpPr>
          <p:cNvPr id="57" name="Google Shape;235;p26"/>
          <p:cNvGrpSpPr/>
          <p:nvPr/>
        </p:nvGrpSpPr>
        <p:grpSpPr>
          <a:xfrm>
            <a:off x="0" y="4618073"/>
            <a:ext cx="2155143" cy="2153683"/>
            <a:chOff x="160927" y="477350"/>
            <a:chExt cx="3989323" cy="4168862"/>
          </a:xfrm>
        </p:grpSpPr>
        <p:sp>
          <p:nvSpPr>
            <p:cNvPr id="62" name="Google Shape;236;p26"/>
            <p:cNvSpPr/>
            <p:nvPr/>
          </p:nvSpPr>
          <p:spPr>
            <a:xfrm flipH="1">
              <a:off x="803418" y="3411698"/>
              <a:ext cx="3303988" cy="1233905"/>
            </a:xfrm>
            <a:custGeom>
              <a:avLst/>
              <a:gdLst/>
              <a:ahLst/>
              <a:cxnLst/>
              <a:rect l="l" t="t" r="r" b="b"/>
              <a:pathLst>
                <a:path w="121526" h="45385" extrusionOk="0">
                  <a:moveTo>
                    <a:pt x="37474" y="1"/>
                  </a:moveTo>
                  <a:cubicBezTo>
                    <a:pt x="12078" y="1"/>
                    <a:pt x="1" y="21570"/>
                    <a:pt x="3660" y="45384"/>
                  </a:cubicBezTo>
                  <a:lnTo>
                    <a:pt x="109589" y="45384"/>
                  </a:lnTo>
                  <a:cubicBezTo>
                    <a:pt x="109589" y="45384"/>
                    <a:pt x="121526" y="21383"/>
                    <a:pt x="91367" y="18575"/>
                  </a:cubicBezTo>
                  <a:cubicBezTo>
                    <a:pt x="61209" y="15770"/>
                    <a:pt x="66864" y="1444"/>
                    <a:pt x="39847" y="62"/>
                  </a:cubicBezTo>
                  <a:cubicBezTo>
                    <a:pt x="39044" y="21"/>
                    <a:pt x="38252" y="1"/>
                    <a:pt x="37474"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63" name="Google Shape;237;p26"/>
            <p:cNvSpPr/>
            <p:nvPr/>
          </p:nvSpPr>
          <p:spPr>
            <a:xfrm flipH="1">
              <a:off x="160927" y="2701225"/>
              <a:ext cx="2840365" cy="1944336"/>
            </a:xfrm>
            <a:custGeom>
              <a:avLst/>
              <a:gdLst/>
              <a:ahLst/>
              <a:cxnLst/>
              <a:rect l="l" t="t" r="r" b="b"/>
              <a:pathLst>
                <a:path w="57384" h="34826" extrusionOk="0">
                  <a:moveTo>
                    <a:pt x="36243" y="0"/>
                  </a:moveTo>
                  <a:cubicBezTo>
                    <a:pt x="21440" y="0"/>
                    <a:pt x="21675" y="11797"/>
                    <a:pt x="11185" y="15728"/>
                  </a:cubicBezTo>
                  <a:cubicBezTo>
                    <a:pt x="0" y="19915"/>
                    <a:pt x="921" y="28628"/>
                    <a:pt x="4526" y="34826"/>
                  </a:cubicBezTo>
                  <a:lnTo>
                    <a:pt x="45824" y="34826"/>
                  </a:lnTo>
                  <a:cubicBezTo>
                    <a:pt x="48504" y="29632"/>
                    <a:pt x="57383" y="1905"/>
                    <a:pt x="39373" y="159"/>
                  </a:cubicBezTo>
                  <a:cubicBezTo>
                    <a:pt x="38259" y="51"/>
                    <a:pt x="37218" y="0"/>
                    <a:pt x="36243" y="0"/>
                  </a:cubicBezTo>
                  <a:close/>
                </a:path>
              </a:pathLst>
            </a:custGeom>
            <a:gradFill>
              <a:gsLst>
                <a:gs pos="0">
                  <a:schemeClr val="accent2"/>
                </a:gs>
                <a:gs pos="100000">
                  <a:schemeClr val="accent1"/>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cxnSp>
          <p:nvCxnSpPr>
            <p:cNvPr id="64" name="Google Shape;238;p26"/>
            <p:cNvCxnSpPr/>
            <p:nvPr/>
          </p:nvCxnSpPr>
          <p:spPr>
            <a:xfrm>
              <a:off x="1532679" y="3412222"/>
              <a:ext cx="0" cy="1233900"/>
            </a:xfrm>
            <a:prstGeom prst="straightConnector1">
              <a:avLst/>
            </a:prstGeom>
            <a:noFill/>
            <a:ln w="9525" cap="flat" cmpd="sng">
              <a:solidFill>
                <a:schemeClr val="dk1"/>
              </a:solidFill>
              <a:prstDash val="solid"/>
              <a:round/>
              <a:headEnd type="none" w="med" len="med"/>
              <a:tailEnd type="none" w="med" len="med"/>
            </a:ln>
          </p:spPr>
        </p:cxnSp>
        <p:cxnSp>
          <p:nvCxnSpPr>
            <p:cNvPr id="65" name="Google Shape;239;p26"/>
            <p:cNvCxnSpPr/>
            <p:nvPr/>
          </p:nvCxnSpPr>
          <p:spPr>
            <a:xfrm>
              <a:off x="2264504" y="3447067"/>
              <a:ext cx="0" cy="1198800"/>
            </a:xfrm>
            <a:prstGeom prst="straightConnector1">
              <a:avLst/>
            </a:prstGeom>
            <a:noFill/>
            <a:ln w="9525" cap="flat" cmpd="sng">
              <a:solidFill>
                <a:schemeClr val="dk1"/>
              </a:solidFill>
              <a:prstDash val="solid"/>
              <a:round/>
              <a:headEnd type="none" w="med" len="med"/>
              <a:tailEnd type="none" w="med" len="med"/>
            </a:ln>
          </p:spPr>
        </p:cxnSp>
        <p:cxnSp>
          <p:nvCxnSpPr>
            <p:cNvPr id="66" name="Google Shape;240;p26"/>
            <p:cNvCxnSpPr/>
            <p:nvPr/>
          </p:nvCxnSpPr>
          <p:spPr>
            <a:xfrm>
              <a:off x="1922948" y="3481912"/>
              <a:ext cx="0" cy="1164300"/>
            </a:xfrm>
            <a:prstGeom prst="straightConnector1">
              <a:avLst/>
            </a:prstGeom>
            <a:noFill/>
            <a:ln w="9525" cap="flat" cmpd="sng">
              <a:solidFill>
                <a:schemeClr val="dk1"/>
              </a:solidFill>
              <a:prstDash val="solid"/>
              <a:round/>
              <a:headEnd type="none" w="med" len="med"/>
              <a:tailEnd type="none" w="med" len="med"/>
            </a:ln>
          </p:spPr>
        </p:cxnSp>
        <p:sp>
          <p:nvSpPr>
            <p:cNvPr id="67" name="Google Shape;241;p26"/>
            <p:cNvSpPr/>
            <p:nvPr/>
          </p:nvSpPr>
          <p:spPr>
            <a:xfrm flipH="1">
              <a:off x="1349063" y="2219173"/>
              <a:ext cx="835013" cy="1285806"/>
            </a:xfrm>
            <a:custGeom>
              <a:avLst/>
              <a:gdLst/>
              <a:ahLst/>
              <a:cxnLst/>
              <a:rect l="l" t="t" r="r" b="b"/>
              <a:pathLst>
                <a:path w="5359" h="8252" extrusionOk="0">
                  <a:moveTo>
                    <a:pt x="5295" y="0"/>
                  </a:moveTo>
                  <a:lnTo>
                    <a:pt x="4969" y="7"/>
                  </a:lnTo>
                  <a:cubicBezTo>
                    <a:pt x="5033" y="2971"/>
                    <a:pt x="4677" y="5526"/>
                    <a:pt x="4358" y="6812"/>
                  </a:cubicBezTo>
                  <a:cubicBezTo>
                    <a:pt x="4193" y="7469"/>
                    <a:pt x="3606" y="7926"/>
                    <a:pt x="2932" y="7926"/>
                  </a:cubicBezTo>
                  <a:lnTo>
                    <a:pt x="0" y="7926"/>
                  </a:lnTo>
                  <a:lnTo>
                    <a:pt x="0" y="8252"/>
                  </a:lnTo>
                  <a:lnTo>
                    <a:pt x="2932" y="8252"/>
                  </a:lnTo>
                  <a:cubicBezTo>
                    <a:pt x="3757" y="8252"/>
                    <a:pt x="4472" y="7691"/>
                    <a:pt x="4674" y="6889"/>
                  </a:cubicBezTo>
                  <a:cubicBezTo>
                    <a:pt x="4999" y="5583"/>
                    <a:pt x="5358" y="2994"/>
                    <a:pt x="5295"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68" name="Google Shape;242;p26"/>
            <p:cNvSpPr/>
            <p:nvPr/>
          </p:nvSpPr>
          <p:spPr>
            <a:xfrm flipH="1">
              <a:off x="1399859" y="2220108"/>
              <a:ext cx="846075" cy="1234230"/>
            </a:xfrm>
            <a:custGeom>
              <a:avLst/>
              <a:gdLst/>
              <a:ahLst/>
              <a:cxnLst/>
              <a:rect l="l" t="t" r="r" b="b"/>
              <a:pathLst>
                <a:path w="5430" h="7921" extrusionOk="0">
                  <a:moveTo>
                    <a:pt x="2035" y="1"/>
                  </a:moveTo>
                  <a:cubicBezTo>
                    <a:pt x="2100" y="2965"/>
                    <a:pt x="1747" y="5520"/>
                    <a:pt x="1425" y="6806"/>
                  </a:cubicBezTo>
                  <a:cubicBezTo>
                    <a:pt x="1260" y="7463"/>
                    <a:pt x="676" y="7920"/>
                    <a:pt x="1" y="7920"/>
                  </a:cubicBezTo>
                  <a:lnTo>
                    <a:pt x="3329" y="7920"/>
                  </a:lnTo>
                  <a:cubicBezTo>
                    <a:pt x="4003" y="7920"/>
                    <a:pt x="4590" y="7463"/>
                    <a:pt x="4755" y="6806"/>
                  </a:cubicBezTo>
                  <a:cubicBezTo>
                    <a:pt x="5074" y="5520"/>
                    <a:pt x="5430" y="2965"/>
                    <a:pt x="5366" y="1"/>
                  </a:cubicBezTo>
                  <a:close/>
                </a:path>
              </a:pathLst>
            </a:custGeom>
            <a:gradFill>
              <a:gsLst>
                <a:gs pos="0">
                  <a:schemeClr val="accent5"/>
                </a:gs>
                <a:gs pos="100000">
                  <a:schemeClr val="accent4"/>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69" name="Google Shape;243;p26"/>
            <p:cNvSpPr/>
            <p:nvPr/>
          </p:nvSpPr>
          <p:spPr>
            <a:xfrm flipH="1">
              <a:off x="2183925" y="3454181"/>
              <a:ext cx="519020" cy="50797"/>
            </a:xfrm>
            <a:custGeom>
              <a:avLst/>
              <a:gdLst/>
              <a:ahLst/>
              <a:cxnLst/>
              <a:rect l="l" t="t" r="r" b="b"/>
              <a:pathLst>
                <a:path w="3331" h="326" extrusionOk="0">
                  <a:moveTo>
                    <a:pt x="0" y="0"/>
                  </a:moveTo>
                  <a:lnTo>
                    <a:pt x="0" y="326"/>
                  </a:lnTo>
                  <a:lnTo>
                    <a:pt x="3330" y="326"/>
                  </a:lnTo>
                  <a:lnTo>
                    <a:pt x="3330" y="0"/>
                  </a:lnTo>
                  <a:close/>
                </a:path>
              </a:pathLst>
            </a:custGeom>
            <a:solidFill>
              <a:srgbClr val="FC7E7E"/>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0" name="Google Shape;244;p26"/>
            <p:cNvSpPr/>
            <p:nvPr/>
          </p:nvSpPr>
          <p:spPr>
            <a:xfrm flipH="1">
              <a:off x="1895205" y="3132418"/>
              <a:ext cx="1346086" cy="1138870"/>
            </a:xfrm>
            <a:custGeom>
              <a:avLst/>
              <a:gdLst/>
              <a:ahLst/>
              <a:cxnLst/>
              <a:rect l="l" t="t" r="r" b="b"/>
              <a:pathLst>
                <a:path w="8639" h="7309" extrusionOk="0">
                  <a:moveTo>
                    <a:pt x="6601" y="1"/>
                  </a:moveTo>
                  <a:cubicBezTo>
                    <a:pt x="3985" y="645"/>
                    <a:pt x="1055" y="2730"/>
                    <a:pt x="0" y="7051"/>
                  </a:cubicBezTo>
                  <a:lnTo>
                    <a:pt x="645" y="7309"/>
                  </a:lnTo>
                  <a:cubicBezTo>
                    <a:pt x="645" y="7309"/>
                    <a:pt x="2575" y="3700"/>
                    <a:pt x="5600" y="2864"/>
                  </a:cubicBezTo>
                  <a:cubicBezTo>
                    <a:pt x="8622" y="2028"/>
                    <a:pt x="8638" y="964"/>
                    <a:pt x="8638" y="964"/>
                  </a:cubicBezTo>
                  <a:lnTo>
                    <a:pt x="8531"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1" name="Google Shape;245;p26"/>
            <p:cNvSpPr/>
            <p:nvPr/>
          </p:nvSpPr>
          <p:spPr>
            <a:xfrm flipH="1">
              <a:off x="3140792" y="4230930"/>
              <a:ext cx="293555" cy="153948"/>
            </a:xfrm>
            <a:custGeom>
              <a:avLst/>
              <a:gdLst/>
              <a:ahLst/>
              <a:cxnLst/>
              <a:rect l="l" t="t" r="r" b="b"/>
              <a:pathLst>
                <a:path w="1884" h="988" extrusionOk="0">
                  <a:moveTo>
                    <a:pt x="1239" y="1"/>
                  </a:moveTo>
                  <a:lnTo>
                    <a:pt x="1" y="135"/>
                  </a:lnTo>
                  <a:lnTo>
                    <a:pt x="1649" y="988"/>
                  </a:lnTo>
                  <a:lnTo>
                    <a:pt x="1884" y="259"/>
                  </a:lnTo>
                  <a:lnTo>
                    <a:pt x="123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2" name="Google Shape;246;p26"/>
            <p:cNvSpPr/>
            <p:nvPr/>
          </p:nvSpPr>
          <p:spPr>
            <a:xfrm flipH="1">
              <a:off x="1895199" y="3132418"/>
              <a:ext cx="759131" cy="555178"/>
            </a:xfrm>
            <a:custGeom>
              <a:avLst/>
              <a:gdLst/>
              <a:ahLst/>
              <a:cxnLst/>
              <a:rect l="l" t="t" r="r" b="b"/>
              <a:pathLst>
                <a:path w="4872" h="3563" extrusionOk="0">
                  <a:moveTo>
                    <a:pt x="2834" y="1"/>
                  </a:moveTo>
                  <a:cubicBezTo>
                    <a:pt x="1944" y="218"/>
                    <a:pt x="1018" y="605"/>
                    <a:pt x="141" y="1189"/>
                  </a:cubicBezTo>
                  <a:cubicBezTo>
                    <a:pt x="88" y="1595"/>
                    <a:pt x="0" y="2615"/>
                    <a:pt x="285" y="3562"/>
                  </a:cubicBezTo>
                  <a:cubicBezTo>
                    <a:pt x="762" y="3264"/>
                    <a:pt x="1280" y="3015"/>
                    <a:pt x="1833" y="2864"/>
                  </a:cubicBezTo>
                  <a:cubicBezTo>
                    <a:pt x="4855" y="2028"/>
                    <a:pt x="4871" y="964"/>
                    <a:pt x="4871" y="964"/>
                  </a:cubicBezTo>
                  <a:lnTo>
                    <a:pt x="4764" y="1"/>
                  </a:lnTo>
                  <a:close/>
                </a:path>
              </a:pathLst>
            </a:custGeom>
            <a:gradFill>
              <a:gsLst>
                <a:gs pos="0">
                  <a:srgbClr val="3A305F">
                    <a:alpha val="46666"/>
                  </a:srgbClr>
                </a:gs>
                <a:gs pos="5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3" name="Google Shape;247;p26"/>
            <p:cNvSpPr/>
            <p:nvPr/>
          </p:nvSpPr>
          <p:spPr>
            <a:xfrm flipH="1">
              <a:off x="1662411" y="3132418"/>
              <a:ext cx="930683" cy="1320397"/>
            </a:xfrm>
            <a:custGeom>
              <a:avLst/>
              <a:gdLst/>
              <a:ahLst/>
              <a:cxnLst/>
              <a:rect l="l" t="t" r="r" b="b"/>
              <a:pathLst>
                <a:path w="5973" h="8474" extrusionOk="0">
                  <a:moveTo>
                    <a:pt x="3384" y="1"/>
                  </a:moveTo>
                  <a:cubicBezTo>
                    <a:pt x="1521" y="813"/>
                    <a:pt x="0" y="2253"/>
                    <a:pt x="41" y="4523"/>
                  </a:cubicBezTo>
                  <a:cubicBezTo>
                    <a:pt x="84" y="6792"/>
                    <a:pt x="1065" y="8474"/>
                    <a:pt x="1065" y="8474"/>
                  </a:cubicBezTo>
                  <a:lnTo>
                    <a:pt x="1712" y="8229"/>
                  </a:lnTo>
                  <a:cubicBezTo>
                    <a:pt x="1712" y="8229"/>
                    <a:pt x="1212" y="6080"/>
                    <a:pt x="1638" y="4727"/>
                  </a:cubicBezTo>
                  <a:cubicBezTo>
                    <a:pt x="2059" y="3405"/>
                    <a:pt x="3105" y="2083"/>
                    <a:pt x="4214" y="2083"/>
                  </a:cubicBezTo>
                  <a:cubicBezTo>
                    <a:pt x="4237" y="2083"/>
                    <a:pt x="4260" y="2084"/>
                    <a:pt x="4283" y="2085"/>
                  </a:cubicBezTo>
                  <a:cubicBezTo>
                    <a:pt x="4319" y="2087"/>
                    <a:pt x="4353" y="2088"/>
                    <a:pt x="4387" y="2088"/>
                  </a:cubicBezTo>
                  <a:cubicBezTo>
                    <a:pt x="5437" y="2088"/>
                    <a:pt x="5715" y="1229"/>
                    <a:pt x="5972" y="85"/>
                  </a:cubicBezTo>
                  <a:lnTo>
                    <a:pt x="3384" y="1"/>
                  </a:lnTo>
                  <a:close/>
                </a:path>
              </a:pathLst>
            </a:custGeom>
            <a:solidFill>
              <a:schemeClr val="lt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4" name="Google Shape;248;p26"/>
            <p:cNvSpPr/>
            <p:nvPr/>
          </p:nvSpPr>
          <p:spPr>
            <a:xfrm flipH="1">
              <a:off x="1584972" y="2164482"/>
              <a:ext cx="1155212" cy="1000037"/>
            </a:xfrm>
            <a:custGeom>
              <a:avLst/>
              <a:gdLst/>
              <a:ahLst/>
              <a:cxnLst/>
              <a:rect l="l" t="t" r="r" b="b"/>
              <a:pathLst>
                <a:path w="7414" h="6418" extrusionOk="0">
                  <a:moveTo>
                    <a:pt x="5230" y="1"/>
                  </a:moveTo>
                  <a:cubicBezTo>
                    <a:pt x="4766" y="1"/>
                    <a:pt x="4270" y="298"/>
                    <a:pt x="3814" y="955"/>
                  </a:cubicBezTo>
                  <a:cubicBezTo>
                    <a:pt x="2643" y="2640"/>
                    <a:pt x="1445" y="3725"/>
                    <a:pt x="1" y="4168"/>
                  </a:cubicBezTo>
                  <a:lnTo>
                    <a:pt x="1" y="4812"/>
                  </a:lnTo>
                  <a:cubicBezTo>
                    <a:pt x="1" y="4812"/>
                    <a:pt x="2528" y="4295"/>
                    <a:pt x="4056" y="3026"/>
                  </a:cubicBezTo>
                  <a:lnTo>
                    <a:pt x="4056" y="3026"/>
                  </a:lnTo>
                  <a:cubicBezTo>
                    <a:pt x="4056" y="3026"/>
                    <a:pt x="4029" y="5125"/>
                    <a:pt x="3385" y="6213"/>
                  </a:cubicBezTo>
                  <a:cubicBezTo>
                    <a:pt x="3385" y="6213"/>
                    <a:pt x="4370" y="6418"/>
                    <a:pt x="5523" y="6418"/>
                  </a:cubicBezTo>
                  <a:cubicBezTo>
                    <a:pt x="5978" y="6418"/>
                    <a:pt x="6459" y="6386"/>
                    <a:pt x="6916" y="6297"/>
                  </a:cubicBezTo>
                  <a:cubicBezTo>
                    <a:pt x="6916" y="6297"/>
                    <a:pt x="7413" y="3953"/>
                    <a:pt x="6916" y="1952"/>
                  </a:cubicBezTo>
                  <a:cubicBezTo>
                    <a:pt x="6611" y="732"/>
                    <a:pt x="5958" y="1"/>
                    <a:pt x="523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5" name="Google Shape;249;p26"/>
            <p:cNvSpPr/>
            <p:nvPr/>
          </p:nvSpPr>
          <p:spPr>
            <a:xfrm flipH="1">
              <a:off x="1709618" y="2416282"/>
              <a:ext cx="431608" cy="513886"/>
            </a:xfrm>
            <a:custGeom>
              <a:avLst/>
              <a:gdLst/>
              <a:ahLst/>
              <a:cxnLst/>
              <a:rect l="l" t="t" r="r" b="b"/>
              <a:pathLst>
                <a:path w="2770" h="3298" extrusionOk="0">
                  <a:moveTo>
                    <a:pt x="2015" y="0"/>
                  </a:moveTo>
                  <a:lnTo>
                    <a:pt x="209" y="1591"/>
                  </a:lnTo>
                  <a:lnTo>
                    <a:pt x="206" y="1595"/>
                  </a:lnTo>
                  <a:cubicBezTo>
                    <a:pt x="192" y="1914"/>
                    <a:pt x="145" y="2603"/>
                    <a:pt x="1" y="3297"/>
                  </a:cubicBezTo>
                  <a:cubicBezTo>
                    <a:pt x="7" y="3297"/>
                    <a:pt x="13" y="3297"/>
                    <a:pt x="18" y="3297"/>
                  </a:cubicBezTo>
                  <a:cubicBezTo>
                    <a:pt x="1267" y="3297"/>
                    <a:pt x="2770" y="2182"/>
                    <a:pt x="2015"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6" name="Google Shape;250;p26"/>
            <p:cNvSpPr/>
            <p:nvPr/>
          </p:nvSpPr>
          <p:spPr>
            <a:xfrm flipH="1">
              <a:off x="2039014" y="2389170"/>
              <a:ext cx="431763" cy="428031"/>
            </a:xfrm>
            <a:custGeom>
              <a:avLst/>
              <a:gdLst/>
              <a:ahLst/>
              <a:cxnLst/>
              <a:rect l="l" t="t" r="r" b="b"/>
              <a:pathLst>
                <a:path w="2771" h="2747" extrusionOk="0">
                  <a:moveTo>
                    <a:pt x="2693" y="0"/>
                  </a:moveTo>
                  <a:lnTo>
                    <a:pt x="2693" y="0"/>
                  </a:lnTo>
                  <a:cubicBezTo>
                    <a:pt x="2096" y="940"/>
                    <a:pt x="1" y="2746"/>
                    <a:pt x="1" y="2746"/>
                  </a:cubicBezTo>
                  <a:cubicBezTo>
                    <a:pt x="1" y="2746"/>
                    <a:pt x="21" y="2747"/>
                    <a:pt x="57" y="2747"/>
                  </a:cubicBezTo>
                  <a:cubicBezTo>
                    <a:pt x="300" y="2747"/>
                    <a:pt x="1276" y="2711"/>
                    <a:pt x="1972" y="2168"/>
                  </a:cubicBezTo>
                  <a:cubicBezTo>
                    <a:pt x="2770" y="1541"/>
                    <a:pt x="2693" y="0"/>
                    <a:pt x="2693" y="0"/>
                  </a:cubicBezTo>
                  <a:close/>
                </a:path>
              </a:pathLst>
            </a:custGeom>
            <a:gradFill>
              <a:gsLst>
                <a:gs pos="0">
                  <a:srgbClr val="3A305F">
                    <a:alpha val="46666"/>
                  </a:srgbClr>
                </a:gs>
                <a:gs pos="80000">
                  <a:srgbClr val="FFFFFF">
                    <a:alpha val="0"/>
                  </a:srgbClr>
                </a:gs>
                <a:gs pos="100000">
                  <a:srgbClr val="FFFFFF">
                    <a:alpha val="0"/>
                  </a:srgbClr>
                </a:gs>
              </a:gsLst>
              <a:lin ang="5400012" scaled="0"/>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7" name="Google Shape;251;p26"/>
            <p:cNvSpPr/>
            <p:nvPr/>
          </p:nvSpPr>
          <p:spPr>
            <a:xfrm flipH="1">
              <a:off x="1738293" y="2180219"/>
              <a:ext cx="882069" cy="765220"/>
            </a:xfrm>
            <a:custGeom>
              <a:avLst/>
              <a:gdLst/>
              <a:ahLst/>
              <a:cxnLst/>
              <a:rect l="l" t="t" r="r" b="b"/>
              <a:pathLst>
                <a:path w="5661" h="4911" extrusionOk="0">
                  <a:moveTo>
                    <a:pt x="4538" y="0"/>
                  </a:moveTo>
                  <a:cubicBezTo>
                    <a:pt x="3722" y="0"/>
                    <a:pt x="3581" y="1785"/>
                    <a:pt x="2800" y="2852"/>
                  </a:cubicBezTo>
                  <a:cubicBezTo>
                    <a:pt x="1981" y="3966"/>
                    <a:pt x="0" y="4251"/>
                    <a:pt x="0" y="4251"/>
                  </a:cubicBezTo>
                  <a:lnTo>
                    <a:pt x="0" y="4910"/>
                  </a:lnTo>
                  <a:cubicBezTo>
                    <a:pt x="35" y="4910"/>
                    <a:pt x="69" y="4911"/>
                    <a:pt x="103" y="4911"/>
                  </a:cubicBezTo>
                  <a:cubicBezTo>
                    <a:pt x="1842" y="4911"/>
                    <a:pt x="3589" y="4172"/>
                    <a:pt x="4446" y="3023"/>
                  </a:cubicBezTo>
                  <a:cubicBezTo>
                    <a:pt x="5318" y="1851"/>
                    <a:pt x="5661" y="206"/>
                    <a:pt x="4653" y="12"/>
                  </a:cubicBezTo>
                  <a:cubicBezTo>
                    <a:pt x="4614" y="4"/>
                    <a:pt x="4575" y="0"/>
                    <a:pt x="4538"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8" name="Google Shape;252;p26"/>
            <p:cNvSpPr/>
            <p:nvPr/>
          </p:nvSpPr>
          <p:spPr>
            <a:xfrm flipH="1">
              <a:off x="1728317" y="1631275"/>
              <a:ext cx="527901" cy="495811"/>
            </a:xfrm>
            <a:custGeom>
              <a:avLst/>
              <a:gdLst/>
              <a:ahLst/>
              <a:cxnLst/>
              <a:rect l="l" t="t" r="r" b="b"/>
              <a:pathLst>
                <a:path w="3388" h="3182" extrusionOk="0">
                  <a:moveTo>
                    <a:pt x="917" y="0"/>
                  </a:moveTo>
                  <a:cubicBezTo>
                    <a:pt x="684" y="0"/>
                    <a:pt x="434" y="98"/>
                    <a:pt x="299" y="459"/>
                  </a:cubicBezTo>
                  <a:cubicBezTo>
                    <a:pt x="0" y="1255"/>
                    <a:pt x="1085" y="1590"/>
                    <a:pt x="1085" y="1590"/>
                  </a:cubicBezTo>
                  <a:lnTo>
                    <a:pt x="2206" y="3182"/>
                  </a:lnTo>
                  <a:cubicBezTo>
                    <a:pt x="2561" y="2980"/>
                    <a:pt x="2690" y="2615"/>
                    <a:pt x="2615" y="2356"/>
                  </a:cubicBezTo>
                  <a:cubicBezTo>
                    <a:pt x="2615" y="2356"/>
                    <a:pt x="3387" y="1993"/>
                    <a:pt x="3055" y="1349"/>
                  </a:cubicBezTo>
                  <a:cubicBezTo>
                    <a:pt x="2723" y="707"/>
                    <a:pt x="3045" y="342"/>
                    <a:pt x="2478" y="140"/>
                  </a:cubicBezTo>
                  <a:cubicBezTo>
                    <a:pt x="2287" y="72"/>
                    <a:pt x="2110" y="49"/>
                    <a:pt x="1957" y="49"/>
                  </a:cubicBezTo>
                  <a:cubicBezTo>
                    <a:pt x="1652" y="49"/>
                    <a:pt x="1447" y="140"/>
                    <a:pt x="1447" y="140"/>
                  </a:cubicBezTo>
                  <a:cubicBezTo>
                    <a:pt x="1447" y="140"/>
                    <a:pt x="1195" y="0"/>
                    <a:pt x="91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79" name="Google Shape;253;p26"/>
            <p:cNvSpPr/>
            <p:nvPr/>
          </p:nvSpPr>
          <p:spPr>
            <a:xfrm flipH="1">
              <a:off x="1859668" y="1826046"/>
              <a:ext cx="303995" cy="359315"/>
            </a:xfrm>
            <a:custGeom>
              <a:avLst/>
              <a:gdLst/>
              <a:ahLst/>
              <a:cxnLst/>
              <a:rect l="l" t="t" r="r" b="b"/>
              <a:pathLst>
                <a:path w="1951" h="2306" extrusionOk="0">
                  <a:moveTo>
                    <a:pt x="349" y="0"/>
                  </a:moveTo>
                  <a:cubicBezTo>
                    <a:pt x="274" y="0"/>
                    <a:pt x="229" y="12"/>
                    <a:pt x="229" y="12"/>
                  </a:cubicBezTo>
                  <a:cubicBezTo>
                    <a:pt x="229" y="12"/>
                    <a:pt x="185" y="582"/>
                    <a:pt x="1" y="888"/>
                  </a:cubicBezTo>
                  <a:cubicBezTo>
                    <a:pt x="1" y="888"/>
                    <a:pt x="71" y="968"/>
                    <a:pt x="215" y="968"/>
                  </a:cubicBezTo>
                  <a:cubicBezTo>
                    <a:pt x="215" y="968"/>
                    <a:pt x="154" y="1792"/>
                    <a:pt x="978" y="1792"/>
                  </a:cubicBezTo>
                  <a:cubicBezTo>
                    <a:pt x="994" y="1792"/>
                    <a:pt x="1011" y="1791"/>
                    <a:pt x="1028" y="1791"/>
                  </a:cubicBezTo>
                  <a:lnTo>
                    <a:pt x="1095" y="2274"/>
                  </a:lnTo>
                  <a:cubicBezTo>
                    <a:pt x="1095" y="2274"/>
                    <a:pt x="1153" y="2306"/>
                    <a:pt x="1266" y="2306"/>
                  </a:cubicBezTo>
                  <a:cubicBezTo>
                    <a:pt x="1356" y="2306"/>
                    <a:pt x="1479" y="2286"/>
                    <a:pt x="1635" y="2217"/>
                  </a:cubicBezTo>
                  <a:cubicBezTo>
                    <a:pt x="1635" y="2217"/>
                    <a:pt x="1602" y="1825"/>
                    <a:pt x="1602" y="1667"/>
                  </a:cubicBezTo>
                  <a:cubicBezTo>
                    <a:pt x="1602" y="1512"/>
                    <a:pt x="1313" y="1234"/>
                    <a:pt x="1558" y="975"/>
                  </a:cubicBezTo>
                  <a:cubicBezTo>
                    <a:pt x="1800" y="717"/>
                    <a:pt x="1951" y="240"/>
                    <a:pt x="1578" y="216"/>
                  </a:cubicBezTo>
                  <a:cubicBezTo>
                    <a:pt x="1569" y="216"/>
                    <a:pt x="1561" y="216"/>
                    <a:pt x="1553" y="216"/>
                  </a:cubicBezTo>
                  <a:cubicBezTo>
                    <a:pt x="1215" y="216"/>
                    <a:pt x="1333" y="611"/>
                    <a:pt x="1179" y="690"/>
                  </a:cubicBezTo>
                  <a:cubicBezTo>
                    <a:pt x="1167" y="696"/>
                    <a:pt x="1157" y="698"/>
                    <a:pt x="1147" y="698"/>
                  </a:cubicBezTo>
                  <a:cubicBezTo>
                    <a:pt x="1027" y="698"/>
                    <a:pt x="1055" y="276"/>
                    <a:pt x="722" y="96"/>
                  </a:cubicBezTo>
                  <a:cubicBezTo>
                    <a:pt x="575" y="18"/>
                    <a:pt x="440" y="0"/>
                    <a:pt x="349" y="0"/>
                  </a:cubicBezTo>
                  <a:close/>
                </a:path>
              </a:pathLst>
            </a:custGeom>
            <a:solidFill>
              <a:srgbClr val="A16A70"/>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0" name="Google Shape;254;p26"/>
            <p:cNvSpPr/>
            <p:nvPr/>
          </p:nvSpPr>
          <p:spPr>
            <a:xfrm flipH="1">
              <a:off x="2003485" y="1958959"/>
              <a:ext cx="95826" cy="93490"/>
            </a:xfrm>
            <a:custGeom>
              <a:avLst/>
              <a:gdLst/>
              <a:ahLst/>
              <a:cxnLst/>
              <a:rect l="l" t="t" r="r" b="b"/>
              <a:pathLst>
                <a:path w="615" h="600" extrusionOk="0">
                  <a:moveTo>
                    <a:pt x="312" y="1"/>
                  </a:moveTo>
                  <a:cubicBezTo>
                    <a:pt x="305" y="1"/>
                    <a:pt x="299" y="1"/>
                    <a:pt x="293" y="2"/>
                  </a:cubicBezTo>
                  <a:cubicBezTo>
                    <a:pt x="127" y="8"/>
                    <a:pt x="0" y="149"/>
                    <a:pt x="7" y="313"/>
                  </a:cubicBezTo>
                  <a:cubicBezTo>
                    <a:pt x="17" y="472"/>
                    <a:pt x="148" y="599"/>
                    <a:pt x="304" y="599"/>
                  </a:cubicBezTo>
                  <a:cubicBezTo>
                    <a:pt x="310" y="599"/>
                    <a:pt x="316" y="599"/>
                    <a:pt x="322" y="599"/>
                  </a:cubicBezTo>
                  <a:cubicBezTo>
                    <a:pt x="487" y="592"/>
                    <a:pt x="615" y="451"/>
                    <a:pt x="608" y="287"/>
                  </a:cubicBezTo>
                  <a:cubicBezTo>
                    <a:pt x="598" y="126"/>
                    <a:pt x="471" y="1"/>
                    <a:pt x="312" y="1"/>
                  </a:cubicBezTo>
                  <a:close/>
                </a:path>
              </a:pathLst>
            </a:custGeom>
            <a:gradFill>
              <a:gsLst>
                <a:gs pos="0">
                  <a:schemeClr val="accent3"/>
                </a:gs>
                <a:gs pos="73000">
                  <a:srgbClr val="FFFFFF">
                    <a:alpha val="0"/>
                  </a:srgbClr>
                </a:gs>
                <a:gs pos="100000">
                  <a:srgbClr val="FFFFFF">
                    <a:alpha val="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1" name="Google Shape;255;p26"/>
            <p:cNvSpPr/>
            <p:nvPr/>
          </p:nvSpPr>
          <p:spPr>
            <a:xfrm flipH="1">
              <a:off x="1951130" y="2090936"/>
              <a:ext cx="52510" cy="58120"/>
            </a:xfrm>
            <a:custGeom>
              <a:avLst/>
              <a:gdLst/>
              <a:ahLst/>
              <a:cxnLst/>
              <a:rect l="l" t="t" r="r" b="b"/>
              <a:pathLst>
                <a:path w="337" h="373" extrusionOk="0">
                  <a:moveTo>
                    <a:pt x="336" y="1"/>
                  </a:moveTo>
                  <a:cubicBezTo>
                    <a:pt x="336" y="1"/>
                    <a:pt x="195" y="71"/>
                    <a:pt x="1" y="91"/>
                  </a:cubicBezTo>
                  <a:lnTo>
                    <a:pt x="41" y="373"/>
                  </a:lnTo>
                  <a:cubicBezTo>
                    <a:pt x="303" y="262"/>
                    <a:pt x="336" y="1"/>
                    <a:pt x="336"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2" name="Google Shape;256;p26"/>
            <p:cNvSpPr/>
            <p:nvPr/>
          </p:nvSpPr>
          <p:spPr>
            <a:xfrm flipH="1">
              <a:off x="2508805" y="2960765"/>
              <a:ext cx="774868" cy="44564"/>
            </a:xfrm>
            <a:custGeom>
              <a:avLst/>
              <a:gdLst/>
              <a:ahLst/>
              <a:cxnLst/>
              <a:rect l="l" t="t" r="r" b="b"/>
              <a:pathLst>
                <a:path w="4973" h="286" extrusionOk="0">
                  <a:moveTo>
                    <a:pt x="1" y="0"/>
                  </a:moveTo>
                  <a:lnTo>
                    <a:pt x="1" y="265"/>
                  </a:lnTo>
                  <a:cubicBezTo>
                    <a:pt x="1" y="275"/>
                    <a:pt x="10" y="285"/>
                    <a:pt x="21" y="285"/>
                  </a:cubicBezTo>
                  <a:lnTo>
                    <a:pt x="4973" y="285"/>
                  </a:lnTo>
                  <a:lnTo>
                    <a:pt x="4973"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3" name="Google Shape;257;p26"/>
            <p:cNvSpPr/>
            <p:nvPr/>
          </p:nvSpPr>
          <p:spPr>
            <a:xfrm flipH="1">
              <a:off x="2470626" y="2394397"/>
              <a:ext cx="425375" cy="568266"/>
            </a:xfrm>
            <a:custGeom>
              <a:avLst/>
              <a:gdLst/>
              <a:ahLst/>
              <a:cxnLst/>
              <a:rect l="l" t="t" r="r" b="b"/>
              <a:pathLst>
                <a:path w="2730" h="3647" extrusionOk="0">
                  <a:moveTo>
                    <a:pt x="0" y="0"/>
                  </a:moveTo>
                  <a:lnTo>
                    <a:pt x="0" y="3646"/>
                  </a:lnTo>
                  <a:lnTo>
                    <a:pt x="2730" y="3646"/>
                  </a:lnTo>
                  <a:lnTo>
                    <a:pt x="1813" y="131"/>
                  </a:lnTo>
                  <a:cubicBezTo>
                    <a:pt x="1793" y="53"/>
                    <a:pt x="1726" y="0"/>
                    <a:pt x="1645"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4" name="Google Shape;258;p26"/>
            <p:cNvSpPr/>
            <p:nvPr/>
          </p:nvSpPr>
          <p:spPr>
            <a:xfrm flipH="1">
              <a:off x="2006974" y="2960765"/>
              <a:ext cx="505464" cy="44564"/>
            </a:xfrm>
            <a:custGeom>
              <a:avLst/>
              <a:gdLst/>
              <a:ahLst/>
              <a:cxnLst/>
              <a:rect l="l" t="t" r="r" b="b"/>
              <a:pathLst>
                <a:path w="3244" h="286" extrusionOk="0">
                  <a:moveTo>
                    <a:pt x="1" y="0"/>
                  </a:moveTo>
                  <a:lnTo>
                    <a:pt x="1" y="285"/>
                  </a:lnTo>
                  <a:lnTo>
                    <a:pt x="3103" y="285"/>
                  </a:lnTo>
                  <a:cubicBezTo>
                    <a:pt x="3179" y="285"/>
                    <a:pt x="3244" y="222"/>
                    <a:pt x="3244" y="141"/>
                  </a:cubicBezTo>
                  <a:cubicBezTo>
                    <a:pt x="3244" y="64"/>
                    <a:pt x="3179" y="0"/>
                    <a:pt x="310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5" name="Google Shape;259;p26"/>
            <p:cNvSpPr/>
            <p:nvPr/>
          </p:nvSpPr>
          <p:spPr>
            <a:xfrm flipH="1">
              <a:off x="2508806" y="2394397"/>
              <a:ext cx="918685" cy="568266"/>
            </a:xfrm>
            <a:custGeom>
              <a:avLst/>
              <a:gdLst/>
              <a:ahLst/>
              <a:cxnLst/>
              <a:rect l="l" t="t" r="r" b="b"/>
              <a:pathLst>
                <a:path w="5896" h="3647" extrusionOk="0">
                  <a:moveTo>
                    <a:pt x="175" y="0"/>
                  </a:moveTo>
                  <a:cubicBezTo>
                    <a:pt x="75" y="0"/>
                    <a:pt x="0" y="98"/>
                    <a:pt x="24" y="194"/>
                  </a:cubicBezTo>
                  <a:lnTo>
                    <a:pt x="924" y="3646"/>
                  </a:lnTo>
                  <a:lnTo>
                    <a:pt x="5896" y="3646"/>
                  </a:lnTo>
                  <a:lnTo>
                    <a:pt x="4945"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6" name="Google Shape;260;p26"/>
            <p:cNvSpPr/>
            <p:nvPr/>
          </p:nvSpPr>
          <p:spPr>
            <a:xfrm flipH="1">
              <a:off x="1457994" y="3001688"/>
              <a:ext cx="2324137" cy="66067"/>
            </a:xfrm>
            <a:custGeom>
              <a:avLst/>
              <a:gdLst/>
              <a:ahLst/>
              <a:cxnLst/>
              <a:rect l="l" t="t" r="r" b="b"/>
              <a:pathLst>
                <a:path w="14916" h="424" extrusionOk="0">
                  <a:moveTo>
                    <a:pt x="0" y="0"/>
                  </a:moveTo>
                  <a:lnTo>
                    <a:pt x="0" y="423"/>
                  </a:lnTo>
                  <a:lnTo>
                    <a:pt x="14916" y="423"/>
                  </a:lnTo>
                  <a:lnTo>
                    <a:pt x="1491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87" name="Google Shape;261;p26"/>
            <p:cNvSpPr/>
            <p:nvPr/>
          </p:nvSpPr>
          <p:spPr>
            <a:xfrm flipH="1">
              <a:off x="887687" y="3001688"/>
              <a:ext cx="570439" cy="66067"/>
            </a:xfrm>
            <a:custGeom>
              <a:avLst/>
              <a:gdLst/>
              <a:ahLst/>
              <a:cxnLst/>
              <a:rect l="l" t="t" r="r" b="b"/>
              <a:pathLst>
                <a:path w="3661" h="424" extrusionOk="0">
                  <a:moveTo>
                    <a:pt x="1" y="0"/>
                  </a:moveTo>
                  <a:lnTo>
                    <a:pt x="1" y="423"/>
                  </a:lnTo>
                  <a:lnTo>
                    <a:pt x="3660" y="423"/>
                  </a:lnTo>
                  <a:lnTo>
                    <a:pt x="366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cxnSp>
          <p:nvCxnSpPr>
            <p:cNvPr id="88" name="Google Shape;262;p26"/>
            <p:cNvCxnSpPr/>
            <p:nvPr/>
          </p:nvCxnSpPr>
          <p:spPr>
            <a:xfrm>
              <a:off x="1045201" y="3042820"/>
              <a:ext cx="0" cy="1603200"/>
            </a:xfrm>
            <a:prstGeom prst="straightConnector1">
              <a:avLst/>
            </a:prstGeom>
            <a:noFill/>
            <a:ln w="9525" cap="flat" cmpd="sng">
              <a:solidFill>
                <a:schemeClr val="dk1"/>
              </a:solidFill>
              <a:prstDash val="solid"/>
              <a:round/>
              <a:headEnd type="none" w="med" len="med"/>
              <a:tailEnd type="none" w="med" len="med"/>
            </a:ln>
          </p:spPr>
        </p:cxnSp>
        <p:cxnSp>
          <p:nvCxnSpPr>
            <p:cNvPr id="89" name="Google Shape;263;p26"/>
            <p:cNvCxnSpPr/>
            <p:nvPr/>
          </p:nvCxnSpPr>
          <p:spPr>
            <a:xfrm>
              <a:off x="3582098" y="3042820"/>
              <a:ext cx="0" cy="1603200"/>
            </a:xfrm>
            <a:prstGeom prst="straightConnector1">
              <a:avLst/>
            </a:prstGeom>
            <a:noFill/>
            <a:ln w="9525" cap="flat" cmpd="sng">
              <a:solidFill>
                <a:schemeClr val="dk1"/>
              </a:solidFill>
              <a:prstDash val="solid"/>
              <a:round/>
              <a:headEnd type="none" w="med" len="med"/>
              <a:tailEnd type="none" w="med" len="med"/>
            </a:ln>
          </p:spPr>
        </p:cxnSp>
        <p:grpSp>
          <p:nvGrpSpPr>
            <p:cNvPr id="90" name="Google Shape;264;p26"/>
            <p:cNvGrpSpPr/>
            <p:nvPr/>
          </p:nvGrpSpPr>
          <p:grpSpPr>
            <a:xfrm>
              <a:off x="718213" y="477350"/>
              <a:ext cx="1284300" cy="521400"/>
              <a:chOff x="2408325" y="1411675"/>
              <a:chExt cx="1284300" cy="521400"/>
            </a:xfrm>
          </p:grpSpPr>
          <p:sp>
            <p:nvSpPr>
              <p:cNvPr id="102" name="Google Shape;265;p26"/>
              <p:cNvSpPr/>
              <p:nvPr/>
            </p:nvSpPr>
            <p:spPr>
              <a:xfrm flipH="1">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3" name="Google Shape;26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4" name="Google Shape;26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5" name="Google Shape;26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6" name="Google Shape;26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7" name="Google Shape;27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8" name="Google Shape;27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9" name="Google Shape;27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10" name="Google Shape;27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grpSp>
          <p:nvGrpSpPr>
            <p:cNvPr id="91" name="Google Shape;274;p26"/>
            <p:cNvGrpSpPr/>
            <p:nvPr/>
          </p:nvGrpSpPr>
          <p:grpSpPr>
            <a:xfrm>
              <a:off x="2865950" y="1376250"/>
              <a:ext cx="1284300" cy="521400"/>
              <a:chOff x="2408325" y="1411675"/>
              <a:chExt cx="1284300" cy="521400"/>
            </a:xfrm>
          </p:grpSpPr>
          <p:sp>
            <p:nvSpPr>
              <p:cNvPr id="93" name="Google Shape;275;p26"/>
              <p:cNvSpPr/>
              <p:nvPr/>
            </p:nvSpPr>
            <p:spPr>
              <a:xfrm>
                <a:off x="2408325" y="1411675"/>
                <a:ext cx="1284300" cy="521400"/>
              </a:xfrm>
              <a:prstGeom prst="wedgeRectCallout">
                <a:avLst>
                  <a:gd name="adj1" fmla="val -33739"/>
                  <a:gd name="adj2" fmla="val 80001"/>
                </a:avLst>
              </a:pr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4" name="Google Shape;276;p26"/>
              <p:cNvSpPr/>
              <p:nvPr/>
            </p:nvSpPr>
            <p:spPr>
              <a:xfrm flipH="1">
                <a:off x="2631705" y="1604766"/>
                <a:ext cx="78030" cy="78028"/>
              </a:xfrm>
              <a:custGeom>
                <a:avLst/>
                <a:gdLst/>
                <a:ahLst/>
                <a:cxnLst/>
                <a:rect l="l" t="t" r="r" b="b"/>
                <a:pathLst>
                  <a:path w="743" h="743" extrusionOk="0">
                    <a:moveTo>
                      <a:pt x="374" y="1"/>
                    </a:moveTo>
                    <a:cubicBezTo>
                      <a:pt x="169" y="1"/>
                      <a:pt x="1" y="165"/>
                      <a:pt x="1" y="370"/>
                    </a:cubicBezTo>
                    <a:cubicBezTo>
                      <a:pt x="1" y="574"/>
                      <a:pt x="169" y="742"/>
                      <a:pt x="374" y="742"/>
                    </a:cubicBezTo>
                    <a:cubicBezTo>
                      <a:pt x="578" y="742"/>
                      <a:pt x="743" y="574"/>
                      <a:pt x="743" y="370"/>
                    </a:cubicBezTo>
                    <a:cubicBezTo>
                      <a:pt x="743" y="165"/>
                      <a:pt x="578" y="1"/>
                      <a:pt x="37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5" name="Google Shape;277;p26"/>
              <p:cNvSpPr/>
              <p:nvPr/>
            </p:nvSpPr>
            <p:spPr>
              <a:xfrm flipH="1">
                <a:off x="2589382" y="1696446"/>
                <a:ext cx="162676" cy="117410"/>
              </a:xfrm>
              <a:custGeom>
                <a:avLst/>
                <a:gdLst/>
                <a:ahLst/>
                <a:cxnLst/>
                <a:rect l="l" t="t" r="r" b="b"/>
                <a:pathLst>
                  <a:path w="1549" h="1118" extrusionOk="0">
                    <a:moveTo>
                      <a:pt x="777" y="0"/>
                    </a:moveTo>
                    <a:cubicBezTo>
                      <a:pt x="350" y="0"/>
                      <a:pt x="1" y="346"/>
                      <a:pt x="1" y="772"/>
                    </a:cubicBezTo>
                    <a:cubicBezTo>
                      <a:pt x="1" y="800"/>
                      <a:pt x="4" y="826"/>
                      <a:pt x="8" y="853"/>
                    </a:cubicBezTo>
                    <a:cubicBezTo>
                      <a:pt x="219" y="1017"/>
                      <a:pt x="484" y="1118"/>
                      <a:pt x="777" y="1118"/>
                    </a:cubicBezTo>
                    <a:cubicBezTo>
                      <a:pt x="1065" y="1118"/>
                      <a:pt x="1333" y="1017"/>
                      <a:pt x="1545" y="853"/>
                    </a:cubicBezTo>
                    <a:cubicBezTo>
                      <a:pt x="1548" y="826"/>
                      <a:pt x="1548" y="800"/>
                      <a:pt x="1548" y="772"/>
                    </a:cubicBezTo>
                    <a:cubicBezTo>
                      <a:pt x="1548" y="346"/>
                      <a:pt x="1203" y="0"/>
                      <a:pt x="777" y="0"/>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6" name="Google Shape;278;p26"/>
              <p:cNvSpPr/>
              <p:nvPr/>
            </p:nvSpPr>
            <p:spPr>
              <a:xfrm flipH="1">
                <a:off x="2916251" y="1537350"/>
                <a:ext cx="668224" cy="50150"/>
              </a:xfrm>
              <a:custGeom>
                <a:avLst/>
                <a:gdLst/>
                <a:ahLst/>
                <a:cxnLst/>
                <a:rect l="l" t="t" r="r" b="b"/>
                <a:pathLst>
                  <a:path w="6135" h="348" extrusionOk="0">
                    <a:moveTo>
                      <a:pt x="0" y="1"/>
                    </a:moveTo>
                    <a:lnTo>
                      <a:pt x="0" y="347"/>
                    </a:lnTo>
                    <a:lnTo>
                      <a:pt x="6134" y="347"/>
                    </a:lnTo>
                    <a:lnTo>
                      <a:pt x="6134" y="1"/>
                    </a:lnTo>
                    <a:close/>
                  </a:path>
                </a:pathLst>
              </a:custGeom>
              <a:solidFill>
                <a:schemeClr val="accent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7" name="Google Shape;279;p26"/>
              <p:cNvSpPr/>
              <p:nvPr/>
            </p:nvSpPr>
            <p:spPr>
              <a:xfrm flipH="1">
                <a:off x="3461110" y="1683686"/>
                <a:ext cx="123361" cy="117401"/>
              </a:xfrm>
              <a:custGeom>
                <a:avLst/>
                <a:gdLst/>
                <a:ahLst/>
                <a:cxnLst/>
                <a:rect l="l" t="t" r="r" b="b"/>
                <a:pathLst>
                  <a:path w="890" h="847" extrusionOk="0">
                    <a:moveTo>
                      <a:pt x="447" y="1"/>
                    </a:moveTo>
                    <a:lnTo>
                      <a:pt x="309" y="280"/>
                    </a:lnTo>
                    <a:lnTo>
                      <a:pt x="0" y="323"/>
                    </a:lnTo>
                    <a:lnTo>
                      <a:pt x="222" y="542"/>
                    </a:lnTo>
                    <a:lnTo>
                      <a:pt x="172" y="847"/>
                    </a:lnTo>
                    <a:lnTo>
                      <a:pt x="447" y="703"/>
                    </a:lnTo>
                    <a:lnTo>
                      <a:pt x="719" y="847"/>
                    </a:lnTo>
                    <a:lnTo>
                      <a:pt x="719" y="847"/>
                    </a:lnTo>
                    <a:lnTo>
                      <a:pt x="668" y="542"/>
                    </a:lnTo>
                    <a:lnTo>
                      <a:pt x="890" y="323"/>
                    </a:lnTo>
                    <a:lnTo>
                      <a:pt x="581" y="280"/>
                    </a:lnTo>
                    <a:lnTo>
                      <a:pt x="44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8" name="Google Shape;280;p26"/>
              <p:cNvSpPr/>
              <p:nvPr/>
            </p:nvSpPr>
            <p:spPr>
              <a:xfrm flipH="1">
                <a:off x="3279532" y="1683686"/>
                <a:ext cx="123083" cy="117401"/>
              </a:xfrm>
              <a:custGeom>
                <a:avLst/>
                <a:gdLst/>
                <a:ahLst/>
                <a:cxnLst/>
                <a:rect l="l" t="t" r="r" b="b"/>
                <a:pathLst>
                  <a:path w="888" h="847" extrusionOk="0">
                    <a:moveTo>
                      <a:pt x="444" y="1"/>
                    </a:moveTo>
                    <a:lnTo>
                      <a:pt x="306"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99" name="Google Shape;281;p26"/>
              <p:cNvSpPr/>
              <p:nvPr/>
            </p:nvSpPr>
            <p:spPr>
              <a:xfrm flipH="1">
                <a:off x="3097677" y="1683686"/>
                <a:ext cx="122945" cy="117401"/>
              </a:xfrm>
              <a:custGeom>
                <a:avLst/>
                <a:gdLst/>
                <a:ahLst/>
                <a:cxnLst/>
                <a:rect l="l" t="t" r="r" b="b"/>
                <a:pathLst>
                  <a:path w="887" h="847" extrusionOk="0">
                    <a:moveTo>
                      <a:pt x="443" y="1"/>
                    </a:moveTo>
                    <a:lnTo>
                      <a:pt x="306" y="280"/>
                    </a:lnTo>
                    <a:lnTo>
                      <a:pt x="0" y="323"/>
                    </a:lnTo>
                    <a:lnTo>
                      <a:pt x="222" y="542"/>
                    </a:lnTo>
                    <a:lnTo>
                      <a:pt x="169" y="847"/>
                    </a:lnTo>
                    <a:lnTo>
                      <a:pt x="443" y="703"/>
                    </a:lnTo>
                    <a:lnTo>
                      <a:pt x="716" y="847"/>
                    </a:lnTo>
                    <a:lnTo>
                      <a:pt x="665" y="542"/>
                    </a:lnTo>
                    <a:lnTo>
                      <a:pt x="887" y="323"/>
                    </a:lnTo>
                    <a:lnTo>
                      <a:pt x="581" y="280"/>
                    </a:lnTo>
                    <a:lnTo>
                      <a:pt x="443"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0" name="Google Shape;282;p26"/>
              <p:cNvSpPr/>
              <p:nvPr/>
            </p:nvSpPr>
            <p:spPr>
              <a:xfrm flipH="1">
                <a:off x="2916238" y="1683686"/>
                <a:ext cx="122945" cy="117401"/>
              </a:xfrm>
              <a:custGeom>
                <a:avLst/>
                <a:gdLst/>
                <a:ahLst/>
                <a:cxnLst/>
                <a:rect l="l" t="t" r="r" b="b"/>
                <a:pathLst>
                  <a:path w="887" h="847" extrusionOk="0">
                    <a:moveTo>
                      <a:pt x="444" y="1"/>
                    </a:moveTo>
                    <a:lnTo>
                      <a:pt x="310" y="280"/>
                    </a:lnTo>
                    <a:lnTo>
                      <a:pt x="1" y="323"/>
                    </a:lnTo>
                    <a:lnTo>
                      <a:pt x="222" y="542"/>
                    </a:lnTo>
                    <a:lnTo>
                      <a:pt x="172" y="847"/>
                    </a:lnTo>
                    <a:lnTo>
                      <a:pt x="444" y="703"/>
                    </a:lnTo>
                    <a:lnTo>
                      <a:pt x="719" y="847"/>
                    </a:lnTo>
                    <a:lnTo>
                      <a:pt x="719" y="847"/>
                    </a:lnTo>
                    <a:lnTo>
                      <a:pt x="665" y="542"/>
                    </a:lnTo>
                    <a:lnTo>
                      <a:pt x="887" y="323"/>
                    </a:lnTo>
                    <a:lnTo>
                      <a:pt x="582" y="280"/>
                    </a:lnTo>
                    <a:lnTo>
                      <a:pt x="444"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sp>
            <p:nvSpPr>
              <p:cNvPr id="101" name="Google Shape;283;p26"/>
              <p:cNvSpPr/>
              <p:nvPr/>
            </p:nvSpPr>
            <p:spPr>
              <a:xfrm flipH="1">
                <a:off x="2534772" y="1547216"/>
                <a:ext cx="271477" cy="271365"/>
              </a:xfrm>
              <a:custGeom>
                <a:avLst/>
                <a:gdLst/>
                <a:ahLst/>
                <a:cxnLst/>
                <a:rect l="l" t="t" r="r" b="b"/>
                <a:pathLst>
                  <a:path w="2585" h="2584" extrusionOk="0">
                    <a:moveTo>
                      <a:pt x="1293" y="89"/>
                    </a:moveTo>
                    <a:cubicBezTo>
                      <a:pt x="1954" y="89"/>
                      <a:pt x="2494" y="629"/>
                      <a:pt x="2494" y="1294"/>
                    </a:cubicBezTo>
                    <a:cubicBezTo>
                      <a:pt x="2494" y="1955"/>
                      <a:pt x="1954" y="2495"/>
                      <a:pt x="1293" y="2495"/>
                    </a:cubicBezTo>
                    <a:cubicBezTo>
                      <a:pt x="628" y="2495"/>
                      <a:pt x="90" y="1955"/>
                      <a:pt x="90" y="1294"/>
                    </a:cubicBezTo>
                    <a:cubicBezTo>
                      <a:pt x="90" y="629"/>
                      <a:pt x="628" y="89"/>
                      <a:pt x="1293" y="89"/>
                    </a:cubicBezTo>
                    <a:close/>
                    <a:moveTo>
                      <a:pt x="1293" y="1"/>
                    </a:moveTo>
                    <a:cubicBezTo>
                      <a:pt x="580" y="1"/>
                      <a:pt x="0" y="579"/>
                      <a:pt x="0" y="1294"/>
                    </a:cubicBezTo>
                    <a:cubicBezTo>
                      <a:pt x="0" y="2006"/>
                      <a:pt x="580" y="2583"/>
                      <a:pt x="1293" y="2583"/>
                    </a:cubicBezTo>
                    <a:cubicBezTo>
                      <a:pt x="2004" y="2583"/>
                      <a:pt x="2585" y="2006"/>
                      <a:pt x="2585" y="1294"/>
                    </a:cubicBezTo>
                    <a:cubicBezTo>
                      <a:pt x="2585" y="579"/>
                      <a:pt x="2004" y="1"/>
                      <a:pt x="12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sp>
          <p:nvSpPr>
            <p:cNvPr id="92" name="Google Shape;284;p26"/>
            <p:cNvSpPr/>
            <p:nvPr/>
          </p:nvSpPr>
          <p:spPr>
            <a:xfrm flipH="1">
              <a:off x="2276010" y="4414483"/>
              <a:ext cx="278909" cy="184332"/>
            </a:xfrm>
            <a:custGeom>
              <a:avLst/>
              <a:gdLst/>
              <a:ahLst/>
              <a:cxnLst/>
              <a:rect l="l" t="t" r="r" b="b"/>
              <a:pathLst>
                <a:path w="1790" h="1183" extrusionOk="0">
                  <a:moveTo>
                    <a:pt x="1467" y="1"/>
                  </a:moveTo>
                  <a:lnTo>
                    <a:pt x="820" y="246"/>
                  </a:lnTo>
                  <a:lnTo>
                    <a:pt x="0" y="1183"/>
                  </a:lnTo>
                  <a:lnTo>
                    <a:pt x="1790" y="696"/>
                  </a:lnTo>
                  <a:lnTo>
                    <a:pt x="1467"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ctr" defTabSz="1219140" rtl="0" eaLnBrk="1" fontAlgn="auto" latinLnBrk="0" hangingPunct="1">
                <a:lnSpc>
                  <a:spcPct val="100000"/>
                </a:lnSpc>
                <a:spcBef>
                  <a:spcPts val="0"/>
                </a:spcBef>
                <a:spcAft>
                  <a:spcPts val="0"/>
                </a:spcAft>
                <a:buClr>
                  <a:srgbClr val="000000"/>
                </a:buClr>
                <a:buSzTx/>
                <a:buFontTx/>
                <a:buNone/>
                <a:tabLst/>
                <a:defRPr/>
              </a:pPr>
              <a:endParaRPr kumimoji="0" sz="20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sym typeface="Arial"/>
                <a:rtl val="0"/>
              </a:endParaRPr>
            </a:p>
          </p:txBody>
        </p:sp>
      </p:grpSp>
      <p:sp>
        <p:nvSpPr>
          <p:cNvPr id="114" name="Minus Sign 113">
            <a:extLst>
              <a:ext uri="{FF2B5EF4-FFF2-40B4-BE49-F238E27FC236}">
                <a16:creationId xmlns="" xmlns:a16="http://schemas.microsoft.com/office/drawing/2014/main" id="{620C7BA7-30A6-4D2B-A227-21B15A58D341}"/>
              </a:ext>
            </a:extLst>
          </p:cNvPr>
          <p:cNvSpPr/>
          <p:nvPr/>
        </p:nvSpPr>
        <p:spPr>
          <a:xfrm>
            <a:off x="4414802" y="1036186"/>
            <a:ext cx="2808980" cy="93263"/>
          </a:xfrm>
          <a:prstGeom prst="mathMinus">
            <a:avLst/>
          </a:prstGeom>
          <a:solidFill>
            <a:srgbClr val="FFC000"/>
          </a:solidFill>
          <a:ln>
            <a:solidFill>
              <a:srgbClr val="FF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6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a:ea typeface="Arial Unicode MS"/>
              <a:cs typeface="+mn-cs"/>
              <a:sym typeface="Arial"/>
              <a:rtl val="0"/>
            </a:endParaRPr>
          </a:p>
        </p:txBody>
      </p:sp>
      <p:sp>
        <p:nvSpPr>
          <p:cNvPr id="111" name="Rectangle 110">
            <a:extLst>
              <a:ext uri="{FF2B5EF4-FFF2-40B4-BE49-F238E27FC236}">
                <a16:creationId xmlns="" xmlns:a16="http://schemas.microsoft.com/office/drawing/2014/main" id="{C180969E-AA6B-4E59-A4A2-A6CDF83D9CD9}"/>
              </a:ext>
            </a:extLst>
          </p:cNvPr>
          <p:cNvSpPr/>
          <p:nvPr/>
        </p:nvSpPr>
        <p:spPr>
          <a:xfrm>
            <a:off x="3336303" y="458257"/>
            <a:ext cx="5750741" cy="461665"/>
          </a:xfrm>
          <a:prstGeom prst="rect">
            <a:avLst/>
          </a:prstGeom>
        </p:spPr>
        <p:txBody>
          <a:bodyPr wrap="none">
            <a:spAutoFit/>
          </a:bodyPr>
          <a:lstStyle/>
          <a:p>
            <a:pPr algn="ctr">
              <a:defRPr/>
            </a:pPr>
            <a:r>
              <a:rPr lang="en-US" sz="2400" b="1" dirty="0">
                <a:solidFill>
                  <a:srgbClr val="3333CC"/>
                </a:solidFill>
                <a:ea typeface="ＭＳ Ｐゴシック" charset="0"/>
                <a:cs typeface="Arial" charset="0"/>
              </a:rPr>
              <a:t>ĐẶC ĐIỂM CỦA CHỦ NGHĨA DUY TÂM</a:t>
            </a:r>
            <a:endParaRPr lang="vi-VN" sz="2400" b="1" dirty="0">
              <a:solidFill>
                <a:srgbClr val="3333CC"/>
              </a:solidFill>
              <a:ea typeface="ＭＳ Ｐゴシック" charset="0"/>
              <a:cs typeface="Arial" charset="0"/>
            </a:endParaRPr>
          </a:p>
        </p:txBody>
      </p:sp>
      <p:sp>
        <p:nvSpPr>
          <p:cNvPr id="112" name="TextBox 111">
            <a:extLst>
              <a:ext uri="{FF2B5EF4-FFF2-40B4-BE49-F238E27FC236}">
                <a16:creationId xmlns="" xmlns:a16="http://schemas.microsoft.com/office/drawing/2014/main" id="{106221FD-5A16-4221-8001-ACCBBE64B306}"/>
              </a:ext>
            </a:extLst>
          </p:cNvPr>
          <p:cNvSpPr txBox="1"/>
          <p:nvPr/>
        </p:nvSpPr>
        <p:spPr>
          <a:xfrm>
            <a:off x="704954" y="1688354"/>
            <a:ext cx="4264611" cy="70788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000" dirty="0" err="1">
                <a:solidFill>
                  <a:srgbClr val="333399"/>
                </a:solidFill>
                <a:highlight>
                  <a:srgbClr val="FFFFFF"/>
                </a:highlight>
                <a:latin typeface="Arial"/>
                <a:ea typeface="Arial Unicode MS"/>
              </a:rPr>
              <a:t>Là</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thế</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giới</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quan</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của</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giai</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cấp</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thống</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trị</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và</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lực</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lượng</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xã</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hội</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phản</a:t>
            </a:r>
            <a:r>
              <a:rPr lang="en-US" sz="2000" dirty="0">
                <a:solidFill>
                  <a:srgbClr val="333399"/>
                </a:solidFill>
                <a:highlight>
                  <a:srgbClr val="FFFFFF"/>
                </a:highlight>
                <a:latin typeface="Arial"/>
                <a:ea typeface="Arial Unicode MS"/>
              </a:rPr>
              <a:t> </a:t>
            </a:r>
            <a:r>
              <a:rPr lang="en-US" sz="2000" dirty="0" err="1">
                <a:solidFill>
                  <a:srgbClr val="333399"/>
                </a:solidFill>
                <a:highlight>
                  <a:srgbClr val="FFFFFF"/>
                </a:highlight>
                <a:latin typeface="Arial"/>
                <a:ea typeface="Arial Unicode MS"/>
              </a:rPr>
              <a:t>động</a:t>
            </a:r>
            <a:r>
              <a:rPr lang="en-US" sz="2000" dirty="0">
                <a:solidFill>
                  <a:srgbClr val="333399"/>
                </a:solidFill>
                <a:highlight>
                  <a:srgbClr val="FFFFFF"/>
                </a:highlight>
                <a:latin typeface="Arial"/>
                <a:ea typeface="Arial Unicode MS"/>
              </a:rPr>
              <a:t>.</a:t>
            </a:r>
            <a:endParaRPr kumimoji="0" lang="en-US" sz="2000" b="0" i="0" u="none" strike="noStrike" kern="1200" cap="none" spc="0" normalizeH="0" baseline="0" noProof="0" dirty="0">
              <a:ln>
                <a:noFill/>
              </a:ln>
              <a:solidFill>
                <a:srgbClr val="333399"/>
              </a:solidFill>
              <a:effectLst/>
              <a:uLnTx/>
              <a:uFillTx/>
              <a:latin typeface="Arial"/>
              <a:ea typeface="Arial Unicode MS"/>
              <a:cs typeface="+mn-cs"/>
            </a:endParaRPr>
          </a:p>
        </p:txBody>
      </p:sp>
      <p:sp>
        <p:nvSpPr>
          <p:cNvPr id="113" name="TextBox 112">
            <a:extLst>
              <a:ext uri="{FF2B5EF4-FFF2-40B4-BE49-F238E27FC236}">
                <a16:creationId xmlns="" xmlns:a16="http://schemas.microsoft.com/office/drawing/2014/main" id="{CA670A43-09B8-4861-9071-A1B417EB7125}"/>
              </a:ext>
            </a:extLst>
          </p:cNvPr>
          <p:cNvSpPr txBox="1"/>
          <p:nvPr/>
        </p:nvSpPr>
        <p:spPr>
          <a:xfrm>
            <a:off x="7394468" y="3032561"/>
            <a:ext cx="4452976" cy="40011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spc="-10" dirty="0">
                <a:solidFill>
                  <a:srgbClr val="CC0066"/>
                </a:solidFill>
                <a:highlight>
                  <a:srgbClr val="FFFFFF"/>
                </a:highlight>
                <a:latin typeface="Arial"/>
                <a:ea typeface="Calibri" panose="020F0502020204030204" pitchFamily="34" charset="0"/>
              </a:rPr>
              <a:t>L</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iên</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hệ</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mật</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thiết</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với</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TGQ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tôn</a:t>
            </a:r>
            <a:r>
              <a:rPr kumimoji="0" lang="en-US" sz="2000" b="0" i="0" u="none" strike="noStrike" kern="1200" cap="none" spc="-10" normalizeH="0" baseline="0" noProof="0" dirty="0">
                <a:ln>
                  <a:noFill/>
                </a:ln>
                <a:solidFill>
                  <a:srgbClr val="CC0066"/>
                </a:solidFill>
                <a:effectLst/>
                <a:highlight>
                  <a:srgbClr val="FFFFFF"/>
                </a:highlight>
                <a:uLnTx/>
                <a:uFillTx/>
                <a:latin typeface="Arial"/>
                <a:ea typeface="Calibri" panose="020F0502020204030204" pitchFamily="34" charset="0"/>
                <a:cs typeface="+mn-cs"/>
              </a:rPr>
              <a:t> </a:t>
            </a:r>
            <a:r>
              <a:rPr kumimoji="0" lang="en-US" sz="2000" b="0" i="0" u="none" strike="noStrike" kern="1200" cap="none" spc="-10" normalizeH="0" baseline="0" noProof="0" dirty="0" err="1">
                <a:ln>
                  <a:noFill/>
                </a:ln>
                <a:solidFill>
                  <a:srgbClr val="CC0066"/>
                </a:solidFill>
                <a:effectLst/>
                <a:highlight>
                  <a:srgbClr val="FFFFFF"/>
                </a:highlight>
                <a:uLnTx/>
                <a:uFillTx/>
                <a:latin typeface="Arial"/>
                <a:ea typeface="Calibri" panose="020F0502020204030204" pitchFamily="34" charset="0"/>
                <a:cs typeface="+mn-cs"/>
              </a:rPr>
              <a:t>giáo</a:t>
            </a:r>
            <a:endParaRPr kumimoji="0" lang="en-US" sz="2000" b="0" i="0" u="none" strike="noStrike" kern="1200" cap="none" spc="0" normalizeH="0" baseline="0" noProof="0" dirty="0">
              <a:ln>
                <a:noFill/>
              </a:ln>
              <a:solidFill>
                <a:srgbClr val="CC0066"/>
              </a:solidFill>
              <a:effectLst/>
              <a:uLnTx/>
              <a:uFillTx/>
              <a:latin typeface="Arial"/>
              <a:ea typeface="Arial Unicode MS"/>
              <a:cs typeface="+mn-cs"/>
            </a:endParaRPr>
          </a:p>
        </p:txBody>
      </p:sp>
      <p:sp>
        <p:nvSpPr>
          <p:cNvPr id="120" name="TextBox 119">
            <a:extLst>
              <a:ext uri="{FF2B5EF4-FFF2-40B4-BE49-F238E27FC236}">
                <a16:creationId xmlns="" xmlns:a16="http://schemas.microsoft.com/office/drawing/2014/main" id="{A52AE562-4DC8-471F-8820-AB4988FA9846}"/>
              </a:ext>
            </a:extLst>
          </p:cNvPr>
          <p:cNvSpPr txBox="1"/>
          <p:nvPr/>
        </p:nvSpPr>
        <p:spPr>
          <a:xfrm>
            <a:off x="1965225" y="4309725"/>
            <a:ext cx="3384161" cy="400110"/>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008000"/>
                </a:solidFill>
                <a:effectLst/>
                <a:uLnTx/>
                <a:uFillTx/>
                <a:latin typeface="Arial"/>
                <a:ea typeface="Arial Unicode MS"/>
                <a:cs typeface="+mn-cs"/>
              </a:rPr>
              <a:t>Chống</a:t>
            </a:r>
            <a:r>
              <a:rPr kumimoji="0" lang="en-US" sz="2000" b="0" i="0" u="none" strike="noStrike" kern="1200" cap="none" spc="0" normalizeH="0" baseline="0" noProof="0" dirty="0">
                <a:ln>
                  <a:noFill/>
                </a:ln>
                <a:solidFill>
                  <a:srgbClr val="008000"/>
                </a:solidFill>
                <a:effectLst/>
                <a:uLnTx/>
                <a:uFillTx/>
                <a:latin typeface="Arial"/>
                <a:ea typeface="Arial Unicode MS"/>
                <a:cs typeface="+mn-cs"/>
              </a:rPr>
              <a:t> </a:t>
            </a:r>
            <a:r>
              <a:rPr kumimoji="0" lang="en-US" sz="2000" b="0" i="0" u="none" strike="noStrike" kern="1200" cap="none" spc="0" normalizeH="0" baseline="0" noProof="0" dirty="0" err="1">
                <a:ln>
                  <a:noFill/>
                </a:ln>
                <a:solidFill>
                  <a:srgbClr val="008000"/>
                </a:solidFill>
                <a:effectLst/>
                <a:uLnTx/>
                <a:uFillTx/>
                <a:latin typeface="Arial"/>
                <a:ea typeface="Arial Unicode MS"/>
                <a:cs typeface="+mn-cs"/>
              </a:rPr>
              <a:t>lại</a:t>
            </a:r>
            <a:r>
              <a:rPr kumimoji="0" lang="en-US" sz="2000" b="0" i="0" u="none" strike="noStrike" kern="1200" cap="none" spc="0" normalizeH="0" baseline="0" noProof="0" dirty="0">
                <a:ln>
                  <a:noFill/>
                </a:ln>
                <a:solidFill>
                  <a:srgbClr val="008000"/>
                </a:solidFill>
                <a:effectLst/>
                <a:uLnTx/>
                <a:uFillTx/>
                <a:latin typeface="Arial"/>
                <a:ea typeface="Arial Unicode MS"/>
                <a:cs typeface="+mn-cs"/>
              </a:rPr>
              <a:t> CNDV </a:t>
            </a:r>
            <a:r>
              <a:rPr kumimoji="0" lang="en-US" sz="2000" b="0" i="0" u="none" strike="noStrike" kern="1200" cap="none" spc="0" normalizeH="0" baseline="0" noProof="0" dirty="0" err="1">
                <a:ln>
                  <a:noFill/>
                </a:ln>
                <a:solidFill>
                  <a:srgbClr val="008000"/>
                </a:solidFill>
                <a:effectLst/>
                <a:uLnTx/>
                <a:uFillTx/>
                <a:latin typeface="Arial"/>
                <a:ea typeface="Arial Unicode MS"/>
                <a:cs typeface="+mn-cs"/>
              </a:rPr>
              <a:t>và</a:t>
            </a:r>
            <a:r>
              <a:rPr kumimoji="0" lang="en-US" sz="2000" b="0" i="0" u="none" strike="noStrike" kern="1200" cap="none" spc="0" normalizeH="0" baseline="0" noProof="0" dirty="0">
                <a:ln>
                  <a:noFill/>
                </a:ln>
                <a:solidFill>
                  <a:srgbClr val="008000"/>
                </a:solidFill>
                <a:effectLst/>
                <a:uLnTx/>
                <a:uFillTx/>
                <a:latin typeface="Arial"/>
                <a:ea typeface="Arial Unicode MS"/>
                <a:cs typeface="+mn-cs"/>
              </a:rPr>
              <a:t> KHTN</a:t>
            </a:r>
          </a:p>
        </p:txBody>
      </p:sp>
      <p:sp>
        <p:nvSpPr>
          <p:cNvPr id="121" name="TextBox 120">
            <a:extLst>
              <a:ext uri="{FF2B5EF4-FFF2-40B4-BE49-F238E27FC236}">
                <a16:creationId xmlns="" xmlns:a16="http://schemas.microsoft.com/office/drawing/2014/main" id="{3CB4F248-AF9C-42B4-BA9A-87E6050EF6B4}"/>
              </a:ext>
            </a:extLst>
          </p:cNvPr>
          <p:cNvSpPr txBox="1"/>
          <p:nvPr/>
        </p:nvSpPr>
        <p:spPr>
          <a:xfrm>
            <a:off x="7427332" y="5575888"/>
            <a:ext cx="3319424" cy="707886"/>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Nhất</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nguyên</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luận</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và</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nhị</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nguyên</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luận</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trong</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triết</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 </a:t>
            </a:r>
            <a:r>
              <a:rPr kumimoji="0" lang="en-US" sz="2000" b="0" i="0" u="none" strike="noStrike" kern="1200" cap="none" spc="0" normalizeH="0" baseline="0" noProof="0" dirty="0" err="1">
                <a:ln>
                  <a:noFill/>
                </a:ln>
                <a:solidFill>
                  <a:prstClr val="black"/>
                </a:solidFill>
                <a:effectLst/>
                <a:uLnTx/>
                <a:uFillTx/>
                <a:latin typeface="Arial"/>
                <a:ea typeface="Arial Unicode MS"/>
                <a:cs typeface="+mn-cs"/>
              </a:rPr>
              <a:t>học</a:t>
            </a:r>
            <a:r>
              <a:rPr kumimoji="0" lang="en-US" sz="2000" b="0" i="0" u="none" strike="noStrike" kern="1200" cap="none" spc="0" normalizeH="0" baseline="0" noProof="0" dirty="0">
                <a:ln>
                  <a:noFill/>
                </a:ln>
                <a:solidFill>
                  <a:prstClr val="black"/>
                </a:solidFill>
                <a:effectLst/>
                <a:uLnTx/>
                <a:uFillTx/>
                <a:latin typeface="Arial"/>
                <a:ea typeface="Arial Unicode MS"/>
                <a:cs typeface="+mn-cs"/>
              </a:rPr>
              <a:t>.</a:t>
            </a:r>
          </a:p>
        </p:txBody>
      </p:sp>
    </p:spTree>
    <p:extLst>
      <p:ext uri="{BB962C8B-B14F-4D97-AF65-F5344CB8AC3E}">
        <p14:creationId xmlns:p14="http://schemas.microsoft.com/office/powerpoint/2010/main" val="19560515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2" descr="Hình nền Powerpoint đẹp, chuyên nghiệp cho máy tính - VNLif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
            <a:ext cx="12192000" cy="6857999"/>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3"/>
          <p:cNvSpPr>
            <a:spLocks noChangeArrowheads="1" noChangeShapeType="1" noTextEdit="1"/>
          </p:cNvSpPr>
          <p:nvPr/>
        </p:nvSpPr>
        <p:spPr bwMode="auto">
          <a:xfrm>
            <a:off x="4880977" y="373984"/>
            <a:ext cx="6780447" cy="421054"/>
          </a:xfrm>
          <a:prstGeom prst="rect">
            <a:avLst/>
          </a:prstGeom>
        </p:spPr>
        <p:txBody>
          <a:bodyPr wrap="none" fromWordArt="1">
            <a:prstTxWarp prst="textPlain">
              <a:avLst>
                <a:gd name="adj" fmla="val 50000"/>
              </a:avLst>
            </a:prstTxWarp>
          </a:bodyPr>
          <a:lstStyle/>
          <a:p>
            <a:pPr marL="571500" marR="0" lvl="0" indent="-571500" algn="ctr"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10" cap="none" spc="0" normalizeH="0" baseline="0" noProof="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uLnTx/>
                <a:uFillTx/>
                <a:latin typeface="Arial Đen"/>
                <a:ea typeface="+mn-ea"/>
                <a:cs typeface="+mn-cs"/>
              </a:rPr>
              <a:t>CHỦ NGHĨA DUY TÂM CHỦ QUAN</a:t>
            </a:r>
          </a:p>
        </p:txBody>
      </p:sp>
      <p:sp>
        <p:nvSpPr>
          <p:cNvPr id="4" name="Text Box 5"/>
          <p:cNvSpPr txBox="1">
            <a:spLocks noChangeArrowheads="1"/>
          </p:cNvSpPr>
          <p:nvPr/>
        </p:nvSpPr>
        <p:spPr bwMode="auto">
          <a:xfrm>
            <a:off x="8271200" y="5134770"/>
            <a:ext cx="18888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494B58"/>
                </a:solidFill>
                <a:effectLst/>
                <a:uLnTx/>
                <a:uFillTx/>
                <a:latin typeface="Arial"/>
                <a:ea typeface="+mn-ea"/>
                <a:cs typeface="+mn-cs"/>
              </a:rPr>
              <a:t>BÉCCƠLI</a:t>
            </a:r>
            <a:endParaRPr kumimoji="0" lang="vi-VN" altLang="en-US" sz="2000" b="0" i="0" u="none" strike="noStrike" kern="1200" cap="none" spc="0" normalizeH="0" baseline="0" noProof="0" dirty="0">
              <a:ln>
                <a:noFill/>
              </a:ln>
              <a:solidFill>
                <a:srgbClr val="494B58"/>
              </a:solidFill>
              <a:effectLst/>
              <a:uLnTx/>
              <a:uFillTx/>
              <a:latin typeface="Arial" panose="020B0604020202020204" pitchFamily="34" charset="0"/>
              <a:ea typeface="+mn-ea"/>
              <a:cs typeface="+mn-cs"/>
            </a:endParaRPr>
          </a:p>
        </p:txBody>
      </p:sp>
      <p:sp>
        <p:nvSpPr>
          <p:cNvPr id="5" name="WordArt 7"/>
          <p:cNvSpPr>
            <a:spLocks noChangeArrowheads="1" noChangeShapeType="1" noTextEdit="1"/>
          </p:cNvSpPr>
          <p:nvPr/>
        </p:nvSpPr>
        <p:spPr bwMode="auto">
          <a:xfrm>
            <a:off x="5132913" y="1136927"/>
            <a:ext cx="6528511" cy="32163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sz="2000" b="0" i="0" u="none" strike="noStrike" kern="10" cap="none" spc="0" normalizeH="0" baseline="0" noProof="0" dirty="0">
                <a:ln>
                  <a:noFill/>
                </a:ln>
                <a:solidFill>
                  <a:srgbClr val="336699"/>
                </a:solidFill>
                <a:effectLst>
                  <a:outerShdw dist="45791" dir="2021404" algn="ctr" rotWithShape="0">
                    <a:srgbClr val="B2B2B2">
                      <a:alpha val="80000"/>
                    </a:srgbClr>
                  </a:outerShdw>
                </a:effectLst>
                <a:uLnTx/>
                <a:uFillTx/>
                <a:latin typeface="Times New Roman"/>
                <a:ea typeface="+mn-ea"/>
                <a:cs typeface="Times New Roman"/>
              </a:rPr>
              <a:t>"</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Sự</a:t>
            </a:r>
            <a:r>
              <a:rPr kumimoji="0" lang="en-US" sz="2000" b="1" i="0" u="none" strike="noStrike" kern="10" cap="none" spc="0" normalizeH="0" baseline="0" noProof="0" dirty="0">
                <a:ln>
                  <a:noFill/>
                </a:ln>
                <a:solidFill>
                  <a:srgbClr val="FF3300"/>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vật</a:t>
            </a:r>
            <a:r>
              <a:rPr kumimoji="0" lang="en-US" sz="2000" b="1" i="0" u="none" strike="noStrike" kern="10" cap="none" spc="0" normalizeH="0" baseline="0" noProof="0" dirty="0">
                <a:ln>
                  <a:noFill/>
                </a:ln>
                <a:solidFill>
                  <a:srgbClr val="FF3300"/>
                </a:solidFill>
                <a:effectLst/>
                <a:uLnTx/>
                <a:uFillTx/>
                <a:latin typeface="Arial"/>
                <a:ea typeface="+mn-ea"/>
                <a:cs typeface="Times New Roman"/>
              </a:rPr>
              <a:t> </a:t>
            </a:r>
            <a:r>
              <a:rPr kumimoji="0" lang="en-US" sz="2000" b="0" i="0" u="none" strike="noStrike" kern="10" cap="none" spc="0" normalizeH="0" baseline="0" noProof="0" dirty="0" err="1">
                <a:ln>
                  <a:noFill/>
                </a:ln>
                <a:solidFill>
                  <a:srgbClr val="336699"/>
                </a:solidFill>
                <a:effectLst/>
                <a:uLnTx/>
                <a:uFillTx/>
                <a:latin typeface="Arial"/>
                <a:ea typeface="+mn-ea"/>
                <a:cs typeface="Times New Roman"/>
              </a:rPr>
              <a:t>là</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phức</a:t>
            </a:r>
            <a:r>
              <a:rPr kumimoji="0" lang="en-US" sz="2000" b="1" i="0" u="none" strike="noStrike" kern="10" cap="none" spc="0" normalizeH="0" baseline="0" noProof="0" dirty="0">
                <a:ln>
                  <a:noFill/>
                </a:ln>
                <a:solidFill>
                  <a:srgbClr val="FF3300"/>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hợp</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 </a:t>
            </a:r>
            <a:r>
              <a:rPr kumimoji="0" lang="en-US" sz="2000" b="0" i="0" u="none" strike="noStrike" kern="10" cap="none" spc="0" normalizeH="0" baseline="0" noProof="0" dirty="0" err="1">
                <a:ln>
                  <a:noFill/>
                </a:ln>
                <a:solidFill>
                  <a:srgbClr val="336699"/>
                </a:solidFill>
                <a:effectLst/>
                <a:uLnTx/>
                <a:uFillTx/>
                <a:latin typeface="Arial"/>
                <a:ea typeface="+mn-ea"/>
                <a:cs typeface="Times New Roman"/>
              </a:rPr>
              <a:t>của</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 </a:t>
            </a:r>
            <a:r>
              <a:rPr kumimoji="0" lang="en-US" sz="2000" b="0" i="0" u="none" strike="noStrike" kern="10" cap="none" spc="0" normalizeH="0" baseline="0" noProof="0" dirty="0" err="1">
                <a:ln>
                  <a:noFill/>
                </a:ln>
                <a:solidFill>
                  <a:srgbClr val="336699"/>
                </a:solidFill>
                <a:effectLst/>
                <a:uLnTx/>
                <a:uFillTx/>
                <a:latin typeface="Arial"/>
                <a:ea typeface="+mn-ea"/>
                <a:cs typeface="Times New Roman"/>
              </a:rPr>
              <a:t>các</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cảm</a:t>
            </a:r>
            <a:r>
              <a:rPr kumimoji="0" lang="en-US" sz="2000" b="1" i="0" u="none" strike="noStrike" kern="10" cap="none" spc="0" normalizeH="0" baseline="0" noProof="0" dirty="0">
                <a:ln>
                  <a:noFill/>
                </a:ln>
                <a:solidFill>
                  <a:srgbClr val="FF3300"/>
                </a:solidFill>
                <a:effectLst/>
                <a:uLnTx/>
                <a:uFillTx/>
                <a:latin typeface="Arial"/>
                <a:ea typeface="+mn-ea"/>
                <a:cs typeface="Times New Roman"/>
              </a:rPr>
              <a:t> </a:t>
            </a:r>
            <a:r>
              <a:rPr kumimoji="0" lang="en-US" sz="2000" b="1" i="0" u="none" strike="noStrike" kern="10" cap="none" spc="0" normalizeH="0" baseline="0" noProof="0" dirty="0" err="1">
                <a:ln>
                  <a:noFill/>
                </a:ln>
                <a:solidFill>
                  <a:srgbClr val="FF3300"/>
                </a:solidFill>
                <a:effectLst/>
                <a:uLnTx/>
                <a:uFillTx/>
                <a:latin typeface="Arial"/>
                <a:ea typeface="+mn-ea"/>
                <a:cs typeface="Times New Roman"/>
              </a:rPr>
              <a:t>giác</a:t>
            </a:r>
            <a:r>
              <a:rPr kumimoji="0" lang="en-US" sz="2000" b="0" i="0" u="none" strike="noStrike" kern="10" cap="none" spc="0" normalizeH="0" baseline="0" noProof="0" dirty="0">
                <a:ln>
                  <a:noFill/>
                </a:ln>
                <a:solidFill>
                  <a:srgbClr val="336699"/>
                </a:solidFill>
                <a:effectLst/>
                <a:uLnTx/>
                <a:uFillTx/>
                <a:latin typeface="Arial"/>
                <a:ea typeface="+mn-ea"/>
                <a:cs typeface="Times New Roman"/>
              </a:rPr>
              <a:t>"</a:t>
            </a:r>
          </a:p>
        </p:txBody>
      </p:sp>
      <p:pic>
        <p:nvPicPr>
          <p:cNvPr id="6" name="Picture 8" descr="Berkele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13499" y="1850162"/>
            <a:ext cx="5247925" cy="3157675"/>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01316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62" name="Picture 2" descr="Hình nền Powerpoint đẹp hinh nen trang tri giao an powerpoint pp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33484" y="1607575"/>
            <a:ext cx="7757651" cy="5250426"/>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Plat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7400" y="2286000"/>
            <a:ext cx="4622800" cy="364331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4" name="WordArt 8"/>
          <p:cNvSpPr>
            <a:spLocks noChangeArrowheads="1" noChangeShapeType="1" noTextEdit="1"/>
          </p:cNvSpPr>
          <p:nvPr/>
        </p:nvSpPr>
        <p:spPr bwMode="auto">
          <a:xfrm>
            <a:off x="2069123" y="260648"/>
            <a:ext cx="8131333" cy="685800"/>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
            </a:pPr>
            <a:r>
              <a:rPr lang="en-US" sz="3600" b="1" kern="1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CHỦ NGHĨA DUY TÂM (KHÁCH QUAN)</a:t>
            </a:r>
          </a:p>
        </p:txBody>
      </p:sp>
      <p:pic>
        <p:nvPicPr>
          <p:cNvPr id="5" name="Picture 11" descr="hegel 2"/>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6134789" y="2286000"/>
            <a:ext cx="4952311" cy="364331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12"/>
          <p:cNvSpPr txBox="1">
            <a:spLocks noChangeArrowheads="1"/>
          </p:cNvSpPr>
          <p:nvPr/>
        </p:nvSpPr>
        <p:spPr bwMode="auto">
          <a:xfrm>
            <a:off x="2804774" y="6026395"/>
            <a:ext cx="10985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a:t>PLATON</a:t>
            </a:r>
            <a:endParaRPr lang="vi-VN" altLang="en-US"/>
          </a:p>
        </p:txBody>
      </p:sp>
      <p:sp>
        <p:nvSpPr>
          <p:cNvPr id="7" name="Text Box 13"/>
          <p:cNvSpPr txBox="1">
            <a:spLocks noChangeArrowheads="1"/>
          </p:cNvSpPr>
          <p:nvPr/>
        </p:nvSpPr>
        <p:spPr bwMode="auto">
          <a:xfrm>
            <a:off x="7536160" y="6026395"/>
            <a:ext cx="996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a:t>HÊGEN</a:t>
            </a:r>
            <a:endParaRPr lang="vi-VN" altLang="en-US"/>
          </a:p>
        </p:txBody>
      </p:sp>
      <p:sp>
        <p:nvSpPr>
          <p:cNvPr id="8" name="WordArt 14"/>
          <p:cNvSpPr>
            <a:spLocks noChangeArrowheads="1" noChangeShapeType="1" noTextEdit="1"/>
          </p:cNvSpPr>
          <p:nvPr/>
        </p:nvSpPr>
        <p:spPr bwMode="auto">
          <a:xfrm>
            <a:off x="2133601" y="1295401"/>
            <a:ext cx="7877175" cy="523875"/>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vi-VN" sz="3600" kern="10" dirty="0">
                <a:solidFill>
                  <a:srgbClr val="000099"/>
                </a:solidFill>
                <a:cs typeface="Times New Roman"/>
              </a:rPr>
              <a:t>Mọi tồn tại chỉ là sự </a:t>
            </a:r>
            <a:r>
              <a:rPr lang="vi-VN" sz="3600" kern="10" dirty="0">
                <a:solidFill>
                  <a:srgbClr val="FF3300"/>
                </a:solidFill>
                <a:cs typeface="Times New Roman"/>
              </a:rPr>
              <a:t>"tha hóa</a:t>
            </a:r>
            <a:r>
              <a:rPr lang="vi-VN" sz="3600" kern="10" dirty="0">
                <a:solidFill>
                  <a:srgbClr val="000099"/>
                </a:solidFill>
                <a:cs typeface="Times New Roman"/>
              </a:rPr>
              <a:t>" của "</a:t>
            </a:r>
            <a:r>
              <a:rPr lang="vi-VN" sz="3600" kern="10" dirty="0">
                <a:solidFill>
                  <a:srgbClr val="FF3300"/>
                </a:solidFill>
                <a:cs typeface="Times New Roman"/>
              </a:rPr>
              <a:t>Ý niệm tuyệt </a:t>
            </a:r>
            <a:r>
              <a:rPr lang="vi-VN" sz="3600" kern="10" dirty="0">
                <a:solidFill>
                  <a:srgbClr val="FF3300"/>
                </a:solidFill>
                <a:effectLst>
                  <a:outerShdw dist="45791" dir="2021404" algn="ctr" rotWithShape="0">
                    <a:srgbClr val="B2B2B2">
                      <a:alpha val="80000"/>
                    </a:srgbClr>
                  </a:outerShdw>
                </a:effectLst>
                <a:latin typeface="Times New Roman"/>
                <a:cs typeface="Times New Roman"/>
              </a:rPr>
              <a:t>đối</a:t>
            </a:r>
            <a:r>
              <a:rPr lang="vi-VN" sz="3600" kern="10" dirty="0">
                <a:solidFill>
                  <a:srgbClr val="336699"/>
                </a:solidFill>
                <a:effectLst>
                  <a:outerShdw dist="45791" dir="2021404" algn="ctr" rotWithShape="0">
                    <a:srgbClr val="B2B2B2">
                      <a:alpha val="80000"/>
                    </a:srgbClr>
                  </a:outerShdw>
                </a:effectLst>
                <a:latin typeface="Times New Roman"/>
                <a:cs typeface="Times New Roman"/>
              </a:rPr>
              <a:t>"</a:t>
            </a:r>
            <a:endParaRPr lang="en-US" sz="3600" kern="10" dirty="0">
              <a:solidFill>
                <a:srgbClr val="336699"/>
              </a:solidFill>
              <a:effectLst>
                <a:outerShdw dist="45791" dir="2021404" algn="ctr" rotWithShape="0">
                  <a:srgbClr val="B2B2B2">
                    <a:alpha val="80000"/>
                  </a:srgbClr>
                </a:outerShdw>
              </a:effectLst>
              <a:latin typeface="Times New Roman"/>
              <a:cs typeface="Times New Roman"/>
            </a:endParaRPr>
          </a:p>
        </p:txBody>
      </p:sp>
    </p:spTree>
    <p:extLst>
      <p:ext uri="{BB962C8B-B14F-4D97-AF65-F5344CB8AC3E}">
        <p14:creationId xmlns:p14="http://schemas.microsoft.com/office/powerpoint/2010/main" val="478321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8" presetClass="entr" presetSubtype="16"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amond(in)">
                                      <p:cBhvr>
                                        <p:cTn id="10"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1999" cy="6858000"/>
          </a:xfrm>
          <a:prstGeom prst="rect">
            <a:avLst/>
          </a:prstGeom>
        </p:spPr>
      </p:pic>
      <p:sp>
        <p:nvSpPr>
          <p:cNvPr id="3" name="Sun 2">
            <a:extLst>
              <a:ext uri="{FF2B5EF4-FFF2-40B4-BE49-F238E27FC236}">
                <a16:creationId xmlns="" xmlns:a16="http://schemas.microsoft.com/office/drawing/2014/main" id="{2BF43AC6-F8C0-48A0-8620-2E3CD89E0133}"/>
              </a:ext>
            </a:extLst>
          </p:cNvPr>
          <p:cNvSpPr/>
          <p:nvPr/>
        </p:nvSpPr>
        <p:spPr>
          <a:xfrm>
            <a:off x="3555856" y="5513119"/>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350" b="0" i="0" u="none" strike="noStrike" kern="1200" cap="none" spc="0" normalizeH="0" baseline="0" noProof="0">
              <a:ln>
                <a:noFill/>
              </a:ln>
              <a:solidFill>
                <a:prstClr val="white"/>
              </a:solidFill>
              <a:effectLst>
                <a:glow rad="228600">
                  <a:srgbClr val="FFC000">
                    <a:satMod val="175000"/>
                    <a:alpha val="40000"/>
                  </a:srgbClr>
                </a:glow>
              </a:effectLst>
              <a:uLnTx/>
              <a:uFillTx/>
              <a:latin typeface="Calibri" panose="020F0502020204030204"/>
              <a:ea typeface="+mn-ea"/>
              <a:cs typeface="+mn-cs"/>
            </a:endParaRPr>
          </a:p>
        </p:txBody>
      </p:sp>
      <p:sp>
        <p:nvSpPr>
          <p:cNvPr id="7" name="Rectangle 6"/>
          <p:cNvSpPr/>
          <p:nvPr/>
        </p:nvSpPr>
        <p:spPr>
          <a:xfrm>
            <a:off x="2803529" y="251449"/>
            <a:ext cx="6635150" cy="461665"/>
          </a:xfrm>
          <a:prstGeom prst="rect">
            <a:avLst/>
          </a:prstGeom>
        </p:spPr>
        <p:txBody>
          <a:bodyPr wrap="non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Theo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nghĩa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của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từ</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điển</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tiếng</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Việt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tha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hóa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là</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a:t>
            </a:r>
            <a:endParaRPr kumimoji="0" lang="en-US" sz="2400" b="0" i="0" u="none" strike="noStrike" kern="1200" cap="none" spc="0" normalizeH="0" baseline="0" noProof="0" dirty="0">
              <a:ln>
                <a:noFill/>
              </a:ln>
              <a:solidFill>
                <a:srgbClr val="002060"/>
              </a:solidFill>
              <a:effectLst/>
              <a:uLnTx/>
              <a:uFillTx/>
              <a:latin typeface="Calibri" panose="020F0502020204030204"/>
              <a:ea typeface="+mn-ea"/>
              <a:cs typeface="+mn-cs"/>
            </a:endParaRPr>
          </a:p>
        </p:txBody>
      </p:sp>
      <p:sp>
        <p:nvSpPr>
          <p:cNvPr id="8" name="Rectangle 7"/>
          <p:cNvSpPr/>
          <p:nvPr/>
        </p:nvSpPr>
        <p:spPr>
          <a:xfrm>
            <a:off x="3997119" y="667054"/>
            <a:ext cx="6096000" cy="646331"/>
          </a:xfrm>
          <a:prstGeom prst="rect">
            <a:avLst/>
          </a:prstGeom>
        </p:spPr>
        <p:txBody>
          <a:bodyPr>
            <a:spAutoFit/>
          </a:bodyPr>
          <a:lstStyle/>
          <a:p>
            <a:pPr marL="0" marR="0" lvl="0" indent="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Trở</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nên</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khác</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đi</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biến</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thành</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cái</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khác</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a:p>
            <a:pPr marL="0" marR="0" lvl="0" indent="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Mất</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phẩm</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mn-cs"/>
              </a:rPr>
              <a:t>chất</a:t>
            </a:r>
            <a:endPar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pic>
        <p:nvPicPr>
          <p:cNvPr id="9" name="Picture 4" descr="“Thổi giá” thiết bị y tế - Lỗ hổng trong xã hội hóa y tế - Ảnh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491" y="3416758"/>
            <a:ext cx="3627415" cy="1764413"/>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725034" y="5365727"/>
            <a:ext cx="3225474" cy="523220"/>
          </a:xfrm>
          <a:prstGeom prst="rect">
            <a:avLst/>
          </a:prstGeom>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vi-VN" sz="1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Vụ việc "thổi giá" thiết bị y tế ở BV Bạch Mai khiến dư luận bức xúc.</a:t>
            </a:r>
            <a:endParaRPr kumimoji="0" lang="en-US" sz="1400" b="0" i="0" u="none" strike="noStrike" kern="1200" cap="none" spc="0" normalizeH="0" baseline="0" noProof="0" dirty="0">
              <a:ln>
                <a:noFill/>
              </a:ln>
              <a:solidFill>
                <a:srgbClr val="002060"/>
              </a:solidFill>
              <a:effectLst/>
              <a:uLnTx/>
              <a:uFillTx/>
              <a:latin typeface="Calibri" panose="020F0502020204030204"/>
              <a:ea typeface="+mn-ea"/>
              <a:cs typeface="+mn-cs"/>
            </a:endParaRPr>
          </a:p>
        </p:txBody>
      </p:sp>
      <p:pic>
        <p:nvPicPr>
          <p:cNvPr id="8194" name="Picture 2" descr="Giá khẩu trang y tế tăng điên loạn lên 300 nghìn đồng/20 cái chỉ trong buổi  sá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33142" y="3366332"/>
            <a:ext cx="3714185" cy="1777676"/>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4345160" y="5404445"/>
            <a:ext cx="3225474" cy="369332"/>
          </a:xfrm>
          <a:prstGeom prst="rect">
            <a:avLst/>
          </a:prstGeom>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Tăng</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giá</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khẩu</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trang</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mùa</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dịch</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8196" name="Picture 4" descr="Kinh doanh, buôn bán thực phẩm bẩn có thể bị phạt tới 200 triệu đồ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230563" y="3317771"/>
            <a:ext cx="3345566" cy="1826237"/>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p:cNvSpPr/>
          <p:nvPr/>
        </p:nvSpPr>
        <p:spPr>
          <a:xfrm>
            <a:off x="8350655" y="5404445"/>
            <a:ext cx="3225474" cy="369332"/>
          </a:xfrm>
          <a:prstGeom prst="rect">
            <a:avLst/>
          </a:prstGeom>
        </p:spPr>
        <p:txBody>
          <a:bodyPr wrap="square">
            <a:sp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Kinh</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doanh</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thực</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phẩm</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bẩn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Rectangle 20">
            <a:extLst>
              <a:ext uri="{FF2B5EF4-FFF2-40B4-BE49-F238E27FC236}">
                <a16:creationId xmlns="" xmlns:a16="http://schemas.microsoft.com/office/drawing/2014/main" id="{2EB92C68-2D04-459C-B5E7-B63EEBD0CA20}"/>
              </a:ext>
            </a:extLst>
          </p:cNvPr>
          <p:cNvSpPr/>
          <p:nvPr/>
        </p:nvSpPr>
        <p:spPr>
          <a:xfrm>
            <a:off x="2803529" y="1220838"/>
            <a:ext cx="5537093" cy="461665"/>
          </a:xfrm>
          <a:prstGeom prst="rect">
            <a:avLst/>
          </a:prstGeom>
        </p:spPr>
        <p:txBody>
          <a:bodyPr wrap="none">
            <a:spAutoFit/>
          </a:bodyPr>
          <a:lstStyle/>
          <a:p>
            <a:pPr marL="285750" marR="0" lvl="0" indent="-28575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Xét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về</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khái</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niệm</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triết</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học</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tha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hóa</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 </a:t>
            </a:r>
            <a:r>
              <a:rPr kumimoji="0" lang="en-US" sz="2400" b="0" i="0" u="none" strike="noStrike" kern="1200" cap="none" spc="0" normalizeH="0" baseline="0" noProof="0" dirty="0" err="1">
                <a:ln>
                  <a:noFill/>
                </a:ln>
                <a:solidFill>
                  <a:srgbClr val="002060"/>
                </a:solidFill>
                <a:effectLst/>
                <a:uLnTx/>
                <a:uFillTx/>
                <a:latin typeface="Arial" panose="020B0604020202020204" pitchFamily="34" charset="0"/>
                <a:ea typeface="+mn-ea"/>
                <a:cs typeface="+mn-cs"/>
              </a:rPr>
              <a:t>là</a:t>
            </a:r>
            <a:r>
              <a:rPr kumimoji="0" lang="en-US" sz="2400" b="0" i="0" u="none" strike="noStrike" kern="1200" cap="none" spc="0" normalizeH="0" baseline="0" noProof="0" dirty="0">
                <a:ln>
                  <a:noFill/>
                </a:ln>
                <a:solidFill>
                  <a:srgbClr val="002060"/>
                </a:solidFill>
                <a:effectLst/>
                <a:uLnTx/>
                <a:uFillTx/>
                <a:latin typeface="Arial" panose="020B0604020202020204" pitchFamily="34" charset="0"/>
                <a:ea typeface="+mn-ea"/>
                <a:cs typeface="+mn-cs"/>
              </a:rPr>
              <a:t>:</a:t>
            </a:r>
            <a:endParaRPr kumimoji="0" lang="en-US" sz="2400" b="0" i="0" u="none" strike="noStrike" kern="1200" cap="none" spc="0" normalizeH="0" baseline="0" noProof="0" dirty="0">
              <a:ln>
                <a:noFill/>
              </a:ln>
              <a:solidFill>
                <a:srgbClr val="002060"/>
              </a:solidFill>
              <a:effectLst/>
              <a:uLnTx/>
              <a:uFillTx/>
              <a:latin typeface="Calibri" panose="020F0502020204030204"/>
              <a:ea typeface="+mn-ea"/>
              <a:cs typeface="+mn-cs"/>
            </a:endParaRPr>
          </a:p>
        </p:txBody>
      </p:sp>
      <p:sp>
        <p:nvSpPr>
          <p:cNvPr id="22" name="Rectangle 21">
            <a:extLst>
              <a:ext uri="{FF2B5EF4-FFF2-40B4-BE49-F238E27FC236}">
                <a16:creationId xmlns="" xmlns:a16="http://schemas.microsoft.com/office/drawing/2014/main" id="{D367D453-C491-424F-951C-EBEB4101BD3E}"/>
              </a:ext>
            </a:extLst>
          </p:cNvPr>
          <p:cNvSpPr/>
          <p:nvPr/>
        </p:nvSpPr>
        <p:spPr>
          <a:xfrm>
            <a:off x="3997119" y="1615958"/>
            <a:ext cx="7147031" cy="923330"/>
          </a:xfrm>
          <a:prstGeom prst="rect">
            <a:avLst/>
          </a:prstGeom>
        </p:spPr>
        <p:txBody>
          <a:bodyPr wrap="square">
            <a:spAutoFit/>
          </a:bodyPr>
          <a:lstStyle/>
          <a:p>
            <a:pPr marL="285750" indent="-285750">
              <a:buFont typeface="Arial" panose="020B0604020202020204" pitchFamily="34" charset="0"/>
              <a:buChar char="•"/>
            </a:pPr>
            <a:r>
              <a:rPr kumimoji="0" lang="vi-VN" b="0" i="0" u="none" strike="noStrike" kern="1200" cap="none" spc="0" normalizeH="0" baseline="0" noProof="0" dirty="0">
                <a:ln>
                  <a:noFill/>
                </a:ln>
                <a:solidFill>
                  <a:srgbClr val="FF3300"/>
                </a:solidFill>
                <a:effectLst/>
                <a:uLnTx/>
                <a:uFillTx/>
                <a:latin typeface="Arial" panose="020B0604020202020204" pitchFamily="34" charset="0"/>
                <a:ea typeface="+mn-ea"/>
                <a:cs typeface="+mn-cs"/>
              </a:rPr>
              <a:t>một hiện tượng xã hội, xuất phát từ con người, từ xã hội loài người; </a:t>
            </a:r>
            <a:r>
              <a:rPr kumimoji="0" lang="vi-VN" b="0"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là</a:t>
            </a:r>
            <a:r>
              <a:rPr kumimoji="0" lang="vi-VN" b="0"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lao </a:t>
            </a:r>
            <a:r>
              <a:rPr kumimoji="0" lang="vi-VN" b="0"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động</a:t>
            </a:r>
            <a:r>
              <a:rPr kumimoji="0" lang="vi-VN" b="0"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bị</a:t>
            </a:r>
            <a:r>
              <a:rPr kumimoji="0" lang="vi-VN" b="0"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 tha </a:t>
            </a:r>
            <a:r>
              <a:rPr kumimoji="0" lang="vi-VN" b="0" i="0" u="none" strike="noStrike" kern="1200" cap="none" spc="0" normalizeH="0" baseline="0" noProof="0" dirty="0" err="1">
                <a:ln>
                  <a:noFill/>
                </a:ln>
                <a:solidFill>
                  <a:srgbClr val="FF0066"/>
                </a:solidFill>
                <a:effectLst/>
                <a:uLnTx/>
                <a:uFillTx/>
                <a:latin typeface="Arial" panose="020B0604020202020204" pitchFamily="34" charset="0"/>
                <a:ea typeface="+mn-ea"/>
                <a:cs typeface="+mn-cs"/>
              </a:rPr>
              <a:t>hóa</a:t>
            </a:r>
            <a:r>
              <a:rPr kumimoji="0" lang="vi-VN" b="0" i="0" u="none" strike="noStrike" kern="1200" cap="none" spc="0" normalizeH="0" baseline="0" noProof="0" dirty="0">
                <a:ln>
                  <a:noFill/>
                </a:ln>
                <a:solidFill>
                  <a:srgbClr val="FF0066"/>
                </a:solidFill>
                <a:effectLst/>
                <a:uLnTx/>
                <a:uFillTx/>
                <a:latin typeface="Arial" panose="020B0604020202020204" pitchFamily="34" charset="0"/>
                <a:ea typeface="+mn-ea"/>
                <a:cs typeface="+mn-cs"/>
              </a:rPr>
              <a:t>;</a:t>
            </a:r>
            <a:endParaRPr kumimoji="0" lang="en-US" b="0" i="0" u="none" strike="noStrike" kern="1200" cap="none" spc="0" normalizeH="0" baseline="0" noProof="0" dirty="0">
              <a:ln>
                <a:noFill/>
              </a:ln>
              <a:solidFill>
                <a:srgbClr val="FF0066"/>
              </a:solidFill>
              <a:effectLst/>
              <a:uLnTx/>
              <a:uFillTx/>
              <a:latin typeface="Calibri" panose="020F0502020204030204"/>
              <a:ea typeface="+mn-ea"/>
              <a:cs typeface="+mn-cs"/>
            </a:endParaRPr>
          </a:p>
          <a:p>
            <a:pPr marL="285750" marR="0" lvl="0" indent="-28575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b="0" i="0" u="none" strike="noStrike" kern="1200" cap="none" spc="0" normalizeH="0" baseline="0" noProof="0" dirty="0">
              <a:ln>
                <a:noFill/>
              </a:ln>
              <a:solidFill>
                <a:srgbClr val="FF3300"/>
              </a:solidFill>
              <a:effectLst/>
              <a:uLnTx/>
              <a:uFillTx/>
              <a:latin typeface="Calibri" panose="020F0502020204030204"/>
              <a:ea typeface="+mn-ea"/>
              <a:cs typeface="+mn-cs"/>
            </a:endParaRPr>
          </a:p>
        </p:txBody>
      </p:sp>
      <p:sp>
        <p:nvSpPr>
          <p:cNvPr id="24" name="Rectangle 23">
            <a:extLst>
              <a:ext uri="{FF2B5EF4-FFF2-40B4-BE49-F238E27FC236}">
                <a16:creationId xmlns="" xmlns:a16="http://schemas.microsoft.com/office/drawing/2014/main" id="{8AD105EC-E5A6-415F-9CCC-589E4437A33D}"/>
              </a:ext>
            </a:extLst>
          </p:cNvPr>
          <p:cNvSpPr/>
          <p:nvPr/>
        </p:nvSpPr>
        <p:spPr>
          <a:xfrm>
            <a:off x="3950508" y="2287649"/>
            <a:ext cx="7713006" cy="923330"/>
          </a:xfrm>
          <a:prstGeom prst="rect">
            <a:avLst/>
          </a:prstGeom>
        </p:spPr>
        <p:txBody>
          <a:bodyPr wrap="square">
            <a:spAutoFit/>
          </a:bodyPr>
          <a:lstStyle/>
          <a:p>
            <a:pPr marL="285750" marR="0" lvl="0" indent="-285750" algn="l" defTabSz="91428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vi-VN"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dẫn đến hệ quả - con người mất dần tính </a:t>
            </a:r>
            <a:r>
              <a:rPr kumimoji="0" lang="vi-VN"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loài</a:t>
            </a:r>
            <a:r>
              <a:rPr kumimoji="0" lang="vi-VN"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a:t>
            </a:r>
            <a:r>
              <a:rPr kumimoji="0" lang="en-US"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con </a:t>
            </a:r>
            <a:r>
              <a:rPr kumimoji="0" lang="en-US"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người</a:t>
            </a:r>
            <a:r>
              <a:rPr kumimoji="0" lang="en-US"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0" lang="en-US"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trở</a:t>
            </a:r>
            <a:r>
              <a:rPr kumimoji="0" lang="en-US"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0" lang="en-US" b="0" i="0" u="none" strike="noStrike" kern="1200" cap="none" spc="0" normalizeH="0" baseline="0" noProof="0" dirty="0" err="1">
                <a:ln>
                  <a:noFill/>
                </a:ln>
                <a:solidFill>
                  <a:srgbClr val="0000FF"/>
                </a:solidFill>
                <a:effectLst/>
                <a:uLnTx/>
                <a:uFillTx/>
                <a:latin typeface="Arial" panose="020B0604020202020204" pitchFamily="34" charset="0"/>
                <a:ea typeface="+mn-ea"/>
                <a:cs typeface="+mn-cs"/>
              </a:rPr>
              <a:t>thành</a:t>
            </a:r>
            <a:r>
              <a:rPr kumimoji="0" lang="en-US"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không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phải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chính</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mình</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quay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trở</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lại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chi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phối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nô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dịch</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con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người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và</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xã</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hội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loài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err="1">
                <a:ln>
                  <a:noFill/>
                </a:ln>
                <a:solidFill>
                  <a:srgbClr val="006600"/>
                </a:solidFill>
                <a:effectLst/>
                <a:uLnTx/>
                <a:uFillTx/>
                <a:latin typeface="Arial" panose="020B0604020202020204" pitchFamily="34" charset="0"/>
                <a:ea typeface="+mn-ea"/>
                <a:cs typeface="+mn-cs"/>
              </a:rPr>
              <a:t>người</a:t>
            </a:r>
            <a:r>
              <a:rPr kumimoji="0" lang="vi-VN" b="0" i="0" u="none" strike="noStrike" kern="1200" cap="none" spc="0" normalizeH="0" baseline="0" noProof="0" dirty="0">
                <a:ln>
                  <a:noFill/>
                </a:ln>
                <a:solidFill>
                  <a:srgbClr val="006600"/>
                </a:solidFill>
                <a:effectLst/>
                <a:uLnTx/>
                <a:uFillTx/>
                <a:latin typeface="Arial" panose="020B0604020202020204" pitchFamily="34" charset="0"/>
                <a:ea typeface="+mn-ea"/>
                <a:cs typeface="+mn-cs"/>
              </a:rPr>
              <a:t>. </a:t>
            </a:r>
            <a:r>
              <a:rPr kumimoji="0" lang="vi-VN" b="0" i="0" u="none" strike="noStrike" kern="1200" cap="none" spc="0" normalizeH="0" baseline="0" noProof="0" dirty="0">
                <a:ln>
                  <a:noFill/>
                </a:ln>
                <a:solidFill>
                  <a:srgbClr val="0000FF"/>
                </a:solidFill>
                <a:effectLst/>
                <a:uLnTx/>
                <a:uFillTx/>
                <a:latin typeface="Arial" panose="020B0604020202020204" pitchFamily="34" charset="0"/>
                <a:ea typeface="+mn-ea"/>
                <a:cs typeface="+mn-cs"/>
              </a:rPr>
              <a:t> </a:t>
            </a:r>
            <a:endParaRPr kumimoji="0" lang="en-US" b="0" i="0" u="none" strike="noStrike" kern="1200" cap="none" spc="0" normalizeH="0" baseline="0" noProof="0" dirty="0">
              <a:ln>
                <a:noFill/>
              </a:ln>
              <a:solidFill>
                <a:srgbClr val="0000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90582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1" y="115910"/>
            <a:ext cx="5991770" cy="6705887"/>
          </a:xfrm>
          <a:prstGeom prst="rect">
            <a:avLst/>
          </a:prstGeom>
        </p:spPr>
      </p:pic>
      <p:pic>
        <p:nvPicPr>
          <p:cNvPr id="6" name="Picture 5">
            <a:extLst>
              <a:ext uri="{FF2B5EF4-FFF2-40B4-BE49-F238E27FC236}">
                <a16:creationId xmlns="" xmlns:a16="http://schemas.microsoft.com/office/drawing/2014/main" id="{4CD0AF9C-A482-4BE6-8D89-864CF9E3AC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63682" y="1454472"/>
            <a:ext cx="9250017" cy="5287618"/>
          </a:xfrm>
          <a:prstGeom prst="rect">
            <a:avLst/>
          </a:prstGeom>
        </p:spPr>
      </p:pic>
      <p:sp>
        <p:nvSpPr>
          <p:cNvPr id="7" name="Rectangle 6">
            <a:extLst>
              <a:ext uri="{FF2B5EF4-FFF2-40B4-BE49-F238E27FC236}">
                <a16:creationId xmlns="" xmlns:a16="http://schemas.microsoft.com/office/drawing/2014/main" id="{86F32B8C-E962-4373-A4BA-81A49881F88B}"/>
              </a:ext>
            </a:extLst>
          </p:cNvPr>
          <p:cNvSpPr/>
          <p:nvPr/>
        </p:nvSpPr>
        <p:spPr>
          <a:xfrm>
            <a:off x="4291820" y="919827"/>
            <a:ext cx="5960286" cy="461665"/>
          </a:xfrm>
          <a:prstGeom prst="rect">
            <a:avLst/>
          </a:prstGeom>
        </p:spPr>
        <p:txBody>
          <a:bodyPr wrap="none">
            <a:spAutoFit/>
          </a:bodyPr>
          <a:lstStyle/>
          <a:p>
            <a:pPr marR="0" lvl="0" algn="l" defTabSz="914286" rtl="0" eaLnBrk="1" fontAlgn="auto" latinLnBrk="0" hangingPunct="1">
              <a:lnSpc>
                <a:spcPct val="100000"/>
              </a:lnSpc>
              <a:spcBef>
                <a:spcPts val="0"/>
              </a:spcBef>
              <a:spcAft>
                <a:spcPts val="0"/>
              </a:spcAft>
              <a:buClrTx/>
              <a:buSzTx/>
              <a:tabLst/>
              <a:defRPr/>
            </a:pP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Quan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niệm</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sau</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là</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duy</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vật</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hay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duy</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tâm</a:t>
            </a:r>
            <a: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a:t>
            </a:r>
            <a:endParaRPr kumimoji="0" lang="en-US" sz="24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8" name="Rectangle 7">
            <a:extLst>
              <a:ext uri="{FF2B5EF4-FFF2-40B4-BE49-F238E27FC236}">
                <a16:creationId xmlns="" xmlns:a16="http://schemas.microsoft.com/office/drawing/2014/main" id="{E85D49FE-93F9-4C34-8FBC-A587515A5D6A}"/>
              </a:ext>
            </a:extLst>
          </p:cNvPr>
          <p:cNvSpPr/>
          <p:nvPr/>
        </p:nvSpPr>
        <p:spPr>
          <a:xfrm>
            <a:off x="4425218" y="2488461"/>
            <a:ext cx="6362051" cy="2862322"/>
          </a:xfrm>
          <a:prstGeom prst="rect">
            <a:avLst/>
          </a:prstGeom>
        </p:spPr>
        <p:txBody>
          <a:bodyPr wrap="square">
            <a:spAutoFit/>
          </a:bodyPr>
          <a:lstStyle/>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lang="en-US" sz="2000" dirty="0" err="1">
                <a:solidFill>
                  <a:srgbClr val="9900CC"/>
                </a:solidFill>
                <a:latin typeface="Arial" panose="020B0604020202020204" pitchFamily="34" charset="0"/>
                <a:cs typeface="Arial" panose="020B0604020202020204" pitchFamily="34" charset="0"/>
              </a:rPr>
              <a:t>Người</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buồn</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cảnh</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có</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vui</a:t>
            </a:r>
            <a:r>
              <a:rPr lang="en-US" sz="2000" dirty="0">
                <a:solidFill>
                  <a:srgbClr val="9900CC"/>
                </a:solidFill>
                <a:latin typeface="Arial" panose="020B0604020202020204" pitchFamily="34" charset="0"/>
                <a:cs typeface="Arial" panose="020B0604020202020204" pitchFamily="34" charset="0"/>
              </a:rPr>
              <a:t> </a:t>
            </a:r>
            <a:r>
              <a:rPr lang="en-US" sz="2000" dirty="0" err="1">
                <a:solidFill>
                  <a:srgbClr val="9900CC"/>
                </a:solidFill>
                <a:latin typeface="Arial" panose="020B0604020202020204" pitchFamily="34" charset="0"/>
                <a:cs typeface="Arial" panose="020B0604020202020204" pitchFamily="34" charset="0"/>
              </a:rPr>
              <a:t>đâu</a:t>
            </a:r>
            <a:r>
              <a:rPr lang="en-US" sz="2000" dirty="0">
                <a:solidFill>
                  <a:srgbClr val="9900CC"/>
                </a:solidFill>
                <a:latin typeface="Arial" panose="020B0604020202020204" pitchFamily="34" charset="0"/>
                <a:cs typeface="Arial" panose="020B0604020202020204" pitchFamily="34" charset="0"/>
              </a:rPr>
              <a:t> bao </a:t>
            </a:r>
            <a:r>
              <a:rPr lang="en-US" sz="2000" dirty="0" err="1">
                <a:solidFill>
                  <a:srgbClr val="9900CC"/>
                </a:solidFill>
                <a:latin typeface="Arial" panose="020B0604020202020204" pitchFamily="34" charset="0"/>
                <a:cs typeface="Arial" panose="020B0604020202020204" pitchFamily="34" charset="0"/>
              </a:rPr>
              <a:t>giờ</a:t>
            </a:r>
            <a:r>
              <a:rPr lang="en-US" sz="2000" dirty="0">
                <a:solidFill>
                  <a:srgbClr val="9900CC"/>
                </a:solidFill>
                <a:latin typeface="Arial" panose="020B0604020202020204" pitchFamily="34" charset="0"/>
                <a:cs typeface="Arial" panose="020B0604020202020204" pitchFamily="34" charset="0"/>
              </a:rPr>
              <a:t>.</a:t>
            </a: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lang="en-US" sz="2000" dirty="0" err="1">
                <a:solidFill>
                  <a:srgbClr val="0033CC"/>
                </a:solidFill>
                <a:latin typeface="Arial" panose="020B0604020202020204" pitchFamily="34" charset="0"/>
                <a:cs typeface="Arial" panose="020B0604020202020204" pitchFamily="34" charset="0"/>
              </a:rPr>
              <a:t>Phú</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quý</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sinh</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lễ</a:t>
            </a:r>
            <a:r>
              <a:rPr lang="en-US" sz="2000" dirty="0">
                <a:solidFill>
                  <a:srgbClr val="0033CC"/>
                </a:solidFill>
                <a:latin typeface="Arial" panose="020B0604020202020204" pitchFamily="34" charset="0"/>
                <a:cs typeface="Arial" panose="020B0604020202020204" pitchFamily="34" charset="0"/>
              </a:rPr>
              <a:t> </a:t>
            </a:r>
            <a:r>
              <a:rPr lang="en-US" sz="2000" dirty="0" err="1">
                <a:solidFill>
                  <a:srgbClr val="0033CC"/>
                </a:solidFill>
                <a:latin typeface="Arial" panose="020B0604020202020204" pitchFamily="34" charset="0"/>
                <a:cs typeface="Arial" panose="020B0604020202020204" pitchFamily="34" charset="0"/>
              </a:rPr>
              <a:t>nghĩa</a:t>
            </a:r>
            <a:endParaRPr lang="en-US" sz="2000" dirty="0">
              <a:solidFill>
                <a:srgbClr val="0033CC"/>
              </a:solidFill>
              <a:latin typeface="Arial" panose="020B0604020202020204" pitchFamily="34" charset="0"/>
              <a:cs typeface="Arial" panose="020B0604020202020204" pitchFamily="34" charset="0"/>
            </a:endParaRP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kumimoji="0" lang="en-US" sz="2000" i="0" u="none" strike="noStrike" kern="1200" cap="none" spc="0" normalizeH="0" baseline="0" noProof="0" dirty="0">
                <a:ln>
                  <a:noFill/>
                </a:ln>
                <a:solidFill>
                  <a:srgbClr val="FF0066"/>
                </a:solidFill>
                <a:effectLst/>
                <a:uLnTx/>
                <a:uFillTx/>
                <a:latin typeface="Arial" panose="020B0604020202020204" pitchFamily="34" charset="0"/>
                <a:cs typeface="Arial" panose="020B0604020202020204" pitchFamily="34" charset="0"/>
              </a:rPr>
              <a:t>Cha m</a:t>
            </a:r>
            <a:r>
              <a:rPr lang="en-US" sz="2000" dirty="0">
                <a:solidFill>
                  <a:srgbClr val="FF0066"/>
                </a:solidFill>
                <a:latin typeface="Arial" panose="020B0604020202020204" pitchFamily="34" charset="0"/>
                <a:cs typeface="Arial" panose="020B0604020202020204" pitchFamily="34" charset="0"/>
              </a:rPr>
              <a:t>ẹ </a:t>
            </a:r>
            <a:r>
              <a:rPr lang="en-US" sz="2000" dirty="0" err="1">
                <a:solidFill>
                  <a:srgbClr val="FF0066"/>
                </a:solidFill>
                <a:latin typeface="Arial" panose="020B0604020202020204" pitchFamily="34" charset="0"/>
                <a:cs typeface="Arial" panose="020B0604020202020204" pitchFamily="34" charset="0"/>
              </a:rPr>
              <a:t>sinh</a:t>
            </a:r>
            <a:r>
              <a:rPr lang="en-US" sz="2000" dirty="0">
                <a:solidFill>
                  <a:srgbClr val="FF0066"/>
                </a:solidFill>
                <a:latin typeface="Arial" panose="020B0604020202020204" pitchFamily="34" charset="0"/>
                <a:cs typeface="Arial" panose="020B0604020202020204" pitchFamily="34" charset="0"/>
              </a:rPr>
              <a:t> con </a:t>
            </a:r>
            <a:r>
              <a:rPr lang="en-US" sz="2000" dirty="0" err="1">
                <a:solidFill>
                  <a:srgbClr val="FF0066"/>
                </a:solidFill>
                <a:latin typeface="Arial" panose="020B0604020202020204" pitchFamily="34" charset="0"/>
                <a:cs typeface="Arial" panose="020B0604020202020204" pitchFamily="34" charset="0"/>
              </a:rPr>
              <a:t>trời</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sinh</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tính</a:t>
            </a:r>
            <a:r>
              <a:rPr lang="en-US" sz="2000" dirty="0">
                <a:solidFill>
                  <a:srgbClr val="FF0066"/>
                </a:solidFill>
                <a:latin typeface="Arial" panose="020B0604020202020204" pitchFamily="34" charset="0"/>
                <a:cs typeface="Arial" panose="020B0604020202020204" pitchFamily="34" charset="0"/>
              </a:rPr>
              <a:t>..</a:t>
            </a: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No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cơm</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ấm</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cật</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dậm</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dật</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mọi</a:t>
            </a:r>
            <a:r>
              <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008000"/>
                </a:solidFill>
                <a:effectLst/>
                <a:uLnTx/>
                <a:uFillTx/>
                <a:latin typeface="Arial" panose="020B0604020202020204" pitchFamily="34" charset="0"/>
                <a:cs typeface="Arial" panose="020B0604020202020204" pitchFamily="34" charset="0"/>
              </a:rPr>
              <a:t>nơi</a:t>
            </a:r>
            <a:endParaRPr kumimoji="0" lang="en-US" sz="2000" i="0" u="none" strike="noStrike" kern="1200" cap="none" spc="0" normalizeH="0" baseline="0" noProof="0" dirty="0">
              <a:ln>
                <a:noFill/>
              </a:ln>
              <a:solidFill>
                <a:srgbClr val="008000"/>
              </a:solidFill>
              <a:effectLst/>
              <a:uLnTx/>
              <a:uFillTx/>
              <a:latin typeface="Arial" panose="020B0604020202020204" pitchFamily="34" charset="0"/>
              <a:cs typeface="Arial" panose="020B0604020202020204" pitchFamily="34" charset="0"/>
            </a:endParaRP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Có</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thực</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mới</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vực</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được</a:t>
            </a:r>
            <a:r>
              <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rPr>
              <a:t> </a:t>
            </a:r>
            <a:r>
              <a:rPr kumimoji="0" lang="en-US" sz="2000" i="0" u="none" strike="noStrike" kern="1200" cap="none" spc="0" normalizeH="0" baseline="0" noProof="0" dirty="0" err="1">
                <a:ln>
                  <a:noFill/>
                </a:ln>
                <a:solidFill>
                  <a:srgbClr val="996633"/>
                </a:solidFill>
                <a:effectLst/>
                <a:uLnTx/>
                <a:uFillTx/>
                <a:latin typeface="Arial" panose="020B0604020202020204" pitchFamily="34" charset="0"/>
                <a:cs typeface="Arial" panose="020B0604020202020204" pitchFamily="34" charset="0"/>
              </a:rPr>
              <a:t>đạo</a:t>
            </a:r>
            <a:endParaRPr kumimoji="0" lang="en-US" sz="2000" i="0" u="none" strike="noStrike" kern="1200" cap="none" spc="0" normalizeH="0" baseline="0" noProof="0" dirty="0">
              <a:ln>
                <a:noFill/>
              </a:ln>
              <a:solidFill>
                <a:srgbClr val="996633"/>
              </a:solidFill>
              <a:effectLst/>
              <a:uLnTx/>
              <a:uFillTx/>
              <a:latin typeface="Arial" panose="020B0604020202020204" pitchFamily="34" charset="0"/>
              <a:cs typeface="Arial" panose="020B0604020202020204" pitchFamily="34" charset="0"/>
            </a:endParaRP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lang="en-US" sz="2000" dirty="0" err="1">
                <a:solidFill>
                  <a:srgbClr val="C00000"/>
                </a:solidFill>
                <a:latin typeface="Arial" panose="020B0604020202020204" pitchFamily="34" charset="0"/>
                <a:cs typeface="Arial" panose="020B0604020202020204" pitchFamily="34" charset="0"/>
              </a:rPr>
              <a:t>Chỉ</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cần</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có</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sự</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quyết</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tâm</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chúng</a:t>
            </a:r>
            <a:r>
              <a:rPr lang="en-US" sz="2000" dirty="0">
                <a:solidFill>
                  <a:srgbClr val="C00000"/>
                </a:solidFill>
                <a:latin typeface="Arial" panose="020B0604020202020204" pitchFamily="34" charset="0"/>
                <a:cs typeface="Arial" panose="020B0604020202020204" pitchFamily="34" charset="0"/>
              </a:rPr>
              <a:t> ta </a:t>
            </a:r>
            <a:r>
              <a:rPr lang="en-US" sz="2000" dirty="0" err="1">
                <a:solidFill>
                  <a:srgbClr val="C00000"/>
                </a:solidFill>
                <a:latin typeface="Arial" panose="020B0604020202020204" pitchFamily="34" charset="0"/>
                <a:cs typeface="Arial" panose="020B0604020202020204" pitchFamily="34" charset="0"/>
              </a:rPr>
              <a:t>có</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thể</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làm</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được</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mọi</a:t>
            </a:r>
            <a:r>
              <a:rPr lang="en-US" sz="2000" dirty="0">
                <a:solidFill>
                  <a:srgbClr val="C00000"/>
                </a:solidFill>
                <a:latin typeface="Arial" panose="020B0604020202020204" pitchFamily="34" charset="0"/>
                <a:cs typeface="Arial" panose="020B0604020202020204" pitchFamily="34" charset="0"/>
              </a:rPr>
              <a:t> </a:t>
            </a:r>
            <a:r>
              <a:rPr lang="en-US" sz="2000" dirty="0" err="1">
                <a:solidFill>
                  <a:srgbClr val="C00000"/>
                </a:solidFill>
                <a:latin typeface="Arial" panose="020B0604020202020204" pitchFamily="34" charset="0"/>
                <a:cs typeface="Arial" panose="020B0604020202020204" pitchFamily="34" charset="0"/>
              </a:rPr>
              <a:t>điều</a:t>
            </a:r>
            <a:r>
              <a:rPr lang="en-US" sz="2000" dirty="0">
                <a:solidFill>
                  <a:srgbClr val="C00000"/>
                </a:solidFill>
                <a:latin typeface="Arial" panose="020B0604020202020204" pitchFamily="34" charset="0"/>
                <a:cs typeface="Arial" panose="020B0604020202020204" pitchFamily="34" charset="0"/>
              </a:rPr>
              <a:t>.</a:t>
            </a:r>
          </a:p>
          <a:p>
            <a:pPr marL="457200" marR="0" lvl="0" indent="-457200" algn="l" defTabSz="914286" rtl="0" eaLnBrk="1" fontAlgn="auto" latinLnBrk="0" hangingPunct="1">
              <a:lnSpc>
                <a:spcPct val="100000"/>
              </a:lnSpc>
              <a:spcBef>
                <a:spcPts val="0"/>
              </a:spcBef>
              <a:spcAft>
                <a:spcPts val="0"/>
              </a:spcAft>
              <a:buClrTx/>
              <a:buSzTx/>
              <a:buAutoNum type="arabicPeriod"/>
              <a:tabLst/>
              <a:defRPr/>
            </a:pPr>
            <a:r>
              <a:rPr lang="en-US" sz="2000" dirty="0">
                <a:solidFill>
                  <a:srgbClr val="000000"/>
                </a:solidFill>
                <a:latin typeface="Arial" panose="020B0604020202020204" pitchFamily="34" charset="0"/>
                <a:cs typeface="Arial" panose="020B0604020202020204" pitchFamily="34" charset="0"/>
              </a:rPr>
              <a:t>“</a:t>
            </a:r>
            <a:r>
              <a:rPr lang="en-US" sz="2000" dirty="0" err="1">
                <a:solidFill>
                  <a:srgbClr val="000000"/>
                </a:solidFill>
                <a:latin typeface="Arial" panose="020B0604020202020204" pitchFamily="34" charset="0"/>
                <a:cs typeface="Arial" panose="020B0604020202020204" pitchFamily="34" charset="0"/>
              </a:rPr>
              <a:t>Cái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đẹp</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không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phải</a:t>
            </a:r>
            <a:r>
              <a:rPr lang="en-US" sz="2000" dirty="0">
                <a:solidFill>
                  <a:srgbClr val="000000"/>
                </a:solidFill>
                <a:latin typeface="Arial" panose="020B0604020202020204" pitchFamily="34" charset="0"/>
                <a:cs typeface="Arial" panose="020B0604020202020204" pitchFamily="34" charset="0"/>
              </a:rPr>
              <a:t> ở </a:t>
            </a:r>
            <a:r>
              <a:rPr lang="en-US" sz="2000" dirty="0" err="1">
                <a:solidFill>
                  <a:srgbClr val="000000"/>
                </a:solidFill>
                <a:latin typeface="Arial" panose="020B0604020202020204" pitchFamily="34" charset="0"/>
                <a:cs typeface="Arial" panose="020B0604020202020204" pitchFamily="34" charset="0"/>
              </a:rPr>
              <a:t>đôi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má</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hồng</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của</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người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thiếu</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nữ</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mà</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trong</a:t>
            </a:r>
            <a:r>
              <a:rPr lang="en-US" sz="2000" dirty="0">
                <a:solidFill>
                  <a:srgbClr val="000000"/>
                </a:solidFill>
                <a:latin typeface="Arial" panose="020B0604020202020204" pitchFamily="34" charset="0"/>
                <a:cs typeface="Arial" panose="020B0604020202020204" pitchFamily="34" charset="0"/>
              </a:rPr>
              <a:t> con </a:t>
            </a:r>
            <a:r>
              <a:rPr lang="en-US" sz="2000" dirty="0" err="1">
                <a:solidFill>
                  <a:srgbClr val="000000"/>
                </a:solidFill>
                <a:latin typeface="Arial" panose="020B0604020202020204" pitchFamily="34" charset="0"/>
                <a:cs typeface="Arial" panose="020B0604020202020204" pitchFamily="34" charset="0"/>
              </a:rPr>
              <a:t>mắt</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của</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kẻ</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si</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tình</a:t>
            </a:r>
            <a:r>
              <a:rPr lang="en-US" sz="2000" dirty="0">
                <a:solidFill>
                  <a:srgbClr val="000000"/>
                </a:solidFill>
                <a:latin typeface="Arial" panose="020B0604020202020204" pitchFamily="34" charset="0"/>
                <a:cs typeface="Arial" panose="020B0604020202020204" pitchFamily="34" charset="0"/>
              </a:rPr>
              <a:t>” (</a:t>
            </a:r>
            <a:r>
              <a:rPr lang="en-US" sz="2000" dirty="0" err="1">
                <a:solidFill>
                  <a:srgbClr val="000000"/>
                </a:solidFill>
                <a:latin typeface="Arial" panose="020B0604020202020204" pitchFamily="34" charset="0"/>
                <a:cs typeface="Arial" panose="020B0604020202020204" pitchFamily="34" charset="0"/>
              </a:rPr>
              <a:t>Cantơ</a:t>
            </a:r>
            <a:r>
              <a:rPr lang="en-US" sz="2000" dirty="0">
                <a:solidFill>
                  <a:srgbClr val="000000"/>
                </a:solidFill>
                <a:latin typeface="Arial" panose="020B0604020202020204" pitchFamily="34" charset="0"/>
                <a:cs typeface="Arial" panose="020B0604020202020204" pitchFamily="34" charset="0"/>
              </a:rPr>
              <a:t>)</a:t>
            </a:r>
            <a:endParaRPr kumimoji="0" lang="en-US" sz="200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 name="Rectangle 8">
            <a:extLst>
              <a:ext uri="{FF2B5EF4-FFF2-40B4-BE49-F238E27FC236}">
                <a16:creationId xmlns="" xmlns:a16="http://schemas.microsoft.com/office/drawing/2014/main" id="{559E8E73-737D-4FA7-A651-7BA662F812A2}"/>
              </a:ext>
            </a:extLst>
          </p:cNvPr>
          <p:cNvSpPr/>
          <p:nvPr/>
        </p:nvSpPr>
        <p:spPr>
          <a:xfrm>
            <a:off x="5956795" y="244980"/>
            <a:ext cx="1997663" cy="461665"/>
          </a:xfrm>
          <a:prstGeom prst="rect">
            <a:avLst/>
          </a:prstGeom>
        </p:spPr>
        <p:txBody>
          <a:bodyPr wrap="none">
            <a:spAutoFit/>
          </a:bodyPr>
          <a:lstStyle/>
          <a:p>
            <a:pPr marR="0" lvl="0" algn="l" defTabSz="914286" rtl="0" eaLnBrk="1" fontAlgn="auto" latinLnBrk="0" hangingPunct="1">
              <a:lnSpc>
                <a:spcPct val="100000"/>
              </a:lnSpc>
              <a:spcBef>
                <a:spcPts val="0"/>
              </a:spcBef>
              <a:spcAft>
                <a:spcPts val="0"/>
              </a:spcAft>
              <a:buClrTx/>
              <a:buSzTx/>
              <a:tabLst/>
              <a:defRPr/>
            </a:pPr>
            <a:r>
              <a:rPr lang="en-US" sz="2400" b="1" dirty="0">
                <a:solidFill>
                  <a:srgbClr val="FF0066"/>
                </a:solidFill>
                <a:latin typeface="Arial" panose="020B0604020202020204" pitchFamily="34" charset="0"/>
              </a:rPr>
              <a:t>THẢO LUẬN</a:t>
            </a:r>
            <a:endParaRPr kumimoji="0" lang="en-US" sz="2400" b="1" i="0" u="none" strike="noStrike" kern="1200" cap="none" spc="0" normalizeH="0" baseline="0" noProof="0" dirty="0">
              <a:ln>
                <a:noFill/>
              </a:ln>
              <a:solidFill>
                <a:srgbClr val="FF0066"/>
              </a:solidFill>
              <a:effectLst/>
              <a:uLnTx/>
              <a:uFillTx/>
              <a:latin typeface="Calibri" panose="020F0502020204030204"/>
              <a:ea typeface="+mn-ea"/>
              <a:cs typeface="+mn-cs"/>
            </a:endParaRPr>
          </a:p>
        </p:txBody>
      </p:sp>
      <p:grpSp>
        <p:nvGrpSpPr>
          <p:cNvPr id="10" name="Group 21">
            <a:extLst>
              <a:ext uri="{FF2B5EF4-FFF2-40B4-BE49-F238E27FC236}">
                <a16:creationId xmlns="" xmlns:a16="http://schemas.microsoft.com/office/drawing/2014/main" id="{22C6C259-66F7-4B28-89DA-AAC1319DDD14}"/>
              </a:ext>
            </a:extLst>
          </p:cNvPr>
          <p:cNvGrpSpPr>
            <a:grpSpLocks/>
          </p:cNvGrpSpPr>
          <p:nvPr/>
        </p:nvGrpSpPr>
        <p:grpSpPr bwMode="auto">
          <a:xfrm>
            <a:off x="3551583" y="780749"/>
            <a:ext cx="6639487" cy="45719"/>
            <a:chOff x="718" y="607590"/>
            <a:chExt cx="3763" cy="27880946"/>
          </a:xfrm>
        </p:grpSpPr>
        <p:sp>
          <p:nvSpPr>
            <p:cNvPr id="11" name="Line 7">
              <a:extLst>
                <a:ext uri="{FF2B5EF4-FFF2-40B4-BE49-F238E27FC236}">
                  <a16:creationId xmlns="" xmlns:a16="http://schemas.microsoft.com/office/drawing/2014/main" id="{E12241F7-BD72-4E33-8355-7B4E0DE61B07}"/>
                </a:ext>
              </a:extLst>
            </p:cNvPr>
            <p:cNvSpPr>
              <a:spLocks noChangeShapeType="1"/>
            </p:cNvSpPr>
            <p:nvPr/>
          </p:nvSpPr>
          <p:spPr bwMode="auto">
            <a:xfrm>
              <a:off x="1819" y="607590"/>
              <a:ext cx="1693" cy="0"/>
            </a:xfrm>
            <a:prstGeom prst="line">
              <a:avLst/>
            </a:prstGeom>
            <a:noFill/>
            <a:ln w="1270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12" name="Line 8">
              <a:extLst>
                <a:ext uri="{FF2B5EF4-FFF2-40B4-BE49-F238E27FC236}">
                  <a16:creationId xmlns="" xmlns:a16="http://schemas.microsoft.com/office/drawing/2014/main" id="{D753D55C-285E-4BAF-940C-C68351AECF71}"/>
                </a:ext>
              </a:extLst>
            </p:cNvPr>
            <p:cNvSpPr>
              <a:spLocks noChangeShapeType="1"/>
            </p:cNvSpPr>
            <p:nvPr/>
          </p:nvSpPr>
          <p:spPr bwMode="auto">
            <a:xfrm flipV="1">
              <a:off x="718" y="24821857"/>
              <a:ext cx="3763" cy="3666679"/>
            </a:xfrm>
            <a:prstGeom prst="line">
              <a:avLst/>
            </a:prstGeom>
            <a:noFill/>
            <a:ln w="12700">
              <a:solidFill>
                <a:srgbClr val="007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spTree>
    <p:extLst>
      <p:ext uri="{BB962C8B-B14F-4D97-AF65-F5344CB8AC3E}">
        <p14:creationId xmlns:p14="http://schemas.microsoft.com/office/powerpoint/2010/main" val="131579091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354" name="Picture 2" descr="https://dbk.vn/uploads/ckfinder/images/1-content/nen-trang-4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95750" y="0"/>
            <a:ext cx="809625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952361"/>
            <a:ext cx="9982200" cy="84355"/>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Rectangle 2"/>
          <p:cNvSpPr txBox="1">
            <a:spLocks noChangeArrowheads="1"/>
          </p:cNvSpPr>
          <p:nvPr/>
        </p:nvSpPr>
        <p:spPr>
          <a:xfrm>
            <a:off x="281190" y="270571"/>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i="0" dirty="0">
                <a:solidFill>
                  <a:srgbClr val="008000"/>
                </a:solidFill>
                <a:latin typeface="+mn-lt"/>
                <a:ea typeface="+mj-ea"/>
                <a:cs typeface="Times New Roman" charset="0"/>
              </a:rPr>
              <a:t>2. </a:t>
            </a:r>
            <a:r>
              <a:rPr lang="en-US" i="0" dirty="0" err="1">
                <a:solidFill>
                  <a:srgbClr val="008000"/>
                </a:solidFill>
                <a:latin typeface="+mn-lt"/>
                <a:ea typeface="+mj-ea"/>
                <a:cs typeface="Times New Roman" charset="0"/>
              </a:rPr>
              <a:t>Vấn</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đề</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cơ</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bản</a:t>
            </a:r>
            <a:r>
              <a:rPr lang="en-US" i="0" dirty="0">
                <a:solidFill>
                  <a:srgbClr val="008000"/>
                </a:solidFill>
                <a:latin typeface="+mn-lt"/>
                <a:ea typeface="+mj-ea"/>
                <a:cs typeface="Times New Roman" charset="0"/>
              </a:rPr>
              <a:t> của </a:t>
            </a:r>
            <a:r>
              <a:rPr lang="en-US" i="0" dirty="0" err="1">
                <a:solidFill>
                  <a:srgbClr val="008000"/>
                </a:solidFill>
                <a:latin typeface="+mn-lt"/>
                <a:ea typeface="+mj-ea"/>
                <a:cs typeface="Times New Roman" charset="0"/>
              </a:rPr>
              <a:t>triết</a:t>
            </a:r>
            <a:r>
              <a:rPr lang="en-US" i="0" dirty="0">
                <a:solidFill>
                  <a:srgbClr val="008000"/>
                </a:solidFill>
                <a:latin typeface="+mn-lt"/>
                <a:ea typeface="+mj-ea"/>
                <a:cs typeface="Times New Roman" charset="0"/>
              </a:rPr>
              <a:t> học</a:t>
            </a:r>
          </a:p>
        </p:txBody>
      </p:sp>
      <p:sp>
        <p:nvSpPr>
          <p:cNvPr id="7" name="Rectangle 2"/>
          <p:cNvSpPr txBox="1">
            <a:spLocks noChangeArrowheads="1"/>
          </p:cNvSpPr>
          <p:nvPr/>
        </p:nvSpPr>
        <p:spPr>
          <a:xfrm>
            <a:off x="1916417" y="1278016"/>
            <a:ext cx="8208911"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sz="2400" i="0" dirty="0">
                <a:solidFill>
                  <a:srgbClr val="CC0066"/>
                </a:solidFill>
                <a:effectLst>
                  <a:outerShdw blurRad="38100" dist="38100" dir="2700000" algn="tl">
                    <a:srgbClr val="DDDDDD"/>
                  </a:outerShdw>
                </a:effectLst>
                <a:latin typeface="+mn-lt"/>
                <a:ea typeface="+mj-ea"/>
                <a:cs typeface="Times New Roman" charset="0"/>
              </a:rPr>
              <a:t>c. </a:t>
            </a:r>
            <a:r>
              <a:rPr lang="en-US" sz="2400" i="0" dirty="0" err="1">
                <a:solidFill>
                  <a:srgbClr val="CC0066"/>
                </a:solidFill>
                <a:effectLst>
                  <a:outerShdw blurRad="38100" dist="38100" dir="2700000" algn="tl">
                    <a:srgbClr val="DDDDDD"/>
                  </a:outerShdw>
                </a:effectLst>
                <a:latin typeface="+mn-lt"/>
                <a:ea typeface="+mj-ea"/>
                <a:cs typeface="Times New Roman" charset="0"/>
              </a:rPr>
              <a:t>Thuyết</a:t>
            </a:r>
            <a:r>
              <a:rPr lang="en-US" sz="2400" i="0" dirty="0">
                <a:solidFill>
                  <a:srgbClr val="CC0066"/>
                </a:solidFill>
                <a:effectLst>
                  <a:outerShdw blurRad="38100" dist="38100" dir="2700000" algn="tl">
                    <a:srgbClr val="DDDDDD"/>
                  </a:outerShdw>
                </a:effectLst>
                <a:latin typeface="+mn-lt"/>
                <a:ea typeface="+mj-ea"/>
                <a:cs typeface="Times New Roman" charset="0"/>
              </a:rPr>
              <a:t> </a:t>
            </a:r>
            <a:r>
              <a:rPr lang="en-US" sz="2400" i="0" dirty="0" err="1">
                <a:solidFill>
                  <a:srgbClr val="CC0066"/>
                </a:solidFill>
                <a:effectLst>
                  <a:outerShdw blurRad="38100" dist="38100" dir="2700000" algn="tl">
                    <a:srgbClr val="DDDDDD"/>
                  </a:outerShdw>
                </a:effectLst>
                <a:latin typeface="+mn-lt"/>
                <a:ea typeface="+mj-ea"/>
                <a:cs typeface="Times New Roman" charset="0"/>
              </a:rPr>
              <a:t>Khả</a:t>
            </a:r>
            <a:r>
              <a:rPr lang="en-US" sz="2400" i="0" dirty="0">
                <a:solidFill>
                  <a:srgbClr val="CC0066"/>
                </a:solidFill>
                <a:effectLst>
                  <a:outerShdw blurRad="38100" dist="38100" dir="2700000" algn="tl">
                    <a:srgbClr val="DDDDDD"/>
                  </a:outerShdw>
                </a:effectLst>
                <a:latin typeface="+mn-lt"/>
                <a:ea typeface="+mj-ea"/>
                <a:cs typeface="Times New Roman" charset="0"/>
              </a:rPr>
              <a:t> tri </a:t>
            </a:r>
            <a:r>
              <a:rPr lang="en-US" sz="2400" i="0" dirty="0" err="1">
                <a:solidFill>
                  <a:srgbClr val="CC0066"/>
                </a:solidFill>
                <a:effectLst>
                  <a:outerShdw blurRad="38100" dist="38100" dir="2700000" algn="tl">
                    <a:srgbClr val="DDDDDD"/>
                  </a:outerShdw>
                </a:effectLst>
                <a:latin typeface="+mn-lt"/>
                <a:ea typeface="+mj-ea"/>
                <a:cs typeface="Times New Roman" charset="0"/>
              </a:rPr>
              <a:t>và</a:t>
            </a:r>
            <a:r>
              <a:rPr lang="en-US" sz="2400" i="0" dirty="0">
                <a:solidFill>
                  <a:srgbClr val="CC0066"/>
                </a:solidFill>
                <a:effectLst>
                  <a:outerShdw blurRad="38100" dist="38100" dir="2700000" algn="tl">
                    <a:srgbClr val="DDDDDD"/>
                  </a:outerShdw>
                </a:effectLst>
                <a:latin typeface="+mn-lt"/>
                <a:ea typeface="+mj-ea"/>
                <a:cs typeface="Times New Roman" charset="0"/>
              </a:rPr>
              <a:t> </a:t>
            </a:r>
            <a:r>
              <a:rPr lang="en-US" sz="2400" i="0" dirty="0" err="1">
                <a:solidFill>
                  <a:srgbClr val="CC0066"/>
                </a:solidFill>
                <a:effectLst>
                  <a:outerShdw blurRad="38100" dist="38100" dir="2700000" algn="tl">
                    <a:srgbClr val="DDDDDD"/>
                  </a:outerShdw>
                </a:effectLst>
                <a:latin typeface="+mn-lt"/>
                <a:ea typeface="+mj-ea"/>
                <a:cs typeface="Times New Roman" charset="0"/>
              </a:rPr>
              <a:t>thuyết</a:t>
            </a:r>
            <a:r>
              <a:rPr lang="en-US" sz="2400" i="0" dirty="0">
                <a:solidFill>
                  <a:srgbClr val="CC0066"/>
                </a:solidFill>
                <a:effectLst>
                  <a:outerShdw blurRad="38100" dist="38100" dir="2700000" algn="tl">
                    <a:srgbClr val="DDDDDD"/>
                  </a:outerShdw>
                </a:effectLst>
                <a:latin typeface="+mn-lt"/>
                <a:ea typeface="+mj-ea"/>
                <a:cs typeface="Times New Roman" charset="0"/>
              </a:rPr>
              <a:t> </a:t>
            </a:r>
            <a:r>
              <a:rPr lang="en-US" sz="2400" i="0" dirty="0" err="1">
                <a:solidFill>
                  <a:srgbClr val="CC0066"/>
                </a:solidFill>
                <a:effectLst>
                  <a:outerShdw blurRad="38100" dist="38100" dir="2700000" algn="tl">
                    <a:srgbClr val="DDDDDD"/>
                  </a:outerShdw>
                </a:effectLst>
                <a:latin typeface="+mn-lt"/>
                <a:ea typeface="+mj-ea"/>
                <a:cs typeface="Times New Roman" charset="0"/>
              </a:rPr>
              <a:t>Bất</a:t>
            </a:r>
            <a:r>
              <a:rPr lang="en-US" sz="2400" i="0" dirty="0">
                <a:solidFill>
                  <a:srgbClr val="CC0066"/>
                </a:solidFill>
                <a:effectLst>
                  <a:outerShdw blurRad="38100" dist="38100" dir="2700000" algn="tl">
                    <a:srgbClr val="DDDDDD"/>
                  </a:outerShdw>
                </a:effectLst>
                <a:latin typeface="+mn-lt"/>
                <a:ea typeface="+mj-ea"/>
                <a:cs typeface="Times New Roman" charset="0"/>
              </a:rPr>
              <a:t> </a:t>
            </a:r>
            <a:r>
              <a:rPr lang="en-US" sz="2400" i="0" dirty="0" err="1">
                <a:solidFill>
                  <a:srgbClr val="CC0066"/>
                </a:solidFill>
                <a:effectLst>
                  <a:outerShdw blurRad="38100" dist="38100" dir="2700000" algn="tl">
                    <a:srgbClr val="DDDDDD"/>
                  </a:outerShdw>
                </a:effectLst>
                <a:latin typeface="+mn-lt"/>
                <a:ea typeface="+mj-ea"/>
                <a:cs typeface="Times New Roman" charset="0"/>
              </a:rPr>
              <a:t>khả</a:t>
            </a:r>
            <a:r>
              <a:rPr lang="en-US" sz="2400" i="0" dirty="0">
                <a:solidFill>
                  <a:srgbClr val="CC0066"/>
                </a:solidFill>
                <a:effectLst>
                  <a:outerShdw blurRad="38100" dist="38100" dir="2700000" algn="tl">
                    <a:srgbClr val="DDDDDD"/>
                  </a:outerShdw>
                </a:effectLst>
                <a:latin typeface="+mn-lt"/>
                <a:ea typeface="+mj-ea"/>
                <a:cs typeface="Times New Roman" charset="0"/>
              </a:rPr>
              <a:t> tri</a:t>
            </a:r>
          </a:p>
        </p:txBody>
      </p:sp>
      <p:graphicFrame>
        <p:nvGraphicFramePr>
          <p:cNvPr id="8" name="Diagram 7"/>
          <p:cNvGraphicFramePr/>
          <p:nvPr>
            <p:extLst>
              <p:ext uri="{D42A27DB-BD31-4B8C-83A1-F6EECF244321}">
                <p14:modId xmlns:p14="http://schemas.microsoft.com/office/powerpoint/2010/main" val="957194686"/>
              </p:ext>
            </p:extLst>
          </p:nvPr>
        </p:nvGraphicFramePr>
        <p:xfrm>
          <a:off x="1166167" y="1964887"/>
          <a:ext cx="8348893" cy="465181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58920608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 xmlns:a16="http://schemas.microsoft.com/office/drawing/2014/main" id="{B8881EAC-857F-49E4-BD81-915667BAB474}"/>
              </a:ext>
            </a:extLst>
          </p:cNvPr>
          <p:cNvGrpSpPr/>
          <p:nvPr/>
        </p:nvGrpSpPr>
        <p:grpSpPr>
          <a:xfrm>
            <a:off x="1465084" y="2362200"/>
            <a:ext cx="2670349" cy="3752850"/>
            <a:chOff x="1103630" y="1238103"/>
            <a:chExt cx="1980946" cy="4876948"/>
          </a:xfrm>
        </p:grpSpPr>
        <p:sp>
          <p:nvSpPr>
            <p:cNvPr id="13" name="Freeform 12">
              <a:extLst>
                <a:ext uri="{FF2B5EF4-FFF2-40B4-BE49-F238E27FC236}">
                  <a16:creationId xmlns="" xmlns:a16="http://schemas.microsoft.com/office/drawing/2014/main" id="{DF2723B8-885F-4C3A-AECD-F32119D7CDC4}"/>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20" name="Freeform 19">
              <a:extLst>
                <a:ext uri="{FF2B5EF4-FFF2-40B4-BE49-F238E27FC236}">
                  <a16:creationId xmlns="" xmlns:a16="http://schemas.microsoft.com/office/drawing/2014/main" id="{0C1ACB5E-1178-45A0-9D11-DC031AB7EC94}"/>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22" name="Isosceles Triangle 21">
              <a:extLst>
                <a:ext uri="{FF2B5EF4-FFF2-40B4-BE49-F238E27FC236}">
                  <a16:creationId xmlns="" xmlns:a16="http://schemas.microsoft.com/office/drawing/2014/main" id="{EB765F39-FD28-48FE-83F9-29C41958D2D7}"/>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12" name="Freeform 11">
              <a:extLst>
                <a:ext uri="{FF2B5EF4-FFF2-40B4-BE49-F238E27FC236}">
                  <a16:creationId xmlns="" xmlns:a16="http://schemas.microsoft.com/office/drawing/2014/main" id="{8DECCA68-C3A0-41C4-83E1-F58E57323A11}"/>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1">
                    <a:lumMod val="88000"/>
                  </a:schemeClr>
                </a:gs>
                <a:gs pos="69000">
                  <a:schemeClr val="accent1"/>
                </a:gs>
                <a:gs pos="65000">
                  <a:schemeClr val="accent1">
                    <a:lumMod val="60000"/>
                    <a:lumOff val="40000"/>
                  </a:schemeClr>
                </a:gs>
                <a:gs pos="33000">
                  <a:schemeClr val="accent1">
                    <a:lumMod val="60000"/>
                    <a:lumOff val="40000"/>
                  </a:schemeClr>
                </a:gs>
                <a:gs pos="30000">
                  <a:schemeClr val="accent1">
                    <a:lumMod val="75000"/>
                  </a:schemeClr>
                </a:gs>
                <a:gs pos="100000">
                  <a:schemeClr val="accent1"/>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8" name="Rounded Rectangle 7">
              <a:extLst>
                <a:ext uri="{FF2B5EF4-FFF2-40B4-BE49-F238E27FC236}">
                  <a16:creationId xmlns="" xmlns:a16="http://schemas.microsoft.com/office/drawing/2014/main" id="{703AC572-BDE2-465A-88C0-C84520F4F0FE}"/>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2" name="Freeform 31">
              <a:extLst>
                <a:ext uri="{FF2B5EF4-FFF2-40B4-BE49-F238E27FC236}">
                  <a16:creationId xmlns="" xmlns:a16="http://schemas.microsoft.com/office/drawing/2014/main" id="{6A5C58D0-0951-49A1-9F0E-8691410B2569}"/>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grpSp>
      <p:grpSp>
        <p:nvGrpSpPr>
          <p:cNvPr id="34" name="Group 33">
            <a:extLst>
              <a:ext uri="{FF2B5EF4-FFF2-40B4-BE49-F238E27FC236}">
                <a16:creationId xmlns="" xmlns:a16="http://schemas.microsoft.com/office/drawing/2014/main" id="{B1EB1EC2-7E32-44C9-939A-F94010811133}"/>
              </a:ext>
            </a:extLst>
          </p:cNvPr>
          <p:cNvGrpSpPr/>
          <p:nvPr/>
        </p:nvGrpSpPr>
        <p:grpSpPr>
          <a:xfrm>
            <a:off x="4648200" y="2362200"/>
            <a:ext cx="2760987" cy="3752850"/>
            <a:chOff x="1103630" y="1238103"/>
            <a:chExt cx="1980946" cy="4876948"/>
          </a:xfrm>
        </p:grpSpPr>
        <p:sp>
          <p:nvSpPr>
            <p:cNvPr id="35" name="Freeform 34">
              <a:extLst>
                <a:ext uri="{FF2B5EF4-FFF2-40B4-BE49-F238E27FC236}">
                  <a16:creationId xmlns="" xmlns:a16="http://schemas.microsoft.com/office/drawing/2014/main" id="{E916844F-F396-4676-A3B8-BDCB3EE7EF1F}"/>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6" name="Freeform 35">
              <a:extLst>
                <a:ext uri="{FF2B5EF4-FFF2-40B4-BE49-F238E27FC236}">
                  <a16:creationId xmlns="" xmlns:a16="http://schemas.microsoft.com/office/drawing/2014/main" id="{B476E883-BD31-40B4-9F16-FB8BBAA3A795}"/>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7" name="Isosceles Triangle 36">
              <a:extLst>
                <a:ext uri="{FF2B5EF4-FFF2-40B4-BE49-F238E27FC236}">
                  <a16:creationId xmlns="" xmlns:a16="http://schemas.microsoft.com/office/drawing/2014/main" id="{406783D2-7F1A-4FEE-B9EB-EC98DF56B8F1}"/>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8" name="Freeform 37">
              <a:extLst>
                <a:ext uri="{FF2B5EF4-FFF2-40B4-BE49-F238E27FC236}">
                  <a16:creationId xmlns="" xmlns:a16="http://schemas.microsoft.com/office/drawing/2014/main" id="{DAC2A6C3-9140-4BFE-88D2-F07867EDC763}"/>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2">
                    <a:lumMod val="75000"/>
                  </a:schemeClr>
                </a:gs>
                <a:gs pos="69000">
                  <a:schemeClr val="accent2">
                    <a:lumMod val="88000"/>
                  </a:schemeClr>
                </a:gs>
                <a:gs pos="65000">
                  <a:schemeClr val="accent2">
                    <a:lumMod val="60000"/>
                    <a:lumOff val="40000"/>
                  </a:schemeClr>
                </a:gs>
                <a:gs pos="33000">
                  <a:schemeClr val="accent2">
                    <a:lumMod val="60000"/>
                    <a:lumOff val="40000"/>
                  </a:schemeClr>
                </a:gs>
                <a:gs pos="30000">
                  <a:schemeClr val="accent2">
                    <a:lumMod val="75000"/>
                  </a:schemeClr>
                </a:gs>
                <a:gs pos="100000">
                  <a:schemeClr val="accent2">
                    <a:lumMod val="88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39" name="Rounded Rectangle 38">
              <a:extLst>
                <a:ext uri="{FF2B5EF4-FFF2-40B4-BE49-F238E27FC236}">
                  <a16:creationId xmlns="" xmlns:a16="http://schemas.microsoft.com/office/drawing/2014/main" id="{8F10587A-5114-43FA-AA8F-B787E9C06855}"/>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0" name="Freeform 39">
              <a:extLst>
                <a:ext uri="{FF2B5EF4-FFF2-40B4-BE49-F238E27FC236}">
                  <a16:creationId xmlns="" xmlns:a16="http://schemas.microsoft.com/office/drawing/2014/main" id="{4498CD9B-6397-4255-9B7C-808877204605}"/>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grpSp>
      <p:grpSp>
        <p:nvGrpSpPr>
          <p:cNvPr id="41" name="Group 40">
            <a:extLst>
              <a:ext uri="{FF2B5EF4-FFF2-40B4-BE49-F238E27FC236}">
                <a16:creationId xmlns="" xmlns:a16="http://schemas.microsoft.com/office/drawing/2014/main" id="{06B2F62E-048D-420B-9EEB-1D6BD4CDD0AC}"/>
              </a:ext>
            </a:extLst>
          </p:cNvPr>
          <p:cNvGrpSpPr/>
          <p:nvPr/>
        </p:nvGrpSpPr>
        <p:grpSpPr>
          <a:xfrm>
            <a:off x="8088247" y="2334128"/>
            <a:ext cx="2654163" cy="3752850"/>
            <a:chOff x="1103630" y="1238103"/>
            <a:chExt cx="1980946" cy="4876948"/>
          </a:xfrm>
        </p:grpSpPr>
        <p:sp>
          <p:nvSpPr>
            <p:cNvPr id="42" name="Freeform 41">
              <a:extLst>
                <a:ext uri="{FF2B5EF4-FFF2-40B4-BE49-F238E27FC236}">
                  <a16:creationId xmlns="" xmlns:a16="http://schemas.microsoft.com/office/drawing/2014/main" id="{D02C3341-FBCE-49E9-BB16-F0FEEE7B2DB8}"/>
                </a:ext>
              </a:extLst>
            </p:cNvPr>
            <p:cNvSpPr/>
            <p:nvPr/>
          </p:nvSpPr>
          <p:spPr>
            <a:xfrm>
              <a:off x="1103630" y="1243330"/>
              <a:ext cx="98641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ACCB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3" name="Freeform 42">
              <a:extLst>
                <a:ext uri="{FF2B5EF4-FFF2-40B4-BE49-F238E27FC236}">
                  <a16:creationId xmlns="" xmlns:a16="http://schemas.microsoft.com/office/drawing/2014/main" id="{5D6AE97A-8405-47F7-87C2-989FD01FCC02}"/>
                </a:ext>
              </a:extLst>
            </p:cNvPr>
            <p:cNvSpPr/>
            <p:nvPr/>
          </p:nvSpPr>
          <p:spPr>
            <a:xfrm flipH="1">
              <a:off x="2090738" y="1243330"/>
              <a:ext cx="993140" cy="927100"/>
            </a:xfrm>
            <a:custGeom>
              <a:avLst/>
              <a:gdLst>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 name="connsiteX0" fmla="*/ 977900 w 977900"/>
                <a:gd name="connsiteY0" fmla="*/ 0 h 927100"/>
                <a:gd name="connsiteX1" fmla="*/ 514350 w 977900"/>
                <a:gd name="connsiteY1" fmla="*/ 927100 h 927100"/>
                <a:gd name="connsiteX2" fmla="*/ 57150 w 977900"/>
                <a:gd name="connsiteY2" fmla="*/ 812800 h 927100"/>
                <a:gd name="connsiteX3" fmla="*/ 0 w 977900"/>
                <a:gd name="connsiteY3" fmla="*/ 723900 h 927100"/>
                <a:gd name="connsiteX4" fmla="*/ 787400 w 977900"/>
                <a:gd name="connsiteY4" fmla="*/ 107950 h 927100"/>
                <a:gd name="connsiteX5" fmla="*/ 977900 w 977900"/>
                <a:gd name="connsiteY5" fmla="*/ 0 h 9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900" h="927100">
                  <a:moveTo>
                    <a:pt x="977900" y="0"/>
                  </a:moveTo>
                  <a:lnTo>
                    <a:pt x="514350" y="927100"/>
                  </a:lnTo>
                  <a:lnTo>
                    <a:pt x="57150" y="812800"/>
                  </a:lnTo>
                  <a:lnTo>
                    <a:pt x="0" y="723900"/>
                  </a:lnTo>
                  <a:lnTo>
                    <a:pt x="787400" y="107950"/>
                  </a:lnTo>
                  <a:cubicBezTo>
                    <a:pt x="850900" y="71967"/>
                    <a:pt x="892175" y="32808"/>
                    <a:pt x="977900" y="0"/>
                  </a:cubicBezTo>
                  <a:close/>
                </a:path>
              </a:pathLst>
            </a:custGeom>
            <a:solidFill>
              <a:srgbClr val="EBC8A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4" name="Isosceles Triangle 43">
              <a:extLst>
                <a:ext uri="{FF2B5EF4-FFF2-40B4-BE49-F238E27FC236}">
                  <a16:creationId xmlns="" xmlns:a16="http://schemas.microsoft.com/office/drawing/2014/main" id="{40A006A6-0349-4E46-A6BE-0CEB47EE6252}"/>
                </a:ext>
              </a:extLst>
            </p:cNvPr>
            <p:cNvSpPr/>
            <p:nvPr/>
          </p:nvSpPr>
          <p:spPr>
            <a:xfrm>
              <a:off x="1650206" y="1245396"/>
              <a:ext cx="883444" cy="869156"/>
            </a:xfrm>
            <a:prstGeom prst="triangle">
              <a:avLst/>
            </a:prstGeom>
            <a:solidFill>
              <a:srgbClr val="FFE3CD"/>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5" name="Freeform 44">
              <a:extLst>
                <a:ext uri="{FF2B5EF4-FFF2-40B4-BE49-F238E27FC236}">
                  <a16:creationId xmlns="" xmlns:a16="http://schemas.microsoft.com/office/drawing/2014/main" id="{0438DE85-B1FD-40D8-9798-A12E5316AE37}"/>
                </a:ext>
              </a:extLst>
            </p:cNvPr>
            <p:cNvSpPr/>
            <p:nvPr/>
          </p:nvSpPr>
          <p:spPr>
            <a:xfrm>
              <a:off x="1104900" y="1953120"/>
              <a:ext cx="1979676" cy="4161931"/>
            </a:xfrm>
            <a:custGeom>
              <a:avLst/>
              <a:gdLst>
                <a:gd name="connsiteX0" fmla="*/ 1346752 w 1979676"/>
                <a:gd name="connsiteY0" fmla="*/ 0 h 4161931"/>
                <a:gd name="connsiteX1" fmla="*/ 1377820 w 1979676"/>
                <a:gd name="connsiteY1" fmla="*/ 23011 h 4161931"/>
                <a:gd name="connsiteX2" fmla="*/ 1668780 w 1979676"/>
                <a:gd name="connsiteY2" fmla="*/ 96661 h 4161931"/>
                <a:gd name="connsiteX3" fmla="*/ 1959740 w 1979676"/>
                <a:gd name="connsiteY3" fmla="*/ 23011 h 4161931"/>
                <a:gd name="connsiteX4" fmla="*/ 1979676 w 1979676"/>
                <a:gd name="connsiteY4" fmla="*/ 8245 h 4161931"/>
                <a:gd name="connsiteX5" fmla="*/ 1979676 w 1979676"/>
                <a:gd name="connsiteY5" fmla="*/ 3998746 h 4161931"/>
                <a:gd name="connsiteX6" fmla="*/ 1816491 w 1979676"/>
                <a:gd name="connsiteY6" fmla="*/ 4161931 h 4161931"/>
                <a:gd name="connsiteX7" fmla="*/ 163185 w 1979676"/>
                <a:gd name="connsiteY7" fmla="*/ 4161931 h 4161931"/>
                <a:gd name="connsiteX8" fmla="*/ 0 w 1979676"/>
                <a:gd name="connsiteY8" fmla="*/ 3998746 h 4161931"/>
                <a:gd name="connsiteX9" fmla="*/ 0 w 1979676"/>
                <a:gd name="connsiteY9" fmla="*/ 7116 h 4161931"/>
                <a:gd name="connsiteX10" fmla="*/ 21460 w 1979676"/>
                <a:gd name="connsiteY10" fmla="*/ 23010 h 4161931"/>
                <a:gd name="connsiteX11" fmla="*/ 312420 w 1979676"/>
                <a:gd name="connsiteY11" fmla="*/ 96661 h 4161931"/>
                <a:gd name="connsiteX12" fmla="*/ 603380 w 1979676"/>
                <a:gd name="connsiteY12" fmla="*/ 23010 h 4161931"/>
                <a:gd name="connsiteX13" fmla="*/ 627292 w 1979676"/>
                <a:gd name="connsiteY13" fmla="*/ 5300 h 4161931"/>
                <a:gd name="connsiteX14" fmla="*/ 654303 w 1979676"/>
                <a:gd name="connsiteY14" fmla="*/ 23010 h 4161931"/>
                <a:gd name="connsiteX15" fmla="*/ 982980 w 1979676"/>
                <a:gd name="connsiteY15" fmla="*/ 96661 h 4161931"/>
                <a:gd name="connsiteX16" fmla="*/ 1311658 w 1979676"/>
                <a:gd name="connsiteY16" fmla="*/ 23011 h 416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9676" h="4161931">
                  <a:moveTo>
                    <a:pt x="1346752" y="0"/>
                  </a:moveTo>
                  <a:lnTo>
                    <a:pt x="1377820" y="23011"/>
                  </a:lnTo>
                  <a:cubicBezTo>
                    <a:pt x="1452283" y="68516"/>
                    <a:pt x="1555153" y="96661"/>
                    <a:pt x="1668780" y="96661"/>
                  </a:cubicBezTo>
                  <a:cubicBezTo>
                    <a:pt x="1782407" y="96661"/>
                    <a:pt x="1885277" y="68516"/>
                    <a:pt x="1959740" y="23011"/>
                  </a:cubicBezTo>
                  <a:lnTo>
                    <a:pt x="1979676" y="8245"/>
                  </a:lnTo>
                  <a:lnTo>
                    <a:pt x="1979676" y="3998746"/>
                  </a:lnTo>
                  <a:cubicBezTo>
                    <a:pt x="1979676" y="4088871"/>
                    <a:pt x="1906616" y="4161931"/>
                    <a:pt x="1816491" y="4161931"/>
                  </a:cubicBezTo>
                  <a:lnTo>
                    <a:pt x="163185" y="4161931"/>
                  </a:lnTo>
                  <a:cubicBezTo>
                    <a:pt x="73060" y="4161931"/>
                    <a:pt x="0" y="4088871"/>
                    <a:pt x="0" y="3998746"/>
                  </a:cubicBezTo>
                  <a:lnTo>
                    <a:pt x="0" y="7116"/>
                  </a:lnTo>
                  <a:lnTo>
                    <a:pt x="21460" y="23010"/>
                  </a:lnTo>
                  <a:cubicBezTo>
                    <a:pt x="95923" y="68516"/>
                    <a:pt x="198793" y="96661"/>
                    <a:pt x="312420" y="96661"/>
                  </a:cubicBezTo>
                  <a:cubicBezTo>
                    <a:pt x="426047" y="96661"/>
                    <a:pt x="528917" y="68516"/>
                    <a:pt x="603380" y="23010"/>
                  </a:cubicBezTo>
                  <a:lnTo>
                    <a:pt x="627292" y="5300"/>
                  </a:lnTo>
                  <a:lnTo>
                    <a:pt x="654303" y="23010"/>
                  </a:lnTo>
                  <a:cubicBezTo>
                    <a:pt x="738419" y="68516"/>
                    <a:pt x="854624" y="96661"/>
                    <a:pt x="982980" y="96661"/>
                  </a:cubicBezTo>
                  <a:cubicBezTo>
                    <a:pt x="1111337" y="96661"/>
                    <a:pt x="1227542" y="68516"/>
                    <a:pt x="1311658" y="23011"/>
                  </a:cubicBezTo>
                  <a:close/>
                </a:path>
              </a:pathLst>
            </a:custGeom>
            <a:gradFill flip="none" rotWithShape="1">
              <a:gsLst>
                <a:gs pos="0">
                  <a:schemeClr val="accent3">
                    <a:lumMod val="75000"/>
                  </a:schemeClr>
                </a:gs>
                <a:gs pos="69000">
                  <a:schemeClr val="accent3"/>
                </a:gs>
                <a:gs pos="65000">
                  <a:schemeClr val="accent3">
                    <a:lumMod val="60000"/>
                    <a:lumOff val="40000"/>
                  </a:schemeClr>
                </a:gs>
                <a:gs pos="33000">
                  <a:schemeClr val="accent3">
                    <a:lumMod val="60000"/>
                    <a:lumOff val="40000"/>
                  </a:schemeClr>
                </a:gs>
                <a:gs pos="30000">
                  <a:schemeClr val="accent3">
                    <a:lumMod val="75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6" name="Rounded Rectangle 45">
              <a:extLst>
                <a:ext uri="{FF2B5EF4-FFF2-40B4-BE49-F238E27FC236}">
                  <a16:creationId xmlns="" xmlns:a16="http://schemas.microsoft.com/office/drawing/2014/main" id="{86A46E44-8A7E-4C35-8A9C-8CEEBBCC2190}"/>
                </a:ext>
              </a:extLst>
            </p:cNvPr>
            <p:cNvSpPr/>
            <p:nvPr/>
          </p:nvSpPr>
          <p:spPr>
            <a:xfrm>
              <a:off x="1314450" y="2247900"/>
              <a:ext cx="1581150" cy="3628644"/>
            </a:xfrm>
            <a:prstGeom prst="roundRect">
              <a:avLst>
                <a:gd name="adj" fmla="val 10643"/>
              </a:avLst>
            </a:prstGeom>
            <a:gradFill flip="none" rotWithShape="1">
              <a:gsLst>
                <a:gs pos="0">
                  <a:schemeClr val="bg1">
                    <a:lumMod val="95000"/>
                  </a:schemeClr>
                </a:gs>
                <a:gs pos="50000">
                  <a:schemeClr val="bg1">
                    <a:lumMod val="83000"/>
                    <a:lumOff val="17000"/>
                  </a:schemeClr>
                </a:gs>
                <a:gs pos="100000">
                  <a:srgbClr val="FDFDFD">
                    <a:shade val="100000"/>
                    <a:satMod val="115000"/>
                  </a:srgb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sp>
          <p:nvSpPr>
            <p:cNvPr id="47" name="Freeform 46">
              <a:extLst>
                <a:ext uri="{FF2B5EF4-FFF2-40B4-BE49-F238E27FC236}">
                  <a16:creationId xmlns="" xmlns:a16="http://schemas.microsoft.com/office/drawing/2014/main" id="{6D9ECEFB-A1C6-471D-9637-32F9B8CAEABA}"/>
                </a:ext>
              </a:extLst>
            </p:cNvPr>
            <p:cNvSpPr/>
            <p:nvPr/>
          </p:nvSpPr>
          <p:spPr>
            <a:xfrm>
              <a:off x="1884839" y="1238103"/>
              <a:ext cx="420211" cy="212081"/>
            </a:xfrm>
            <a:custGeom>
              <a:avLst/>
              <a:gdLst>
                <a:gd name="connsiteX0" fmla="*/ 445294 w 445294"/>
                <a:gd name="connsiteY0" fmla="*/ 46584 h 212081"/>
                <a:gd name="connsiteX1" fmla="*/ 427797 w 445294"/>
                <a:gd name="connsiteY1" fmla="*/ 111003 h 212081"/>
                <a:gd name="connsiteX2" fmla="*/ 427094 w 445294"/>
                <a:gd name="connsiteY2" fmla="*/ 111778 h 212081"/>
                <a:gd name="connsiteX3" fmla="*/ 427797 w 445294"/>
                <a:gd name="connsiteY3" fmla="*/ 111003 h 212081"/>
                <a:gd name="connsiteX4" fmla="*/ 445294 w 445294"/>
                <a:gd name="connsiteY4" fmla="*/ 46584 h 212081"/>
                <a:gd name="connsiteX5" fmla="*/ 218933 w 445294"/>
                <a:gd name="connsiteY5" fmla="*/ 0 h 212081"/>
                <a:gd name="connsiteX6" fmla="*/ 211793 w 445294"/>
                <a:gd name="connsiteY6" fmla="*/ 14156 h 212081"/>
                <a:gd name="connsiteX7" fmla="*/ 220737 w 445294"/>
                <a:gd name="connsiteY7" fmla="*/ 2178 h 212081"/>
                <a:gd name="connsiteX8" fmla="*/ 219631 w 445294"/>
                <a:gd name="connsiteY8" fmla="*/ 0 h 212081"/>
                <a:gd name="connsiteX9" fmla="*/ 413100 w 445294"/>
                <a:gd name="connsiteY9" fmla="*/ 107950 h 212081"/>
                <a:gd name="connsiteX10" fmla="*/ 423383 w 445294"/>
                <a:gd name="connsiteY10" fmla="*/ 115870 h 212081"/>
                <a:gd name="connsiteX11" fmla="*/ 380082 w 445294"/>
                <a:gd name="connsiteY11" fmla="*/ 163608 h 212081"/>
                <a:gd name="connsiteX12" fmla="*/ 222647 w 445294"/>
                <a:gd name="connsiteY12" fmla="*/ 212081 h 212081"/>
                <a:gd name="connsiteX13" fmla="*/ 0 w 445294"/>
                <a:gd name="connsiteY13" fmla="*/ 46584 h 212081"/>
                <a:gd name="connsiteX14" fmla="*/ 17497 w 445294"/>
                <a:gd name="connsiteY14" fmla="*/ 111003 h 212081"/>
                <a:gd name="connsiteX15" fmla="*/ 19703 w 445294"/>
                <a:gd name="connsiteY15" fmla="*/ 113435 h 212081"/>
                <a:gd name="connsiteX16" fmla="*/ 26775 w 445294"/>
                <a:gd name="connsiteY16" fmla="*/ 107950 h 212081"/>
                <a:gd name="connsiteX17" fmla="*/ 218933 w 445294"/>
                <a:gd name="connsiteY17" fmla="*/ 0 h 212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5294" h="212081">
                  <a:moveTo>
                    <a:pt x="445294" y="46584"/>
                  </a:moveTo>
                  <a:cubicBezTo>
                    <a:pt x="445294" y="69434"/>
                    <a:pt x="439064" y="91203"/>
                    <a:pt x="427797" y="111003"/>
                  </a:cubicBezTo>
                  <a:lnTo>
                    <a:pt x="427094" y="111778"/>
                  </a:lnTo>
                  <a:lnTo>
                    <a:pt x="427797" y="111003"/>
                  </a:lnTo>
                  <a:cubicBezTo>
                    <a:pt x="439064" y="91203"/>
                    <a:pt x="445294" y="69434"/>
                    <a:pt x="445294" y="46584"/>
                  </a:cubicBezTo>
                  <a:close/>
                  <a:moveTo>
                    <a:pt x="218933" y="0"/>
                  </a:moveTo>
                  <a:lnTo>
                    <a:pt x="211793" y="14156"/>
                  </a:lnTo>
                  <a:lnTo>
                    <a:pt x="220737" y="2178"/>
                  </a:lnTo>
                  <a:lnTo>
                    <a:pt x="219631" y="0"/>
                  </a:lnTo>
                  <a:cubicBezTo>
                    <a:pt x="306692" y="32808"/>
                    <a:pt x="348610" y="71967"/>
                    <a:pt x="413100" y="107950"/>
                  </a:cubicBezTo>
                  <a:lnTo>
                    <a:pt x="423383" y="115870"/>
                  </a:lnTo>
                  <a:lnTo>
                    <a:pt x="380082" y="163608"/>
                  </a:lnTo>
                  <a:cubicBezTo>
                    <a:pt x="339791" y="193557"/>
                    <a:pt x="284130" y="212081"/>
                    <a:pt x="222647" y="212081"/>
                  </a:cubicBezTo>
                  <a:cubicBezTo>
                    <a:pt x="99682" y="212081"/>
                    <a:pt x="0" y="137985"/>
                    <a:pt x="0" y="46584"/>
                  </a:cubicBezTo>
                  <a:cubicBezTo>
                    <a:pt x="0" y="69434"/>
                    <a:pt x="6230" y="91203"/>
                    <a:pt x="17497" y="111003"/>
                  </a:cubicBezTo>
                  <a:lnTo>
                    <a:pt x="19703" y="113435"/>
                  </a:lnTo>
                  <a:lnTo>
                    <a:pt x="26775" y="107950"/>
                  </a:lnTo>
                  <a:cubicBezTo>
                    <a:pt x="90828" y="71967"/>
                    <a:pt x="132462" y="32808"/>
                    <a:pt x="218933" y="0"/>
                  </a:cubicBezTo>
                  <a:close/>
                </a:path>
              </a:pathLst>
            </a:custGeom>
            <a:solidFill>
              <a:schemeClr val="tx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sym typeface="Arial"/>
                <a:rtl val="0"/>
              </a:endParaRPr>
            </a:p>
          </p:txBody>
        </p:sp>
      </p:grpSp>
      <p:pic>
        <p:nvPicPr>
          <p:cNvPr id="2050" name="Picture 2">
            <a:extLst>
              <a:ext uri="{FF2B5EF4-FFF2-40B4-BE49-F238E27FC236}">
                <a16:creationId xmlns="" xmlns:a16="http://schemas.microsoft.com/office/drawing/2014/main" id="{BCAE1A39-641E-4C8F-9C35-07CFB72B1DD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3939" y="265972"/>
            <a:ext cx="1447800" cy="1009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a:extLst>
              <a:ext uri="{FF2B5EF4-FFF2-40B4-BE49-F238E27FC236}">
                <a16:creationId xmlns="" xmlns:a16="http://schemas.microsoft.com/office/drawing/2014/main" id="{EF42EDF5-8D0B-490F-B5B5-79966F49F8C1}"/>
              </a:ext>
            </a:extLst>
          </p:cNvPr>
          <p:cNvPicPr>
            <a:picLocks noChangeAspect="1"/>
          </p:cNvPicPr>
          <p:nvPr/>
        </p:nvPicPr>
        <p:blipFill>
          <a:blip r:embed="rId3"/>
          <a:stretch>
            <a:fillRect/>
          </a:stretch>
        </p:blipFill>
        <p:spPr>
          <a:xfrm>
            <a:off x="10434253" y="232178"/>
            <a:ext cx="1450975" cy="1005927"/>
          </a:xfrm>
          <a:prstGeom prst="rect">
            <a:avLst/>
          </a:prstGeom>
        </p:spPr>
      </p:pic>
      <p:pic>
        <p:nvPicPr>
          <p:cNvPr id="2051" name="Picture 3">
            <a:extLst>
              <a:ext uri="{FF2B5EF4-FFF2-40B4-BE49-F238E27FC236}">
                <a16:creationId xmlns="" xmlns:a16="http://schemas.microsoft.com/office/drawing/2014/main" id="{8A234419-9B2D-4BAE-98DE-D6F8B67E450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046577">
            <a:off x="10799255" y="5742894"/>
            <a:ext cx="1130300" cy="803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 name="Picture 4">
            <a:extLst>
              <a:ext uri="{FF2B5EF4-FFF2-40B4-BE49-F238E27FC236}">
                <a16:creationId xmlns="" xmlns:a16="http://schemas.microsoft.com/office/drawing/2014/main" id="{3B7FAC73-6EB3-46D9-BE0F-B939ED4B4F5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9485816">
            <a:off x="196012" y="5694912"/>
            <a:ext cx="1154112" cy="839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Box 49">
            <a:extLst>
              <a:ext uri="{FF2B5EF4-FFF2-40B4-BE49-F238E27FC236}">
                <a16:creationId xmlns="" xmlns:a16="http://schemas.microsoft.com/office/drawing/2014/main" id="{758E5FFB-C0FC-4171-95D3-0EFA6EA5D4E1}"/>
              </a:ext>
            </a:extLst>
          </p:cNvPr>
          <p:cNvSpPr txBox="1"/>
          <p:nvPr/>
        </p:nvSpPr>
        <p:spPr>
          <a:xfrm>
            <a:off x="1847140" y="3323992"/>
            <a:ext cx="1895284" cy="2862322"/>
          </a:xfrm>
          <a:prstGeom prst="rect">
            <a:avLst/>
          </a:prstGeom>
          <a:noFill/>
        </p:spPr>
        <p:txBody>
          <a:bodyPr wrap="square">
            <a:spAutoFit/>
          </a:bodyPr>
          <a:lstStyle/>
          <a:p>
            <a:pPr algn="ctr" defTabSz="914400"/>
            <a:r>
              <a:rPr lang="en-US" sz="2000" dirty="0" err="1">
                <a:solidFill>
                  <a:srgbClr val="3333CC"/>
                </a:solidFill>
                <a:cs typeface="Times New Roman" panose="02020603050405020304" pitchFamily="18" charset="0"/>
              </a:rPr>
              <a:t>K</a:t>
            </a:r>
            <a:r>
              <a:rPr lang="en-US" sz="2000" b="0" dirty="0" err="1">
                <a:solidFill>
                  <a:srgbClr val="3333CC"/>
                </a:solidFill>
                <a:latin typeface="+mn-lt"/>
                <a:cs typeface="Times New Roman" panose="02020603050405020304" pitchFamily="18" charset="0"/>
              </a:rPr>
              <a:t>hẳng</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định</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khả</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năng</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nhận</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thức</a:t>
            </a:r>
            <a:r>
              <a:rPr lang="en-US" sz="2000" b="0" dirty="0">
                <a:solidFill>
                  <a:srgbClr val="3333CC"/>
                </a:solidFill>
                <a:latin typeface="+mn-lt"/>
                <a:cs typeface="Times New Roman" panose="02020603050405020304" pitchFamily="18" charset="0"/>
              </a:rPr>
              <a:t> </a:t>
            </a:r>
            <a:r>
              <a:rPr lang="en-US" sz="2000" b="0" dirty="0" err="1">
                <a:solidFill>
                  <a:srgbClr val="3333CC"/>
                </a:solidFill>
                <a:latin typeface="+mn-lt"/>
                <a:cs typeface="Times New Roman" panose="02020603050405020304" pitchFamily="18" charset="0"/>
              </a:rPr>
              <a:t>của</a:t>
            </a:r>
            <a:r>
              <a:rPr lang="en-US" sz="2000" b="0" dirty="0">
                <a:solidFill>
                  <a:srgbClr val="3333CC"/>
                </a:solidFill>
                <a:latin typeface="+mn-lt"/>
                <a:cs typeface="Times New Roman" panose="02020603050405020304" pitchFamily="18" charset="0"/>
              </a:rPr>
              <a:t> con </a:t>
            </a:r>
            <a:r>
              <a:rPr lang="en-US" sz="2000" b="0" dirty="0" err="1">
                <a:solidFill>
                  <a:srgbClr val="3333CC"/>
                </a:solidFill>
                <a:latin typeface="+mn-lt"/>
                <a:cs typeface="Times New Roman" panose="02020603050405020304" pitchFamily="18" charset="0"/>
              </a:rPr>
              <a:t>người</a:t>
            </a:r>
            <a:r>
              <a:rPr lang="en-US" sz="2000" b="0" dirty="0">
                <a:solidFill>
                  <a:srgbClr val="3333CC"/>
                </a:solidFill>
                <a:latin typeface="+mn-lt"/>
                <a:cs typeface="Times New Roman" panose="02020603050405020304" pitchFamily="18" charset="0"/>
              </a:rPr>
              <a:t>.</a:t>
            </a:r>
          </a:p>
          <a:p>
            <a:pPr algn="ctr" defTabSz="914400"/>
            <a:r>
              <a:rPr lang="en-US" sz="2000" dirty="0" err="1">
                <a:solidFill>
                  <a:srgbClr val="3333CC"/>
                </a:solidFill>
                <a:cs typeface="Times New Roman" panose="02020603050405020304" pitchFamily="18" charset="0"/>
              </a:rPr>
              <a:t>Về</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nguyên</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tắc</a:t>
            </a:r>
            <a:r>
              <a:rPr lang="en-US" sz="2000" dirty="0">
                <a:solidFill>
                  <a:srgbClr val="3333CC"/>
                </a:solidFill>
                <a:cs typeface="Times New Roman" panose="02020603050405020304" pitchFamily="18" charset="0"/>
              </a:rPr>
              <a:t>, con </a:t>
            </a:r>
            <a:r>
              <a:rPr lang="en-US" sz="2000" dirty="0" err="1">
                <a:solidFill>
                  <a:srgbClr val="3333CC"/>
                </a:solidFill>
                <a:cs typeface="Times New Roman" panose="02020603050405020304" pitchFamily="18" charset="0"/>
              </a:rPr>
              <a:t>người</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có</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thể</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hiểu</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được</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bản</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chất</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của</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sự</a:t>
            </a:r>
            <a:r>
              <a:rPr lang="en-US" sz="2000" dirty="0">
                <a:solidFill>
                  <a:srgbClr val="3333CC"/>
                </a:solidFill>
                <a:cs typeface="Times New Roman" panose="02020603050405020304" pitchFamily="18" charset="0"/>
              </a:rPr>
              <a:t> </a:t>
            </a:r>
            <a:r>
              <a:rPr lang="en-US" sz="2000" dirty="0" err="1">
                <a:solidFill>
                  <a:srgbClr val="3333CC"/>
                </a:solidFill>
                <a:cs typeface="Times New Roman" panose="02020603050405020304" pitchFamily="18" charset="0"/>
              </a:rPr>
              <a:t>vật</a:t>
            </a:r>
            <a:endParaRPr lang="en-US" sz="2000" b="0" dirty="0">
              <a:solidFill>
                <a:srgbClr val="3333CC"/>
              </a:solidFill>
              <a:latin typeface="+mn-lt"/>
              <a:cs typeface="Times New Roman" panose="02020603050405020304" pitchFamily="18" charset="0"/>
            </a:endParaRPr>
          </a:p>
          <a:p>
            <a:pPr algn="ctr" defTabSz="914400"/>
            <a:endParaRPr kumimoji="0" lang="en-US" sz="2000" b="0" i="0" u="none" strike="noStrike" kern="1200" cap="none" spc="0" normalizeH="0" baseline="0" noProof="0" dirty="0">
              <a:ln>
                <a:noFill/>
              </a:ln>
              <a:solidFill>
                <a:srgbClr val="993300"/>
              </a:solidFill>
              <a:effectLst/>
              <a:uLnTx/>
              <a:uFillTx/>
              <a:latin typeface="Calibri"/>
              <a:ea typeface="+mn-ea"/>
              <a:cs typeface="+mn-cs"/>
            </a:endParaRPr>
          </a:p>
        </p:txBody>
      </p:sp>
      <p:grpSp>
        <p:nvGrpSpPr>
          <p:cNvPr id="48" name="Group 21">
            <a:extLst>
              <a:ext uri="{FF2B5EF4-FFF2-40B4-BE49-F238E27FC236}">
                <a16:creationId xmlns="" xmlns:a16="http://schemas.microsoft.com/office/drawing/2014/main" id="{189F4075-257B-48AB-A7C1-089984D340E1}"/>
              </a:ext>
            </a:extLst>
          </p:cNvPr>
          <p:cNvGrpSpPr>
            <a:grpSpLocks/>
          </p:cNvGrpSpPr>
          <p:nvPr/>
        </p:nvGrpSpPr>
        <p:grpSpPr bwMode="auto">
          <a:xfrm>
            <a:off x="1470171" y="884305"/>
            <a:ext cx="9982200" cy="84355"/>
            <a:chOff x="240" y="543"/>
            <a:chExt cx="5298" cy="33"/>
          </a:xfrm>
        </p:grpSpPr>
        <p:sp>
          <p:nvSpPr>
            <p:cNvPr id="52" name="Line 7">
              <a:extLst>
                <a:ext uri="{FF2B5EF4-FFF2-40B4-BE49-F238E27FC236}">
                  <a16:creationId xmlns="" xmlns:a16="http://schemas.microsoft.com/office/drawing/2014/main" id="{57E6F846-6B3E-4312-A6E2-C9FAB2B4D167}"/>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 name="Line 8">
              <a:extLst>
                <a:ext uri="{FF2B5EF4-FFF2-40B4-BE49-F238E27FC236}">
                  <a16:creationId xmlns="" xmlns:a16="http://schemas.microsoft.com/office/drawing/2014/main" id="{E1FE32C3-A35E-4756-830E-3925678B175F}"/>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4" name="Rectangle 2">
            <a:extLst>
              <a:ext uri="{FF2B5EF4-FFF2-40B4-BE49-F238E27FC236}">
                <a16:creationId xmlns="" xmlns:a16="http://schemas.microsoft.com/office/drawing/2014/main" id="{CFA41C5B-23D3-4338-9D85-70C261F7530E}"/>
              </a:ext>
            </a:extLst>
          </p:cNvPr>
          <p:cNvSpPr txBox="1">
            <a:spLocks noChangeArrowheads="1"/>
          </p:cNvSpPr>
          <p:nvPr/>
        </p:nvSpPr>
        <p:spPr>
          <a:xfrm>
            <a:off x="1820860" y="279821"/>
            <a:ext cx="6968544"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eaLnBrk="1" fontAlgn="auto" hangingPunct="1">
              <a:spcAft>
                <a:spcPts val="0"/>
              </a:spcAft>
              <a:defRPr/>
            </a:pPr>
            <a:r>
              <a:rPr lang="en-US" i="0" dirty="0">
                <a:solidFill>
                  <a:srgbClr val="008000"/>
                </a:solidFill>
                <a:latin typeface="+mn-lt"/>
                <a:ea typeface="+mj-ea"/>
                <a:cs typeface="Times New Roman" charset="0"/>
              </a:rPr>
              <a:t>2. </a:t>
            </a:r>
            <a:r>
              <a:rPr lang="en-US" i="0" dirty="0" err="1">
                <a:solidFill>
                  <a:srgbClr val="008000"/>
                </a:solidFill>
                <a:latin typeface="+mn-lt"/>
                <a:ea typeface="+mj-ea"/>
                <a:cs typeface="Times New Roman" charset="0"/>
              </a:rPr>
              <a:t>Vấn</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đề</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cơ</a:t>
            </a:r>
            <a:r>
              <a:rPr lang="en-US" i="0" dirty="0">
                <a:solidFill>
                  <a:srgbClr val="008000"/>
                </a:solidFill>
                <a:latin typeface="+mn-lt"/>
                <a:ea typeface="+mj-ea"/>
                <a:cs typeface="Times New Roman" charset="0"/>
              </a:rPr>
              <a:t> </a:t>
            </a:r>
            <a:r>
              <a:rPr lang="en-US" i="0" dirty="0" err="1">
                <a:solidFill>
                  <a:srgbClr val="008000"/>
                </a:solidFill>
                <a:latin typeface="+mn-lt"/>
                <a:ea typeface="+mj-ea"/>
                <a:cs typeface="Times New Roman" charset="0"/>
              </a:rPr>
              <a:t>bản</a:t>
            </a:r>
            <a:r>
              <a:rPr lang="en-US" i="0" dirty="0">
                <a:solidFill>
                  <a:srgbClr val="008000"/>
                </a:solidFill>
                <a:latin typeface="+mn-lt"/>
                <a:ea typeface="+mj-ea"/>
                <a:cs typeface="Times New Roman" charset="0"/>
              </a:rPr>
              <a:t> của </a:t>
            </a:r>
            <a:r>
              <a:rPr lang="en-US" i="0" dirty="0" err="1">
                <a:solidFill>
                  <a:srgbClr val="008000"/>
                </a:solidFill>
                <a:latin typeface="+mn-lt"/>
                <a:ea typeface="+mj-ea"/>
                <a:cs typeface="Times New Roman" charset="0"/>
              </a:rPr>
              <a:t>triết</a:t>
            </a:r>
            <a:r>
              <a:rPr lang="en-US" i="0" dirty="0">
                <a:solidFill>
                  <a:srgbClr val="008000"/>
                </a:solidFill>
                <a:latin typeface="+mn-lt"/>
                <a:ea typeface="+mj-ea"/>
                <a:cs typeface="Times New Roman" charset="0"/>
              </a:rPr>
              <a:t> học</a:t>
            </a:r>
          </a:p>
        </p:txBody>
      </p:sp>
      <p:sp>
        <p:nvSpPr>
          <p:cNvPr id="56" name="Rectangle 2">
            <a:extLst>
              <a:ext uri="{FF2B5EF4-FFF2-40B4-BE49-F238E27FC236}">
                <a16:creationId xmlns="" xmlns:a16="http://schemas.microsoft.com/office/drawing/2014/main" id="{33D1C0AC-9AD3-46A7-AFEF-30D4EC88C7DE}"/>
              </a:ext>
            </a:extLst>
          </p:cNvPr>
          <p:cNvSpPr txBox="1">
            <a:spLocks noChangeArrowheads="1"/>
          </p:cNvSpPr>
          <p:nvPr/>
        </p:nvSpPr>
        <p:spPr>
          <a:xfrm>
            <a:off x="2611652" y="1143948"/>
            <a:ext cx="8208911" cy="609600"/>
          </a:xfrm>
          <a:prstGeom prst="rect">
            <a:avLst/>
          </a:prstGeom>
        </p:spPr>
        <p:txBody>
          <a:bodyPr rtlCol="0">
            <a:noAutofit/>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just" eaLnBrk="1" fontAlgn="auto" hangingPunct="1">
              <a:spcAft>
                <a:spcPts val="0"/>
              </a:spcAft>
              <a:defRPr/>
            </a:pPr>
            <a:r>
              <a:rPr lang="en-US" sz="2400" i="0" dirty="0">
                <a:solidFill>
                  <a:srgbClr val="CC0066"/>
                </a:solidFill>
                <a:latin typeface="+mn-lt"/>
                <a:ea typeface="+mj-ea"/>
                <a:cs typeface="Times New Roman" charset="0"/>
              </a:rPr>
              <a:t>c. </a:t>
            </a:r>
            <a:r>
              <a:rPr lang="en-US" sz="2400" i="0" dirty="0" err="1">
                <a:solidFill>
                  <a:srgbClr val="CC0066"/>
                </a:solidFill>
                <a:latin typeface="+mn-lt"/>
                <a:ea typeface="+mj-ea"/>
                <a:cs typeface="Times New Roman" charset="0"/>
              </a:rPr>
              <a:t>Thuyết</a:t>
            </a:r>
            <a:r>
              <a:rPr lang="en-US" sz="2400" i="0" dirty="0">
                <a:solidFill>
                  <a:srgbClr val="CC0066"/>
                </a:solidFill>
                <a:latin typeface="+mn-lt"/>
                <a:ea typeface="+mj-ea"/>
                <a:cs typeface="Times New Roman" charset="0"/>
              </a:rPr>
              <a:t> </a:t>
            </a:r>
            <a:r>
              <a:rPr lang="en-US" sz="2400" i="0" dirty="0" err="1">
                <a:solidFill>
                  <a:srgbClr val="CC0066"/>
                </a:solidFill>
                <a:latin typeface="+mn-lt"/>
                <a:ea typeface="+mj-ea"/>
                <a:cs typeface="Times New Roman" charset="0"/>
              </a:rPr>
              <a:t>Khả</a:t>
            </a:r>
            <a:r>
              <a:rPr lang="en-US" sz="2400" i="0" dirty="0">
                <a:solidFill>
                  <a:srgbClr val="CC0066"/>
                </a:solidFill>
                <a:latin typeface="+mn-lt"/>
                <a:ea typeface="+mj-ea"/>
                <a:cs typeface="Times New Roman" charset="0"/>
              </a:rPr>
              <a:t> tri </a:t>
            </a:r>
            <a:r>
              <a:rPr lang="en-US" sz="2400" i="0" dirty="0" err="1">
                <a:solidFill>
                  <a:srgbClr val="CC0066"/>
                </a:solidFill>
                <a:latin typeface="+mn-lt"/>
                <a:ea typeface="+mj-ea"/>
                <a:cs typeface="Times New Roman" charset="0"/>
              </a:rPr>
              <a:t>và</a:t>
            </a:r>
            <a:r>
              <a:rPr lang="en-US" sz="2400" i="0" dirty="0">
                <a:solidFill>
                  <a:srgbClr val="CC0066"/>
                </a:solidFill>
                <a:latin typeface="+mn-lt"/>
                <a:ea typeface="+mj-ea"/>
                <a:cs typeface="Times New Roman" charset="0"/>
              </a:rPr>
              <a:t> </a:t>
            </a:r>
            <a:r>
              <a:rPr lang="en-US" sz="2400" i="0" dirty="0" err="1">
                <a:solidFill>
                  <a:srgbClr val="CC0066"/>
                </a:solidFill>
                <a:latin typeface="+mn-lt"/>
                <a:ea typeface="+mj-ea"/>
                <a:cs typeface="Times New Roman" charset="0"/>
              </a:rPr>
              <a:t>thuyết</a:t>
            </a:r>
            <a:r>
              <a:rPr lang="en-US" sz="2400" i="0" dirty="0">
                <a:solidFill>
                  <a:srgbClr val="CC0066"/>
                </a:solidFill>
                <a:latin typeface="+mn-lt"/>
                <a:ea typeface="+mj-ea"/>
                <a:cs typeface="Times New Roman" charset="0"/>
              </a:rPr>
              <a:t> </a:t>
            </a:r>
            <a:r>
              <a:rPr lang="en-US" sz="2400" i="0" dirty="0" err="1">
                <a:solidFill>
                  <a:srgbClr val="CC0066"/>
                </a:solidFill>
                <a:latin typeface="+mn-lt"/>
                <a:ea typeface="+mj-ea"/>
                <a:cs typeface="Times New Roman" charset="0"/>
              </a:rPr>
              <a:t>Bất</a:t>
            </a:r>
            <a:r>
              <a:rPr lang="en-US" sz="2400" i="0" dirty="0">
                <a:solidFill>
                  <a:srgbClr val="CC0066"/>
                </a:solidFill>
                <a:latin typeface="+mn-lt"/>
                <a:ea typeface="+mj-ea"/>
                <a:cs typeface="Times New Roman" charset="0"/>
              </a:rPr>
              <a:t> </a:t>
            </a:r>
            <a:r>
              <a:rPr lang="en-US" sz="2400" i="0" dirty="0" err="1">
                <a:solidFill>
                  <a:srgbClr val="CC0066"/>
                </a:solidFill>
                <a:latin typeface="+mn-lt"/>
                <a:ea typeface="+mj-ea"/>
                <a:cs typeface="Times New Roman" charset="0"/>
              </a:rPr>
              <a:t>khả</a:t>
            </a:r>
            <a:r>
              <a:rPr lang="en-US" sz="2400" i="0" dirty="0">
                <a:solidFill>
                  <a:srgbClr val="CC0066"/>
                </a:solidFill>
                <a:latin typeface="+mn-lt"/>
                <a:ea typeface="+mj-ea"/>
                <a:cs typeface="Times New Roman" charset="0"/>
              </a:rPr>
              <a:t> tri</a:t>
            </a:r>
          </a:p>
        </p:txBody>
      </p:sp>
      <p:sp>
        <p:nvSpPr>
          <p:cNvPr id="57" name="TextBox 56">
            <a:extLst>
              <a:ext uri="{FF2B5EF4-FFF2-40B4-BE49-F238E27FC236}">
                <a16:creationId xmlns="" xmlns:a16="http://schemas.microsoft.com/office/drawing/2014/main" id="{EC9ACD99-8149-467B-AEE6-631A804CB9C1}"/>
              </a:ext>
            </a:extLst>
          </p:cNvPr>
          <p:cNvSpPr txBox="1"/>
          <p:nvPr/>
        </p:nvSpPr>
        <p:spPr>
          <a:xfrm>
            <a:off x="1465083" y="1897728"/>
            <a:ext cx="2669409" cy="400110"/>
          </a:xfrm>
          <a:prstGeom prst="rect">
            <a:avLst/>
          </a:prstGeom>
          <a:noFill/>
        </p:spPr>
        <p:txBody>
          <a:bodyPr wrap="square">
            <a:spAutoFit/>
          </a:bodyPr>
          <a:lstStyle/>
          <a:p>
            <a:pPr algn="ctr"/>
            <a:r>
              <a:rPr lang="en-US" sz="2000" b="1" i="0" dirty="0" err="1">
                <a:solidFill>
                  <a:srgbClr val="000000"/>
                </a:solidFill>
                <a:latin typeface="+mn-lt"/>
                <a:ea typeface="+mj-ea"/>
                <a:cs typeface="Times New Roman" charset="0"/>
              </a:rPr>
              <a:t>Thuyết</a:t>
            </a:r>
            <a:r>
              <a:rPr lang="en-US" sz="2000" b="1" i="0" dirty="0">
                <a:solidFill>
                  <a:srgbClr val="000000"/>
                </a:solidFill>
                <a:latin typeface="+mn-lt"/>
                <a:ea typeface="+mj-ea"/>
                <a:cs typeface="Times New Roman" charset="0"/>
              </a:rPr>
              <a:t> </a:t>
            </a:r>
            <a:r>
              <a:rPr lang="en-US" sz="2000" b="1" i="0" dirty="0" err="1">
                <a:solidFill>
                  <a:srgbClr val="000000"/>
                </a:solidFill>
                <a:latin typeface="+mn-lt"/>
                <a:ea typeface="+mj-ea"/>
                <a:cs typeface="Times New Roman" charset="0"/>
              </a:rPr>
              <a:t>Khả</a:t>
            </a:r>
            <a:r>
              <a:rPr lang="en-US" sz="2000" b="1" i="0" dirty="0">
                <a:solidFill>
                  <a:srgbClr val="000000"/>
                </a:solidFill>
                <a:ea typeface="+mj-ea"/>
                <a:cs typeface="Times New Roman" charset="0"/>
              </a:rPr>
              <a:t> tri </a:t>
            </a:r>
            <a:endParaRPr lang="en-US" sz="2000" b="1" dirty="0">
              <a:solidFill>
                <a:srgbClr val="000000"/>
              </a:solidFill>
            </a:endParaRPr>
          </a:p>
        </p:txBody>
      </p:sp>
      <p:sp>
        <p:nvSpPr>
          <p:cNvPr id="58" name="TextBox 57">
            <a:extLst>
              <a:ext uri="{FF2B5EF4-FFF2-40B4-BE49-F238E27FC236}">
                <a16:creationId xmlns="" xmlns:a16="http://schemas.microsoft.com/office/drawing/2014/main" id="{19D7FF1F-D727-46FD-8E11-40632E3ED11D}"/>
              </a:ext>
            </a:extLst>
          </p:cNvPr>
          <p:cNvSpPr txBox="1"/>
          <p:nvPr/>
        </p:nvSpPr>
        <p:spPr>
          <a:xfrm>
            <a:off x="4491059" y="1845794"/>
            <a:ext cx="2669409" cy="400110"/>
          </a:xfrm>
          <a:prstGeom prst="rect">
            <a:avLst/>
          </a:prstGeom>
          <a:noFill/>
        </p:spPr>
        <p:txBody>
          <a:bodyPr wrap="square">
            <a:spAutoFit/>
          </a:bodyPr>
          <a:lstStyle/>
          <a:p>
            <a:pPr algn="ctr"/>
            <a:r>
              <a:rPr lang="en-US" sz="2000" b="1" i="0" dirty="0" err="1">
                <a:solidFill>
                  <a:srgbClr val="996633"/>
                </a:solidFill>
                <a:latin typeface="+mn-lt"/>
                <a:ea typeface="+mj-ea"/>
                <a:cs typeface="Times New Roman" charset="0"/>
              </a:rPr>
              <a:t>Thuyết</a:t>
            </a:r>
            <a:r>
              <a:rPr lang="en-US" sz="2000" b="1" i="0" dirty="0">
                <a:solidFill>
                  <a:srgbClr val="996633"/>
                </a:solidFill>
                <a:latin typeface="+mn-lt"/>
                <a:ea typeface="+mj-ea"/>
                <a:cs typeface="Times New Roman" charset="0"/>
              </a:rPr>
              <a:t> </a:t>
            </a:r>
            <a:r>
              <a:rPr lang="en-US" sz="2000" b="1" i="0" dirty="0" err="1">
                <a:solidFill>
                  <a:srgbClr val="996633"/>
                </a:solidFill>
                <a:latin typeface="+mn-lt"/>
                <a:ea typeface="+mj-ea"/>
                <a:cs typeface="Times New Roman" charset="0"/>
              </a:rPr>
              <a:t>Bất</a:t>
            </a:r>
            <a:r>
              <a:rPr lang="en-US" sz="2000" b="1" i="0" dirty="0">
                <a:solidFill>
                  <a:srgbClr val="996633"/>
                </a:solidFill>
                <a:latin typeface="+mn-lt"/>
                <a:ea typeface="+mj-ea"/>
                <a:cs typeface="Times New Roman" charset="0"/>
              </a:rPr>
              <a:t> </a:t>
            </a:r>
            <a:r>
              <a:rPr lang="en-US" sz="2000" b="1" i="0" dirty="0" err="1">
                <a:solidFill>
                  <a:srgbClr val="996633"/>
                </a:solidFill>
                <a:latin typeface="+mn-lt"/>
                <a:ea typeface="+mj-ea"/>
                <a:cs typeface="Times New Roman" charset="0"/>
              </a:rPr>
              <a:t>Khả</a:t>
            </a:r>
            <a:r>
              <a:rPr lang="en-US" sz="2000" b="1" i="0" dirty="0">
                <a:solidFill>
                  <a:srgbClr val="996633"/>
                </a:solidFill>
                <a:latin typeface="+mn-lt"/>
                <a:ea typeface="+mj-ea"/>
                <a:cs typeface="Times New Roman" charset="0"/>
              </a:rPr>
              <a:t> </a:t>
            </a:r>
            <a:r>
              <a:rPr lang="en-US" sz="2000" b="1" i="0" dirty="0">
                <a:solidFill>
                  <a:srgbClr val="996633"/>
                </a:solidFill>
                <a:ea typeface="+mj-ea"/>
                <a:cs typeface="Times New Roman" charset="0"/>
              </a:rPr>
              <a:t>tri </a:t>
            </a:r>
            <a:endParaRPr lang="en-US" sz="2000" b="1" dirty="0">
              <a:solidFill>
                <a:srgbClr val="996633"/>
              </a:solidFill>
            </a:endParaRPr>
          </a:p>
        </p:txBody>
      </p:sp>
      <p:sp>
        <p:nvSpPr>
          <p:cNvPr id="59" name="TextBox 58">
            <a:extLst>
              <a:ext uri="{FF2B5EF4-FFF2-40B4-BE49-F238E27FC236}">
                <a16:creationId xmlns="" xmlns:a16="http://schemas.microsoft.com/office/drawing/2014/main" id="{3E419647-B6C8-4EE9-B336-6B16A3BBEFC7}"/>
              </a:ext>
            </a:extLst>
          </p:cNvPr>
          <p:cNvSpPr txBox="1"/>
          <p:nvPr/>
        </p:nvSpPr>
        <p:spPr>
          <a:xfrm>
            <a:off x="8075180" y="1838216"/>
            <a:ext cx="2669409" cy="400110"/>
          </a:xfrm>
          <a:prstGeom prst="rect">
            <a:avLst/>
          </a:prstGeom>
          <a:noFill/>
        </p:spPr>
        <p:txBody>
          <a:bodyPr wrap="square">
            <a:spAutoFit/>
          </a:bodyPr>
          <a:lstStyle/>
          <a:p>
            <a:pPr algn="ctr"/>
            <a:r>
              <a:rPr lang="en-US" sz="2000" b="1" dirty="0" err="1">
                <a:solidFill>
                  <a:srgbClr val="008000"/>
                </a:solidFill>
                <a:ea typeface="+mj-ea"/>
                <a:cs typeface="Times New Roman" charset="0"/>
              </a:rPr>
              <a:t>Hoài</a:t>
            </a:r>
            <a:r>
              <a:rPr lang="en-US" sz="2000" b="1" dirty="0">
                <a:solidFill>
                  <a:srgbClr val="008000"/>
                </a:solidFill>
                <a:ea typeface="+mj-ea"/>
                <a:cs typeface="Times New Roman" charset="0"/>
              </a:rPr>
              <a:t> </a:t>
            </a:r>
            <a:r>
              <a:rPr lang="en-US" sz="2000" b="1" dirty="0" err="1">
                <a:solidFill>
                  <a:srgbClr val="008000"/>
                </a:solidFill>
                <a:ea typeface="+mj-ea"/>
                <a:cs typeface="Times New Roman" charset="0"/>
              </a:rPr>
              <a:t>nghi</a:t>
            </a:r>
            <a:r>
              <a:rPr lang="en-US" sz="2000" b="1" dirty="0">
                <a:solidFill>
                  <a:srgbClr val="008000"/>
                </a:solidFill>
                <a:ea typeface="+mj-ea"/>
                <a:cs typeface="Times New Roman" charset="0"/>
              </a:rPr>
              <a:t> </a:t>
            </a:r>
            <a:r>
              <a:rPr lang="en-US" sz="2000" b="1" dirty="0" err="1">
                <a:solidFill>
                  <a:srgbClr val="008000"/>
                </a:solidFill>
                <a:ea typeface="+mj-ea"/>
                <a:cs typeface="Times New Roman" charset="0"/>
              </a:rPr>
              <a:t>luận</a:t>
            </a:r>
            <a:r>
              <a:rPr lang="en-US" sz="2000" b="1" i="0" dirty="0">
                <a:solidFill>
                  <a:srgbClr val="008000"/>
                </a:solidFill>
                <a:ea typeface="+mj-ea"/>
                <a:cs typeface="Times New Roman" charset="0"/>
              </a:rPr>
              <a:t> </a:t>
            </a:r>
            <a:endParaRPr lang="en-US" sz="2000" b="1" dirty="0">
              <a:solidFill>
                <a:srgbClr val="008000"/>
              </a:solidFill>
            </a:endParaRPr>
          </a:p>
        </p:txBody>
      </p:sp>
      <p:sp>
        <p:nvSpPr>
          <p:cNvPr id="60" name="TextBox 59">
            <a:extLst>
              <a:ext uri="{FF2B5EF4-FFF2-40B4-BE49-F238E27FC236}">
                <a16:creationId xmlns="" xmlns:a16="http://schemas.microsoft.com/office/drawing/2014/main" id="{F6CB180A-C696-49D7-A8D6-58FC5198ACE2}"/>
              </a:ext>
            </a:extLst>
          </p:cNvPr>
          <p:cNvSpPr txBox="1"/>
          <p:nvPr/>
        </p:nvSpPr>
        <p:spPr>
          <a:xfrm>
            <a:off x="5131479" y="3252421"/>
            <a:ext cx="1895284" cy="2862322"/>
          </a:xfrm>
          <a:prstGeom prst="rect">
            <a:avLst/>
          </a:prstGeom>
          <a:noFill/>
        </p:spPr>
        <p:txBody>
          <a:bodyPr wrap="square">
            <a:spAutoFit/>
          </a:bodyPr>
          <a:lstStyle/>
          <a:p>
            <a:pPr algn="ctr" defTabSz="914400"/>
            <a:r>
              <a:rPr lang="en-US" sz="2000" b="0" dirty="0" err="1">
                <a:solidFill>
                  <a:srgbClr val="996633"/>
                </a:solidFill>
                <a:latin typeface="+mn-lt"/>
                <a:cs typeface="Times New Roman" panose="02020603050405020304" pitchFamily="18" charset="0"/>
              </a:rPr>
              <a:t>Ph</a:t>
            </a:r>
            <a:r>
              <a:rPr lang="en-US" sz="2000" dirty="0" err="1">
                <a:solidFill>
                  <a:srgbClr val="996633"/>
                </a:solidFill>
                <a:cs typeface="Times New Roman" panose="02020603050405020304" pitchFamily="18" charset="0"/>
              </a:rPr>
              <a:t>ủ</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nhận</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khả</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năng</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nhận</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thức</a:t>
            </a:r>
            <a:r>
              <a:rPr lang="en-US" sz="2000" b="0" dirty="0">
                <a:solidFill>
                  <a:srgbClr val="996633"/>
                </a:solidFill>
                <a:latin typeface="+mn-lt"/>
                <a:cs typeface="Times New Roman" panose="02020603050405020304" pitchFamily="18" charset="0"/>
              </a:rPr>
              <a:t> </a:t>
            </a:r>
            <a:r>
              <a:rPr lang="en-US" sz="2000" b="0" dirty="0" err="1">
                <a:solidFill>
                  <a:srgbClr val="996633"/>
                </a:solidFill>
                <a:latin typeface="+mn-lt"/>
                <a:cs typeface="Times New Roman" panose="02020603050405020304" pitchFamily="18" charset="0"/>
              </a:rPr>
              <a:t>của</a:t>
            </a:r>
            <a:r>
              <a:rPr lang="en-US" sz="2000" b="0" dirty="0">
                <a:solidFill>
                  <a:srgbClr val="996633"/>
                </a:solidFill>
                <a:latin typeface="+mn-lt"/>
                <a:cs typeface="Times New Roman" panose="02020603050405020304" pitchFamily="18" charset="0"/>
              </a:rPr>
              <a:t> con </a:t>
            </a:r>
            <a:r>
              <a:rPr lang="en-US" sz="2000" b="0" dirty="0" err="1">
                <a:solidFill>
                  <a:srgbClr val="996633"/>
                </a:solidFill>
                <a:latin typeface="+mn-lt"/>
                <a:cs typeface="Times New Roman" panose="02020603050405020304" pitchFamily="18" charset="0"/>
              </a:rPr>
              <a:t>người</a:t>
            </a:r>
            <a:r>
              <a:rPr lang="en-US" sz="2000" b="0" dirty="0">
                <a:solidFill>
                  <a:srgbClr val="996633"/>
                </a:solidFill>
                <a:latin typeface="+mn-lt"/>
                <a:cs typeface="Times New Roman" panose="02020603050405020304" pitchFamily="18" charset="0"/>
              </a:rPr>
              <a:t>.</a:t>
            </a:r>
          </a:p>
          <a:p>
            <a:pPr algn="ctr" defTabSz="914400"/>
            <a:r>
              <a:rPr lang="en-US" sz="2000" dirty="0" err="1">
                <a:solidFill>
                  <a:srgbClr val="996633"/>
                </a:solidFill>
                <a:cs typeface="Times New Roman" panose="02020603050405020304" pitchFamily="18" charset="0"/>
              </a:rPr>
              <a:t>Về</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nguyên</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tắc</a:t>
            </a:r>
            <a:r>
              <a:rPr lang="en-US" sz="2000" dirty="0">
                <a:solidFill>
                  <a:srgbClr val="996633"/>
                </a:solidFill>
                <a:cs typeface="Times New Roman" panose="02020603050405020304" pitchFamily="18" charset="0"/>
              </a:rPr>
              <a:t>, con </a:t>
            </a:r>
            <a:r>
              <a:rPr lang="en-US" sz="2000" dirty="0" err="1">
                <a:solidFill>
                  <a:srgbClr val="996633"/>
                </a:solidFill>
                <a:cs typeface="Times New Roman" panose="02020603050405020304" pitchFamily="18" charset="0"/>
              </a:rPr>
              <a:t>người</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không</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thể</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hiểu</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được</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bản</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chất</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của</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sự</a:t>
            </a:r>
            <a:r>
              <a:rPr lang="en-US" sz="2000" dirty="0">
                <a:solidFill>
                  <a:srgbClr val="996633"/>
                </a:solidFill>
                <a:cs typeface="Times New Roman" panose="02020603050405020304" pitchFamily="18" charset="0"/>
              </a:rPr>
              <a:t> </a:t>
            </a:r>
            <a:r>
              <a:rPr lang="en-US" sz="2000" dirty="0" err="1">
                <a:solidFill>
                  <a:srgbClr val="996633"/>
                </a:solidFill>
                <a:cs typeface="Times New Roman" panose="02020603050405020304" pitchFamily="18" charset="0"/>
              </a:rPr>
              <a:t>vật</a:t>
            </a:r>
            <a:endParaRPr lang="en-US" sz="2000" b="0" dirty="0">
              <a:solidFill>
                <a:srgbClr val="996633"/>
              </a:solidFill>
              <a:latin typeface="+mn-lt"/>
              <a:cs typeface="Times New Roman" panose="02020603050405020304" pitchFamily="18" charset="0"/>
            </a:endParaRPr>
          </a:p>
          <a:p>
            <a:pPr algn="ctr" defTabSz="914400"/>
            <a:endParaRPr kumimoji="0" lang="en-US" sz="2000" b="0" i="0" u="none" strike="noStrike" kern="1200" cap="none" spc="0" normalizeH="0" baseline="0" noProof="0" dirty="0">
              <a:ln>
                <a:noFill/>
              </a:ln>
              <a:solidFill>
                <a:srgbClr val="993300"/>
              </a:solidFill>
              <a:effectLst/>
              <a:uLnTx/>
              <a:uFillTx/>
              <a:latin typeface="Calibri"/>
              <a:ea typeface="+mn-ea"/>
              <a:cs typeface="+mn-cs"/>
            </a:endParaRPr>
          </a:p>
        </p:txBody>
      </p:sp>
      <p:sp>
        <p:nvSpPr>
          <p:cNvPr id="61" name="TextBox 60">
            <a:extLst>
              <a:ext uri="{FF2B5EF4-FFF2-40B4-BE49-F238E27FC236}">
                <a16:creationId xmlns="" xmlns:a16="http://schemas.microsoft.com/office/drawing/2014/main" id="{2EE0FA61-E7EB-48F0-940B-5D06A8C7C6A4}"/>
              </a:ext>
            </a:extLst>
          </p:cNvPr>
          <p:cNvSpPr txBox="1"/>
          <p:nvPr/>
        </p:nvSpPr>
        <p:spPr>
          <a:xfrm>
            <a:off x="8449575" y="3282238"/>
            <a:ext cx="2118497" cy="2554545"/>
          </a:xfrm>
          <a:prstGeom prst="rect">
            <a:avLst/>
          </a:prstGeom>
          <a:noFill/>
        </p:spPr>
        <p:txBody>
          <a:bodyPr wrap="square">
            <a:spAutoFit/>
          </a:bodyPr>
          <a:lstStyle/>
          <a:p>
            <a:pPr algn="ctr" defTabSz="914400"/>
            <a:r>
              <a:rPr lang="en-US" sz="2000" b="0" dirty="0" err="1">
                <a:solidFill>
                  <a:srgbClr val="008000"/>
                </a:solidFill>
                <a:latin typeface="+mn-lt"/>
                <a:cs typeface="Times New Roman" panose="02020603050405020304" pitchFamily="18" charset="0"/>
              </a:rPr>
              <a:t>Nâng</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hoài</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nghi</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lên</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thành</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nguyên</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tắc</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trong</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việc</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xem</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xét</a:t>
            </a:r>
            <a:r>
              <a:rPr lang="en-US" sz="2000" b="0" dirty="0">
                <a:solidFill>
                  <a:srgbClr val="008000"/>
                </a:solidFill>
                <a:latin typeface="+mn-lt"/>
                <a:cs typeface="Times New Roman" panose="02020603050405020304" pitchFamily="18" charset="0"/>
              </a:rPr>
              <a:t> tri </a:t>
            </a:r>
            <a:r>
              <a:rPr lang="en-US" sz="2000" b="0" dirty="0" err="1">
                <a:solidFill>
                  <a:srgbClr val="008000"/>
                </a:solidFill>
                <a:latin typeface="+mn-lt"/>
                <a:cs typeface="Times New Roman" panose="02020603050405020304" pitchFamily="18" charset="0"/>
              </a:rPr>
              <a:t>thức</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đạt</a:t>
            </a:r>
            <a:r>
              <a:rPr lang="en-US" sz="2000" b="0" dirty="0">
                <a:solidFill>
                  <a:srgbClr val="008000"/>
                </a:solidFill>
                <a:latin typeface="+mn-lt"/>
                <a:cs typeface="Times New Roman" panose="02020603050405020304" pitchFamily="18" charset="0"/>
              </a:rPr>
              <a:t> </a:t>
            </a:r>
            <a:r>
              <a:rPr lang="en-US" sz="2000" b="0" dirty="0" err="1">
                <a:solidFill>
                  <a:srgbClr val="008000"/>
                </a:solidFill>
                <a:latin typeface="+mn-lt"/>
                <a:cs typeface="Times New Roman" panose="02020603050405020304" pitchFamily="18" charset="0"/>
              </a:rPr>
              <a:t>được</a:t>
            </a:r>
            <a:r>
              <a:rPr lang="en-US" sz="2000" b="0" dirty="0">
                <a:solidFill>
                  <a:srgbClr val="008000"/>
                </a:solidFill>
                <a:latin typeface="+mn-lt"/>
                <a:cs typeface="Times New Roman" panose="02020603050405020304" pitchFamily="18" charset="0"/>
              </a:rPr>
              <a:t>.</a:t>
            </a:r>
          </a:p>
          <a:p>
            <a:pPr algn="ctr" defTabSz="914400"/>
            <a:r>
              <a:rPr lang="en-US" sz="2000" dirty="0">
                <a:solidFill>
                  <a:srgbClr val="008000"/>
                </a:solidFill>
                <a:cs typeface="Times New Roman" panose="02020603050405020304" pitchFamily="18" charset="0"/>
              </a:rPr>
              <a:t>Con </a:t>
            </a:r>
            <a:r>
              <a:rPr lang="en-US" sz="2000" dirty="0" err="1">
                <a:solidFill>
                  <a:srgbClr val="008000"/>
                </a:solidFill>
                <a:cs typeface="Times New Roman" panose="02020603050405020304" pitchFamily="18" charset="0"/>
              </a:rPr>
              <a:t>người</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không</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thể</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đạt</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được</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nguyên</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tắc</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khách</a:t>
            </a:r>
            <a:r>
              <a:rPr lang="en-US" sz="2000" dirty="0">
                <a:solidFill>
                  <a:srgbClr val="008000"/>
                </a:solidFill>
                <a:cs typeface="Times New Roman" panose="02020603050405020304" pitchFamily="18" charset="0"/>
              </a:rPr>
              <a:t> </a:t>
            </a:r>
            <a:r>
              <a:rPr lang="en-US" sz="2000" dirty="0" err="1">
                <a:solidFill>
                  <a:srgbClr val="008000"/>
                </a:solidFill>
                <a:cs typeface="Times New Roman" panose="02020603050405020304" pitchFamily="18" charset="0"/>
              </a:rPr>
              <a:t>quan</a:t>
            </a:r>
            <a:endParaRPr kumimoji="0" lang="en-US" sz="2000" b="0" i="0" u="none" strike="noStrike" kern="1200" cap="none" spc="0" normalizeH="0" baseline="0" noProof="0" dirty="0">
              <a:ln>
                <a:noFill/>
              </a:ln>
              <a:solidFill>
                <a:srgbClr val="008000"/>
              </a:solidFill>
              <a:effectLst/>
              <a:uLnTx/>
              <a:uFillTx/>
              <a:latin typeface="Calibri"/>
              <a:ea typeface="+mn-ea"/>
              <a:cs typeface="+mn-cs"/>
            </a:endParaRPr>
          </a:p>
        </p:txBody>
      </p:sp>
    </p:spTree>
    <p:extLst>
      <p:ext uri="{BB962C8B-B14F-4D97-AF65-F5344CB8AC3E}">
        <p14:creationId xmlns:p14="http://schemas.microsoft.com/office/powerpoint/2010/main" val="278552236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Imamanuel Kant"/>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2063552" y="1700808"/>
            <a:ext cx="3505398" cy="278229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4" name="WordArt 8"/>
          <p:cNvSpPr>
            <a:spLocks noChangeArrowheads="1" noChangeShapeType="1" noTextEdit="1"/>
          </p:cNvSpPr>
          <p:nvPr/>
        </p:nvSpPr>
        <p:spPr bwMode="auto">
          <a:xfrm>
            <a:off x="3652837" y="358527"/>
            <a:ext cx="4886325" cy="554732"/>
          </a:xfrm>
          <a:prstGeom prst="rect">
            <a:avLst/>
          </a:prstGeom>
        </p:spPr>
        <p:txBody>
          <a:bodyPr wrap="none" fromWordArt="1">
            <a:prstTxWarp prst="textPlain">
              <a:avLst>
                <a:gd name="adj" fmla="val 50000"/>
              </a:avLst>
            </a:prstTxWarp>
          </a:bodyPr>
          <a:lstStyle/>
          <a:p>
            <a:pPr algn="ct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THUYẾT BẤT KHẢ TRI</a:t>
            </a:r>
          </a:p>
        </p:txBody>
      </p:sp>
      <p:sp>
        <p:nvSpPr>
          <p:cNvPr id="5" name="Text Box 11"/>
          <p:cNvSpPr txBox="1">
            <a:spLocks noChangeArrowheads="1"/>
          </p:cNvSpPr>
          <p:nvPr/>
        </p:nvSpPr>
        <p:spPr bwMode="auto">
          <a:xfrm>
            <a:off x="3153869" y="4656751"/>
            <a:ext cx="1047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dirty="0"/>
              <a:t>I. KANT </a:t>
            </a:r>
            <a:endParaRPr lang="vi-VN" altLang="en-US" dirty="0"/>
          </a:p>
        </p:txBody>
      </p:sp>
      <p:sp>
        <p:nvSpPr>
          <p:cNvPr id="6" name="WordArt 12"/>
          <p:cNvSpPr>
            <a:spLocks noChangeArrowheads="1" noChangeShapeType="1" noTextEdit="1"/>
          </p:cNvSpPr>
          <p:nvPr/>
        </p:nvSpPr>
        <p:spPr bwMode="auto">
          <a:xfrm>
            <a:off x="6133408" y="2381249"/>
            <a:ext cx="3762375" cy="1047750"/>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vi-VN" sz="3600" kern="10" dirty="0">
                <a:solidFill>
                  <a:srgbClr val="000099"/>
                </a:solidFill>
                <a:cs typeface="Times New Roman"/>
              </a:rPr>
              <a:t>Không thể nhận thức</a:t>
            </a:r>
          </a:p>
          <a:p>
            <a:pPr algn="ctr"/>
            <a:r>
              <a:rPr lang="vi-VN" sz="3600" kern="10" dirty="0">
                <a:solidFill>
                  <a:srgbClr val="000099"/>
                </a:solidFill>
                <a:cs typeface="Times New Roman"/>
              </a:rPr>
              <a:t> được </a:t>
            </a:r>
            <a:r>
              <a:rPr lang="vi-VN" sz="3600" kern="10" dirty="0">
                <a:solidFill>
                  <a:srgbClr val="C00000"/>
                </a:solidFill>
                <a:cs typeface="Times New Roman"/>
              </a:rPr>
              <a:t>"Vật tự nó"</a:t>
            </a:r>
            <a:endParaRPr lang="en-US" sz="3600" kern="10" dirty="0">
              <a:solidFill>
                <a:srgbClr val="C00000"/>
              </a:solidFill>
              <a:cs typeface="Times New Roman"/>
            </a:endParaRPr>
          </a:p>
        </p:txBody>
      </p:sp>
    </p:spTree>
    <p:extLst>
      <p:ext uri="{BB962C8B-B14F-4D97-AF65-F5344CB8AC3E}">
        <p14:creationId xmlns:p14="http://schemas.microsoft.com/office/powerpoint/2010/main" val="1388372248"/>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descr="Hình ảnh nền cho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13" descr="25%"/>
          <p:cNvSpPr>
            <a:spLocks noChangeArrowheads="1"/>
          </p:cNvSpPr>
          <p:nvPr/>
        </p:nvSpPr>
        <p:spPr bwMode="auto">
          <a:xfrm>
            <a:off x="774700" y="1997224"/>
            <a:ext cx="4559300" cy="685800"/>
          </a:xfrm>
          <a:prstGeom prst="roundRect">
            <a:avLst>
              <a:gd name="adj" fmla="val 16667"/>
            </a:avLst>
          </a:prstGeom>
          <a:solidFill>
            <a:srgbClr val="3333CC"/>
          </a:solidFill>
          <a:ln w="9525">
            <a:solidFill>
              <a:schemeClr val="tx1"/>
            </a:solidFill>
            <a:round/>
            <a:headEnd/>
            <a:tailEnd/>
          </a:ln>
          <a:effectLst/>
        </p:spPr>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defRPr/>
            </a:pPr>
            <a:r>
              <a:rPr lang="en-US" b="1" cap="all" dirty="0">
                <a:ln w="0"/>
                <a:solidFill>
                  <a:schemeClr val="bg1"/>
                </a:solidFill>
                <a:effectLst>
                  <a:reflection blurRad="12700" stA="50000" endPos="50000" dist="5000" dir="5400000" sy="-100000" rotWithShape="0"/>
                </a:effectLst>
              </a:rPr>
              <a:t>VC VÀ YT CÁI NÀO CÓ TRƯỚC?</a:t>
            </a:r>
          </a:p>
          <a:p>
            <a:pPr algn="ctr">
              <a:defRPr/>
            </a:pPr>
            <a:r>
              <a:rPr lang="en-US" b="1" cap="all" dirty="0">
                <a:ln w="0"/>
                <a:solidFill>
                  <a:schemeClr val="bg1"/>
                </a:solidFill>
                <a:effectLst>
                  <a:reflection blurRad="12700" stA="50000" endPos="50000" dist="5000" dir="5400000" sy="-100000" rotWithShape="0"/>
                </a:effectLst>
              </a:rPr>
              <a:t> CÁI NÀO QUYẾT ĐỊNH?</a:t>
            </a:r>
          </a:p>
        </p:txBody>
      </p:sp>
      <p:sp>
        <p:nvSpPr>
          <p:cNvPr id="4" name="AutoShape 14" descr="20%"/>
          <p:cNvSpPr>
            <a:spLocks noChangeArrowheads="1"/>
          </p:cNvSpPr>
          <p:nvPr/>
        </p:nvSpPr>
        <p:spPr bwMode="auto">
          <a:xfrm>
            <a:off x="6248399" y="1997224"/>
            <a:ext cx="5410201" cy="685800"/>
          </a:xfrm>
          <a:prstGeom prst="roundRect">
            <a:avLst>
              <a:gd name="adj" fmla="val 16667"/>
            </a:avLst>
          </a:prstGeom>
          <a:solidFill>
            <a:srgbClr val="FF0066"/>
          </a:solidFill>
          <a:ln w="9525">
            <a:solidFill>
              <a:schemeClr val="tx1"/>
            </a:solidFill>
            <a:round/>
            <a:headEnd/>
            <a:tailEnd/>
          </a:ln>
          <a:effectLst/>
        </p:spPr>
        <p:txBody>
          <a:bodyPr wrap="none" anchor="ctr">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defRPr/>
            </a:pPr>
            <a:r>
              <a:rPr lang="en-US" b="1" cap="all" dirty="0">
                <a:ln w="0"/>
                <a:solidFill>
                  <a:schemeClr val="bg1"/>
                </a:solidFill>
                <a:effectLst>
                  <a:reflection blurRad="12700" stA="50000" endPos="50000" dist="5000" dir="5400000" sy="-100000" rotWithShape="0"/>
                </a:effectLst>
              </a:rPr>
              <a:t>CON NGƯỜI CÓ KHẢ NĂNG</a:t>
            </a:r>
          </a:p>
          <a:p>
            <a:pPr algn="ctr">
              <a:defRPr/>
            </a:pPr>
            <a:r>
              <a:rPr lang="en-US" b="1" cap="all" dirty="0">
                <a:ln w="0"/>
                <a:solidFill>
                  <a:schemeClr val="bg1"/>
                </a:solidFill>
                <a:effectLst>
                  <a:reflection blurRad="12700" stA="50000" endPos="50000" dist="5000" dir="5400000" sy="-100000" rotWithShape="0"/>
                </a:effectLst>
              </a:rPr>
              <a:t>NHẬN THỨC THẾ GIỚI KO?</a:t>
            </a:r>
          </a:p>
        </p:txBody>
      </p:sp>
      <p:sp>
        <p:nvSpPr>
          <p:cNvPr id="5" name="AutoShape 15"/>
          <p:cNvSpPr>
            <a:spLocks noChangeArrowheads="1"/>
          </p:cNvSpPr>
          <p:nvPr/>
        </p:nvSpPr>
        <p:spPr bwMode="auto">
          <a:xfrm>
            <a:off x="2006600" y="1159024"/>
            <a:ext cx="2413000" cy="457200"/>
          </a:xfrm>
          <a:prstGeom prst="roundRect">
            <a:avLst>
              <a:gd name="adj" fmla="val 16667"/>
            </a:avLst>
          </a:prstGeom>
          <a:gradFill rotWithShape="1">
            <a:gsLst>
              <a:gs pos="0">
                <a:srgbClr val="FFFFCC"/>
              </a:gs>
              <a:gs pos="100000">
                <a:schemeClr val="bg1"/>
              </a:gs>
            </a:gsLst>
            <a:lin ang="5400000" scaled="1"/>
          </a:gradFill>
          <a:ln w="9525">
            <a:solidFill>
              <a:schemeClr val="tx1"/>
            </a:solidFill>
            <a:round/>
            <a:headEnd/>
            <a:tailEnd/>
          </a:ln>
        </p:spPr>
        <p:txBody>
          <a:bodyPr wrap="none" anchor="ctr"/>
          <a:lstStyle/>
          <a:p>
            <a:pPr algn="ctr"/>
            <a:r>
              <a:rPr lang="en-US" b="1" dirty="0">
                <a:solidFill>
                  <a:srgbClr val="0033CC"/>
                </a:solidFill>
              </a:rPr>
              <a:t>MẶT THỨ NHẤT</a:t>
            </a:r>
          </a:p>
        </p:txBody>
      </p:sp>
      <p:sp>
        <p:nvSpPr>
          <p:cNvPr id="6" name="AutoShape 16"/>
          <p:cNvSpPr>
            <a:spLocks noChangeArrowheads="1"/>
          </p:cNvSpPr>
          <p:nvPr/>
        </p:nvSpPr>
        <p:spPr bwMode="auto">
          <a:xfrm>
            <a:off x="7032104" y="1170856"/>
            <a:ext cx="2209800" cy="457200"/>
          </a:xfrm>
          <a:prstGeom prst="roundRect">
            <a:avLst>
              <a:gd name="adj" fmla="val 16667"/>
            </a:avLst>
          </a:prstGeom>
          <a:gradFill rotWithShape="1">
            <a:gsLst>
              <a:gs pos="0">
                <a:srgbClr val="FFFF99"/>
              </a:gs>
              <a:gs pos="100000">
                <a:schemeClr val="bg1"/>
              </a:gs>
            </a:gsLst>
            <a:lin ang="5400000" scaled="1"/>
          </a:gradFill>
          <a:ln w="9525">
            <a:solidFill>
              <a:schemeClr val="tx1"/>
            </a:solidFill>
            <a:round/>
            <a:headEnd/>
            <a:tailEnd/>
          </a:ln>
        </p:spPr>
        <p:txBody>
          <a:bodyPr wrap="none" anchor="ctr"/>
          <a:lstStyle/>
          <a:p>
            <a:pPr algn="ctr"/>
            <a:r>
              <a:rPr lang="en-US" b="1" dirty="0">
                <a:solidFill>
                  <a:srgbClr val="0033CC"/>
                </a:solidFill>
              </a:rPr>
              <a:t>MẶT THỨ HAI</a:t>
            </a:r>
          </a:p>
        </p:txBody>
      </p:sp>
      <p:sp>
        <p:nvSpPr>
          <p:cNvPr id="7" name="AutoShape 18" descr="10%"/>
          <p:cNvSpPr>
            <a:spLocks noChangeArrowheads="1"/>
          </p:cNvSpPr>
          <p:nvPr/>
        </p:nvSpPr>
        <p:spPr bwMode="auto">
          <a:xfrm>
            <a:off x="863601" y="2987824"/>
            <a:ext cx="1828800" cy="1143000"/>
          </a:xfrm>
          <a:prstGeom prst="roundRect">
            <a:avLst>
              <a:gd name="adj" fmla="val 16667"/>
            </a:avLst>
          </a:prstGeom>
          <a:pattFill prst="pct10">
            <a:fgClr>
              <a:srgbClr val="CCFFCC"/>
            </a:fgClr>
            <a:bgClr>
              <a:schemeClr val="bg1"/>
            </a:bgClr>
          </a:pattFill>
          <a:ln w="9525">
            <a:solidFill>
              <a:schemeClr val="tx1"/>
            </a:solidFill>
            <a:round/>
            <a:headEnd/>
            <a:tailEnd/>
          </a:ln>
        </p:spPr>
        <p:txBody>
          <a:bodyPr wrap="none" anchor="ctr"/>
          <a:lstStyle/>
          <a:p>
            <a:pPr algn="ctr"/>
            <a:r>
              <a:rPr lang="en-US" b="1" dirty="0">
                <a:solidFill>
                  <a:srgbClr val="FF0000"/>
                </a:solidFill>
              </a:rPr>
              <a:t>YT CÓ </a:t>
            </a:r>
          </a:p>
          <a:p>
            <a:pPr algn="ctr"/>
            <a:r>
              <a:rPr lang="en-US" b="1" dirty="0">
                <a:solidFill>
                  <a:srgbClr val="FF0000"/>
                </a:solidFill>
              </a:rPr>
              <a:t>TRƯỚC, YT</a:t>
            </a:r>
          </a:p>
          <a:p>
            <a:pPr algn="ctr"/>
            <a:r>
              <a:rPr lang="en-US" b="1" dirty="0">
                <a:solidFill>
                  <a:srgbClr val="FF0000"/>
                </a:solidFill>
              </a:rPr>
              <a:t>QUYẾT ĐỊNH</a:t>
            </a:r>
          </a:p>
        </p:txBody>
      </p:sp>
      <p:sp>
        <p:nvSpPr>
          <p:cNvPr id="8" name="AutoShape 19" descr="20%"/>
          <p:cNvSpPr>
            <a:spLocks noChangeArrowheads="1"/>
          </p:cNvSpPr>
          <p:nvPr/>
        </p:nvSpPr>
        <p:spPr bwMode="auto">
          <a:xfrm>
            <a:off x="4038600" y="2911624"/>
            <a:ext cx="1409700" cy="1143000"/>
          </a:xfrm>
          <a:prstGeom prst="roundRect">
            <a:avLst>
              <a:gd name="adj" fmla="val 16667"/>
            </a:avLst>
          </a:prstGeom>
          <a:solidFill>
            <a:schemeClr val="bg1"/>
          </a:solidFill>
          <a:ln w="9525">
            <a:solidFill>
              <a:schemeClr val="tx1"/>
            </a:solidFill>
            <a:round/>
            <a:headEnd/>
            <a:tailEnd/>
          </a:ln>
        </p:spPr>
        <p:txBody>
          <a:bodyPr wrap="none" anchor="ctr"/>
          <a:lstStyle/>
          <a:p>
            <a:pPr algn="ctr"/>
            <a:r>
              <a:rPr lang="en-US" b="1" dirty="0">
                <a:solidFill>
                  <a:srgbClr val="0033CC"/>
                </a:solidFill>
              </a:rPr>
              <a:t>VC CÓ </a:t>
            </a:r>
          </a:p>
          <a:p>
            <a:pPr algn="ctr"/>
            <a:r>
              <a:rPr lang="en-US" b="1" dirty="0">
                <a:solidFill>
                  <a:srgbClr val="0033CC"/>
                </a:solidFill>
              </a:rPr>
              <a:t>TRƯỚC, VC</a:t>
            </a:r>
          </a:p>
          <a:p>
            <a:pPr algn="ctr"/>
            <a:r>
              <a:rPr lang="en-US" b="1" dirty="0">
                <a:solidFill>
                  <a:srgbClr val="0033CC"/>
                </a:solidFill>
              </a:rPr>
              <a:t>QUYẾT</a:t>
            </a:r>
          </a:p>
          <a:p>
            <a:pPr algn="ctr"/>
            <a:r>
              <a:rPr lang="en-US" b="1" dirty="0">
                <a:solidFill>
                  <a:srgbClr val="0033CC"/>
                </a:solidFill>
              </a:rPr>
              <a:t>ĐỊNH</a:t>
            </a:r>
          </a:p>
        </p:txBody>
      </p:sp>
      <p:sp>
        <p:nvSpPr>
          <p:cNvPr id="9" name="AutoShape 20" descr="10%"/>
          <p:cNvSpPr>
            <a:spLocks noChangeArrowheads="1"/>
          </p:cNvSpPr>
          <p:nvPr/>
        </p:nvSpPr>
        <p:spPr bwMode="auto">
          <a:xfrm>
            <a:off x="9144000" y="2987824"/>
            <a:ext cx="2057400" cy="1066800"/>
          </a:xfrm>
          <a:prstGeom prst="roundRect">
            <a:avLst>
              <a:gd name="adj" fmla="val 16667"/>
            </a:avLst>
          </a:prstGeom>
          <a:solidFill>
            <a:schemeClr val="bg1"/>
          </a:solidFill>
          <a:ln w="9525">
            <a:solidFill>
              <a:schemeClr val="tx1"/>
            </a:solidFill>
            <a:round/>
            <a:headEnd/>
            <a:tailEnd/>
          </a:ln>
          <a:effectLst/>
        </p:spPr>
        <p:txBody>
          <a:bodyPr wrap="none" anchor="ctr"/>
          <a:lstStyle/>
          <a:p>
            <a:pPr algn="ctr">
              <a:defRPr/>
            </a:pPr>
            <a:endParaRPr lang="en-US" dirty="0">
              <a:solidFill>
                <a:srgbClr val="0033CC"/>
              </a:solidFill>
            </a:endParaRPr>
          </a:p>
          <a:p>
            <a:pPr algn="ctr">
              <a:defRPr/>
            </a:pPr>
            <a:r>
              <a:rPr lang="en-US" b="1" dirty="0">
                <a:solidFill>
                  <a:srgbClr val="FF0000"/>
                </a:solidFill>
              </a:rPr>
              <a:t>KHÔNG</a:t>
            </a:r>
          </a:p>
          <a:p>
            <a:pPr algn="ctr">
              <a:defRPr/>
            </a:pPr>
            <a:r>
              <a:rPr lang="en-US" b="1" dirty="0">
                <a:solidFill>
                  <a:srgbClr val="FF0000"/>
                </a:solidFill>
              </a:rPr>
              <a:t>NHẬN THỨC</a:t>
            </a:r>
          </a:p>
          <a:p>
            <a:pPr algn="ctr">
              <a:defRPr/>
            </a:pPr>
            <a:r>
              <a:rPr lang="en-US" b="1" dirty="0">
                <a:solidFill>
                  <a:srgbClr val="FF0000"/>
                </a:solidFill>
              </a:rPr>
              <a:t>ĐƯỢC</a:t>
            </a:r>
          </a:p>
          <a:p>
            <a:pPr algn="ctr">
              <a:defRPr/>
            </a:pPr>
            <a:endParaRPr lang="en-US" dirty="0">
              <a:solidFill>
                <a:srgbClr val="FF0000"/>
              </a:solidFill>
              <a:effectLst>
                <a:outerShdw blurRad="38100" dist="38100" dir="2700000" algn="tl">
                  <a:srgbClr val="DDDDDD"/>
                </a:outerShdw>
              </a:effectLst>
            </a:endParaRPr>
          </a:p>
        </p:txBody>
      </p:sp>
      <p:sp>
        <p:nvSpPr>
          <p:cNvPr id="10" name="AutoShape 21" descr="25%"/>
          <p:cNvSpPr>
            <a:spLocks noChangeArrowheads="1"/>
          </p:cNvSpPr>
          <p:nvPr/>
        </p:nvSpPr>
        <p:spPr bwMode="auto">
          <a:xfrm>
            <a:off x="6934199" y="2987824"/>
            <a:ext cx="2006601" cy="1066800"/>
          </a:xfrm>
          <a:prstGeom prst="roundRect">
            <a:avLst>
              <a:gd name="adj" fmla="val 16667"/>
            </a:avLst>
          </a:prstGeom>
          <a:solidFill>
            <a:schemeClr val="bg1"/>
          </a:solidFill>
          <a:ln w="9525">
            <a:solidFill>
              <a:schemeClr val="tx1"/>
            </a:solidFill>
            <a:round/>
            <a:headEnd/>
            <a:tailEnd/>
          </a:ln>
        </p:spPr>
        <p:txBody>
          <a:bodyPr wrap="none" anchor="ctr"/>
          <a:lstStyle/>
          <a:p>
            <a:pPr algn="ctr"/>
            <a:r>
              <a:rPr lang="en-US" b="1" dirty="0">
                <a:solidFill>
                  <a:srgbClr val="0033CC"/>
                </a:solidFill>
              </a:rPr>
              <a:t>NHẬN</a:t>
            </a:r>
          </a:p>
          <a:p>
            <a:pPr algn="ctr"/>
            <a:r>
              <a:rPr lang="en-US" b="1" dirty="0">
                <a:solidFill>
                  <a:srgbClr val="0033CC"/>
                </a:solidFill>
              </a:rPr>
              <a:t>THỨC</a:t>
            </a:r>
          </a:p>
          <a:p>
            <a:pPr algn="ctr"/>
            <a:r>
              <a:rPr lang="en-US" b="1" dirty="0">
                <a:solidFill>
                  <a:srgbClr val="0033CC"/>
                </a:solidFill>
              </a:rPr>
              <a:t>ĐƯỢC</a:t>
            </a:r>
          </a:p>
        </p:txBody>
      </p:sp>
      <p:sp>
        <p:nvSpPr>
          <p:cNvPr id="11" name="AutoShape 22" descr="10%"/>
          <p:cNvSpPr>
            <a:spLocks noChangeArrowheads="1"/>
          </p:cNvSpPr>
          <p:nvPr/>
        </p:nvSpPr>
        <p:spPr bwMode="auto">
          <a:xfrm>
            <a:off x="4648200" y="4359424"/>
            <a:ext cx="1524000" cy="533400"/>
          </a:xfrm>
          <a:prstGeom prst="roundRect">
            <a:avLst>
              <a:gd name="adj" fmla="val 16667"/>
            </a:avLst>
          </a:prstGeom>
          <a:solidFill>
            <a:srgbClr val="111111"/>
          </a:solidFill>
          <a:ln w="9525">
            <a:solidFill>
              <a:schemeClr val="tx1"/>
            </a:solidFill>
            <a:round/>
            <a:headEnd/>
            <a:tailEnd/>
          </a:ln>
          <a:effectLst/>
        </p:spPr>
        <p:txBody>
          <a:bodyPr wrap="none" anchor="ctr"/>
          <a:lstStyle/>
          <a:p>
            <a:pPr algn="ctr">
              <a:defRPr/>
            </a:pPr>
            <a:r>
              <a:rPr lang="en-US" b="1" cap="all">
                <a:ln w="9000" cmpd="sng">
                  <a:solidFill>
                    <a:srgbClr val="FFC000">
                      <a:shade val="50000"/>
                      <a:satMod val="120000"/>
                    </a:srgbClr>
                  </a:solidFill>
                  <a:prstDash val="solid"/>
                </a:ln>
                <a:solidFill>
                  <a:srgbClr val="FFCC00"/>
                </a:solidFill>
                <a:effectLst>
                  <a:reflection blurRad="12700" stA="28000" endPos="45000" dist="1000" dir="5400000" sy="-100000" algn="bl" rotWithShape="0"/>
                </a:effectLst>
              </a:rPr>
              <a:t>CNDV</a:t>
            </a:r>
          </a:p>
        </p:txBody>
      </p:sp>
      <p:sp>
        <p:nvSpPr>
          <p:cNvPr id="12" name="AutoShape 23" descr="30%"/>
          <p:cNvSpPr>
            <a:spLocks noChangeArrowheads="1"/>
          </p:cNvSpPr>
          <p:nvPr/>
        </p:nvSpPr>
        <p:spPr bwMode="auto">
          <a:xfrm>
            <a:off x="2362200" y="5197624"/>
            <a:ext cx="1828800" cy="533400"/>
          </a:xfrm>
          <a:prstGeom prst="roundRect">
            <a:avLst>
              <a:gd name="adj" fmla="val 16667"/>
            </a:avLst>
          </a:prstGeom>
          <a:solidFill>
            <a:schemeClr val="bg1">
              <a:lumMod val="95000"/>
            </a:schemeClr>
          </a:solidFill>
          <a:ln w="9525">
            <a:solidFill>
              <a:schemeClr val="tx1"/>
            </a:solidFill>
            <a:round/>
            <a:headEnd/>
            <a:tailEnd/>
          </a:ln>
          <a:effectLst/>
        </p:spPr>
        <p:txBody>
          <a:bodyPr wrap="none" anchor="ctr">
            <a:scene3d>
              <a:camera prst="orthographicFront"/>
              <a:lightRig rig="soft" dir="t">
                <a:rot lat="0" lon="0" rev="10800000"/>
              </a:lightRig>
            </a:scene3d>
            <a:sp3d>
              <a:bevelT w="27940" h="12700"/>
              <a:contourClr>
                <a:srgbClr val="DDDDDD"/>
              </a:contourClr>
            </a:sp3d>
          </a:bodyPr>
          <a:lstStyle/>
          <a:p>
            <a:pPr algn="ctr">
              <a:defRPr/>
            </a:pPr>
            <a:r>
              <a:rPr lang="en-US" b="1" spc="150" dirty="0">
                <a:ln w="11430"/>
                <a:solidFill>
                  <a:srgbClr val="000066"/>
                </a:solidFill>
                <a:effectLst>
                  <a:outerShdw blurRad="25400" algn="tl" rotWithShape="0">
                    <a:srgbClr val="000000">
                      <a:alpha val="43000"/>
                    </a:srgbClr>
                  </a:outerShdw>
                </a:effectLst>
              </a:rPr>
              <a:t>CNDT</a:t>
            </a:r>
          </a:p>
        </p:txBody>
      </p:sp>
      <p:sp>
        <p:nvSpPr>
          <p:cNvPr id="13" name="AutoShape 24" descr="5%"/>
          <p:cNvSpPr>
            <a:spLocks noChangeArrowheads="1"/>
          </p:cNvSpPr>
          <p:nvPr/>
        </p:nvSpPr>
        <p:spPr bwMode="auto">
          <a:xfrm>
            <a:off x="8077200" y="5197624"/>
            <a:ext cx="2438400" cy="533400"/>
          </a:xfrm>
          <a:prstGeom prst="roundRect">
            <a:avLst>
              <a:gd name="adj" fmla="val 16667"/>
            </a:avLst>
          </a:prstGeom>
          <a:solidFill>
            <a:schemeClr val="bg1"/>
          </a:solidFill>
          <a:ln w="9525">
            <a:solidFill>
              <a:schemeClr val="tx1"/>
            </a:solidFill>
            <a:round/>
            <a:headEnd/>
            <a:tailEnd/>
          </a:ln>
        </p:spPr>
        <p:txBody>
          <a:bodyPr wrap="none" anchor="ctr"/>
          <a:lstStyle/>
          <a:p>
            <a:pPr algn="ctr"/>
            <a:r>
              <a:rPr lang="en-US" b="1">
                <a:solidFill>
                  <a:srgbClr val="FF0000"/>
                </a:solidFill>
              </a:rPr>
              <a:t>THUYẾT BẤT KHẢ TRI</a:t>
            </a:r>
          </a:p>
        </p:txBody>
      </p:sp>
      <p:sp>
        <p:nvSpPr>
          <p:cNvPr id="14" name="AutoShape 26" descr="80%"/>
          <p:cNvSpPr>
            <a:spLocks noChangeArrowheads="1"/>
          </p:cNvSpPr>
          <p:nvPr/>
        </p:nvSpPr>
        <p:spPr bwMode="auto">
          <a:xfrm>
            <a:off x="3771900" y="114301"/>
            <a:ext cx="4267200" cy="942255"/>
          </a:xfrm>
          <a:prstGeom prst="horizontalScroll">
            <a:avLst>
              <a:gd name="adj" fmla="val 12500"/>
            </a:avLst>
          </a:prstGeom>
          <a:solidFill>
            <a:srgbClr val="990099"/>
          </a:solidFill>
          <a:ln w="9525">
            <a:solidFill>
              <a:schemeClr val="tx1"/>
            </a:solidFill>
            <a:round/>
            <a:headEnd/>
            <a:tailEnd/>
          </a:ln>
        </p:spPr>
        <p:txBody>
          <a:bodyPr wrap="none" anchor="ctr"/>
          <a:lstStyle/>
          <a:p>
            <a:pPr algn="ctr"/>
            <a:r>
              <a:rPr lang="en-US" b="1" dirty="0">
                <a:solidFill>
                  <a:prstClr val="white"/>
                </a:solidFill>
              </a:rPr>
              <a:t>VẤN ĐỀ CƠ BẢN CUẢ TRIẾT HỌC</a:t>
            </a:r>
          </a:p>
          <a:p>
            <a:pPr algn="ctr"/>
            <a:r>
              <a:rPr lang="en-US" b="1" dirty="0">
                <a:solidFill>
                  <a:prstClr val="white"/>
                </a:solidFill>
              </a:rPr>
              <a:t>(</a:t>
            </a:r>
            <a:r>
              <a:rPr lang="en-US" b="1" dirty="0" err="1">
                <a:solidFill>
                  <a:prstClr val="white"/>
                </a:solidFill>
              </a:rPr>
              <a:t>Mối</a:t>
            </a:r>
            <a:r>
              <a:rPr lang="en-US" b="1" dirty="0">
                <a:solidFill>
                  <a:prstClr val="white"/>
                </a:solidFill>
              </a:rPr>
              <a:t> </a:t>
            </a:r>
            <a:r>
              <a:rPr lang="en-US" b="1" dirty="0" err="1">
                <a:solidFill>
                  <a:prstClr val="white"/>
                </a:solidFill>
              </a:rPr>
              <a:t>quan</a:t>
            </a:r>
            <a:r>
              <a:rPr lang="en-US" b="1" dirty="0">
                <a:solidFill>
                  <a:prstClr val="white"/>
                </a:solidFill>
              </a:rPr>
              <a:t> </a:t>
            </a:r>
            <a:r>
              <a:rPr lang="en-US" b="1" dirty="0" err="1">
                <a:solidFill>
                  <a:prstClr val="white"/>
                </a:solidFill>
              </a:rPr>
              <a:t>hệ</a:t>
            </a:r>
            <a:r>
              <a:rPr lang="en-US" b="1" dirty="0">
                <a:solidFill>
                  <a:prstClr val="white"/>
                </a:solidFill>
              </a:rPr>
              <a:t> </a:t>
            </a:r>
            <a:r>
              <a:rPr lang="en-US" b="1" dirty="0" err="1">
                <a:solidFill>
                  <a:prstClr val="white"/>
                </a:solidFill>
              </a:rPr>
              <a:t>giữa</a:t>
            </a:r>
            <a:r>
              <a:rPr lang="en-US" b="1" dirty="0">
                <a:solidFill>
                  <a:prstClr val="white"/>
                </a:solidFill>
              </a:rPr>
              <a:t> VC - YT)</a:t>
            </a:r>
          </a:p>
        </p:txBody>
      </p:sp>
      <p:sp>
        <p:nvSpPr>
          <p:cNvPr id="15" name="Line 27"/>
          <p:cNvSpPr>
            <a:spLocks noChangeShapeType="1"/>
          </p:cNvSpPr>
          <p:nvPr/>
        </p:nvSpPr>
        <p:spPr bwMode="auto">
          <a:xfrm>
            <a:off x="3276600" y="1616224"/>
            <a:ext cx="0" cy="3810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16" name="Line 28"/>
          <p:cNvSpPr>
            <a:spLocks noChangeShapeType="1"/>
          </p:cNvSpPr>
          <p:nvPr/>
        </p:nvSpPr>
        <p:spPr bwMode="auto">
          <a:xfrm>
            <a:off x="8077200" y="1616224"/>
            <a:ext cx="0" cy="3810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17" name="Line 29"/>
          <p:cNvSpPr>
            <a:spLocks noChangeShapeType="1"/>
          </p:cNvSpPr>
          <p:nvPr/>
        </p:nvSpPr>
        <p:spPr bwMode="auto">
          <a:xfrm flipH="1">
            <a:off x="4441304" y="978932"/>
            <a:ext cx="1284548" cy="36933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18" name="Line 30"/>
          <p:cNvSpPr>
            <a:spLocks noChangeShapeType="1"/>
          </p:cNvSpPr>
          <p:nvPr/>
        </p:nvSpPr>
        <p:spPr bwMode="auto">
          <a:xfrm>
            <a:off x="5725852" y="988567"/>
            <a:ext cx="1306252" cy="4572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19" name="Line 32"/>
          <p:cNvSpPr>
            <a:spLocks noChangeShapeType="1"/>
          </p:cNvSpPr>
          <p:nvPr/>
        </p:nvSpPr>
        <p:spPr bwMode="auto">
          <a:xfrm>
            <a:off x="1905000" y="2683024"/>
            <a:ext cx="0" cy="228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0" name="Line 33"/>
          <p:cNvSpPr>
            <a:spLocks noChangeShapeType="1"/>
          </p:cNvSpPr>
          <p:nvPr/>
        </p:nvSpPr>
        <p:spPr bwMode="auto">
          <a:xfrm>
            <a:off x="4419600" y="2683024"/>
            <a:ext cx="0" cy="2286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2" name="Line 35"/>
          <p:cNvSpPr>
            <a:spLocks noChangeShapeType="1"/>
          </p:cNvSpPr>
          <p:nvPr/>
        </p:nvSpPr>
        <p:spPr bwMode="auto">
          <a:xfrm>
            <a:off x="10134600" y="26830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3" name="Line 36"/>
          <p:cNvSpPr>
            <a:spLocks noChangeShapeType="1"/>
          </p:cNvSpPr>
          <p:nvPr/>
        </p:nvSpPr>
        <p:spPr bwMode="auto">
          <a:xfrm>
            <a:off x="4800600" y="40546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4" name="Line 37"/>
          <p:cNvSpPr>
            <a:spLocks noChangeShapeType="1"/>
          </p:cNvSpPr>
          <p:nvPr/>
        </p:nvSpPr>
        <p:spPr bwMode="auto">
          <a:xfrm>
            <a:off x="7543800" y="40546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5" name="Line 38"/>
          <p:cNvSpPr>
            <a:spLocks noChangeShapeType="1"/>
          </p:cNvSpPr>
          <p:nvPr/>
        </p:nvSpPr>
        <p:spPr bwMode="auto">
          <a:xfrm>
            <a:off x="2495600" y="4816624"/>
            <a:ext cx="19000" cy="381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cxnSp>
        <p:nvCxnSpPr>
          <p:cNvPr id="26" name="AutoShape 39"/>
          <p:cNvCxnSpPr>
            <a:cxnSpLocks noChangeShapeType="1"/>
            <a:stCxn id="29" idx="4"/>
            <a:endCxn id="12" idx="3"/>
          </p:cNvCxnSpPr>
          <p:nvPr/>
        </p:nvCxnSpPr>
        <p:spPr bwMode="auto">
          <a:xfrm rot="5400000">
            <a:off x="5581650" y="3425974"/>
            <a:ext cx="647700" cy="3429000"/>
          </a:xfrm>
          <a:prstGeom prst="bentConnector2">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cxnSp>
      <p:sp>
        <p:nvSpPr>
          <p:cNvPr id="27" name="Line 40"/>
          <p:cNvSpPr>
            <a:spLocks noChangeShapeType="1"/>
          </p:cNvSpPr>
          <p:nvPr/>
        </p:nvSpPr>
        <p:spPr bwMode="auto">
          <a:xfrm>
            <a:off x="4267200" y="5578624"/>
            <a:ext cx="38100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8" name="Line 41"/>
          <p:cNvSpPr>
            <a:spLocks noChangeShapeType="1"/>
          </p:cNvSpPr>
          <p:nvPr/>
        </p:nvSpPr>
        <p:spPr bwMode="auto">
          <a:xfrm>
            <a:off x="9601200" y="4435624"/>
            <a:ext cx="0" cy="762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29" name="Oval 43" descr="75%"/>
          <p:cNvSpPr>
            <a:spLocks noChangeArrowheads="1"/>
          </p:cNvSpPr>
          <p:nvPr/>
        </p:nvSpPr>
        <p:spPr bwMode="auto">
          <a:xfrm>
            <a:off x="6477000" y="4359424"/>
            <a:ext cx="2286000" cy="457200"/>
          </a:xfrm>
          <a:prstGeom prst="ellipse">
            <a:avLst/>
          </a:prstGeom>
          <a:solidFill>
            <a:schemeClr val="tx1">
              <a:lumMod val="50000"/>
            </a:schemeClr>
          </a:solidFill>
          <a:ln w="9525">
            <a:solidFill>
              <a:schemeClr val="tx1"/>
            </a:solidFill>
            <a:round/>
            <a:headEnd/>
            <a:tailEnd/>
          </a:ln>
          <a:effectLst/>
        </p:spPr>
        <p:txBody>
          <a:bodyPr wrap="none" anchor="ctr"/>
          <a:lstStyle/>
          <a:p>
            <a:pPr algn="ctr">
              <a:defRPr/>
            </a:pPr>
            <a:endParaRPr lang="en-US" b="1" dirty="0">
              <a:solidFill>
                <a:prstClr val="white"/>
              </a:solidFill>
            </a:endParaRPr>
          </a:p>
          <a:p>
            <a:pPr algn="ctr">
              <a:defRPr/>
            </a:pPr>
            <a:r>
              <a:rPr lang="en-US" b="1" dirty="0">
                <a:solidFill>
                  <a:prstClr val="white"/>
                </a:solidFill>
              </a:rPr>
              <a:t>THUYẾT KHẢ TRI</a:t>
            </a:r>
          </a:p>
          <a:p>
            <a:pPr algn="ctr">
              <a:defRPr/>
            </a:pPr>
            <a:endParaRPr lang="en-US" dirty="0">
              <a:solidFill>
                <a:prstClr val="white"/>
              </a:solidFill>
              <a:effectLst>
                <a:outerShdw blurRad="38100" dist="38100" dir="2700000" algn="tl">
                  <a:srgbClr val="000000"/>
                </a:outerShdw>
              </a:effectLst>
            </a:endParaRPr>
          </a:p>
        </p:txBody>
      </p:sp>
      <p:sp>
        <p:nvSpPr>
          <p:cNvPr id="30" name="Line 44"/>
          <p:cNvSpPr>
            <a:spLocks noChangeShapeType="1"/>
          </p:cNvSpPr>
          <p:nvPr/>
        </p:nvSpPr>
        <p:spPr bwMode="auto">
          <a:xfrm flipH="1">
            <a:off x="6172200" y="4588024"/>
            <a:ext cx="3048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31" name="AutoShape 45" descr="25%"/>
          <p:cNvSpPr>
            <a:spLocks noChangeArrowheads="1"/>
          </p:cNvSpPr>
          <p:nvPr/>
        </p:nvSpPr>
        <p:spPr bwMode="auto">
          <a:xfrm>
            <a:off x="2844801" y="2987824"/>
            <a:ext cx="1079499" cy="1094491"/>
          </a:xfrm>
          <a:prstGeom prst="roundRect">
            <a:avLst>
              <a:gd name="adj" fmla="val 16667"/>
            </a:avLst>
          </a:prstGeom>
          <a:solidFill>
            <a:schemeClr val="bg1"/>
          </a:solidFill>
          <a:ln w="9525">
            <a:solidFill>
              <a:schemeClr val="tx1"/>
            </a:solidFill>
            <a:round/>
            <a:headEnd/>
            <a:tailEnd/>
          </a:ln>
        </p:spPr>
        <p:txBody>
          <a:bodyPr wrap="none" anchor="ctr"/>
          <a:lstStyle/>
          <a:p>
            <a:pPr algn="ctr"/>
            <a:r>
              <a:rPr lang="en-US" b="1" dirty="0">
                <a:solidFill>
                  <a:srgbClr val="CC0066"/>
                </a:solidFill>
              </a:rPr>
              <a:t>KO</a:t>
            </a:r>
          </a:p>
          <a:p>
            <a:pPr algn="ctr"/>
            <a:r>
              <a:rPr lang="en-US" b="1" dirty="0">
                <a:solidFill>
                  <a:srgbClr val="CC0066"/>
                </a:solidFill>
              </a:rPr>
              <a:t>CÁI</a:t>
            </a:r>
          </a:p>
          <a:p>
            <a:pPr algn="ctr"/>
            <a:r>
              <a:rPr lang="en-US" b="1" dirty="0">
                <a:solidFill>
                  <a:srgbClr val="CC0066"/>
                </a:solidFill>
              </a:rPr>
              <a:t>NÀO CÓ </a:t>
            </a:r>
          </a:p>
          <a:p>
            <a:pPr algn="ctr"/>
            <a:r>
              <a:rPr lang="en-US" b="1" dirty="0">
                <a:solidFill>
                  <a:srgbClr val="CC0066"/>
                </a:solidFill>
              </a:rPr>
              <a:t>TRƯỚC</a:t>
            </a:r>
          </a:p>
        </p:txBody>
      </p:sp>
      <p:sp>
        <p:nvSpPr>
          <p:cNvPr id="32" name="Oval 46" descr="80%"/>
          <p:cNvSpPr>
            <a:spLocks noChangeArrowheads="1"/>
          </p:cNvSpPr>
          <p:nvPr/>
        </p:nvSpPr>
        <p:spPr bwMode="auto">
          <a:xfrm>
            <a:off x="2667000" y="4588024"/>
            <a:ext cx="1676400" cy="381000"/>
          </a:xfrm>
          <a:prstGeom prst="ellipse">
            <a:avLst/>
          </a:prstGeom>
          <a:solidFill>
            <a:srgbClr val="800000"/>
          </a:solidFill>
          <a:ln w="9525">
            <a:solidFill>
              <a:schemeClr val="tx1"/>
            </a:solidFill>
            <a:round/>
            <a:headEnd/>
            <a:tailEnd/>
          </a:ln>
        </p:spPr>
        <p:txBody>
          <a:bodyPr wrap="none" anchor="ctr"/>
          <a:lstStyle/>
          <a:p>
            <a:pPr algn="ctr"/>
            <a:r>
              <a:rPr lang="en-US" b="1">
                <a:solidFill>
                  <a:prstClr val="white"/>
                </a:solidFill>
              </a:rPr>
              <a:t>NHỊ NGUYÊN</a:t>
            </a:r>
          </a:p>
        </p:txBody>
      </p:sp>
      <p:sp>
        <p:nvSpPr>
          <p:cNvPr id="33" name="Line 47"/>
          <p:cNvSpPr>
            <a:spLocks noChangeShapeType="1"/>
          </p:cNvSpPr>
          <p:nvPr/>
        </p:nvSpPr>
        <p:spPr bwMode="auto">
          <a:xfrm>
            <a:off x="3505200" y="26830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34" name="Line 48"/>
          <p:cNvSpPr>
            <a:spLocks noChangeShapeType="1"/>
          </p:cNvSpPr>
          <p:nvPr/>
        </p:nvSpPr>
        <p:spPr bwMode="auto">
          <a:xfrm>
            <a:off x="3429000" y="42832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
        <p:nvSpPr>
          <p:cNvPr id="35" name="Rectangle 34"/>
          <p:cNvSpPr/>
          <p:nvPr/>
        </p:nvSpPr>
        <p:spPr>
          <a:xfrm>
            <a:off x="1905000" y="228601"/>
            <a:ext cx="8763000" cy="369332"/>
          </a:xfrm>
          <a:prstGeom prst="rect">
            <a:avLst/>
          </a:prstGeom>
          <a:noFill/>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a:defRPr/>
            </a:pPr>
            <a:endParaRPr lang="en-US" b="1" dirty="0">
              <a:ln w="50800"/>
              <a:solidFill>
                <a:srgbClr val="FFFF00"/>
              </a:solidFill>
            </a:endParaRPr>
          </a:p>
        </p:txBody>
      </p:sp>
      <p:sp>
        <p:nvSpPr>
          <p:cNvPr id="36" name="Action Button: Back or Previous 35">
            <a:hlinkClick r:id="rId3" action="ppaction://hlinksldjump" highlightClick="1"/>
          </p:cNvPr>
          <p:cNvSpPr/>
          <p:nvPr/>
        </p:nvSpPr>
        <p:spPr bwMode="auto">
          <a:xfrm>
            <a:off x="10134600" y="4892824"/>
            <a:ext cx="228600" cy="247650"/>
          </a:xfrm>
          <a:prstGeom prst="actionButtonBackPrevious">
            <a:avLst/>
          </a:prstGeom>
          <a:solidFill>
            <a:schemeClr val="accent1"/>
          </a:solidFill>
          <a:ln w="9525" cap="flat" cmpd="sng" algn="ctr">
            <a:solidFill>
              <a:schemeClr val="tx1"/>
            </a:solidFill>
            <a:prstDash val="solid"/>
            <a:round/>
            <a:headEnd type="none" w="med" len="med"/>
            <a:tailEnd type="none" w="med" len="med"/>
          </a:ln>
          <a:effectLst/>
        </p:spPr>
        <p:txBody>
          <a:bodyPr/>
          <a:lstStyle/>
          <a:p>
            <a:pPr>
              <a:defRPr/>
            </a:pPr>
            <a:endParaRPr lang="en-US">
              <a:solidFill>
                <a:prstClr val="black"/>
              </a:solidFill>
              <a:effectLst>
                <a:outerShdw blurRad="38100" dist="38100" dir="2700000" algn="tl">
                  <a:srgbClr val="000000">
                    <a:alpha val="43137"/>
                  </a:srgbClr>
                </a:outerShdw>
              </a:effectLst>
            </a:endParaRPr>
          </a:p>
        </p:txBody>
      </p:sp>
      <p:sp>
        <p:nvSpPr>
          <p:cNvPr id="37" name="Line 35"/>
          <p:cNvSpPr>
            <a:spLocks noChangeShapeType="1"/>
          </p:cNvSpPr>
          <p:nvPr/>
        </p:nvSpPr>
        <p:spPr bwMode="auto">
          <a:xfrm>
            <a:off x="7848600" y="2683024"/>
            <a:ext cx="0" cy="3048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prstClr val="black"/>
              </a:solidFill>
            </a:endParaRPr>
          </a:p>
        </p:txBody>
      </p:sp>
    </p:spTree>
    <p:extLst>
      <p:ext uri="{BB962C8B-B14F-4D97-AF65-F5344CB8AC3E}">
        <p14:creationId xmlns:p14="http://schemas.microsoft.com/office/powerpoint/2010/main" val="87570874"/>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9026" name="Picture 2" descr="Hình ảnh dành cho PowerPoint đẹp nhấ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957430"/>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Title 1"/>
          <p:cNvSpPr txBox="1">
            <a:spLocks noChangeArrowheads="1"/>
          </p:cNvSpPr>
          <p:nvPr/>
        </p:nvSpPr>
        <p:spPr>
          <a:xfrm>
            <a:off x="0" y="94334"/>
            <a:ext cx="8089922"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S" dirty="0">
                <a:solidFill>
                  <a:schemeClr val="tx2"/>
                </a:solidFill>
                <a:latin typeface="+mn-lt"/>
                <a:cs typeface="Times New Roman"/>
              </a:rPr>
              <a:t> </a:t>
            </a:r>
            <a:r>
              <a:rPr lang="en-US" sz="2800" b="1" dirty="0">
                <a:solidFill>
                  <a:srgbClr val="006600"/>
                </a:solidFill>
                <a:latin typeface="+mn-lt"/>
                <a:cs typeface="Times New Roman"/>
              </a:rPr>
              <a:t>3. </a:t>
            </a:r>
            <a:r>
              <a:rPr lang="en-US" sz="2800" b="1" dirty="0" err="1">
                <a:solidFill>
                  <a:srgbClr val="006600"/>
                </a:solidFill>
                <a:latin typeface="+mn-lt"/>
                <a:cs typeface="Times New Roman"/>
              </a:rPr>
              <a:t>Biện</a:t>
            </a:r>
            <a:r>
              <a:rPr lang="en-US" sz="2800" b="1" dirty="0">
                <a:solidFill>
                  <a:srgbClr val="006600"/>
                </a:solidFill>
                <a:latin typeface="+mn-lt"/>
                <a:cs typeface="Times New Roman"/>
              </a:rPr>
              <a:t> </a:t>
            </a:r>
            <a:r>
              <a:rPr lang="en-US" sz="2800" b="1" dirty="0" err="1">
                <a:solidFill>
                  <a:srgbClr val="006600"/>
                </a:solidFill>
                <a:latin typeface="+mn-lt"/>
                <a:cs typeface="Times New Roman"/>
              </a:rPr>
              <a:t>chứng</a:t>
            </a:r>
            <a:r>
              <a:rPr lang="en-US" sz="2800" b="1" dirty="0">
                <a:solidFill>
                  <a:srgbClr val="006600"/>
                </a:solidFill>
                <a:latin typeface="+mn-lt"/>
                <a:cs typeface="Times New Roman"/>
              </a:rPr>
              <a:t> </a:t>
            </a:r>
            <a:r>
              <a:rPr lang="en-US" sz="2800" b="1" dirty="0" err="1">
                <a:solidFill>
                  <a:srgbClr val="006600"/>
                </a:solidFill>
                <a:latin typeface="+mn-lt"/>
                <a:cs typeface="Times New Roman"/>
              </a:rPr>
              <a:t>và</a:t>
            </a:r>
            <a:r>
              <a:rPr lang="en-US" sz="2800" b="1" dirty="0">
                <a:solidFill>
                  <a:srgbClr val="006600"/>
                </a:solidFill>
                <a:latin typeface="+mn-lt"/>
                <a:cs typeface="Times New Roman"/>
              </a:rPr>
              <a:t> </a:t>
            </a:r>
            <a:r>
              <a:rPr lang="en-US" sz="2800" b="1" dirty="0" err="1">
                <a:solidFill>
                  <a:srgbClr val="006600"/>
                </a:solidFill>
                <a:latin typeface="+mn-lt"/>
                <a:cs typeface="Times New Roman"/>
              </a:rPr>
              <a:t>siêu</a:t>
            </a:r>
            <a:r>
              <a:rPr lang="en-US" sz="2800" b="1" dirty="0">
                <a:solidFill>
                  <a:srgbClr val="006600"/>
                </a:solidFill>
                <a:latin typeface="+mn-lt"/>
                <a:cs typeface="Times New Roman"/>
              </a:rPr>
              <a:t> </a:t>
            </a:r>
            <a:r>
              <a:rPr lang="en-US" sz="2800" b="1" dirty="0" err="1">
                <a:solidFill>
                  <a:srgbClr val="006600"/>
                </a:solidFill>
                <a:latin typeface="+mn-lt"/>
                <a:cs typeface="Times New Roman"/>
              </a:rPr>
              <a:t>hình</a:t>
            </a:r>
            <a:endParaRPr lang="en-US" sz="2800" b="1" dirty="0">
              <a:solidFill>
                <a:srgbClr val="006600"/>
              </a:solidFill>
              <a:latin typeface="+mn-lt"/>
              <a:cs typeface="Times New Roman"/>
            </a:endParaRPr>
          </a:p>
        </p:txBody>
      </p:sp>
      <p:sp>
        <p:nvSpPr>
          <p:cNvPr id="7" name="Rectangle 6"/>
          <p:cNvSpPr/>
          <p:nvPr/>
        </p:nvSpPr>
        <p:spPr>
          <a:xfrm>
            <a:off x="607152" y="1096308"/>
            <a:ext cx="8089921" cy="430887"/>
          </a:xfrm>
          <a:prstGeom prst="rect">
            <a:avLst/>
          </a:prstGeom>
        </p:spPr>
        <p:txBody>
          <a:bodyPr wrap="square">
            <a:spAutoFit/>
          </a:bodyPr>
          <a:lstStyle/>
          <a:p>
            <a:r>
              <a:rPr lang="en-US" sz="2200" b="1" dirty="0">
                <a:solidFill>
                  <a:srgbClr val="000000"/>
                </a:solidFill>
                <a:cs typeface="Times New Roman"/>
              </a:rPr>
              <a:t>a) </a:t>
            </a:r>
            <a:r>
              <a:rPr lang="en-US" sz="2200" b="1" dirty="0" err="1">
                <a:solidFill>
                  <a:srgbClr val="000000"/>
                </a:solidFill>
                <a:cs typeface="Times New Roman"/>
              </a:rPr>
              <a:t>Khái</a:t>
            </a:r>
            <a:r>
              <a:rPr lang="en-US" sz="2200" b="1" dirty="0">
                <a:solidFill>
                  <a:srgbClr val="000000"/>
                </a:solidFill>
                <a:cs typeface="Times New Roman"/>
              </a:rPr>
              <a:t> </a:t>
            </a:r>
            <a:r>
              <a:rPr lang="en-US" sz="2200" b="1" dirty="0" err="1">
                <a:solidFill>
                  <a:srgbClr val="000000"/>
                </a:solidFill>
                <a:cs typeface="Times New Roman"/>
              </a:rPr>
              <a:t>niệm</a:t>
            </a:r>
            <a:r>
              <a:rPr lang="en-US" sz="2200" b="1" dirty="0">
                <a:solidFill>
                  <a:srgbClr val="000000"/>
                </a:solidFill>
                <a:cs typeface="Times New Roman"/>
              </a:rPr>
              <a:t> </a:t>
            </a:r>
            <a:r>
              <a:rPr lang="en-US" sz="2200" b="1" dirty="0" err="1">
                <a:solidFill>
                  <a:srgbClr val="000000"/>
                </a:solidFill>
                <a:cs typeface="Times New Roman"/>
              </a:rPr>
              <a:t>biện</a:t>
            </a:r>
            <a:r>
              <a:rPr lang="en-US" sz="2200" b="1" dirty="0">
                <a:solidFill>
                  <a:srgbClr val="000000"/>
                </a:solidFill>
                <a:cs typeface="Times New Roman"/>
              </a:rPr>
              <a:t> </a:t>
            </a:r>
            <a:r>
              <a:rPr lang="en-US" sz="2200" b="1" dirty="0" err="1">
                <a:solidFill>
                  <a:srgbClr val="000000"/>
                </a:solidFill>
                <a:cs typeface="Times New Roman"/>
              </a:rPr>
              <a:t>chứng</a:t>
            </a:r>
            <a:r>
              <a:rPr lang="en-US" sz="2200" b="1" dirty="0">
                <a:solidFill>
                  <a:srgbClr val="000000"/>
                </a:solidFill>
                <a:cs typeface="Times New Roman"/>
              </a:rPr>
              <a:t> </a:t>
            </a:r>
            <a:r>
              <a:rPr lang="en-US" sz="2200" b="1" dirty="0" err="1">
                <a:solidFill>
                  <a:srgbClr val="000000"/>
                </a:solidFill>
                <a:cs typeface="Times New Roman"/>
              </a:rPr>
              <a:t>và</a:t>
            </a:r>
            <a:r>
              <a:rPr lang="en-US" sz="2200" b="1" dirty="0">
                <a:solidFill>
                  <a:srgbClr val="000000"/>
                </a:solidFill>
                <a:cs typeface="Times New Roman"/>
              </a:rPr>
              <a:t> </a:t>
            </a:r>
            <a:r>
              <a:rPr lang="en-US" sz="2200" b="1" dirty="0" err="1">
                <a:solidFill>
                  <a:srgbClr val="000000"/>
                </a:solidFill>
                <a:cs typeface="Times New Roman"/>
              </a:rPr>
              <a:t>siêu</a:t>
            </a:r>
            <a:r>
              <a:rPr lang="en-US" sz="2200" b="1" dirty="0">
                <a:solidFill>
                  <a:srgbClr val="000000"/>
                </a:solidFill>
                <a:cs typeface="Times New Roman"/>
              </a:rPr>
              <a:t> </a:t>
            </a:r>
            <a:r>
              <a:rPr lang="en-US" sz="2200" b="1" dirty="0" err="1">
                <a:solidFill>
                  <a:srgbClr val="000000"/>
                </a:solidFill>
                <a:cs typeface="Times New Roman"/>
              </a:rPr>
              <a:t>hình</a:t>
            </a:r>
            <a:r>
              <a:rPr lang="en-US" sz="2200" b="1" dirty="0">
                <a:solidFill>
                  <a:srgbClr val="000000"/>
                </a:solidFill>
                <a:cs typeface="Times New Roman"/>
              </a:rPr>
              <a:t> </a:t>
            </a:r>
            <a:r>
              <a:rPr lang="en-US" sz="2200" b="1" dirty="0" err="1">
                <a:solidFill>
                  <a:srgbClr val="000000"/>
                </a:solidFill>
                <a:cs typeface="Times New Roman"/>
              </a:rPr>
              <a:t>trong</a:t>
            </a:r>
            <a:r>
              <a:rPr lang="en-US" sz="2200" b="1" dirty="0">
                <a:solidFill>
                  <a:srgbClr val="000000"/>
                </a:solidFill>
                <a:cs typeface="Times New Roman"/>
              </a:rPr>
              <a:t> </a:t>
            </a:r>
            <a:r>
              <a:rPr lang="en-US" sz="2200" b="1" dirty="0" err="1">
                <a:solidFill>
                  <a:srgbClr val="000000"/>
                </a:solidFill>
                <a:cs typeface="Times New Roman"/>
              </a:rPr>
              <a:t>lịch</a:t>
            </a:r>
            <a:r>
              <a:rPr lang="en-US" sz="2200" b="1" dirty="0">
                <a:solidFill>
                  <a:srgbClr val="000000"/>
                </a:solidFill>
                <a:cs typeface="Times New Roman"/>
              </a:rPr>
              <a:t> </a:t>
            </a:r>
            <a:r>
              <a:rPr lang="en-US" sz="2200" b="1" dirty="0" err="1">
                <a:solidFill>
                  <a:srgbClr val="000000"/>
                </a:solidFill>
                <a:cs typeface="Times New Roman"/>
              </a:rPr>
              <a:t>sử</a:t>
            </a:r>
            <a:endParaRPr lang="en-US" sz="2200" b="1" dirty="0">
              <a:solidFill>
                <a:srgbClr val="000000"/>
              </a:solidFill>
            </a:endParaRPr>
          </a:p>
        </p:txBody>
      </p:sp>
      <p:sp>
        <p:nvSpPr>
          <p:cNvPr id="8" name="Rectangle 7"/>
          <p:cNvSpPr/>
          <p:nvPr/>
        </p:nvSpPr>
        <p:spPr>
          <a:xfrm>
            <a:off x="2686431" y="1608554"/>
            <a:ext cx="2263761" cy="400110"/>
          </a:xfrm>
          <a:prstGeom prst="rect">
            <a:avLst/>
          </a:prstGeom>
        </p:spPr>
        <p:txBody>
          <a:bodyPr wrap="none">
            <a:spAutoFit/>
          </a:bodyPr>
          <a:lstStyle/>
          <a:p>
            <a:r>
              <a:rPr lang="en-US" sz="2000" b="1" dirty="0" err="1">
                <a:solidFill>
                  <a:srgbClr val="000099"/>
                </a:solidFill>
                <a:cs typeface="Times New Roman"/>
              </a:rPr>
              <a:t>Nghĩa</a:t>
            </a:r>
            <a:r>
              <a:rPr lang="en-US" sz="2000" b="1" dirty="0">
                <a:solidFill>
                  <a:srgbClr val="000099"/>
                </a:solidFill>
                <a:cs typeface="Times New Roman"/>
              </a:rPr>
              <a:t> </a:t>
            </a:r>
            <a:r>
              <a:rPr lang="en-US" sz="2000" b="1" dirty="0" err="1">
                <a:solidFill>
                  <a:srgbClr val="000099"/>
                </a:solidFill>
                <a:cs typeface="Times New Roman"/>
              </a:rPr>
              <a:t>xuất</a:t>
            </a:r>
            <a:r>
              <a:rPr lang="en-US" sz="2000" b="1" dirty="0">
                <a:solidFill>
                  <a:srgbClr val="000099"/>
                </a:solidFill>
                <a:cs typeface="Times New Roman"/>
              </a:rPr>
              <a:t> </a:t>
            </a:r>
            <a:r>
              <a:rPr lang="en-US" sz="2000" b="1" dirty="0" err="1">
                <a:solidFill>
                  <a:srgbClr val="000099"/>
                </a:solidFill>
                <a:cs typeface="Times New Roman"/>
              </a:rPr>
              <a:t>phát</a:t>
            </a:r>
            <a:r>
              <a:rPr lang="en-US" sz="2000" b="1" dirty="0">
                <a:solidFill>
                  <a:srgbClr val="000099"/>
                </a:solidFill>
                <a:cs typeface="Times New Roman"/>
              </a:rPr>
              <a:t>: </a:t>
            </a:r>
            <a:endParaRPr lang="en-US" sz="2000" dirty="0">
              <a:solidFill>
                <a:srgbClr val="000099"/>
              </a:solidFill>
            </a:endParaRPr>
          </a:p>
        </p:txBody>
      </p:sp>
      <p:graphicFrame>
        <p:nvGraphicFramePr>
          <p:cNvPr id="9" name="Diagram 8"/>
          <p:cNvGraphicFramePr/>
          <p:nvPr>
            <p:extLst>
              <p:ext uri="{D42A27DB-BD31-4B8C-83A1-F6EECF244321}">
                <p14:modId xmlns:p14="http://schemas.microsoft.com/office/powerpoint/2010/main" val="1233335791"/>
              </p:ext>
            </p:extLst>
          </p:nvPr>
        </p:nvGraphicFramePr>
        <p:xfrm>
          <a:off x="-40613" y="2118754"/>
          <a:ext cx="4066513" cy="237626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10" name="Picture 9"/>
          <p:cNvPicPr>
            <a:picLocks noChangeAspect="1"/>
          </p:cNvPicPr>
          <p:nvPr/>
        </p:nvPicPr>
        <p:blipFill>
          <a:blip r:embed="rId8"/>
          <a:stretch>
            <a:fillRect/>
          </a:stretch>
        </p:blipFill>
        <p:spPr>
          <a:xfrm>
            <a:off x="446373" y="4764743"/>
            <a:ext cx="2592288" cy="1631372"/>
          </a:xfrm>
          <a:prstGeom prst="rect">
            <a:avLst/>
          </a:prstGeom>
        </p:spPr>
      </p:pic>
      <p:pic>
        <p:nvPicPr>
          <p:cNvPr id="11" name="Picture 10"/>
          <p:cNvPicPr>
            <a:picLocks noChangeAspect="1"/>
          </p:cNvPicPr>
          <p:nvPr/>
        </p:nvPicPr>
        <p:blipFill>
          <a:blip r:embed="rId9"/>
          <a:stretch>
            <a:fillRect/>
          </a:stretch>
        </p:blipFill>
        <p:spPr>
          <a:xfrm>
            <a:off x="4733956" y="2118754"/>
            <a:ext cx="2416144" cy="1896655"/>
          </a:xfrm>
          <a:prstGeom prst="rect">
            <a:avLst/>
          </a:prstGeom>
          <a:ln>
            <a:noFill/>
          </a:ln>
          <a:effectLst>
            <a:softEdge rad="112500"/>
          </a:effectLst>
        </p:spPr>
      </p:pic>
      <p:sp>
        <p:nvSpPr>
          <p:cNvPr id="12" name="Rectangle 11"/>
          <p:cNvSpPr/>
          <p:nvPr/>
        </p:nvSpPr>
        <p:spPr>
          <a:xfrm>
            <a:off x="4733956" y="4136247"/>
            <a:ext cx="3030205" cy="1323439"/>
          </a:xfrm>
          <a:prstGeom prst="rect">
            <a:avLst/>
          </a:prstGeom>
          <a:solidFill>
            <a:srgbClr val="0033CC"/>
          </a:solidFill>
        </p:spPr>
        <p:txBody>
          <a:bodyPr wrap="square">
            <a:spAutoFit/>
          </a:bodyPr>
          <a:lstStyle/>
          <a:p>
            <a:pPr lvl="0" algn="ctr"/>
            <a:r>
              <a:rPr lang="en-US" sz="2000" dirty="0" err="1">
                <a:solidFill>
                  <a:schemeClr val="bg1"/>
                </a:solidFill>
                <a:latin typeface="+mj-lt"/>
                <a:cs typeface="Times New Roman"/>
              </a:rPr>
              <a:t>Là</a:t>
            </a:r>
            <a:r>
              <a:rPr lang="en-US" sz="2000" dirty="0">
                <a:solidFill>
                  <a:schemeClr val="bg1"/>
                </a:solidFill>
                <a:latin typeface="+mj-lt"/>
                <a:cs typeface="Times New Roman"/>
              </a:rPr>
              <a:t> </a:t>
            </a:r>
            <a:r>
              <a:rPr lang="en-US" sz="2000" dirty="0" err="1">
                <a:solidFill>
                  <a:schemeClr val="bg1"/>
                </a:solidFill>
                <a:latin typeface="+mj-lt"/>
                <a:cs typeface="Times New Roman"/>
              </a:rPr>
              <a:t>dùng</a:t>
            </a:r>
            <a:r>
              <a:rPr lang="en-US" sz="2000" dirty="0">
                <a:solidFill>
                  <a:schemeClr val="bg1"/>
                </a:solidFill>
                <a:latin typeface="+mj-lt"/>
                <a:cs typeface="Times New Roman"/>
              </a:rPr>
              <a:t> </a:t>
            </a:r>
            <a:r>
              <a:rPr lang="en-US" sz="2000" dirty="0" err="1">
                <a:solidFill>
                  <a:schemeClr val="bg1"/>
                </a:solidFill>
                <a:latin typeface="+mj-lt"/>
                <a:cs typeface="Times New Roman"/>
              </a:rPr>
              <a:t>để</a:t>
            </a:r>
            <a:r>
              <a:rPr lang="en-US" sz="2000" dirty="0">
                <a:solidFill>
                  <a:schemeClr val="bg1"/>
                </a:solidFill>
                <a:latin typeface="+mj-lt"/>
                <a:cs typeface="Times New Roman"/>
              </a:rPr>
              <a:t> </a:t>
            </a:r>
            <a:r>
              <a:rPr lang="en-US" sz="2000" dirty="0" err="1">
                <a:solidFill>
                  <a:schemeClr val="bg1"/>
                </a:solidFill>
                <a:latin typeface="+mj-lt"/>
                <a:cs typeface="Times New Roman"/>
              </a:rPr>
              <a:t>chỉ</a:t>
            </a:r>
            <a:r>
              <a:rPr lang="en-US" sz="2000" dirty="0">
                <a:solidFill>
                  <a:schemeClr val="bg1"/>
                </a:solidFill>
                <a:latin typeface="+mj-lt"/>
                <a:cs typeface="Times New Roman"/>
              </a:rPr>
              <a:t> </a:t>
            </a:r>
            <a:r>
              <a:rPr lang="en-US" sz="2000" dirty="0" err="1">
                <a:solidFill>
                  <a:schemeClr val="bg1"/>
                </a:solidFill>
                <a:latin typeface="+mj-lt"/>
                <a:cs typeface="Times New Roman"/>
              </a:rPr>
              <a:t>triết</a:t>
            </a:r>
            <a:r>
              <a:rPr lang="en-US" sz="2000" dirty="0">
                <a:solidFill>
                  <a:schemeClr val="bg1"/>
                </a:solidFill>
                <a:latin typeface="+mj-lt"/>
                <a:cs typeface="Times New Roman"/>
              </a:rPr>
              <a:t> học, </a:t>
            </a:r>
            <a:r>
              <a:rPr lang="en-US" sz="2000" dirty="0" err="1">
                <a:solidFill>
                  <a:schemeClr val="bg1"/>
                </a:solidFill>
                <a:latin typeface="+mj-lt"/>
                <a:cs typeface="Times New Roman"/>
              </a:rPr>
              <a:t>với</a:t>
            </a:r>
            <a:r>
              <a:rPr lang="en-US" sz="2000" dirty="0">
                <a:solidFill>
                  <a:schemeClr val="bg1"/>
                </a:solidFill>
                <a:latin typeface="+mj-lt"/>
                <a:cs typeface="Times New Roman"/>
              </a:rPr>
              <a:t> </a:t>
            </a:r>
            <a:r>
              <a:rPr lang="en-US" sz="2000" dirty="0" err="1">
                <a:solidFill>
                  <a:schemeClr val="bg1"/>
                </a:solidFill>
                <a:latin typeface="+mj-lt"/>
                <a:cs typeface="Times New Roman"/>
              </a:rPr>
              <a:t>tính</a:t>
            </a:r>
            <a:r>
              <a:rPr lang="en-US" sz="2000" dirty="0">
                <a:solidFill>
                  <a:schemeClr val="bg1"/>
                </a:solidFill>
                <a:latin typeface="+mj-lt"/>
                <a:cs typeface="Times New Roman"/>
              </a:rPr>
              <a:t> </a:t>
            </a:r>
            <a:r>
              <a:rPr lang="en-US" sz="2000" dirty="0" err="1">
                <a:solidFill>
                  <a:schemeClr val="bg1"/>
                </a:solidFill>
                <a:latin typeface="+mj-lt"/>
                <a:cs typeface="Times New Roman"/>
              </a:rPr>
              <a:t>cách</a:t>
            </a:r>
            <a:r>
              <a:rPr lang="en-US" sz="2000" dirty="0">
                <a:solidFill>
                  <a:schemeClr val="bg1"/>
                </a:solidFill>
                <a:latin typeface="+mj-lt"/>
                <a:cs typeface="Times New Roman"/>
              </a:rPr>
              <a:t> </a:t>
            </a:r>
            <a:r>
              <a:rPr lang="en-US" sz="2000" dirty="0" err="1">
                <a:solidFill>
                  <a:schemeClr val="bg1"/>
                </a:solidFill>
                <a:latin typeface="+mj-lt"/>
                <a:cs typeface="Times New Roman"/>
              </a:rPr>
              <a:t>là</a:t>
            </a:r>
            <a:r>
              <a:rPr lang="en-US" sz="2000" dirty="0">
                <a:solidFill>
                  <a:schemeClr val="bg1"/>
                </a:solidFill>
                <a:latin typeface="+mj-lt"/>
                <a:cs typeface="Times New Roman"/>
              </a:rPr>
              <a:t> </a:t>
            </a:r>
            <a:r>
              <a:rPr lang="en-US" sz="2000" dirty="0" err="1">
                <a:solidFill>
                  <a:schemeClr val="bg1"/>
                </a:solidFill>
                <a:latin typeface="+mj-lt"/>
                <a:cs typeface="Times New Roman"/>
              </a:rPr>
              <a:t>khoa</a:t>
            </a:r>
            <a:r>
              <a:rPr lang="en-US" sz="2000" dirty="0">
                <a:solidFill>
                  <a:schemeClr val="bg1"/>
                </a:solidFill>
                <a:latin typeface="+mj-lt"/>
                <a:cs typeface="Times New Roman"/>
              </a:rPr>
              <a:t> học </a:t>
            </a:r>
            <a:r>
              <a:rPr lang="en-US" sz="2000" dirty="0" err="1">
                <a:solidFill>
                  <a:schemeClr val="bg1"/>
                </a:solidFill>
                <a:latin typeface="+mj-lt"/>
                <a:cs typeface="Times New Roman"/>
              </a:rPr>
              <a:t>siêu</a:t>
            </a:r>
            <a:r>
              <a:rPr lang="en-US" sz="2000" dirty="0">
                <a:solidFill>
                  <a:schemeClr val="bg1"/>
                </a:solidFill>
                <a:latin typeface="+mj-lt"/>
                <a:cs typeface="Times New Roman"/>
              </a:rPr>
              <a:t> </a:t>
            </a:r>
            <a:r>
              <a:rPr lang="en-US" sz="2000" dirty="0" err="1">
                <a:solidFill>
                  <a:schemeClr val="bg1"/>
                </a:solidFill>
                <a:latin typeface="+mj-lt"/>
                <a:cs typeface="Times New Roman"/>
              </a:rPr>
              <a:t>cảm</a:t>
            </a:r>
            <a:r>
              <a:rPr lang="en-US" sz="2000" dirty="0">
                <a:solidFill>
                  <a:schemeClr val="bg1"/>
                </a:solidFill>
                <a:latin typeface="+mj-lt"/>
                <a:cs typeface="Times New Roman"/>
              </a:rPr>
              <a:t> </a:t>
            </a:r>
            <a:r>
              <a:rPr lang="en-US" sz="2000" dirty="0" err="1">
                <a:solidFill>
                  <a:schemeClr val="bg1"/>
                </a:solidFill>
                <a:latin typeface="+mj-lt"/>
                <a:cs typeface="Times New Roman"/>
              </a:rPr>
              <a:t>tính</a:t>
            </a:r>
            <a:r>
              <a:rPr lang="en-US" sz="2000" dirty="0">
                <a:solidFill>
                  <a:schemeClr val="bg1"/>
                </a:solidFill>
                <a:latin typeface="+mj-lt"/>
                <a:cs typeface="Times New Roman"/>
              </a:rPr>
              <a:t>, phi </a:t>
            </a:r>
            <a:r>
              <a:rPr lang="en-US" sz="2000" dirty="0" err="1">
                <a:solidFill>
                  <a:schemeClr val="bg1"/>
                </a:solidFill>
                <a:latin typeface="+mj-lt"/>
                <a:cs typeface="Times New Roman"/>
              </a:rPr>
              <a:t>thực</a:t>
            </a:r>
            <a:r>
              <a:rPr lang="en-US" sz="2000" dirty="0">
                <a:solidFill>
                  <a:schemeClr val="bg1"/>
                </a:solidFill>
                <a:latin typeface="+mj-lt"/>
                <a:cs typeface="Times New Roman"/>
              </a:rPr>
              <a:t> </a:t>
            </a:r>
            <a:r>
              <a:rPr lang="en-US" sz="2000" dirty="0" err="1">
                <a:solidFill>
                  <a:schemeClr val="bg1"/>
                </a:solidFill>
                <a:latin typeface="+mj-lt"/>
                <a:cs typeface="Times New Roman"/>
              </a:rPr>
              <a:t>nghiệm</a:t>
            </a:r>
            <a:r>
              <a:rPr lang="en-US" sz="2000" dirty="0">
                <a:solidFill>
                  <a:schemeClr val="bg1"/>
                </a:solidFill>
                <a:latin typeface="+mj-lt"/>
                <a:cs typeface="Times New Roman"/>
              </a:rPr>
              <a:t>. (</a:t>
            </a:r>
            <a:r>
              <a:rPr lang="en-US" sz="2000" dirty="0" err="1">
                <a:solidFill>
                  <a:schemeClr val="bg1"/>
                </a:solidFill>
                <a:latin typeface="+mj-lt"/>
                <a:cs typeface="Times New Roman"/>
              </a:rPr>
              <a:t>Arixtot</a:t>
            </a:r>
            <a:r>
              <a:rPr lang="en-US" sz="2000" dirty="0">
                <a:solidFill>
                  <a:schemeClr val="bg1"/>
                </a:solidFill>
                <a:latin typeface="+mj-lt"/>
                <a:cs typeface="Times New Roman"/>
              </a:rPr>
              <a:t>)</a:t>
            </a:r>
          </a:p>
        </p:txBody>
      </p:sp>
      <p:grpSp>
        <p:nvGrpSpPr>
          <p:cNvPr id="13" name="Group 12"/>
          <p:cNvGrpSpPr/>
          <p:nvPr/>
        </p:nvGrpSpPr>
        <p:grpSpPr>
          <a:xfrm rot="10800000">
            <a:off x="3884565" y="2976976"/>
            <a:ext cx="830910" cy="2046863"/>
            <a:chOff x="0" y="-864669"/>
            <a:chExt cx="830910" cy="2286944"/>
          </a:xfrm>
          <a:solidFill>
            <a:srgbClr val="000000"/>
          </a:solidFill>
        </p:grpSpPr>
        <p:sp>
          <p:nvSpPr>
            <p:cNvPr id="14" name="Right Arrow 13"/>
            <p:cNvSpPr/>
            <p:nvPr/>
          </p:nvSpPr>
          <p:spPr>
            <a:xfrm rot="16200000">
              <a:off x="-728017" y="-136652"/>
              <a:ext cx="2286944" cy="830910"/>
            </a:xfrm>
            <a:prstGeom prst="rightArrow">
              <a:avLst>
                <a:gd name="adj1" fmla="val 49830"/>
                <a:gd name="adj2" fmla="val 60660"/>
              </a:avLst>
            </a:prstGeom>
            <a:gr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15" name="Right Arrow 5"/>
            <p:cNvSpPr/>
            <p:nvPr/>
          </p:nvSpPr>
          <p:spPr>
            <a:xfrm rot="16200000">
              <a:off x="-315014" y="488191"/>
              <a:ext cx="1499039" cy="322780"/>
            </a:xfrm>
            <a:prstGeom prst="rect">
              <a:avLst/>
            </a:prstGeom>
            <a:grpFill/>
          </p:spPr>
          <p:style>
            <a:lnRef idx="0">
              <a:scrgbClr r="0" g="0" b="0"/>
            </a:lnRef>
            <a:fillRef idx="0">
              <a:scrgbClr r="0" g="0" b="0"/>
            </a:fillRef>
            <a:effectRef idx="0">
              <a:scrgbClr r="0" g="0" b="0"/>
            </a:effectRef>
            <a:fontRef idx="minor">
              <a:schemeClr val="lt1">
                <a:hueOff val="0"/>
                <a:satOff val="0"/>
                <a:lumOff val="0"/>
                <a:alphaOff val="0"/>
              </a:schemeClr>
            </a:fontRef>
          </p:style>
          <p:txBody>
            <a:bodyPr spcFirstLastPara="0" vert="horz" wrap="square" lIns="106680" tIns="106680" rIns="106680" bIns="106680" numCol="1" spcCol="1270" anchor="ctr" anchorCtr="0">
              <a:noAutofit/>
            </a:bodyPr>
            <a:lstStyle/>
            <a:p>
              <a:pPr algn="r" defTabSz="1244600">
                <a:lnSpc>
                  <a:spcPct val="90000"/>
                </a:lnSpc>
                <a:spcBef>
                  <a:spcPct val="0"/>
                </a:spcBef>
                <a:spcAft>
                  <a:spcPct val="35000"/>
                </a:spcAft>
              </a:pPr>
              <a:r>
                <a:rPr lang="en-US" b="1" dirty="0" err="1">
                  <a:solidFill>
                    <a:schemeClr val="tx2"/>
                  </a:solidFill>
                  <a:latin typeface="Times New Roman" panose="02020603050405020304" pitchFamily="18" charset="0"/>
                  <a:cs typeface="Times New Roman" panose="02020603050405020304" pitchFamily="18" charset="0"/>
                </a:rPr>
                <a:t>Siêu</a:t>
              </a:r>
              <a:r>
                <a:rPr lang="en-US" b="1" dirty="0">
                  <a:solidFill>
                    <a:schemeClr val="tx2"/>
                  </a:solidFill>
                  <a:latin typeface="Times New Roman" panose="02020603050405020304" pitchFamily="18" charset="0"/>
                  <a:cs typeface="Times New Roman" panose="02020603050405020304" pitchFamily="18" charset="0"/>
                </a:rPr>
                <a:t> </a:t>
              </a:r>
              <a:r>
                <a:rPr lang="en-US" b="1" dirty="0" err="1">
                  <a:solidFill>
                    <a:schemeClr val="tx2"/>
                  </a:solidFill>
                  <a:latin typeface="Times New Roman" panose="02020603050405020304" pitchFamily="18" charset="0"/>
                  <a:cs typeface="Times New Roman" panose="02020603050405020304" pitchFamily="18" charset="0"/>
                </a:rPr>
                <a:t>hình</a:t>
              </a:r>
              <a:endParaRPr lang="en-US" b="1" dirty="0">
                <a:solidFill>
                  <a:schemeClr val="tx2"/>
                </a:solidFill>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108610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1000"/>
                                        <p:tgtEl>
                                          <p:spTgt spid="8"/>
                                        </p:tgtEl>
                                      </p:cBhvr>
                                    </p:animEffect>
                                    <p:anim calcmode="lin" valueType="num">
                                      <p:cBhvr>
                                        <p:cTn id="23" dur="1000" fill="hold"/>
                                        <p:tgtEl>
                                          <p:spTgt spid="8"/>
                                        </p:tgtEl>
                                        <p:attrNameLst>
                                          <p:attrName>ppt_x</p:attrName>
                                        </p:attrNameLst>
                                      </p:cBhvr>
                                      <p:tavLst>
                                        <p:tav tm="0">
                                          <p:val>
                                            <p:strVal val="#ppt_x"/>
                                          </p:val>
                                        </p:tav>
                                        <p:tav tm="100000">
                                          <p:val>
                                            <p:strVal val="#ppt_x"/>
                                          </p:val>
                                        </p:tav>
                                      </p:tavLst>
                                    </p:anim>
                                    <p:anim calcmode="lin" valueType="num">
                                      <p:cBhvr>
                                        <p:cTn id="2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fade">
                                      <p:cBhvr>
                                        <p:cTn id="29" dur="1000"/>
                                        <p:tgtEl>
                                          <p:spTgt spid="9"/>
                                        </p:tgtEl>
                                      </p:cBhvr>
                                    </p:animEffect>
                                    <p:anim calcmode="lin" valueType="num">
                                      <p:cBhvr>
                                        <p:cTn id="30" dur="1000" fill="hold"/>
                                        <p:tgtEl>
                                          <p:spTgt spid="9"/>
                                        </p:tgtEl>
                                        <p:attrNameLst>
                                          <p:attrName>ppt_x</p:attrName>
                                        </p:attrNameLst>
                                      </p:cBhvr>
                                      <p:tavLst>
                                        <p:tav tm="0">
                                          <p:val>
                                            <p:strVal val="#ppt_x"/>
                                          </p:val>
                                        </p:tav>
                                        <p:tav tm="100000">
                                          <p:val>
                                            <p:strVal val="#ppt_x"/>
                                          </p:val>
                                        </p:tav>
                                      </p:tavLst>
                                    </p:anim>
                                    <p:anim calcmode="lin" valueType="num">
                                      <p:cBhvr>
                                        <p:cTn id="31" dur="1000" fill="hold"/>
                                        <p:tgtEl>
                                          <p:spTgt spid="9"/>
                                        </p:tgtEl>
                                        <p:attrNameLst>
                                          <p:attrName>ppt_y</p:attrName>
                                        </p:attrNameLst>
                                      </p:cBhvr>
                                      <p:tavLst>
                                        <p:tav tm="0">
                                          <p:val>
                                            <p:strVal val="#ppt_y+.1"/>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1000"/>
                                        <p:tgtEl>
                                          <p:spTgt spid="10"/>
                                        </p:tgtEl>
                                      </p:cBhvr>
                                    </p:animEffect>
                                    <p:anim calcmode="lin" valueType="num">
                                      <p:cBhvr>
                                        <p:cTn id="35" dur="1000" fill="hold"/>
                                        <p:tgtEl>
                                          <p:spTgt spid="10"/>
                                        </p:tgtEl>
                                        <p:attrNameLst>
                                          <p:attrName>ppt_x</p:attrName>
                                        </p:attrNameLst>
                                      </p:cBhvr>
                                      <p:tavLst>
                                        <p:tav tm="0">
                                          <p:val>
                                            <p:strVal val="#ppt_x"/>
                                          </p:val>
                                        </p:tav>
                                        <p:tav tm="100000">
                                          <p:val>
                                            <p:strVal val="#ppt_x"/>
                                          </p:val>
                                        </p:tav>
                                      </p:tavLst>
                                    </p:anim>
                                    <p:anim calcmode="lin" valueType="num">
                                      <p:cBhvr>
                                        <p:cTn id="3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1000"/>
                                        <p:tgtEl>
                                          <p:spTgt spid="11"/>
                                        </p:tgtEl>
                                      </p:cBhvr>
                                    </p:animEffect>
                                    <p:anim calcmode="lin" valueType="num">
                                      <p:cBhvr>
                                        <p:cTn id="42" dur="1000" fill="hold"/>
                                        <p:tgtEl>
                                          <p:spTgt spid="11"/>
                                        </p:tgtEl>
                                        <p:attrNameLst>
                                          <p:attrName>ppt_x</p:attrName>
                                        </p:attrNameLst>
                                      </p:cBhvr>
                                      <p:tavLst>
                                        <p:tav tm="0">
                                          <p:val>
                                            <p:strVal val="#ppt_x"/>
                                          </p:val>
                                        </p:tav>
                                        <p:tav tm="100000">
                                          <p:val>
                                            <p:strVal val="#ppt_x"/>
                                          </p:val>
                                        </p:tav>
                                      </p:tavLst>
                                    </p:anim>
                                    <p:anim calcmode="lin" valueType="num">
                                      <p:cBhvr>
                                        <p:cTn id="43" dur="1000" fill="hold"/>
                                        <p:tgtEl>
                                          <p:spTgt spid="11"/>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1000"/>
                                        <p:tgtEl>
                                          <p:spTgt spid="12"/>
                                        </p:tgtEl>
                                      </p:cBhvr>
                                    </p:animEffect>
                                    <p:anim calcmode="lin" valueType="num">
                                      <p:cBhvr>
                                        <p:cTn id="47" dur="1000" fill="hold"/>
                                        <p:tgtEl>
                                          <p:spTgt spid="12"/>
                                        </p:tgtEl>
                                        <p:attrNameLst>
                                          <p:attrName>ppt_x</p:attrName>
                                        </p:attrNameLst>
                                      </p:cBhvr>
                                      <p:tavLst>
                                        <p:tav tm="0">
                                          <p:val>
                                            <p:strVal val="#ppt_x"/>
                                          </p:val>
                                        </p:tav>
                                        <p:tav tm="100000">
                                          <p:val>
                                            <p:strVal val="#ppt_x"/>
                                          </p:val>
                                        </p:tav>
                                      </p:tavLst>
                                    </p:anim>
                                    <p:anim calcmode="lin" valueType="num">
                                      <p:cBhvr>
                                        <p:cTn id="48" dur="1000" fill="hold"/>
                                        <p:tgtEl>
                                          <p:spTgt spid="12"/>
                                        </p:tgtEl>
                                        <p:attrNameLst>
                                          <p:attrName>ppt_y</p:attrName>
                                        </p:attrNameLst>
                                      </p:cBhvr>
                                      <p:tavLst>
                                        <p:tav tm="0">
                                          <p:val>
                                            <p:strVal val="#ppt_y+.1"/>
                                          </p:val>
                                        </p:tav>
                                        <p:tav tm="100000">
                                          <p:val>
                                            <p:strVal val="#ppt_y"/>
                                          </p:val>
                                        </p:tav>
                                      </p:tavLst>
                                    </p:anim>
                                  </p:childTnLst>
                                </p:cTn>
                              </p:par>
                              <p:par>
                                <p:cTn id="49" presetID="42" presetClass="entr" presetSubtype="0" fill="hold" grpId="1"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1000"/>
                                        <p:tgtEl>
                                          <p:spTgt spid="13"/>
                                        </p:tgtEl>
                                      </p:cBhvr>
                                    </p:animEffect>
                                    <p:anim calcmode="lin" valueType="num">
                                      <p:cBhvr>
                                        <p:cTn id="57" dur="1000" fill="hold"/>
                                        <p:tgtEl>
                                          <p:spTgt spid="13"/>
                                        </p:tgtEl>
                                        <p:attrNameLst>
                                          <p:attrName>ppt_x</p:attrName>
                                        </p:attrNameLst>
                                      </p:cBhvr>
                                      <p:tavLst>
                                        <p:tav tm="0">
                                          <p:val>
                                            <p:strVal val="#ppt_x"/>
                                          </p:val>
                                        </p:tav>
                                        <p:tav tm="100000">
                                          <p:val>
                                            <p:strVal val="#ppt_x"/>
                                          </p:val>
                                        </p:tav>
                                      </p:tavLst>
                                    </p:anim>
                                    <p:anim calcmode="lin" valueType="num">
                                      <p:cBhvr>
                                        <p:cTn id="5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Graphic spid="9" grpId="0">
        <p:bldAsOne/>
      </p:bldGraphic>
      <p:bldP spid="12" grpId="0" animBg="1"/>
      <p:bldP spid="12" grpId="1"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Top 10 Hình Vẽ Hoa Hướng Dương Và Hình Nền Hoa Hướng Dương Đẹp - Hình Ảnh  Đẹp HD">
            <a:extLst>
              <a:ext uri="{FF2B5EF4-FFF2-40B4-BE49-F238E27FC236}">
                <a16:creationId xmlns="" xmlns:a16="http://schemas.microsoft.com/office/drawing/2014/main" id="{81B2BE18-313A-40C6-8E5F-021E2AE9CE3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780260"/>
            <a:ext cx="5574890" cy="4100052"/>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1975753" y="1528041"/>
            <a:ext cx="3694088" cy="430887"/>
          </a:xfrm>
          <a:prstGeom prst="rect">
            <a:avLst/>
          </a:prstGeom>
        </p:spPr>
        <p:txBody>
          <a:bodyPr wrap="none">
            <a:spAutoFit/>
          </a:bodyPr>
          <a:lstStyle/>
          <a:p>
            <a:pPr marL="457200" indent="-457200">
              <a:buFont typeface="Wingdings" panose="05000000000000000000" pitchFamily="2" charset="2"/>
              <a:buChar char="Ø"/>
            </a:pPr>
            <a:r>
              <a:rPr lang="en-US" sz="2200" b="1" dirty="0" err="1">
                <a:solidFill>
                  <a:srgbClr val="FF0066"/>
                </a:solidFill>
                <a:cs typeface="Times New Roman"/>
              </a:rPr>
              <a:t>Trong</a:t>
            </a:r>
            <a:r>
              <a:rPr lang="en-US" sz="2200" b="1" dirty="0">
                <a:solidFill>
                  <a:srgbClr val="FF0066"/>
                </a:solidFill>
                <a:cs typeface="Times New Roman"/>
              </a:rPr>
              <a:t> </a:t>
            </a:r>
            <a:r>
              <a:rPr lang="en-US" sz="2200" b="1" dirty="0" err="1">
                <a:solidFill>
                  <a:srgbClr val="FF0066"/>
                </a:solidFill>
                <a:cs typeface="Times New Roman"/>
              </a:rPr>
              <a:t>triết</a:t>
            </a:r>
            <a:r>
              <a:rPr lang="en-US" sz="2200" b="1" dirty="0">
                <a:solidFill>
                  <a:srgbClr val="FF0066"/>
                </a:solidFill>
                <a:cs typeface="Times New Roman"/>
              </a:rPr>
              <a:t> </a:t>
            </a:r>
            <a:r>
              <a:rPr lang="en-US" sz="2200" b="1" dirty="0" err="1">
                <a:solidFill>
                  <a:srgbClr val="FF0066"/>
                </a:solidFill>
                <a:cs typeface="Times New Roman"/>
              </a:rPr>
              <a:t>học</a:t>
            </a:r>
            <a:r>
              <a:rPr lang="en-US" sz="2200" b="1" dirty="0">
                <a:solidFill>
                  <a:srgbClr val="FF0066"/>
                </a:solidFill>
                <a:cs typeface="Times New Roman"/>
              </a:rPr>
              <a:t> </a:t>
            </a:r>
            <a:r>
              <a:rPr lang="en-US" sz="2200" b="1" dirty="0" err="1">
                <a:solidFill>
                  <a:srgbClr val="FF0066"/>
                </a:solidFill>
                <a:cs typeface="Times New Roman"/>
              </a:rPr>
              <a:t>mácxit</a:t>
            </a:r>
            <a:r>
              <a:rPr lang="en-US" sz="2200" b="1" dirty="0">
                <a:solidFill>
                  <a:srgbClr val="FF0066"/>
                </a:solidFill>
                <a:cs typeface="Times New Roman"/>
              </a:rPr>
              <a:t>:</a:t>
            </a:r>
            <a:endParaRPr lang="en-US" sz="2200" dirty="0">
              <a:solidFill>
                <a:srgbClr val="FF0066"/>
              </a:solidFill>
            </a:endParaRPr>
          </a:p>
        </p:txBody>
      </p:sp>
      <p:pic>
        <p:nvPicPr>
          <p:cNvPr id="4" name="Picture 2" descr="Image result for chá»§ nghÄ©a mÃ¡c lÃªni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44380" y="2143735"/>
            <a:ext cx="4436758" cy="4345965"/>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645508" y="2143735"/>
            <a:ext cx="6314588" cy="1015663"/>
          </a:xfrm>
          <a:prstGeom prst="rect">
            <a:avLst/>
          </a:prstGeom>
          <a:ln>
            <a:solidFill>
              <a:srgbClr val="C00000"/>
            </a:solidFill>
          </a:ln>
        </p:spPr>
        <p:txBody>
          <a:bodyPr wrap="square">
            <a:spAutoFit/>
          </a:bodyPr>
          <a:lstStyle/>
          <a:p>
            <a:pPr algn="ctr"/>
            <a:r>
              <a:rPr lang="en-US" sz="2000" b="1" dirty="0" err="1">
                <a:solidFill>
                  <a:srgbClr val="000099"/>
                </a:solidFill>
                <a:cs typeface="Times New Roman"/>
              </a:rPr>
              <a:t>Biện</a:t>
            </a:r>
            <a:r>
              <a:rPr lang="en-US" sz="2000" b="1" dirty="0">
                <a:solidFill>
                  <a:srgbClr val="000099"/>
                </a:solidFill>
                <a:cs typeface="Times New Roman"/>
              </a:rPr>
              <a:t> </a:t>
            </a:r>
            <a:r>
              <a:rPr lang="en-US" sz="2000" b="1" dirty="0" err="1">
                <a:solidFill>
                  <a:srgbClr val="000099"/>
                </a:solidFill>
                <a:cs typeface="Times New Roman"/>
              </a:rPr>
              <a:t>chứng</a:t>
            </a:r>
            <a:r>
              <a:rPr lang="en-US" sz="2000" b="1" dirty="0">
                <a:solidFill>
                  <a:srgbClr val="000099"/>
                </a:solidFill>
                <a:cs typeface="Times New Roman"/>
              </a:rPr>
              <a:t> </a:t>
            </a:r>
            <a:r>
              <a:rPr lang="en-US" sz="2000" b="1" dirty="0" err="1">
                <a:solidFill>
                  <a:srgbClr val="000099"/>
                </a:solidFill>
                <a:cs typeface="Times New Roman"/>
              </a:rPr>
              <a:t>và</a:t>
            </a:r>
            <a:r>
              <a:rPr lang="en-US" sz="2000" b="1" dirty="0">
                <a:solidFill>
                  <a:srgbClr val="000099"/>
                </a:solidFill>
                <a:cs typeface="Times New Roman"/>
              </a:rPr>
              <a:t> </a:t>
            </a:r>
            <a:r>
              <a:rPr lang="en-US" sz="2000" b="1" dirty="0" err="1">
                <a:solidFill>
                  <a:srgbClr val="000099"/>
                </a:solidFill>
                <a:cs typeface="Times New Roman"/>
              </a:rPr>
              <a:t>siêu</a:t>
            </a:r>
            <a:r>
              <a:rPr lang="en-US" sz="2000" b="1" dirty="0">
                <a:solidFill>
                  <a:srgbClr val="000099"/>
                </a:solidFill>
                <a:cs typeface="Times New Roman"/>
              </a:rPr>
              <a:t> </a:t>
            </a:r>
            <a:r>
              <a:rPr lang="en-US" sz="2000" b="1" dirty="0" err="1">
                <a:solidFill>
                  <a:srgbClr val="000099"/>
                </a:solidFill>
                <a:cs typeface="Times New Roman"/>
              </a:rPr>
              <a:t>hình</a:t>
            </a:r>
            <a:r>
              <a:rPr lang="en-US" sz="2000" b="1" dirty="0">
                <a:solidFill>
                  <a:srgbClr val="000099"/>
                </a:solidFill>
                <a:cs typeface="Times New Roman"/>
              </a:rPr>
              <a:t> </a:t>
            </a:r>
            <a:r>
              <a:rPr lang="en-US" sz="2000" dirty="0" err="1">
                <a:solidFill>
                  <a:srgbClr val="000099"/>
                </a:solidFill>
              </a:rPr>
              <a:t>được</a:t>
            </a:r>
            <a:r>
              <a:rPr lang="en-US" sz="2000" dirty="0">
                <a:solidFill>
                  <a:srgbClr val="000099"/>
                </a:solidFill>
              </a:rPr>
              <a:t> </a:t>
            </a:r>
            <a:r>
              <a:rPr lang="en-US" sz="2000" dirty="0" err="1">
                <a:solidFill>
                  <a:srgbClr val="000099"/>
                </a:solidFill>
              </a:rPr>
              <a:t>dùng</a:t>
            </a:r>
            <a:r>
              <a:rPr lang="en-US" sz="2000" dirty="0">
                <a:solidFill>
                  <a:srgbClr val="000099"/>
                </a:solidFill>
              </a:rPr>
              <a:t>, </a:t>
            </a:r>
            <a:r>
              <a:rPr lang="en-US" sz="2000" dirty="0" err="1">
                <a:solidFill>
                  <a:srgbClr val="000099"/>
                </a:solidFill>
              </a:rPr>
              <a:t>trước</a:t>
            </a:r>
            <a:r>
              <a:rPr lang="en-US" sz="2000" dirty="0">
                <a:solidFill>
                  <a:srgbClr val="000099"/>
                </a:solidFill>
              </a:rPr>
              <a:t> </a:t>
            </a:r>
            <a:r>
              <a:rPr lang="en-US" sz="2000" dirty="0" err="1">
                <a:solidFill>
                  <a:srgbClr val="000099"/>
                </a:solidFill>
              </a:rPr>
              <a:t>hết</a:t>
            </a:r>
            <a:r>
              <a:rPr lang="en-US" sz="2000" dirty="0">
                <a:solidFill>
                  <a:srgbClr val="000099"/>
                </a:solidFill>
              </a:rPr>
              <a:t> </a:t>
            </a:r>
            <a:r>
              <a:rPr lang="en-US" sz="2000" dirty="0" err="1">
                <a:solidFill>
                  <a:srgbClr val="000099"/>
                </a:solidFill>
              </a:rPr>
              <a:t>để</a:t>
            </a:r>
            <a:r>
              <a:rPr lang="en-US" sz="2000" dirty="0">
                <a:solidFill>
                  <a:srgbClr val="000099"/>
                </a:solidFill>
              </a:rPr>
              <a:t> </a:t>
            </a:r>
            <a:r>
              <a:rPr lang="en-US" sz="2000" dirty="0" err="1">
                <a:solidFill>
                  <a:srgbClr val="000099"/>
                </a:solidFill>
              </a:rPr>
              <a:t>chỉ</a:t>
            </a:r>
            <a:r>
              <a:rPr lang="en-US" sz="2000" dirty="0">
                <a:solidFill>
                  <a:srgbClr val="000099"/>
                </a:solidFill>
              </a:rPr>
              <a:t> </a:t>
            </a:r>
            <a:r>
              <a:rPr lang="en-US" sz="2000" b="1" dirty="0" err="1">
                <a:solidFill>
                  <a:srgbClr val="C00000"/>
                </a:solidFill>
              </a:rPr>
              <a:t>hai</a:t>
            </a:r>
            <a:r>
              <a:rPr lang="en-US" sz="2000" b="1" dirty="0">
                <a:solidFill>
                  <a:srgbClr val="C00000"/>
                </a:solidFill>
              </a:rPr>
              <a:t> </a:t>
            </a:r>
            <a:r>
              <a:rPr lang="en-US" sz="2000" b="1" dirty="0" err="1">
                <a:solidFill>
                  <a:srgbClr val="C00000"/>
                </a:solidFill>
              </a:rPr>
              <a:t>phương</a:t>
            </a:r>
            <a:r>
              <a:rPr lang="en-US" sz="2000" b="1" dirty="0">
                <a:solidFill>
                  <a:srgbClr val="C00000"/>
                </a:solidFill>
              </a:rPr>
              <a:t> </a:t>
            </a:r>
            <a:r>
              <a:rPr lang="en-US" sz="2000" b="1" dirty="0" err="1">
                <a:solidFill>
                  <a:srgbClr val="C00000"/>
                </a:solidFill>
              </a:rPr>
              <a:t>pháp</a:t>
            </a:r>
            <a:r>
              <a:rPr lang="en-US" sz="2000" b="1" dirty="0">
                <a:solidFill>
                  <a:srgbClr val="C00000"/>
                </a:solidFill>
              </a:rPr>
              <a:t> </a:t>
            </a:r>
            <a:r>
              <a:rPr lang="en-US" sz="2000" b="1" dirty="0" err="1">
                <a:solidFill>
                  <a:srgbClr val="C00000"/>
                </a:solidFill>
              </a:rPr>
              <a:t>tư</a:t>
            </a:r>
            <a:r>
              <a:rPr lang="en-US" sz="2000" b="1" dirty="0">
                <a:solidFill>
                  <a:srgbClr val="C00000"/>
                </a:solidFill>
              </a:rPr>
              <a:t> </a:t>
            </a:r>
            <a:r>
              <a:rPr lang="en-US" sz="2000" b="1" dirty="0" err="1">
                <a:solidFill>
                  <a:srgbClr val="C00000"/>
                </a:solidFill>
              </a:rPr>
              <a:t>duy</a:t>
            </a:r>
            <a:r>
              <a:rPr lang="en-US" sz="2000" dirty="0">
                <a:solidFill>
                  <a:srgbClr val="000099"/>
                </a:solidFill>
              </a:rPr>
              <a:t> </a:t>
            </a:r>
            <a:r>
              <a:rPr lang="en-US" sz="2000" dirty="0" err="1">
                <a:solidFill>
                  <a:srgbClr val="000099"/>
                </a:solidFill>
              </a:rPr>
              <a:t>chung</a:t>
            </a:r>
            <a:r>
              <a:rPr lang="en-US" sz="2000" dirty="0">
                <a:solidFill>
                  <a:srgbClr val="000099"/>
                </a:solidFill>
              </a:rPr>
              <a:t> </a:t>
            </a:r>
            <a:r>
              <a:rPr lang="en-US" sz="2000" dirty="0" err="1">
                <a:solidFill>
                  <a:srgbClr val="000099"/>
                </a:solidFill>
              </a:rPr>
              <a:t>nhất</a:t>
            </a:r>
            <a:r>
              <a:rPr lang="en-US" sz="2000" dirty="0">
                <a:solidFill>
                  <a:srgbClr val="000099"/>
                </a:solidFill>
              </a:rPr>
              <a:t> </a:t>
            </a:r>
            <a:r>
              <a:rPr lang="en-US" sz="2000" dirty="0" err="1">
                <a:solidFill>
                  <a:srgbClr val="000099"/>
                </a:solidFill>
              </a:rPr>
              <a:t>đối</a:t>
            </a:r>
            <a:r>
              <a:rPr lang="en-US" sz="2000" dirty="0">
                <a:solidFill>
                  <a:srgbClr val="000099"/>
                </a:solidFill>
              </a:rPr>
              <a:t> </a:t>
            </a:r>
            <a:r>
              <a:rPr lang="en-US" sz="2000" dirty="0" err="1">
                <a:solidFill>
                  <a:srgbClr val="000099"/>
                </a:solidFill>
              </a:rPr>
              <a:t>lập</a:t>
            </a:r>
            <a:r>
              <a:rPr lang="en-US" sz="2000" dirty="0">
                <a:solidFill>
                  <a:srgbClr val="000099"/>
                </a:solidFill>
              </a:rPr>
              <a:t> </a:t>
            </a:r>
            <a:r>
              <a:rPr lang="en-US" sz="2000" dirty="0" err="1">
                <a:solidFill>
                  <a:srgbClr val="000099"/>
                </a:solidFill>
              </a:rPr>
              <a:t>nhau</a:t>
            </a:r>
            <a:r>
              <a:rPr lang="en-US" sz="2000" dirty="0">
                <a:solidFill>
                  <a:srgbClr val="000099"/>
                </a:solidFill>
              </a:rPr>
              <a:t> </a:t>
            </a:r>
            <a:r>
              <a:rPr lang="en-US" sz="2000" dirty="0" err="1">
                <a:solidFill>
                  <a:srgbClr val="000099"/>
                </a:solidFill>
              </a:rPr>
              <a:t>của</a:t>
            </a:r>
            <a:r>
              <a:rPr lang="en-US" sz="2000" dirty="0">
                <a:solidFill>
                  <a:srgbClr val="000099"/>
                </a:solidFill>
              </a:rPr>
              <a:t> </a:t>
            </a:r>
            <a:r>
              <a:rPr lang="en-US" sz="2000" dirty="0" err="1">
                <a:solidFill>
                  <a:srgbClr val="000099"/>
                </a:solidFill>
              </a:rPr>
              <a:t>triết</a:t>
            </a:r>
            <a:r>
              <a:rPr lang="en-US" sz="2000" dirty="0">
                <a:solidFill>
                  <a:srgbClr val="000099"/>
                </a:solidFill>
              </a:rPr>
              <a:t> </a:t>
            </a:r>
            <a:r>
              <a:rPr lang="en-US" sz="2000" dirty="0" err="1">
                <a:solidFill>
                  <a:srgbClr val="000099"/>
                </a:solidFill>
              </a:rPr>
              <a:t>học</a:t>
            </a:r>
            <a:r>
              <a:rPr lang="en-US" sz="2000" dirty="0">
                <a:solidFill>
                  <a:srgbClr val="000099"/>
                </a:solidFill>
              </a:rPr>
              <a:t>. </a:t>
            </a:r>
          </a:p>
        </p:txBody>
      </p:sp>
      <p:sp>
        <p:nvSpPr>
          <p:cNvPr id="6" name="Rounded Rectangle 5"/>
          <p:cNvSpPr/>
          <p:nvPr/>
        </p:nvSpPr>
        <p:spPr>
          <a:xfrm>
            <a:off x="987709" y="4175061"/>
            <a:ext cx="2867282" cy="1148001"/>
          </a:xfrm>
          <a:prstGeom prst="roundRec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1"/>
                </a:solidFill>
                <a:cs typeface="Times New Roman"/>
              </a:rPr>
              <a:t>Phương</a:t>
            </a:r>
            <a:r>
              <a:rPr lang="en-US" sz="2000" dirty="0">
                <a:solidFill>
                  <a:schemeClr val="bg1"/>
                </a:solidFill>
                <a:cs typeface="Times New Roman"/>
              </a:rPr>
              <a:t> </a:t>
            </a:r>
            <a:r>
              <a:rPr lang="en-US" sz="2000" dirty="0" err="1">
                <a:solidFill>
                  <a:schemeClr val="bg1"/>
                </a:solidFill>
                <a:cs typeface="Times New Roman"/>
              </a:rPr>
              <a:t>pháp</a:t>
            </a:r>
            <a:endParaRPr lang="en-US" sz="2000" dirty="0">
              <a:solidFill>
                <a:schemeClr val="bg1"/>
              </a:solidFill>
              <a:cs typeface="Times New Roman"/>
            </a:endParaRPr>
          </a:p>
          <a:p>
            <a:pPr algn="ctr"/>
            <a:r>
              <a:rPr lang="en-US" sz="2000" dirty="0" err="1">
                <a:solidFill>
                  <a:schemeClr val="bg1"/>
                </a:solidFill>
                <a:cs typeface="Times New Roman"/>
              </a:rPr>
              <a:t>Biện</a:t>
            </a:r>
            <a:r>
              <a:rPr lang="en-US" sz="2000" dirty="0">
                <a:solidFill>
                  <a:schemeClr val="bg1"/>
                </a:solidFill>
                <a:cs typeface="Times New Roman"/>
              </a:rPr>
              <a:t> </a:t>
            </a:r>
            <a:r>
              <a:rPr lang="en-US" sz="2000" dirty="0" err="1">
                <a:solidFill>
                  <a:schemeClr val="bg1"/>
                </a:solidFill>
                <a:cs typeface="Times New Roman"/>
              </a:rPr>
              <a:t>chứng</a:t>
            </a:r>
            <a:r>
              <a:rPr lang="en-US" sz="2000" dirty="0">
                <a:solidFill>
                  <a:schemeClr val="bg1"/>
                </a:solidFill>
                <a:cs typeface="Times New Roman"/>
              </a:rPr>
              <a:t> </a:t>
            </a:r>
            <a:endParaRPr lang="en-US" sz="2000" dirty="0">
              <a:solidFill>
                <a:schemeClr val="bg1"/>
              </a:solidFill>
            </a:endParaRPr>
          </a:p>
        </p:txBody>
      </p:sp>
      <p:sp>
        <p:nvSpPr>
          <p:cNvPr id="7" name="Rounded Rectangle 6"/>
          <p:cNvSpPr/>
          <p:nvPr/>
        </p:nvSpPr>
        <p:spPr>
          <a:xfrm>
            <a:off x="4139275" y="4202024"/>
            <a:ext cx="2788639" cy="1105044"/>
          </a:xfrm>
          <a:prstGeom prst="roundRect">
            <a:avLst/>
          </a:prstGeom>
          <a:solidFill>
            <a:srgbClr val="0033CC"/>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a:solidFill>
                  <a:schemeClr val="bg1"/>
                </a:solidFill>
                <a:cs typeface="Times New Roman"/>
              </a:rPr>
              <a:t>Phương</a:t>
            </a:r>
            <a:r>
              <a:rPr lang="en-US" sz="2000" dirty="0">
                <a:solidFill>
                  <a:schemeClr val="bg1"/>
                </a:solidFill>
                <a:cs typeface="Times New Roman"/>
              </a:rPr>
              <a:t> </a:t>
            </a:r>
            <a:r>
              <a:rPr lang="en-US" sz="2000" dirty="0" err="1">
                <a:solidFill>
                  <a:schemeClr val="bg1"/>
                </a:solidFill>
                <a:cs typeface="Times New Roman"/>
              </a:rPr>
              <a:t>pháp</a:t>
            </a:r>
            <a:endParaRPr lang="en-US" sz="2000" dirty="0">
              <a:solidFill>
                <a:schemeClr val="bg1"/>
              </a:solidFill>
              <a:cs typeface="Times New Roman"/>
            </a:endParaRPr>
          </a:p>
          <a:p>
            <a:pPr algn="ctr"/>
            <a:r>
              <a:rPr lang="en-US" sz="2000" dirty="0" err="1">
                <a:solidFill>
                  <a:schemeClr val="bg1"/>
                </a:solidFill>
                <a:cs typeface="Times New Roman"/>
              </a:rPr>
              <a:t>Siêu</a:t>
            </a:r>
            <a:r>
              <a:rPr lang="en-US" sz="2000" dirty="0">
                <a:solidFill>
                  <a:schemeClr val="bg1"/>
                </a:solidFill>
                <a:cs typeface="Times New Roman"/>
              </a:rPr>
              <a:t> </a:t>
            </a:r>
            <a:r>
              <a:rPr lang="en-US" sz="2000" dirty="0" err="1">
                <a:solidFill>
                  <a:schemeClr val="bg1"/>
                </a:solidFill>
                <a:cs typeface="Times New Roman"/>
              </a:rPr>
              <a:t>hình</a:t>
            </a:r>
            <a:endParaRPr lang="en-US" sz="2000" dirty="0">
              <a:solidFill>
                <a:schemeClr val="bg1"/>
              </a:solidFill>
            </a:endParaRPr>
          </a:p>
        </p:txBody>
      </p:sp>
      <p:cxnSp>
        <p:nvCxnSpPr>
          <p:cNvPr id="8" name="Straight Arrow Connector 7"/>
          <p:cNvCxnSpPr/>
          <p:nvPr/>
        </p:nvCxnSpPr>
        <p:spPr>
          <a:xfrm flipH="1">
            <a:off x="2308790" y="3183254"/>
            <a:ext cx="1231544" cy="1015663"/>
          </a:xfrm>
          <a:prstGeom prst="straightConnector1">
            <a:avLst/>
          </a:prstGeom>
          <a:ln>
            <a:solidFill>
              <a:srgbClr val="000000"/>
            </a:solidFill>
            <a:tailEnd type="arrow"/>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p:nvPr/>
        </p:nvCxnSpPr>
        <p:spPr>
          <a:xfrm>
            <a:off x="3963551" y="3159398"/>
            <a:ext cx="1371955" cy="1015663"/>
          </a:xfrm>
          <a:prstGeom prst="straightConnector1">
            <a:avLst/>
          </a:prstGeom>
          <a:ln>
            <a:tailEnd type="arrow"/>
          </a:ln>
        </p:spPr>
        <p:style>
          <a:lnRef idx="1">
            <a:schemeClr val="dk1"/>
          </a:lnRef>
          <a:fillRef idx="0">
            <a:schemeClr val="dk1"/>
          </a:fillRef>
          <a:effectRef idx="0">
            <a:schemeClr val="dk1"/>
          </a:effectRef>
          <a:fontRef idx="minor">
            <a:schemeClr val="tx1"/>
          </a:fontRef>
        </p:style>
      </p:cxnSp>
      <p:sp>
        <p:nvSpPr>
          <p:cNvPr id="14" name="Rectangle 13"/>
          <p:cNvSpPr/>
          <p:nvPr/>
        </p:nvSpPr>
        <p:spPr>
          <a:xfrm>
            <a:off x="471106" y="1134335"/>
            <a:ext cx="8089921" cy="430887"/>
          </a:xfrm>
          <a:prstGeom prst="rect">
            <a:avLst/>
          </a:prstGeom>
        </p:spPr>
        <p:txBody>
          <a:bodyPr wrap="square">
            <a:spAutoFit/>
          </a:bodyPr>
          <a:lstStyle/>
          <a:p>
            <a:r>
              <a:rPr lang="en-US" sz="2200" b="1" dirty="0">
                <a:solidFill>
                  <a:srgbClr val="000000"/>
                </a:solidFill>
                <a:cs typeface="Times New Roman"/>
              </a:rPr>
              <a:t>a) </a:t>
            </a:r>
            <a:r>
              <a:rPr lang="en-US" sz="2200" b="1" dirty="0" err="1">
                <a:solidFill>
                  <a:srgbClr val="000000"/>
                </a:solidFill>
                <a:cs typeface="Times New Roman"/>
              </a:rPr>
              <a:t>Khái</a:t>
            </a:r>
            <a:r>
              <a:rPr lang="en-US" sz="2200" b="1" dirty="0">
                <a:solidFill>
                  <a:srgbClr val="000000"/>
                </a:solidFill>
                <a:cs typeface="Times New Roman"/>
              </a:rPr>
              <a:t> </a:t>
            </a:r>
            <a:r>
              <a:rPr lang="en-US" sz="2200" b="1" dirty="0" err="1">
                <a:solidFill>
                  <a:srgbClr val="000000"/>
                </a:solidFill>
                <a:cs typeface="Times New Roman"/>
              </a:rPr>
              <a:t>niệm</a:t>
            </a:r>
            <a:r>
              <a:rPr lang="en-US" sz="2200" b="1" dirty="0">
                <a:solidFill>
                  <a:srgbClr val="000000"/>
                </a:solidFill>
                <a:cs typeface="Times New Roman"/>
              </a:rPr>
              <a:t> </a:t>
            </a:r>
            <a:r>
              <a:rPr lang="en-US" sz="2200" b="1" dirty="0" err="1">
                <a:solidFill>
                  <a:srgbClr val="000000"/>
                </a:solidFill>
                <a:cs typeface="Times New Roman"/>
              </a:rPr>
              <a:t>biện</a:t>
            </a:r>
            <a:r>
              <a:rPr lang="en-US" sz="2200" b="1" dirty="0">
                <a:solidFill>
                  <a:srgbClr val="000000"/>
                </a:solidFill>
                <a:cs typeface="Times New Roman"/>
              </a:rPr>
              <a:t> </a:t>
            </a:r>
            <a:r>
              <a:rPr lang="en-US" sz="2200" b="1" dirty="0" err="1">
                <a:solidFill>
                  <a:srgbClr val="000000"/>
                </a:solidFill>
                <a:cs typeface="Times New Roman"/>
              </a:rPr>
              <a:t>chứng</a:t>
            </a:r>
            <a:r>
              <a:rPr lang="en-US" sz="2200" b="1" dirty="0">
                <a:solidFill>
                  <a:srgbClr val="000000"/>
                </a:solidFill>
                <a:cs typeface="Times New Roman"/>
              </a:rPr>
              <a:t> </a:t>
            </a:r>
            <a:r>
              <a:rPr lang="en-US" sz="2200" b="1" dirty="0" err="1">
                <a:solidFill>
                  <a:srgbClr val="000000"/>
                </a:solidFill>
                <a:cs typeface="Times New Roman"/>
              </a:rPr>
              <a:t>và</a:t>
            </a:r>
            <a:r>
              <a:rPr lang="en-US" sz="2200" b="1" dirty="0">
                <a:solidFill>
                  <a:srgbClr val="000000"/>
                </a:solidFill>
                <a:cs typeface="Times New Roman"/>
              </a:rPr>
              <a:t> </a:t>
            </a:r>
            <a:r>
              <a:rPr lang="en-US" sz="2200" b="1" dirty="0" err="1">
                <a:solidFill>
                  <a:srgbClr val="000000"/>
                </a:solidFill>
                <a:cs typeface="Times New Roman"/>
              </a:rPr>
              <a:t>siêu</a:t>
            </a:r>
            <a:r>
              <a:rPr lang="en-US" sz="2200" b="1" dirty="0">
                <a:solidFill>
                  <a:srgbClr val="000000"/>
                </a:solidFill>
                <a:cs typeface="Times New Roman"/>
              </a:rPr>
              <a:t> </a:t>
            </a:r>
            <a:r>
              <a:rPr lang="en-US" sz="2200" b="1" dirty="0" err="1">
                <a:solidFill>
                  <a:srgbClr val="000000"/>
                </a:solidFill>
                <a:cs typeface="Times New Roman"/>
              </a:rPr>
              <a:t>hình</a:t>
            </a:r>
            <a:r>
              <a:rPr lang="en-US" sz="2200" b="1" dirty="0">
                <a:solidFill>
                  <a:srgbClr val="000000"/>
                </a:solidFill>
                <a:cs typeface="Times New Roman"/>
              </a:rPr>
              <a:t> </a:t>
            </a:r>
            <a:r>
              <a:rPr lang="en-US" sz="2200" b="1" dirty="0" err="1">
                <a:solidFill>
                  <a:srgbClr val="000000"/>
                </a:solidFill>
                <a:cs typeface="Times New Roman"/>
              </a:rPr>
              <a:t>trong</a:t>
            </a:r>
            <a:r>
              <a:rPr lang="en-US" sz="2200" b="1" dirty="0">
                <a:solidFill>
                  <a:srgbClr val="000000"/>
                </a:solidFill>
                <a:cs typeface="Times New Roman"/>
              </a:rPr>
              <a:t> </a:t>
            </a:r>
            <a:r>
              <a:rPr lang="en-US" sz="2200" b="1" dirty="0" err="1">
                <a:solidFill>
                  <a:srgbClr val="000000"/>
                </a:solidFill>
                <a:cs typeface="Times New Roman"/>
              </a:rPr>
              <a:t>lịch</a:t>
            </a:r>
            <a:r>
              <a:rPr lang="en-US" sz="2200" b="1" dirty="0">
                <a:solidFill>
                  <a:srgbClr val="000000"/>
                </a:solidFill>
                <a:cs typeface="Times New Roman"/>
              </a:rPr>
              <a:t> </a:t>
            </a:r>
            <a:r>
              <a:rPr lang="en-US" sz="2200" b="1" dirty="0" err="1">
                <a:solidFill>
                  <a:srgbClr val="000000"/>
                </a:solidFill>
                <a:cs typeface="Times New Roman"/>
              </a:rPr>
              <a:t>sử</a:t>
            </a:r>
            <a:endParaRPr lang="en-US" sz="2200" b="1" dirty="0">
              <a:solidFill>
                <a:srgbClr val="000000"/>
              </a:solidFill>
            </a:endParaRPr>
          </a:p>
        </p:txBody>
      </p:sp>
      <p:grpSp>
        <p:nvGrpSpPr>
          <p:cNvPr id="11" name="Group 21">
            <a:extLst>
              <a:ext uri="{FF2B5EF4-FFF2-40B4-BE49-F238E27FC236}">
                <a16:creationId xmlns="" xmlns:a16="http://schemas.microsoft.com/office/drawing/2014/main" id="{B5BC1634-FFA1-453F-A355-34C98F3B5580}"/>
              </a:ext>
            </a:extLst>
          </p:cNvPr>
          <p:cNvGrpSpPr>
            <a:grpSpLocks/>
          </p:cNvGrpSpPr>
          <p:nvPr/>
        </p:nvGrpSpPr>
        <p:grpSpPr bwMode="auto">
          <a:xfrm>
            <a:off x="0" y="957430"/>
            <a:ext cx="12041746" cy="45719"/>
            <a:chOff x="240" y="543"/>
            <a:chExt cx="5298" cy="33"/>
          </a:xfrm>
        </p:grpSpPr>
        <p:sp>
          <p:nvSpPr>
            <p:cNvPr id="12" name="Line 7">
              <a:extLst>
                <a:ext uri="{FF2B5EF4-FFF2-40B4-BE49-F238E27FC236}">
                  <a16:creationId xmlns="" xmlns:a16="http://schemas.microsoft.com/office/drawing/2014/main" id="{4A77F653-64FF-4C31-9182-FEC9196F63A5}"/>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8">
              <a:extLst>
                <a:ext uri="{FF2B5EF4-FFF2-40B4-BE49-F238E27FC236}">
                  <a16:creationId xmlns="" xmlns:a16="http://schemas.microsoft.com/office/drawing/2014/main" id="{2A25980A-1F81-4BDF-9890-F27A2AF1CC5E}"/>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5" name="Title 1">
            <a:extLst>
              <a:ext uri="{FF2B5EF4-FFF2-40B4-BE49-F238E27FC236}">
                <a16:creationId xmlns="" xmlns:a16="http://schemas.microsoft.com/office/drawing/2014/main" id="{F34B01FE-7EB7-49DD-84D6-9F159B74A72A}"/>
              </a:ext>
            </a:extLst>
          </p:cNvPr>
          <p:cNvSpPr txBox="1">
            <a:spLocks noChangeArrowheads="1"/>
          </p:cNvSpPr>
          <p:nvPr/>
        </p:nvSpPr>
        <p:spPr>
          <a:xfrm>
            <a:off x="0" y="94334"/>
            <a:ext cx="8089922"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S" dirty="0">
                <a:solidFill>
                  <a:schemeClr val="tx2"/>
                </a:solidFill>
                <a:latin typeface="+mn-lt"/>
                <a:cs typeface="Times New Roman"/>
              </a:rPr>
              <a:t> </a:t>
            </a:r>
            <a:r>
              <a:rPr lang="en-US" sz="2800" b="1" dirty="0">
                <a:solidFill>
                  <a:srgbClr val="006600"/>
                </a:solidFill>
                <a:latin typeface="+mn-lt"/>
                <a:cs typeface="Times New Roman"/>
              </a:rPr>
              <a:t>3. </a:t>
            </a:r>
            <a:r>
              <a:rPr lang="en-US" sz="2800" b="1" dirty="0" err="1">
                <a:solidFill>
                  <a:srgbClr val="006600"/>
                </a:solidFill>
                <a:latin typeface="+mn-lt"/>
                <a:cs typeface="Times New Roman"/>
              </a:rPr>
              <a:t>Biện</a:t>
            </a:r>
            <a:r>
              <a:rPr lang="en-US" sz="2800" b="1" dirty="0">
                <a:solidFill>
                  <a:srgbClr val="006600"/>
                </a:solidFill>
                <a:latin typeface="+mn-lt"/>
                <a:cs typeface="Times New Roman"/>
              </a:rPr>
              <a:t> </a:t>
            </a:r>
            <a:r>
              <a:rPr lang="en-US" sz="2800" b="1" dirty="0" err="1">
                <a:solidFill>
                  <a:srgbClr val="006600"/>
                </a:solidFill>
                <a:latin typeface="+mn-lt"/>
                <a:cs typeface="Times New Roman"/>
              </a:rPr>
              <a:t>chứng</a:t>
            </a:r>
            <a:r>
              <a:rPr lang="en-US" sz="2800" b="1" dirty="0">
                <a:solidFill>
                  <a:srgbClr val="006600"/>
                </a:solidFill>
                <a:latin typeface="+mn-lt"/>
                <a:cs typeface="Times New Roman"/>
              </a:rPr>
              <a:t> </a:t>
            </a:r>
            <a:r>
              <a:rPr lang="en-US" sz="2800" b="1" dirty="0" err="1">
                <a:solidFill>
                  <a:srgbClr val="006600"/>
                </a:solidFill>
                <a:latin typeface="+mn-lt"/>
                <a:cs typeface="Times New Roman"/>
              </a:rPr>
              <a:t>và</a:t>
            </a:r>
            <a:r>
              <a:rPr lang="en-US" sz="2800" b="1" dirty="0">
                <a:solidFill>
                  <a:srgbClr val="006600"/>
                </a:solidFill>
                <a:latin typeface="+mn-lt"/>
                <a:cs typeface="Times New Roman"/>
              </a:rPr>
              <a:t> </a:t>
            </a:r>
            <a:r>
              <a:rPr lang="en-US" sz="2800" b="1" dirty="0" err="1">
                <a:solidFill>
                  <a:srgbClr val="006600"/>
                </a:solidFill>
                <a:latin typeface="+mn-lt"/>
                <a:cs typeface="Times New Roman"/>
              </a:rPr>
              <a:t>siêu</a:t>
            </a:r>
            <a:r>
              <a:rPr lang="en-US" sz="2800" b="1" dirty="0">
                <a:solidFill>
                  <a:srgbClr val="006600"/>
                </a:solidFill>
                <a:latin typeface="+mn-lt"/>
                <a:cs typeface="Times New Roman"/>
              </a:rPr>
              <a:t> </a:t>
            </a:r>
            <a:r>
              <a:rPr lang="en-US" sz="2800" b="1" dirty="0" err="1">
                <a:solidFill>
                  <a:srgbClr val="006600"/>
                </a:solidFill>
                <a:latin typeface="+mn-lt"/>
                <a:cs typeface="Times New Roman"/>
              </a:rPr>
              <a:t>hình</a:t>
            </a:r>
            <a:endParaRPr lang="en-US" sz="2800" b="1" dirty="0">
              <a:solidFill>
                <a:srgbClr val="006600"/>
              </a:solidFill>
              <a:latin typeface="+mn-lt"/>
              <a:cs typeface="Times New Roman"/>
            </a:endParaRPr>
          </a:p>
        </p:txBody>
      </p:sp>
    </p:spTree>
    <p:extLst>
      <p:ext uri="{BB962C8B-B14F-4D97-AF65-F5344CB8AC3E}">
        <p14:creationId xmlns:p14="http://schemas.microsoft.com/office/powerpoint/2010/main" val="235724467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200 Hình Nền PowerPoint Thuyết Trình Đẹp - Đề án 2020 - Tổng Hợp Chia Sẻ  Hình ảnh, Tranh Vẽ, Biểu Mẫu Trong Lĩnh Vực Giáo Dục">
            <a:extLst>
              <a:ext uri="{FF2B5EF4-FFF2-40B4-BE49-F238E27FC236}">
                <a16:creationId xmlns="" xmlns:a16="http://schemas.microsoft.com/office/drawing/2014/main" id="{D3BC30FB-D11E-483C-A792-2C930817386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0"/>
            <a:ext cx="8067368" cy="6858000"/>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2"/>
          <p:cNvSpPr txBox="1">
            <a:spLocks noChangeArrowheads="1"/>
          </p:cNvSpPr>
          <p:nvPr/>
        </p:nvSpPr>
        <p:spPr>
          <a:xfrm>
            <a:off x="3827117" y="1633690"/>
            <a:ext cx="6667500"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200" b="1" dirty="0" err="1">
                <a:solidFill>
                  <a:srgbClr val="0033CC"/>
                </a:solidFill>
                <a:latin typeface="+mn-lt"/>
                <a:cs typeface="Times New Roman" panose="02020603050405020304" pitchFamily="18" charset="0"/>
              </a:rPr>
              <a:t>Sự</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đối</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lập</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giữa</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hai</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phương</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pháp</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tư</a:t>
            </a:r>
            <a:r>
              <a:rPr lang="en-US" sz="2200" b="1" dirty="0">
                <a:solidFill>
                  <a:srgbClr val="0033CC"/>
                </a:solidFill>
                <a:latin typeface="+mn-lt"/>
                <a:cs typeface="Times New Roman" panose="02020603050405020304" pitchFamily="18" charset="0"/>
              </a:rPr>
              <a:t> </a:t>
            </a:r>
            <a:r>
              <a:rPr lang="en-US" sz="2200" b="1" dirty="0" err="1">
                <a:solidFill>
                  <a:srgbClr val="0033CC"/>
                </a:solidFill>
                <a:latin typeface="+mn-lt"/>
                <a:cs typeface="Times New Roman" panose="02020603050405020304" pitchFamily="18" charset="0"/>
              </a:rPr>
              <a:t>duy</a:t>
            </a:r>
            <a:endParaRPr lang="en-US" sz="2200" b="1" dirty="0">
              <a:solidFill>
                <a:srgbClr val="0033CC"/>
              </a:solidFill>
              <a:latin typeface="+mn-lt"/>
              <a:cs typeface="Times New Roman" panose="02020603050405020304" pitchFamily="18" charset="0"/>
            </a:endParaRPr>
          </a:p>
        </p:txBody>
      </p:sp>
      <p:sp>
        <p:nvSpPr>
          <p:cNvPr id="23" name="AutoShape 8"/>
          <p:cNvSpPr>
            <a:spLocks noChangeAspect="1" noChangeArrowheads="1" noTextEdit="1"/>
          </p:cNvSpPr>
          <p:nvPr/>
        </p:nvSpPr>
        <p:spPr bwMode="gray">
          <a:xfrm flipH="1">
            <a:off x="7586663" y="4098676"/>
            <a:ext cx="909637" cy="124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endParaRPr>
          </a:p>
        </p:txBody>
      </p:sp>
      <p:sp>
        <p:nvSpPr>
          <p:cNvPr id="24" name="Rectangle 23"/>
          <p:cNvSpPr/>
          <p:nvPr/>
        </p:nvSpPr>
        <p:spPr>
          <a:xfrm>
            <a:off x="1803399" y="2618704"/>
            <a:ext cx="3758208" cy="936104"/>
          </a:xfrm>
          <a:prstGeom prst="rect">
            <a:avLst/>
          </a:prstGeom>
          <a:solidFill>
            <a:srgbClr val="FF0066"/>
          </a:solidFill>
          <a:ln w="12700" cap="flat" cmpd="sng" algn="ctr">
            <a:solidFill>
              <a:srgbClr val="60BED4">
                <a:shade val="50000"/>
              </a:srgbClr>
            </a:solidFill>
            <a:prstDash val="solid"/>
            <a:miter lim="800000"/>
          </a:ln>
          <a:effectLst/>
        </p:spPr>
        <p:txBody>
          <a:bodyPr rtlCol="0" anchor="ct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Nhận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thức</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trạng</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thái</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sự</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vật</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a:t>
            </a:r>
          </a:p>
        </p:txBody>
      </p:sp>
      <p:sp>
        <p:nvSpPr>
          <p:cNvPr id="25" name="Rectangle 24"/>
          <p:cNvSpPr/>
          <p:nvPr/>
        </p:nvSpPr>
        <p:spPr>
          <a:xfrm>
            <a:off x="1803399" y="3759720"/>
            <a:ext cx="3758208" cy="936104"/>
          </a:xfrm>
          <a:prstGeom prst="rect">
            <a:avLst/>
          </a:prstGeom>
          <a:solidFill>
            <a:srgbClr val="006600"/>
          </a:solidFill>
          <a:ln w="12700" cap="flat" cmpd="sng" algn="ctr">
            <a:solidFill>
              <a:srgbClr val="60BED4">
                <a:shade val="50000"/>
              </a:srgbClr>
            </a:solidFill>
            <a:prstDash val="solid"/>
            <a:miter lim="800000"/>
          </a:ln>
          <a:effectLst/>
        </p:spPr>
        <p:txBody>
          <a:bodyPr rtlCol="0" anchor="ct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Quá</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trình</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động</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sự</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vật</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a:t>
            </a:r>
          </a:p>
        </p:txBody>
      </p:sp>
      <p:sp>
        <p:nvSpPr>
          <p:cNvPr id="26" name="Rectangle 25"/>
          <p:cNvSpPr/>
          <p:nvPr/>
        </p:nvSpPr>
        <p:spPr>
          <a:xfrm>
            <a:off x="1769331" y="4875224"/>
            <a:ext cx="3792276" cy="936104"/>
          </a:xfrm>
          <a:prstGeom prst="rect">
            <a:avLst/>
          </a:prstGeom>
          <a:solidFill>
            <a:srgbClr val="FF3300"/>
          </a:solidFill>
          <a:ln w="12700" cap="flat" cmpd="sng" algn="ctr">
            <a:solidFill>
              <a:srgbClr val="60BED4">
                <a:shade val="50000"/>
              </a:srgbClr>
            </a:solidFill>
            <a:prstDash val="solid"/>
            <a:miter lim="800000"/>
          </a:ln>
          <a:effectLst/>
        </p:spPr>
        <p:txBody>
          <a:bodyPr rtlCol="0" anchor="ct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Nguồn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gốc</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động</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sự</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vật</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a:t>
            </a:r>
          </a:p>
        </p:txBody>
      </p:sp>
      <p:sp>
        <p:nvSpPr>
          <p:cNvPr id="27" name="Rectangle 26"/>
          <p:cNvSpPr/>
          <p:nvPr/>
        </p:nvSpPr>
        <p:spPr>
          <a:xfrm>
            <a:off x="6137671" y="2618704"/>
            <a:ext cx="2520280" cy="936104"/>
          </a:xfrm>
          <a:prstGeom prst="rect">
            <a:avLst/>
          </a:prstGeom>
          <a:solidFill>
            <a:srgbClr val="E7E6E6">
              <a:lumMod val="20000"/>
              <a:lumOff val="80000"/>
            </a:srgbClr>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Tĩnh</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cô</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lập</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tách</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rời</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28" name="Rectangle 27"/>
          <p:cNvSpPr/>
          <p:nvPr/>
        </p:nvSpPr>
        <p:spPr>
          <a:xfrm>
            <a:off x="6137671" y="3770832"/>
            <a:ext cx="2520280" cy="936104"/>
          </a:xfrm>
          <a:prstGeom prst="rect">
            <a:avLst/>
          </a:prstGeom>
          <a:solidFill>
            <a:srgbClr val="E7E6E6">
              <a:lumMod val="20000"/>
              <a:lumOff val="80000"/>
            </a:srgbClr>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Thay</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đổi</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lượng</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29" name="Rectangle 28"/>
          <p:cNvSpPr/>
          <p:nvPr/>
        </p:nvSpPr>
        <p:spPr>
          <a:xfrm>
            <a:off x="6137671" y="4922960"/>
            <a:ext cx="2520280" cy="936104"/>
          </a:xfrm>
          <a:prstGeom prst="rect">
            <a:avLst/>
          </a:prstGeom>
          <a:solidFill>
            <a:srgbClr val="E7E6E6">
              <a:lumMod val="20000"/>
              <a:lumOff val="80000"/>
            </a:srgbClr>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Bên</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ngoài</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30" name="Rectangle 29"/>
          <p:cNvSpPr/>
          <p:nvPr/>
        </p:nvSpPr>
        <p:spPr>
          <a:xfrm>
            <a:off x="9017991" y="4922960"/>
            <a:ext cx="2520280" cy="936104"/>
          </a:xfrm>
          <a:prstGeom prst="rect">
            <a:avLst/>
          </a:prstGeom>
          <a:solidFill>
            <a:sysClr val="window" lastClr="FFFFFF"/>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Bên</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trong</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sự</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đấu</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tranh</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của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các</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MĐL</a:t>
            </a:r>
          </a:p>
        </p:txBody>
      </p:sp>
      <p:sp>
        <p:nvSpPr>
          <p:cNvPr id="31" name="Rectangle 30"/>
          <p:cNvSpPr/>
          <p:nvPr/>
        </p:nvSpPr>
        <p:spPr>
          <a:xfrm>
            <a:off x="9017991" y="3770832"/>
            <a:ext cx="2520280" cy="936104"/>
          </a:xfrm>
          <a:prstGeom prst="rect">
            <a:avLst/>
          </a:prstGeom>
          <a:solidFill>
            <a:sysClr val="window" lastClr="FFFFFF"/>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Thay</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đổi</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lượng</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và</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chất</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32" name="Rectangle 31"/>
          <p:cNvSpPr/>
          <p:nvPr/>
        </p:nvSpPr>
        <p:spPr>
          <a:xfrm>
            <a:off x="9017991" y="2618704"/>
            <a:ext cx="2520280" cy="936104"/>
          </a:xfrm>
          <a:prstGeom prst="rect">
            <a:avLst/>
          </a:prstGeom>
          <a:solidFill>
            <a:sysClr val="window" lastClr="FFFFFF"/>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Động</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biến</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đổi</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mối</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liên</a:t>
            </a:r>
            <a:r>
              <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srgbClr val="44546A"/>
                </a:solidFill>
                <a:effectLst/>
                <a:uLnTx/>
                <a:uFillTx/>
                <a:latin typeface="Arial"/>
                <a:cs typeface="Times New Roman" panose="02020603050405020304" pitchFamily="18" charset="0"/>
              </a:rPr>
              <a:t>hệ</a:t>
            </a:r>
            <a:endParaRPr kumimoji="0" lang="en-US" sz="2000" b="0" i="0" u="none" strike="noStrike" kern="0" cap="none" spc="0" normalizeH="0" baseline="0" noProof="0" dirty="0">
              <a:ln>
                <a:noFill/>
              </a:ln>
              <a:solidFill>
                <a:srgbClr val="44546A"/>
              </a:solidFill>
              <a:effectLst/>
              <a:uLnTx/>
              <a:uFillTx/>
              <a:latin typeface="Arial"/>
              <a:cs typeface="Times New Roman" panose="02020603050405020304" pitchFamily="18" charset="0"/>
            </a:endParaRPr>
          </a:p>
        </p:txBody>
      </p:sp>
      <p:sp>
        <p:nvSpPr>
          <p:cNvPr id="33" name="Rounded Rectangle 32"/>
          <p:cNvSpPr/>
          <p:nvPr/>
        </p:nvSpPr>
        <p:spPr>
          <a:xfrm>
            <a:off x="6137671" y="2210928"/>
            <a:ext cx="2520280" cy="392248"/>
          </a:xfrm>
          <a:prstGeom prst="roundRect">
            <a:avLst/>
          </a:prstGeom>
          <a:solidFill>
            <a:srgbClr val="FFC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PP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Siêu</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hình</a:t>
            </a:r>
            <a:endPar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endParaRPr>
          </a:p>
        </p:txBody>
      </p:sp>
      <p:sp>
        <p:nvSpPr>
          <p:cNvPr id="34" name="Rounded Rectangle 33"/>
          <p:cNvSpPr/>
          <p:nvPr/>
        </p:nvSpPr>
        <p:spPr>
          <a:xfrm>
            <a:off x="9017991" y="2221532"/>
            <a:ext cx="2520280" cy="381644"/>
          </a:xfrm>
          <a:prstGeom prst="roundRect">
            <a:avLst/>
          </a:prstGeom>
          <a:solidFill>
            <a:srgbClr val="FFC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PP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Biện</a:t>
            </a:r>
            <a:r>
              <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rPr>
              <a:t> </a:t>
            </a:r>
            <a:r>
              <a:rPr kumimoji="0" lang="en-US" sz="2000" b="0" i="0" u="none" strike="noStrike" kern="0" cap="none" spc="0" normalizeH="0" baseline="0" noProof="0" dirty="0" err="1">
                <a:ln>
                  <a:noFill/>
                </a:ln>
                <a:solidFill>
                  <a:prstClr val="white"/>
                </a:solidFill>
                <a:effectLst/>
                <a:uLnTx/>
                <a:uFillTx/>
                <a:latin typeface="Arial"/>
                <a:cs typeface="Times New Roman" panose="02020603050405020304" pitchFamily="18" charset="0"/>
              </a:rPr>
              <a:t>chứng</a:t>
            </a:r>
            <a:endParaRPr kumimoji="0" lang="en-US" sz="2000" b="0" i="0" u="none" strike="noStrike" kern="0" cap="none" spc="0" normalizeH="0" baseline="0" noProof="0" dirty="0">
              <a:ln>
                <a:noFill/>
              </a:ln>
              <a:solidFill>
                <a:prstClr val="white"/>
              </a:solidFill>
              <a:effectLst/>
              <a:uLnTx/>
              <a:uFillTx/>
              <a:latin typeface="Arial"/>
              <a:cs typeface="Times New Roman" panose="02020603050405020304" pitchFamily="18" charset="0"/>
            </a:endParaRPr>
          </a:p>
        </p:txBody>
      </p:sp>
      <p:sp>
        <p:nvSpPr>
          <p:cNvPr id="35" name="Left-Right Arrow 34"/>
          <p:cNvSpPr/>
          <p:nvPr/>
        </p:nvSpPr>
        <p:spPr>
          <a:xfrm>
            <a:off x="8657951" y="2942740"/>
            <a:ext cx="360040" cy="180020"/>
          </a:xfrm>
          <a:prstGeom prst="leftRightArrow">
            <a:avLst/>
          </a:prstGeom>
          <a:solidFill>
            <a:srgbClr val="FF0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a:cs typeface="+mn-cs"/>
            </a:endParaRPr>
          </a:p>
        </p:txBody>
      </p:sp>
      <p:sp>
        <p:nvSpPr>
          <p:cNvPr id="36" name="Left-Right Arrow 35"/>
          <p:cNvSpPr/>
          <p:nvPr/>
        </p:nvSpPr>
        <p:spPr>
          <a:xfrm>
            <a:off x="8657951" y="4129744"/>
            <a:ext cx="360040" cy="180020"/>
          </a:xfrm>
          <a:prstGeom prst="leftRightArrow">
            <a:avLst/>
          </a:prstGeom>
          <a:solidFill>
            <a:srgbClr val="FF0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a:cs typeface="+mn-cs"/>
            </a:endParaRPr>
          </a:p>
        </p:txBody>
      </p:sp>
      <p:sp>
        <p:nvSpPr>
          <p:cNvPr id="37" name="Left-Right Arrow 36"/>
          <p:cNvSpPr/>
          <p:nvPr/>
        </p:nvSpPr>
        <p:spPr>
          <a:xfrm>
            <a:off x="8657951" y="5333646"/>
            <a:ext cx="360040" cy="180020"/>
          </a:xfrm>
          <a:prstGeom prst="leftRightArrow">
            <a:avLst/>
          </a:prstGeom>
          <a:solidFill>
            <a:srgbClr val="FF0000"/>
          </a:solidFill>
          <a:ln w="12700" cap="flat" cmpd="sng" algn="ctr">
            <a:solidFill>
              <a:srgbClr val="60BED4">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a:cs typeface="+mn-cs"/>
            </a:endParaRPr>
          </a:p>
        </p:txBody>
      </p:sp>
      <p:cxnSp>
        <p:nvCxnSpPr>
          <p:cNvPr id="38" name="Straight Arrow Connector 37"/>
          <p:cNvCxnSpPr>
            <a:stCxn id="24" idx="3"/>
            <a:endCxn id="27" idx="1"/>
          </p:cNvCxnSpPr>
          <p:nvPr/>
        </p:nvCxnSpPr>
        <p:spPr>
          <a:xfrm>
            <a:off x="5561607" y="3086756"/>
            <a:ext cx="576064" cy="0"/>
          </a:xfrm>
          <a:prstGeom prst="straightConnector1">
            <a:avLst/>
          </a:prstGeom>
          <a:noFill/>
          <a:ln w="19050" cap="flat" cmpd="sng" algn="ctr">
            <a:solidFill>
              <a:srgbClr val="FF0000"/>
            </a:solidFill>
            <a:prstDash val="solid"/>
            <a:miter lim="800000"/>
            <a:tailEnd type="triangle"/>
          </a:ln>
          <a:effectLst/>
        </p:spPr>
      </p:cxnSp>
      <p:cxnSp>
        <p:nvCxnSpPr>
          <p:cNvPr id="39" name="Straight Arrow Connector 38"/>
          <p:cNvCxnSpPr>
            <a:stCxn id="25" idx="3"/>
          </p:cNvCxnSpPr>
          <p:nvPr/>
        </p:nvCxnSpPr>
        <p:spPr>
          <a:xfrm flipV="1">
            <a:off x="5561607" y="4219754"/>
            <a:ext cx="576064" cy="8018"/>
          </a:xfrm>
          <a:prstGeom prst="straightConnector1">
            <a:avLst/>
          </a:prstGeom>
          <a:noFill/>
          <a:ln w="19050" cap="flat" cmpd="sng" algn="ctr">
            <a:solidFill>
              <a:srgbClr val="FF0000"/>
            </a:solidFill>
            <a:prstDash val="solid"/>
            <a:miter lim="800000"/>
            <a:tailEnd type="triangle"/>
          </a:ln>
          <a:effectLst/>
        </p:spPr>
      </p:cxnSp>
      <p:cxnSp>
        <p:nvCxnSpPr>
          <p:cNvPr id="40" name="Straight Arrow Connector 39"/>
          <p:cNvCxnSpPr>
            <a:stCxn id="26" idx="3"/>
          </p:cNvCxnSpPr>
          <p:nvPr/>
        </p:nvCxnSpPr>
        <p:spPr>
          <a:xfrm flipV="1">
            <a:off x="5561607" y="5333646"/>
            <a:ext cx="576064" cy="9630"/>
          </a:xfrm>
          <a:prstGeom prst="straightConnector1">
            <a:avLst/>
          </a:prstGeom>
          <a:noFill/>
          <a:ln w="19050" cap="flat" cmpd="sng" algn="ctr">
            <a:solidFill>
              <a:srgbClr val="FF0000"/>
            </a:solidFill>
            <a:prstDash val="solid"/>
            <a:miter lim="800000"/>
            <a:tailEnd type="triangle"/>
          </a:ln>
          <a:effectLst/>
        </p:spPr>
      </p:cxnSp>
      <p:pic>
        <p:nvPicPr>
          <p:cNvPr id="41" name="Picture 4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711450" y="6075088"/>
            <a:ext cx="7048500" cy="710142"/>
          </a:xfrm>
          <a:prstGeom prst="rect">
            <a:avLst/>
          </a:prstGeom>
        </p:spPr>
      </p:pic>
      <p:sp>
        <p:nvSpPr>
          <p:cNvPr id="42" name="Rectangle 41"/>
          <p:cNvSpPr/>
          <p:nvPr/>
        </p:nvSpPr>
        <p:spPr>
          <a:xfrm>
            <a:off x="3115906" y="1119833"/>
            <a:ext cx="8089921" cy="430887"/>
          </a:xfrm>
          <a:prstGeom prst="rect">
            <a:avLst/>
          </a:prstGeom>
        </p:spPr>
        <p:txBody>
          <a:bodyPr wrap="square">
            <a:spAutoFit/>
          </a:bodyPr>
          <a:lstStyle/>
          <a:p>
            <a:r>
              <a:rPr lang="en-US" sz="2200" b="1" dirty="0">
                <a:solidFill>
                  <a:srgbClr val="000000"/>
                </a:solidFill>
                <a:cs typeface="Times New Roman"/>
              </a:rPr>
              <a:t>a) </a:t>
            </a:r>
            <a:r>
              <a:rPr lang="en-US" sz="2200" b="1" dirty="0" err="1">
                <a:solidFill>
                  <a:srgbClr val="000000"/>
                </a:solidFill>
                <a:cs typeface="Times New Roman"/>
              </a:rPr>
              <a:t>Khái</a:t>
            </a:r>
            <a:r>
              <a:rPr lang="en-US" sz="2200" b="1" dirty="0">
                <a:solidFill>
                  <a:srgbClr val="000000"/>
                </a:solidFill>
                <a:cs typeface="Times New Roman"/>
              </a:rPr>
              <a:t> </a:t>
            </a:r>
            <a:r>
              <a:rPr lang="en-US" sz="2200" b="1" dirty="0" err="1">
                <a:solidFill>
                  <a:srgbClr val="000000"/>
                </a:solidFill>
                <a:cs typeface="Times New Roman"/>
              </a:rPr>
              <a:t>niệm</a:t>
            </a:r>
            <a:r>
              <a:rPr lang="en-US" sz="2200" b="1" dirty="0">
                <a:solidFill>
                  <a:srgbClr val="000000"/>
                </a:solidFill>
                <a:cs typeface="Times New Roman"/>
              </a:rPr>
              <a:t> </a:t>
            </a:r>
            <a:r>
              <a:rPr lang="en-US" sz="2200" b="1" dirty="0" err="1">
                <a:solidFill>
                  <a:srgbClr val="000000"/>
                </a:solidFill>
                <a:cs typeface="Times New Roman"/>
              </a:rPr>
              <a:t>biện</a:t>
            </a:r>
            <a:r>
              <a:rPr lang="en-US" sz="2200" b="1" dirty="0">
                <a:solidFill>
                  <a:srgbClr val="000000"/>
                </a:solidFill>
                <a:cs typeface="Times New Roman"/>
              </a:rPr>
              <a:t> </a:t>
            </a:r>
            <a:r>
              <a:rPr lang="en-US" sz="2200" b="1" dirty="0" err="1">
                <a:solidFill>
                  <a:srgbClr val="000000"/>
                </a:solidFill>
                <a:cs typeface="Times New Roman"/>
              </a:rPr>
              <a:t>chứng</a:t>
            </a:r>
            <a:r>
              <a:rPr lang="en-US" sz="2200" b="1" dirty="0">
                <a:solidFill>
                  <a:srgbClr val="000000"/>
                </a:solidFill>
                <a:cs typeface="Times New Roman"/>
              </a:rPr>
              <a:t> </a:t>
            </a:r>
            <a:r>
              <a:rPr lang="en-US" sz="2200" b="1" dirty="0" err="1">
                <a:solidFill>
                  <a:srgbClr val="000000"/>
                </a:solidFill>
                <a:cs typeface="Times New Roman"/>
              </a:rPr>
              <a:t>và</a:t>
            </a:r>
            <a:r>
              <a:rPr lang="en-US" sz="2200" b="1" dirty="0">
                <a:solidFill>
                  <a:srgbClr val="000000"/>
                </a:solidFill>
                <a:cs typeface="Times New Roman"/>
              </a:rPr>
              <a:t> </a:t>
            </a:r>
            <a:r>
              <a:rPr lang="en-US" sz="2200" b="1" dirty="0" err="1">
                <a:solidFill>
                  <a:srgbClr val="000000"/>
                </a:solidFill>
                <a:cs typeface="Times New Roman"/>
              </a:rPr>
              <a:t>siêu</a:t>
            </a:r>
            <a:r>
              <a:rPr lang="en-US" sz="2200" b="1" dirty="0">
                <a:solidFill>
                  <a:srgbClr val="000000"/>
                </a:solidFill>
                <a:cs typeface="Times New Roman"/>
              </a:rPr>
              <a:t> </a:t>
            </a:r>
            <a:r>
              <a:rPr lang="en-US" sz="2200" b="1" dirty="0" err="1">
                <a:solidFill>
                  <a:srgbClr val="000000"/>
                </a:solidFill>
                <a:cs typeface="Times New Roman"/>
              </a:rPr>
              <a:t>hình</a:t>
            </a:r>
            <a:r>
              <a:rPr lang="en-US" sz="2200" b="1" dirty="0">
                <a:solidFill>
                  <a:srgbClr val="000000"/>
                </a:solidFill>
                <a:cs typeface="Times New Roman"/>
              </a:rPr>
              <a:t> </a:t>
            </a:r>
            <a:r>
              <a:rPr lang="en-US" sz="2200" b="1" dirty="0" err="1">
                <a:solidFill>
                  <a:srgbClr val="000000"/>
                </a:solidFill>
                <a:cs typeface="Times New Roman"/>
              </a:rPr>
              <a:t>trong</a:t>
            </a:r>
            <a:r>
              <a:rPr lang="en-US" sz="2200" b="1" dirty="0">
                <a:solidFill>
                  <a:srgbClr val="000000"/>
                </a:solidFill>
                <a:cs typeface="Times New Roman"/>
              </a:rPr>
              <a:t> </a:t>
            </a:r>
            <a:r>
              <a:rPr lang="en-US" sz="2200" b="1" dirty="0" err="1">
                <a:solidFill>
                  <a:srgbClr val="000000"/>
                </a:solidFill>
                <a:cs typeface="Times New Roman"/>
              </a:rPr>
              <a:t>lịch</a:t>
            </a:r>
            <a:r>
              <a:rPr lang="en-US" sz="2200" b="1" dirty="0">
                <a:solidFill>
                  <a:srgbClr val="000000"/>
                </a:solidFill>
                <a:cs typeface="Times New Roman"/>
              </a:rPr>
              <a:t> </a:t>
            </a:r>
            <a:r>
              <a:rPr lang="en-US" sz="2200" b="1" dirty="0" err="1">
                <a:solidFill>
                  <a:srgbClr val="000000"/>
                </a:solidFill>
                <a:cs typeface="Times New Roman"/>
              </a:rPr>
              <a:t>sử</a:t>
            </a:r>
            <a:endParaRPr lang="en-US" sz="2200" b="1" dirty="0">
              <a:solidFill>
                <a:srgbClr val="000000"/>
              </a:solidFill>
            </a:endParaRPr>
          </a:p>
        </p:txBody>
      </p:sp>
      <p:grpSp>
        <p:nvGrpSpPr>
          <p:cNvPr id="47" name="Group 21">
            <a:extLst>
              <a:ext uri="{FF2B5EF4-FFF2-40B4-BE49-F238E27FC236}">
                <a16:creationId xmlns="" xmlns:a16="http://schemas.microsoft.com/office/drawing/2014/main" id="{D4512809-BB63-4A58-974A-5ED611BC5690}"/>
              </a:ext>
            </a:extLst>
          </p:cNvPr>
          <p:cNvGrpSpPr>
            <a:grpSpLocks/>
          </p:cNvGrpSpPr>
          <p:nvPr/>
        </p:nvGrpSpPr>
        <p:grpSpPr bwMode="auto">
          <a:xfrm>
            <a:off x="2092711" y="897973"/>
            <a:ext cx="9648715" cy="57347"/>
            <a:chOff x="240" y="568"/>
            <a:chExt cx="5298" cy="8"/>
          </a:xfrm>
        </p:grpSpPr>
        <p:sp>
          <p:nvSpPr>
            <p:cNvPr id="48" name="Line 7">
              <a:extLst>
                <a:ext uri="{FF2B5EF4-FFF2-40B4-BE49-F238E27FC236}">
                  <a16:creationId xmlns="" xmlns:a16="http://schemas.microsoft.com/office/drawing/2014/main" id="{B4FF86FC-57D9-49A9-A4E4-38721C590AA1}"/>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 name="Line 8">
              <a:extLst>
                <a:ext uri="{FF2B5EF4-FFF2-40B4-BE49-F238E27FC236}">
                  <a16:creationId xmlns="" xmlns:a16="http://schemas.microsoft.com/office/drawing/2014/main" id="{971549C6-255C-413C-9F2E-8E6E9F9209F4}"/>
                </a:ext>
              </a:extLst>
            </p:cNvPr>
            <p:cNvSpPr>
              <a:spLocks noChangeShapeType="1"/>
            </p:cNvSpPr>
            <p:nvPr/>
          </p:nvSpPr>
          <p:spPr bwMode="auto">
            <a:xfrm>
              <a:off x="240" y="568"/>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50" name="Title 1">
            <a:extLst>
              <a:ext uri="{FF2B5EF4-FFF2-40B4-BE49-F238E27FC236}">
                <a16:creationId xmlns="" xmlns:a16="http://schemas.microsoft.com/office/drawing/2014/main" id="{F9425802-953D-4996-AD5E-01EE39146B1E}"/>
              </a:ext>
            </a:extLst>
          </p:cNvPr>
          <p:cNvSpPr txBox="1">
            <a:spLocks noChangeArrowheads="1"/>
          </p:cNvSpPr>
          <p:nvPr/>
        </p:nvSpPr>
        <p:spPr>
          <a:xfrm>
            <a:off x="2092711" y="12384"/>
            <a:ext cx="6482229" cy="291595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S" dirty="0">
                <a:solidFill>
                  <a:schemeClr val="tx2"/>
                </a:solidFill>
                <a:latin typeface="+mn-lt"/>
                <a:cs typeface="Times New Roman"/>
              </a:rPr>
              <a:t> </a:t>
            </a:r>
            <a:r>
              <a:rPr lang="en-US" sz="2800" b="1" dirty="0">
                <a:solidFill>
                  <a:srgbClr val="006600"/>
                </a:solidFill>
                <a:latin typeface="+mn-lt"/>
                <a:cs typeface="Times New Roman"/>
              </a:rPr>
              <a:t>3. </a:t>
            </a:r>
            <a:r>
              <a:rPr lang="en-US" sz="2800" b="1" dirty="0" err="1">
                <a:solidFill>
                  <a:srgbClr val="006600"/>
                </a:solidFill>
                <a:latin typeface="+mn-lt"/>
                <a:cs typeface="Times New Roman"/>
              </a:rPr>
              <a:t>Biện</a:t>
            </a:r>
            <a:r>
              <a:rPr lang="en-US" sz="2800" b="1" dirty="0">
                <a:solidFill>
                  <a:srgbClr val="006600"/>
                </a:solidFill>
                <a:latin typeface="+mn-lt"/>
                <a:cs typeface="Times New Roman"/>
              </a:rPr>
              <a:t> </a:t>
            </a:r>
            <a:r>
              <a:rPr lang="en-US" sz="2800" b="1" dirty="0" err="1">
                <a:solidFill>
                  <a:srgbClr val="006600"/>
                </a:solidFill>
                <a:latin typeface="+mn-lt"/>
                <a:cs typeface="Times New Roman"/>
              </a:rPr>
              <a:t>chứng</a:t>
            </a:r>
            <a:r>
              <a:rPr lang="en-US" sz="2800" b="1" dirty="0">
                <a:solidFill>
                  <a:srgbClr val="006600"/>
                </a:solidFill>
                <a:latin typeface="+mn-lt"/>
                <a:cs typeface="Times New Roman"/>
              </a:rPr>
              <a:t> </a:t>
            </a:r>
            <a:r>
              <a:rPr lang="en-US" sz="2800" b="1" dirty="0" err="1">
                <a:solidFill>
                  <a:srgbClr val="006600"/>
                </a:solidFill>
                <a:latin typeface="+mn-lt"/>
                <a:cs typeface="Times New Roman"/>
              </a:rPr>
              <a:t>và</a:t>
            </a:r>
            <a:r>
              <a:rPr lang="en-US" sz="2800" b="1" dirty="0">
                <a:solidFill>
                  <a:srgbClr val="006600"/>
                </a:solidFill>
                <a:latin typeface="+mn-lt"/>
                <a:cs typeface="Times New Roman"/>
              </a:rPr>
              <a:t> </a:t>
            </a:r>
            <a:r>
              <a:rPr lang="en-US" sz="2800" b="1" dirty="0" err="1">
                <a:solidFill>
                  <a:srgbClr val="006600"/>
                </a:solidFill>
                <a:latin typeface="+mn-lt"/>
                <a:cs typeface="Times New Roman"/>
              </a:rPr>
              <a:t>siêu</a:t>
            </a:r>
            <a:r>
              <a:rPr lang="en-US" sz="2800" b="1" dirty="0">
                <a:solidFill>
                  <a:srgbClr val="006600"/>
                </a:solidFill>
                <a:latin typeface="+mn-lt"/>
                <a:cs typeface="Times New Roman"/>
              </a:rPr>
              <a:t> </a:t>
            </a:r>
            <a:r>
              <a:rPr lang="en-US" sz="2800" b="1" dirty="0" err="1">
                <a:solidFill>
                  <a:srgbClr val="006600"/>
                </a:solidFill>
                <a:latin typeface="+mn-lt"/>
                <a:cs typeface="Times New Roman"/>
              </a:rPr>
              <a:t>hình</a:t>
            </a:r>
            <a:endParaRPr lang="en-US" sz="2800" b="1" dirty="0">
              <a:solidFill>
                <a:srgbClr val="006600"/>
              </a:solidFill>
              <a:latin typeface="+mn-lt"/>
              <a:cs typeface="Times New Roman"/>
            </a:endParaRPr>
          </a:p>
        </p:txBody>
      </p:sp>
    </p:spTree>
    <p:extLst>
      <p:ext uri="{BB962C8B-B14F-4D97-AF65-F5344CB8AC3E}">
        <p14:creationId xmlns:p14="http://schemas.microsoft.com/office/powerpoint/2010/main" val="3057496122"/>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4" name="Picture 2" descr="Rectangular photo frame with colorful ... | Stock vector | Colourbox"/>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99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Rounded Rectangle 32">
            <a:extLst>
              <a:ext uri="{FF2B5EF4-FFF2-40B4-BE49-F238E27FC236}">
                <a16:creationId xmlns="" xmlns:a16="http://schemas.microsoft.com/office/drawing/2014/main" id="{17BA561C-D989-4374-A096-6C52A21EFA83}"/>
              </a:ext>
            </a:extLst>
          </p:cNvPr>
          <p:cNvSpPr/>
          <p:nvPr/>
        </p:nvSpPr>
        <p:spPr>
          <a:xfrm>
            <a:off x="4852210" y="196598"/>
            <a:ext cx="3960486" cy="392248"/>
          </a:xfrm>
          <a:prstGeom prst="roundRect">
            <a:avLst/>
          </a:prstGeom>
          <a:solidFill>
            <a:schemeClr val="bg1"/>
          </a:solidFill>
          <a:ln w="12700" cap="flat" cmpd="sng" algn="ctr">
            <a:solidFill>
              <a:schemeClr val="bg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err="1">
                <a:ln>
                  <a:noFill/>
                </a:ln>
                <a:solidFill>
                  <a:srgbClr val="0033CC"/>
                </a:solidFill>
                <a:effectLst/>
                <a:uLnTx/>
                <a:uFillTx/>
                <a:latin typeface="Arial"/>
                <a:cs typeface="Times New Roman" panose="02020603050405020304" pitchFamily="18" charset="0"/>
              </a:rPr>
              <a:t>Phương</a:t>
            </a:r>
            <a:r>
              <a:rPr kumimoji="0" lang="en-US" sz="2400" b="1" i="0" u="none" strike="noStrike" kern="0" cap="none" spc="0" normalizeH="0" baseline="0" noProof="0" dirty="0">
                <a:ln>
                  <a:noFill/>
                </a:ln>
                <a:solidFill>
                  <a:srgbClr val="0033CC"/>
                </a:solidFill>
                <a:effectLst/>
                <a:uLnTx/>
                <a:uFillTx/>
                <a:latin typeface="Arial"/>
                <a:cs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latin typeface="Arial"/>
                <a:cs typeface="Times New Roman" panose="02020603050405020304" pitchFamily="18" charset="0"/>
              </a:rPr>
              <a:t>pháp</a:t>
            </a:r>
            <a:r>
              <a:rPr kumimoji="0" lang="en-US" sz="2400" b="1" i="0" u="none" strike="noStrike" kern="0" cap="none" spc="0" normalizeH="0" baseline="0" noProof="0" dirty="0">
                <a:ln>
                  <a:noFill/>
                </a:ln>
                <a:solidFill>
                  <a:srgbClr val="0033CC"/>
                </a:solidFill>
                <a:effectLst/>
                <a:uLnTx/>
                <a:uFillTx/>
                <a:latin typeface="Arial"/>
                <a:cs typeface="Times New Roman" panose="02020603050405020304" pitchFamily="18" charset="0"/>
              </a:rPr>
              <a:t> </a:t>
            </a:r>
            <a:r>
              <a:rPr lang="en-US" sz="2400" b="1" kern="0" dirty="0">
                <a:solidFill>
                  <a:srgbClr val="0033CC"/>
                </a:solidFill>
                <a:latin typeface="Arial"/>
                <a:cs typeface="Times New Roman" panose="02020603050405020304" pitchFamily="18" charset="0"/>
              </a:rPr>
              <a:t>s</a:t>
            </a:r>
            <a:r>
              <a:rPr kumimoji="0" lang="en-US" sz="2400" b="1" i="0" u="none" strike="noStrike" kern="0" cap="none" spc="0" normalizeH="0" baseline="0" noProof="0" dirty="0" err="1">
                <a:ln>
                  <a:noFill/>
                </a:ln>
                <a:solidFill>
                  <a:srgbClr val="0033CC"/>
                </a:solidFill>
                <a:effectLst/>
                <a:uLnTx/>
                <a:uFillTx/>
                <a:latin typeface="Arial"/>
                <a:cs typeface="Times New Roman" panose="02020603050405020304" pitchFamily="18" charset="0"/>
              </a:rPr>
              <a:t>iêu</a:t>
            </a:r>
            <a:r>
              <a:rPr kumimoji="0" lang="en-US" sz="2400" b="1" i="0" u="none" strike="noStrike" kern="0" cap="none" spc="0" normalizeH="0" baseline="0" noProof="0" dirty="0">
                <a:ln>
                  <a:noFill/>
                </a:ln>
                <a:solidFill>
                  <a:srgbClr val="0033CC"/>
                </a:solidFill>
                <a:effectLst/>
                <a:uLnTx/>
                <a:uFillTx/>
                <a:latin typeface="Arial"/>
                <a:cs typeface="Times New Roman" panose="02020603050405020304" pitchFamily="18" charset="0"/>
              </a:rPr>
              <a:t> </a:t>
            </a:r>
            <a:r>
              <a:rPr kumimoji="0" lang="en-US" sz="2400" b="1" i="0" u="none" strike="noStrike" kern="0" cap="none" spc="0" normalizeH="0" baseline="0" noProof="0" dirty="0" err="1">
                <a:ln>
                  <a:noFill/>
                </a:ln>
                <a:solidFill>
                  <a:srgbClr val="0033CC"/>
                </a:solidFill>
                <a:effectLst/>
                <a:uLnTx/>
                <a:uFillTx/>
                <a:latin typeface="Arial"/>
                <a:cs typeface="Times New Roman" panose="02020603050405020304" pitchFamily="18" charset="0"/>
              </a:rPr>
              <a:t>hình</a:t>
            </a:r>
            <a:endParaRPr kumimoji="0" lang="en-US" sz="2400" b="1" i="0" u="none" strike="noStrike" kern="0" cap="none" spc="0" normalizeH="0" baseline="0" noProof="0" dirty="0">
              <a:ln>
                <a:noFill/>
              </a:ln>
              <a:solidFill>
                <a:srgbClr val="0033CC"/>
              </a:solidFill>
              <a:effectLst/>
              <a:uLnTx/>
              <a:uFillTx/>
              <a:latin typeface="Arial"/>
              <a:cs typeface="Times New Roman" panose="02020603050405020304" pitchFamily="18" charset="0"/>
            </a:endParaRPr>
          </a:p>
        </p:txBody>
      </p:sp>
      <p:sp>
        <p:nvSpPr>
          <p:cNvPr id="7" name="Rectangle 2">
            <a:extLst>
              <a:ext uri="{FF2B5EF4-FFF2-40B4-BE49-F238E27FC236}">
                <a16:creationId xmlns="" xmlns:a16="http://schemas.microsoft.com/office/drawing/2014/main" id="{8BF8F26C-2846-4D20-9E34-98DE7F980D79}"/>
              </a:ext>
            </a:extLst>
          </p:cNvPr>
          <p:cNvSpPr txBox="1">
            <a:spLocks noChangeArrowheads="1"/>
          </p:cNvSpPr>
          <p:nvPr/>
        </p:nvSpPr>
        <p:spPr>
          <a:xfrm>
            <a:off x="2236856" y="1646943"/>
            <a:ext cx="1778553"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200" b="1" dirty="0" err="1">
                <a:solidFill>
                  <a:srgbClr val="FF0066"/>
                </a:solidFill>
                <a:latin typeface="+mn-lt"/>
                <a:cs typeface="Times New Roman" panose="02020603050405020304" pitchFamily="18" charset="0"/>
              </a:rPr>
              <a:t>Tích</a:t>
            </a:r>
            <a:r>
              <a:rPr lang="en-US" sz="2200" b="1" dirty="0">
                <a:solidFill>
                  <a:srgbClr val="0033CC"/>
                </a:solidFill>
                <a:latin typeface="+mn-lt"/>
                <a:cs typeface="Times New Roman" panose="02020603050405020304" pitchFamily="18" charset="0"/>
              </a:rPr>
              <a:t> </a:t>
            </a:r>
            <a:r>
              <a:rPr lang="en-US" sz="2200" b="1" dirty="0" err="1">
                <a:solidFill>
                  <a:srgbClr val="FF0066"/>
                </a:solidFill>
                <a:latin typeface="+mn-lt"/>
                <a:cs typeface="Times New Roman" panose="02020603050405020304" pitchFamily="18" charset="0"/>
              </a:rPr>
              <a:t>cực</a:t>
            </a:r>
            <a:r>
              <a:rPr lang="en-US" sz="2200" b="1" dirty="0">
                <a:solidFill>
                  <a:srgbClr val="FF0066"/>
                </a:solidFill>
                <a:latin typeface="+mn-lt"/>
                <a:cs typeface="Times New Roman" panose="02020603050405020304" pitchFamily="18" charset="0"/>
              </a:rPr>
              <a:t>: </a:t>
            </a:r>
          </a:p>
        </p:txBody>
      </p:sp>
      <p:sp>
        <p:nvSpPr>
          <p:cNvPr id="8" name="Rectangle 2">
            <a:extLst>
              <a:ext uri="{FF2B5EF4-FFF2-40B4-BE49-F238E27FC236}">
                <a16:creationId xmlns="" xmlns:a16="http://schemas.microsoft.com/office/drawing/2014/main" id="{B6251ACE-CE5E-4446-90F4-D82DB184C36B}"/>
              </a:ext>
            </a:extLst>
          </p:cNvPr>
          <p:cNvSpPr txBox="1">
            <a:spLocks noChangeArrowheads="1"/>
          </p:cNvSpPr>
          <p:nvPr/>
        </p:nvSpPr>
        <p:spPr>
          <a:xfrm>
            <a:off x="3707846" y="2113632"/>
            <a:ext cx="6469823" cy="106688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defRPr/>
            </a:pPr>
            <a:r>
              <a:rPr lang="en-US" sz="2000" dirty="0" err="1">
                <a:solidFill>
                  <a:srgbClr val="800000"/>
                </a:solidFill>
                <a:latin typeface="+mn-lt"/>
                <a:cs typeface="Times New Roman" panose="02020603050405020304" pitchFamily="18" charset="0"/>
              </a:rPr>
              <a:t>Muốn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nhận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thức</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đối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tượng</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phải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tách</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nó</a:t>
            </a:r>
            <a:r>
              <a:rPr lang="en-US" sz="2000" dirty="0">
                <a:solidFill>
                  <a:srgbClr val="800000"/>
                </a:solidFill>
                <a:latin typeface="+mn-lt"/>
                <a:cs typeface="Times New Roman" panose="02020603050405020304" pitchFamily="18" charset="0"/>
              </a:rPr>
              <a:t> ra </a:t>
            </a:r>
            <a:r>
              <a:rPr lang="en-US" sz="2000" dirty="0" err="1">
                <a:solidFill>
                  <a:srgbClr val="800000"/>
                </a:solidFill>
                <a:latin typeface="+mn-lt"/>
                <a:cs typeface="Times New Roman" panose="02020603050405020304" pitchFamily="18" charset="0"/>
              </a:rPr>
              <a:t>khỏi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mối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liên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hệ</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nhất</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định</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và</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nhận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thức</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nó</a:t>
            </a:r>
            <a:r>
              <a:rPr lang="en-US" sz="2000" dirty="0">
                <a:solidFill>
                  <a:srgbClr val="800000"/>
                </a:solidFill>
                <a:latin typeface="+mn-lt"/>
                <a:cs typeface="Times New Roman" panose="02020603050405020304" pitchFamily="18" charset="0"/>
              </a:rPr>
              <a:t> ở </a:t>
            </a:r>
            <a:r>
              <a:rPr lang="en-US" sz="2000" dirty="0" err="1">
                <a:solidFill>
                  <a:srgbClr val="800000"/>
                </a:solidFill>
                <a:latin typeface="+mn-lt"/>
                <a:cs typeface="Times New Roman" panose="02020603050405020304" pitchFamily="18" charset="0"/>
              </a:rPr>
              <a:t>trạng</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thái</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không</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biến</a:t>
            </a:r>
            <a:r>
              <a:rPr lang="en-US" sz="2000" dirty="0">
                <a:solidFill>
                  <a:srgbClr val="800000"/>
                </a:solidFill>
                <a:latin typeface="+mn-lt"/>
                <a:cs typeface="Times New Roman" panose="02020603050405020304" pitchFamily="18" charset="0"/>
              </a:rPr>
              <a:t> </a:t>
            </a:r>
            <a:r>
              <a:rPr lang="en-US" sz="2000" dirty="0" err="1">
                <a:solidFill>
                  <a:srgbClr val="800000"/>
                </a:solidFill>
                <a:latin typeface="+mn-lt"/>
                <a:cs typeface="Times New Roman" panose="02020603050405020304" pitchFamily="18" charset="0"/>
              </a:rPr>
              <a:t>đổi</a:t>
            </a:r>
            <a:endParaRPr lang="en-US" sz="2000" dirty="0">
              <a:solidFill>
                <a:srgbClr val="800000"/>
              </a:solidFill>
              <a:latin typeface="+mn-lt"/>
              <a:cs typeface="Times New Roman" panose="02020603050405020304" pitchFamily="18" charset="0"/>
            </a:endParaRPr>
          </a:p>
        </p:txBody>
      </p:sp>
      <p:sp>
        <p:nvSpPr>
          <p:cNvPr id="9" name="Rectangle 2">
            <a:extLst>
              <a:ext uri="{FF2B5EF4-FFF2-40B4-BE49-F238E27FC236}">
                <a16:creationId xmlns="" xmlns:a16="http://schemas.microsoft.com/office/drawing/2014/main" id="{5851A6D2-2583-412A-A1EF-2F23CFE8000E}"/>
              </a:ext>
            </a:extLst>
          </p:cNvPr>
          <p:cNvSpPr txBox="1">
            <a:spLocks noChangeArrowheads="1"/>
          </p:cNvSpPr>
          <p:nvPr/>
        </p:nvSpPr>
        <p:spPr>
          <a:xfrm>
            <a:off x="2316369" y="3293886"/>
            <a:ext cx="1778553"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200" b="1" dirty="0" err="1">
                <a:solidFill>
                  <a:srgbClr val="FF0066"/>
                </a:solidFill>
                <a:latin typeface="+mn-lt"/>
                <a:cs typeface="Times New Roman" panose="02020603050405020304" pitchFamily="18" charset="0"/>
              </a:rPr>
              <a:t>Hạn</a:t>
            </a:r>
            <a:r>
              <a:rPr lang="en-US" sz="2200" b="1" dirty="0">
                <a:solidFill>
                  <a:srgbClr val="FF0066"/>
                </a:solidFill>
                <a:latin typeface="+mn-lt"/>
                <a:cs typeface="Times New Roman" panose="02020603050405020304" pitchFamily="18" charset="0"/>
              </a:rPr>
              <a:t> </a:t>
            </a:r>
            <a:r>
              <a:rPr lang="en-US" sz="2200" b="1" dirty="0" err="1">
                <a:solidFill>
                  <a:srgbClr val="FF0066"/>
                </a:solidFill>
                <a:latin typeface="+mn-lt"/>
                <a:cs typeface="Times New Roman" panose="02020603050405020304" pitchFamily="18" charset="0"/>
              </a:rPr>
              <a:t>chế</a:t>
            </a:r>
            <a:r>
              <a:rPr lang="en-US" sz="2200" b="1" dirty="0">
                <a:solidFill>
                  <a:srgbClr val="FF0066"/>
                </a:solidFill>
                <a:latin typeface="+mn-lt"/>
                <a:cs typeface="Times New Roman" panose="02020603050405020304" pitchFamily="18" charset="0"/>
              </a:rPr>
              <a:t>: </a:t>
            </a:r>
          </a:p>
        </p:txBody>
      </p:sp>
      <p:sp>
        <p:nvSpPr>
          <p:cNvPr id="10" name="Rectangle 2">
            <a:extLst>
              <a:ext uri="{FF2B5EF4-FFF2-40B4-BE49-F238E27FC236}">
                <a16:creationId xmlns="" xmlns:a16="http://schemas.microsoft.com/office/drawing/2014/main" id="{B639082C-EE13-406A-8448-3BF3A5F5482F}"/>
              </a:ext>
            </a:extLst>
          </p:cNvPr>
          <p:cNvSpPr txBox="1">
            <a:spLocks noChangeArrowheads="1"/>
          </p:cNvSpPr>
          <p:nvPr/>
        </p:nvSpPr>
        <p:spPr>
          <a:xfrm>
            <a:off x="3809575" y="3970813"/>
            <a:ext cx="6469823" cy="106688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defRPr/>
            </a:pPr>
            <a:r>
              <a:rPr lang="en-US" sz="2000" dirty="0">
                <a:solidFill>
                  <a:srgbClr val="008000"/>
                </a:solidFill>
                <a:latin typeface="+mn-lt"/>
                <a:cs typeface="Times New Roman" panose="02020603050405020304" pitchFamily="18" charset="0"/>
              </a:rPr>
              <a:t>Khi </a:t>
            </a:r>
            <a:r>
              <a:rPr lang="en-US" sz="2000" dirty="0" err="1">
                <a:solidFill>
                  <a:srgbClr val="008000"/>
                </a:solidFill>
                <a:latin typeface="+mn-lt"/>
                <a:cs typeface="Times New Roman" panose="02020603050405020304" pitchFamily="18" charset="0"/>
              </a:rPr>
              <a:t>giải</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quyết</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các</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vấn</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đề</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rộng</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về</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vận</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động</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phát</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triển</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liên</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hệ</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phương</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pháp</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siêu</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hình</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lại</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tỏ</a:t>
            </a:r>
            <a:r>
              <a:rPr lang="en-US" sz="2000" dirty="0">
                <a:solidFill>
                  <a:srgbClr val="008000"/>
                </a:solidFill>
                <a:latin typeface="+mn-lt"/>
                <a:cs typeface="Times New Roman" panose="02020603050405020304" pitchFamily="18" charset="0"/>
              </a:rPr>
              <a:t> ra </a:t>
            </a:r>
            <a:r>
              <a:rPr lang="en-US" sz="2000" dirty="0" err="1">
                <a:solidFill>
                  <a:srgbClr val="008000"/>
                </a:solidFill>
                <a:latin typeface="+mn-lt"/>
                <a:cs typeface="Times New Roman" panose="02020603050405020304" pitchFamily="18" charset="0"/>
              </a:rPr>
              <a:t>bất</a:t>
            </a:r>
            <a:r>
              <a:rPr lang="en-US" sz="2000" dirty="0">
                <a:solidFill>
                  <a:srgbClr val="008000"/>
                </a:solidFill>
                <a:latin typeface="+mn-lt"/>
                <a:cs typeface="Times New Roman" panose="02020603050405020304" pitchFamily="18" charset="0"/>
              </a:rPr>
              <a:t> </a:t>
            </a:r>
            <a:r>
              <a:rPr lang="en-US" sz="2000" dirty="0" err="1">
                <a:solidFill>
                  <a:srgbClr val="008000"/>
                </a:solidFill>
                <a:latin typeface="+mn-lt"/>
                <a:cs typeface="Times New Roman" panose="02020603050405020304" pitchFamily="18" charset="0"/>
              </a:rPr>
              <a:t>lực</a:t>
            </a:r>
            <a:r>
              <a:rPr lang="en-US" sz="2000" dirty="0">
                <a:solidFill>
                  <a:srgbClr val="008000"/>
                </a:solidFill>
                <a:latin typeface="+mn-lt"/>
                <a:cs typeface="Times New Roman" panose="02020603050405020304" pitchFamily="18" charset="0"/>
              </a:rPr>
              <a:t>.</a:t>
            </a:r>
          </a:p>
        </p:txBody>
      </p:sp>
    </p:spTree>
    <p:extLst>
      <p:ext uri="{BB962C8B-B14F-4D97-AF65-F5344CB8AC3E}">
        <p14:creationId xmlns:p14="http://schemas.microsoft.com/office/powerpoint/2010/main" val="3784341144"/>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8" name="Picture 2" descr="Tải hình ảnh pp mau trang 35b03d93d5bcdc tại kho hình nền, ảnh đẹp  khoanh24.co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314010"/>
            <a:ext cx="12192000" cy="254398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7"/>
          <p:cNvSpPr>
            <a:spLocks noChangeArrowheads="1"/>
          </p:cNvSpPr>
          <p:nvPr/>
        </p:nvSpPr>
        <p:spPr bwMode="auto">
          <a:xfrm>
            <a:off x="2424113" y="3357563"/>
            <a:ext cx="3384550" cy="876300"/>
          </a:xfrm>
          <a:prstGeom prst="rect">
            <a:avLst/>
          </a:prstGeom>
          <a:solidFill>
            <a:srgbClr val="00FF0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00FF00"/>
            </a:extrusionClr>
          </a:sp3d>
          <a:extLst>
            <a:ext uri="{AF507438-7753-43E0-B8FC-AC1667EBCBE1}">
              <a14:hiddenEffects xmlns:a14="http://schemas.microsoft.com/office/drawing/2010/main">
                <a:effectLst>
                  <a:outerShdw dist="107763" dir="8100000" algn="ctr" rotWithShape="0">
                    <a:schemeClr val="bg2">
                      <a:alpha val="50000"/>
                    </a:schemeClr>
                  </a:outerShdw>
                </a:effectLst>
              </a14:hiddenEffects>
            </a:ext>
          </a:extLst>
        </p:spPr>
        <p:txBody>
          <a:bodyPr wrap="none" anchor="ctr">
            <a:flatTx/>
          </a:bodyPr>
          <a:lstStyle/>
          <a:p>
            <a:pPr algn="ctr"/>
            <a:endParaRPr lang="en-US" altLang="en-US" sz="2000"/>
          </a:p>
        </p:txBody>
      </p:sp>
      <p:sp>
        <p:nvSpPr>
          <p:cNvPr id="4" name="Text Box 8"/>
          <p:cNvSpPr txBox="1">
            <a:spLocks noChangeArrowheads="1"/>
          </p:cNvSpPr>
          <p:nvPr/>
        </p:nvSpPr>
        <p:spPr bwMode="auto">
          <a:xfrm>
            <a:off x="5519738" y="3475038"/>
            <a:ext cx="1847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kumimoji="1" lang="en-US" altLang="en-US" sz="2000">
              <a:ea typeface="SimSun" pitchFamily="2" charset="-122"/>
            </a:endParaRPr>
          </a:p>
        </p:txBody>
      </p:sp>
      <p:grpSp>
        <p:nvGrpSpPr>
          <p:cNvPr id="5" name="Group 9"/>
          <p:cNvGrpSpPr>
            <a:grpSpLocks/>
          </p:cNvGrpSpPr>
          <p:nvPr/>
        </p:nvGrpSpPr>
        <p:grpSpPr bwMode="auto">
          <a:xfrm>
            <a:off x="1775521" y="4653137"/>
            <a:ext cx="3385443" cy="1891205"/>
            <a:chOff x="1927" y="3203"/>
            <a:chExt cx="1317" cy="1124"/>
          </a:xfrm>
        </p:grpSpPr>
        <p:grpSp>
          <p:nvGrpSpPr>
            <p:cNvPr id="6" name="Group 10"/>
            <p:cNvGrpSpPr>
              <a:grpSpLocks/>
            </p:cNvGrpSpPr>
            <p:nvPr/>
          </p:nvGrpSpPr>
          <p:grpSpPr bwMode="auto">
            <a:xfrm>
              <a:off x="1927" y="3203"/>
              <a:ext cx="1317" cy="862"/>
              <a:chOff x="2018" y="3294"/>
              <a:chExt cx="1317" cy="862"/>
            </a:xfrm>
          </p:grpSpPr>
          <p:pic>
            <p:nvPicPr>
              <p:cNvPr id="9" name="Picture 11" descr="赫拉克利特 副本"/>
              <p:cNvPicPr>
                <a:picLocks noChangeAspect="1" noChangeArrowheads="1"/>
              </p:cNvPicPr>
              <p:nvPr/>
            </p:nvPicPr>
            <p:blipFill>
              <a:blip r:embed="rId3" cstate="email">
                <a:extLst>
                  <a:ext uri="{28A0092B-C50C-407E-A947-70E740481C1C}">
                    <a14:useLocalDpi xmlns:a14="http://schemas.microsoft.com/office/drawing/2010/main" val="0"/>
                  </a:ext>
                </a:extLst>
              </a:blip>
              <a:srcRect l="8612" t="2206" b="5147"/>
              <a:stretch>
                <a:fillRect/>
              </a:stretch>
            </p:blipFill>
            <p:spPr bwMode="auto">
              <a:xfrm>
                <a:off x="2653" y="3294"/>
                <a:ext cx="682" cy="861"/>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老子头像"/>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2018" y="3294"/>
                <a:ext cx="597" cy="862"/>
              </a:xfrm>
              <a:prstGeom prst="rect">
                <a:avLst/>
              </a:prstGeom>
              <a:noFill/>
              <a:ln w="9525">
                <a:solidFill>
                  <a:schemeClr val="tx2"/>
                </a:solidFill>
                <a:miter lim="800000"/>
                <a:headEnd/>
                <a:tailEnd/>
              </a:ln>
              <a:extLst>
                <a:ext uri="{909E8E84-426E-40DD-AFC4-6F175D3DCCD1}">
                  <a14:hiddenFill xmlns:a14="http://schemas.microsoft.com/office/drawing/2010/main">
                    <a:solidFill>
                      <a:srgbClr val="FFFFFF"/>
                    </a:solidFill>
                  </a14:hiddenFill>
                </a:ext>
              </a:extLst>
            </p:spPr>
          </p:pic>
        </p:grpSp>
        <p:sp>
          <p:nvSpPr>
            <p:cNvPr id="7" name="Text Box 13"/>
            <p:cNvSpPr txBox="1">
              <a:spLocks noChangeArrowheads="1"/>
            </p:cNvSpPr>
            <p:nvPr/>
          </p:nvSpPr>
          <p:spPr bwMode="auto">
            <a:xfrm>
              <a:off x="1994" y="4089"/>
              <a:ext cx="360"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2000" dirty="0"/>
                <a:t>L</a:t>
              </a:r>
              <a:r>
                <a:rPr lang="vi-VN" altLang="en-US" sz="2000" dirty="0"/>
                <a:t>ão</a:t>
              </a:r>
              <a:r>
                <a:rPr lang="en-US" altLang="en-US" sz="2000" dirty="0"/>
                <a:t> t</a:t>
              </a:r>
              <a:r>
                <a:rPr lang="vi-VN" altLang="en-US" sz="2000" dirty="0"/>
                <a:t>ử</a:t>
              </a:r>
            </a:p>
          </p:txBody>
        </p:sp>
        <p:sp>
          <p:nvSpPr>
            <p:cNvPr id="8" name="Text Box 14"/>
            <p:cNvSpPr txBox="1">
              <a:spLocks noChangeArrowheads="1"/>
            </p:cNvSpPr>
            <p:nvPr/>
          </p:nvSpPr>
          <p:spPr bwMode="auto">
            <a:xfrm>
              <a:off x="2608" y="4089"/>
              <a:ext cx="590"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en-US" altLang="en-US" sz="2000"/>
                <a:t>H</a:t>
              </a:r>
              <a:r>
                <a:rPr lang="vi-VN" altLang="en-US" sz="2000"/>
                <a:t>er</a:t>
              </a:r>
              <a:r>
                <a:rPr lang="en-US" altLang="en-US" sz="2000"/>
                <a:t>aclit</a:t>
              </a:r>
              <a:endParaRPr lang="vi-VN" altLang="en-US" sz="2000"/>
            </a:p>
          </p:txBody>
        </p:sp>
      </p:grpSp>
      <p:grpSp>
        <p:nvGrpSpPr>
          <p:cNvPr id="11" name="Group 15"/>
          <p:cNvGrpSpPr>
            <a:grpSpLocks/>
          </p:cNvGrpSpPr>
          <p:nvPr/>
        </p:nvGrpSpPr>
        <p:grpSpPr bwMode="auto">
          <a:xfrm>
            <a:off x="5662464" y="4653136"/>
            <a:ext cx="1812859" cy="1882866"/>
            <a:chOff x="3159" y="2659"/>
            <a:chExt cx="930" cy="1095"/>
          </a:xfrm>
        </p:grpSpPr>
        <p:pic>
          <p:nvPicPr>
            <p:cNvPr id="12" name="Picture 16" descr="hegel"/>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3288" y="2659"/>
              <a:ext cx="726" cy="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7"/>
            <p:cNvSpPr txBox="1">
              <a:spLocks noChangeArrowheads="1"/>
            </p:cNvSpPr>
            <p:nvPr/>
          </p:nvSpPr>
          <p:spPr bwMode="auto">
            <a:xfrm>
              <a:off x="3159" y="3521"/>
              <a:ext cx="93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2000"/>
                <a:t>G.V.Ph.Hegen</a:t>
              </a:r>
              <a:endParaRPr lang="vi-VN" altLang="en-US" sz="2000"/>
            </a:p>
          </p:txBody>
        </p:sp>
      </p:grpSp>
      <p:grpSp>
        <p:nvGrpSpPr>
          <p:cNvPr id="14" name="Group 18"/>
          <p:cNvGrpSpPr>
            <a:grpSpLocks/>
          </p:cNvGrpSpPr>
          <p:nvPr/>
        </p:nvGrpSpPr>
        <p:grpSpPr bwMode="auto">
          <a:xfrm>
            <a:off x="7816850" y="4653136"/>
            <a:ext cx="2325688" cy="1809714"/>
            <a:chOff x="3897" y="2296"/>
            <a:chExt cx="1465" cy="1049"/>
          </a:xfrm>
        </p:grpSpPr>
        <p:grpSp>
          <p:nvGrpSpPr>
            <p:cNvPr id="15" name="Group 19"/>
            <p:cNvGrpSpPr>
              <a:grpSpLocks/>
            </p:cNvGrpSpPr>
            <p:nvPr/>
          </p:nvGrpSpPr>
          <p:grpSpPr bwMode="auto">
            <a:xfrm>
              <a:off x="4059" y="2296"/>
              <a:ext cx="1271" cy="817"/>
              <a:chOff x="4059" y="2387"/>
              <a:chExt cx="1271" cy="817"/>
            </a:xfrm>
          </p:grpSpPr>
          <p:pic>
            <p:nvPicPr>
              <p:cNvPr id="17" name="Picture 20" descr="engel 1"/>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4059" y="2387"/>
                <a:ext cx="674" cy="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1" descr="leni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40" y="2387"/>
                <a:ext cx="590" cy="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 name="Text Box 22"/>
            <p:cNvSpPr txBox="1">
              <a:spLocks noChangeArrowheads="1"/>
            </p:cNvSpPr>
            <p:nvPr/>
          </p:nvSpPr>
          <p:spPr bwMode="auto">
            <a:xfrm>
              <a:off x="3897" y="3113"/>
              <a:ext cx="1465" cy="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2000"/>
                <a:t>C.M</a:t>
              </a:r>
              <a:r>
                <a:rPr lang="vi-VN" altLang="en-US" sz="2000"/>
                <a:t>á</a:t>
              </a:r>
              <a:r>
                <a:rPr lang="en-US" altLang="en-US" sz="2000"/>
                <a:t>c v</a:t>
              </a:r>
              <a:r>
                <a:rPr lang="vi-VN" altLang="en-US" sz="2000"/>
                <a:t>à</a:t>
              </a:r>
              <a:r>
                <a:rPr lang="en-US" altLang="en-US" sz="2000"/>
                <a:t> V.I.L</a:t>
              </a:r>
              <a:r>
                <a:rPr lang="vi-VN" altLang="en-US" sz="2000"/>
                <a:t>ê</a:t>
              </a:r>
              <a:r>
                <a:rPr lang="en-US" altLang="en-US" sz="2000"/>
                <a:t>nin</a:t>
              </a:r>
              <a:endParaRPr lang="vi-VN" altLang="en-US" sz="2000"/>
            </a:p>
          </p:txBody>
        </p:sp>
      </p:grpSp>
      <p:sp>
        <p:nvSpPr>
          <p:cNvPr id="19" name="Line 23"/>
          <p:cNvSpPr>
            <a:spLocks noChangeShapeType="1"/>
          </p:cNvSpPr>
          <p:nvPr/>
        </p:nvSpPr>
        <p:spPr bwMode="auto">
          <a:xfrm>
            <a:off x="2063751" y="4508500"/>
            <a:ext cx="8137525" cy="0"/>
          </a:xfrm>
          <a:prstGeom prst="line">
            <a:avLst/>
          </a:prstGeom>
          <a:noFill/>
          <a:ln w="38100">
            <a:solidFill>
              <a:schemeClr val="hlink"/>
            </a:solidFill>
            <a:round/>
            <a:headEnd/>
            <a:tailEnd type="triangle" w="med" len="med"/>
          </a:ln>
          <a:effectLst/>
          <a:scene3d>
            <a:camera prst="legacyObliqueTopLeft"/>
            <a:lightRig rig="legacyFlat3" dir="t"/>
          </a:scene3d>
          <a:sp3d extrusionH="430200" prstMaterial="legacyMatte">
            <a:bevelT w="13500" h="13500" prst="angle"/>
            <a:bevelB w="13500" h="13500" prst="angle"/>
            <a:extrusionClr>
              <a:schemeClr val="hlink"/>
            </a:extrusionClr>
          </a:sp3d>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flatTx/>
          </a:bodyPr>
          <a:lstStyle/>
          <a:p>
            <a:endParaRPr lang="en-US" sz="2000"/>
          </a:p>
        </p:txBody>
      </p:sp>
      <p:sp>
        <p:nvSpPr>
          <p:cNvPr id="20" name="Line 24"/>
          <p:cNvSpPr>
            <a:spLocks noChangeShapeType="1"/>
          </p:cNvSpPr>
          <p:nvPr/>
        </p:nvSpPr>
        <p:spPr bwMode="auto">
          <a:xfrm flipV="1">
            <a:off x="1990725" y="1628776"/>
            <a:ext cx="0" cy="2879725"/>
          </a:xfrm>
          <a:prstGeom prst="line">
            <a:avLst/>
          </a:prstGeom>
          <a:noFill/>
          <a:ln w="38100">
            <a:solidFill>
              <a:schemeClr val="hlink"/>
            </a:solidFill>
            <a:round/>
            <a:headEnd/>
            <a:tailEnd type="triangle" w="med" len="med"/>
          </a:ln>
          <a:effectLst/>
          <a:scene3d>
            <a:camera prst="legacyObliqueTopLeft"/>
            <a:lightRig rig="legacyFlat3" dir="t"/>
          </a:scene3d>
          <a:sp3d extrusionH="430200" prstMaterial="legacyMatte">
            <a:bevelT w="13500" h="13500" prst="angle"/>
            <a:bevelB w="13500" h="13500" prst="angle"/>
            <a:extrusionClr>
              <a:schemeClr val="hlink"/>
            </a:extrusionClr>
          </a:sp3d>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flatTx/>
          </a:bodyPr>
          <a:lstStyle/>
          <a:p>
            <a:endParaRPr lang="en-US" sz="2000"/>
          </a:p>
        </p:txBody>
      </p:sp>
      <p:sp>
        <p:nvSpPr>
          <p:cNvPr id="21" name="WordArt 25"/>
          <p:cNvSpPr>
            <a:spLocks noChangeArrowheads="1" noChangeShapeType="1" noTextEdit="1"/>
          </p:cNvSpPr>
          <p:nvPr/>
        </p:nvSpPr>
        <p:spPr bwMode="auto">
          <a:xfrm>
            <a:off x="2531100" y="3475039"/>
            <a:ext cx="3095625" cy="576263"/>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kern="10">
                <a:ln w="9525">
                  <a:solidFill>
                    <a:srgbClr val="000000"/>
                  </a:solidFill>
                  <a:round/>
                  <a:headEnd/>
                  <a:tailEnd/>
                </a:ln>
                <a:solidFill>
                  <a:srgbClr val="FF3300"/>
                </a:solidFill>
              </a:rPr>
              <a:t>PBC </a:t>
            </a:r>
            <a:r>
              <a:rPr lang="en-US" sz="2000" kern="10">
                <a:ln w="9525">
                  <a:solidFill>
                    <a:srgbClr val="000000"/>
                  </a:solidFill>
                  <a:round/>
                  <a:headEnd/>
                  <a:tailEnd/>
                </a:ln>
                <a:solidFill>
                  <a:srgbClr val="FF3300"/>
                </a:solidFill>
              </a:rPr>
              <a:t>TỰ</a:t>
            </a:r>
            <a:r>
              <a:rPr lang="vi-VN" sz="2000" kern="10">
                <a:ln w="9525">
                  <a:solidFill>
                    <a:srgbClr val="000000"/>
                  </a:solidFill>
                  <a:round/>
                  <a:headEnd/>
                  <a:tailEnd/>
                </a:ln>
                <a:solidFill>
                  <a:srgbClr val="FF3300"/>
                </a:solidFill>
              </a:rPr>
              <a:t> PHÁ</a:t>
            </a:r>
            <a:r>
              <a:rPr lang="en-US" sz="2000" kern="10">
                <a:ln w="9525">
                  <a:solidFill>
                    <a:srgbClr val="000000"/>
                  </a:solidFill>
                  <a:round/>
                  <a:headEnd/>
                  <a:tailEnd/>
                </a:ln>
                <a:solidFill>
                  <a:srgbClr val="FF3300"/>
                </a:solidFill>
              </a:rPr>
              <a:t>T</a:t>
            </a:r>
            <a:r>
              <a:rPr lang="vi-VN" sz="2000" kern="10">
                <a:ln w="9525">
                  <a:solidFill>
                    <a:srgbClr val="000000"/>
                  </a:solidFill>
                  <a:round/>
                  <a:headEnd/>
                  <a:tailEnd/>
                </a:ln>
                <a:solidFill>
                  <a:srgbClr val="FF3300"/>
                </a:solidFill>
              </a:rPr>
              <a:t> </a:t>
            </a:r>
          </a:p>
          <a:p>
            <a:pPr algn="ctr"/>
            <a:r>
              <a:rPr lang="vi-VN" sz="2000" kern="10">
                <a:ln w="9525">
                  <a:solidFill>
                    <a:srgbClr val="000000"/>
                  </a:solidFill>
                  <a:round/>
                  <a:headEnd/>
                  <a:tailEnd/>
                </a:ln>
                <a:solidFill>
                  <a:srgbClr val="FF3300"/>
                </a:solidFill>
              </a:rPr>
              <a:t>THỜI CỔ ĐẠI</a:t>
            </a:r>
            <a:endParaRPr lang="en-US" sz="2000" kern="10">
              <a:ln w="9525">
                <a:solidFill>
                  <a:srgbClr val="000000"/>
                </a:solidFill>
                <a:round/>
                <a:headEnd/>
                <a:tailEnd/>
              </a:ln>
              <a:solidFill>
                <a:srgbClr val="FF3300"/>
              </a:solidFill>
            </a:endParaRPr>
          </a:p>
        </p:txBody>
      </p:sp>
      <p:sp>
        <p:nvSpPr>
          <p:cNvPr id="22" name="Rectangle 31"/>
          <p:cNvSpPr>
            <a:spLocks noChangeArrowheads="1"/>
          </p:cNvSpPr>
          <p:nvPr/>
        </p:nvSpPr>
        <p:spPr bwMode="auto">
          <a:xfrm>
            <a:off x="4715692" y="2505075"/>
            <a:ext cx="2520950" cy="799008"/>
          </a:xfrm>
          <a:prstGeom prst="rect">
            <a:avLst/>
          </a:prstGeom>
          <a:solidFill>
            <a:srgbClr val="FFFF0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FFFF00"/>
            </a:extrusion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p>
            <a:pPr algn="ctr"/>
            <a:endParaRPr lang="en-US" altLang="en-US" sz="2000"/>
          </a:p>
        </p:txBody>
      </p:sp>
      <p:sp>
        <p:nvSpPr>
          <p:cNvPr id="23" name="Rectangle 32"/>
          <p:cNvSpPr>
            <a:spLocks noChangeArrowheads="1"/>
          </p:cNvSpPr>
          <p:nvPr/>
        </p:nvSpPr>
        <p:spPr bwMode="auto">
          <a:xfrm>
            <a:off x="7176374" y="1789600"/>
            <a:ext cx="3313113" cy="876300"/>
          </a:xfrm>
          <a:prstGeom prst="rect">
            <a:avLst/>
          </a:prstGeom>
          <a:solidFill>
            <a:srgbClr val="FF3300"/>
          </a:solidFill>
          <a:ln w="9525">
            <a:miter lim="800000"/>
            <a:headEnd/>
            <a:tailEnd/>
          </a:ln>
          <a:effectLst/>
          <a:scene3d>
            <a:camera prst="legacyObliqueTopLeft"/>
            <a:lightRig rig="legacyFlat3" dir="t"/>
          </a:scene3d>
          <a:sp3d extrusionH="430200" prstMaterial="legacyMatte">
            <a:bevelT w="13500" h="13500" prst="angle"/>
            <a:bevelB w="13500" h="13500" prst="angle"/>
            <a:extrusionClr>
              <a:srgbClr val="FF3300"/>
            </a:extrusionClr>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flatTx/>
          </a:bodyPr>
          <a:lstStyle/>
          <a:p>
            <a:pPr algn="ctr"/>
            <a:endParaRPr lang="en-US" altLang="en-US" sz="2000"/>
          </a:p>
        </p:txBody>
      </p:sp>
      <p:sp>
        <p:nvSpPr>
          <p:cNvPr id="24" name="WordArt 33"/>
          <p:cNvSpPr>
            <a:spLocks noChangeArrowheads="1" noChangeShapeType="1" noTextEdit="1"/>
          </p:cNvSpPr>
          <p:nvPr/>
        </p:nvSpPr>
        <p:spPr bwMode="auto">
          <a:xfrm>
            <a:off x="7248526" y="1844676"/>
            <a:ext cx="2913063" cy="449263"/>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b="1" kern="10" dirty="0">
                <a:ln w="9525">
                  <a:solidFill>
                    <a:srgbClr val="000000"/>
                  </a:solidFill>
                  <a:round/>
                  <a:headEnd/>
                  <a:tailEnd/>
                </a:ln>
                <a:solidFill>
                  <a:srgbClr val="00FF00"/>
                </a:solidFill>
              </a:rPr>
              <a:t>PBC DUY VẬT HIỆN ĐẠI</a:t>
            </a:r>
            <a:endParaRPr lang="en-US" sz="2000" b="1" kern="10" dirty="0">
              <a:ln w="9525">
                <a:solidFill>
                  <a:srgbClr val="000000"/>
                </a:solidFill>
                <a:round/>
                <a:headEnd/>
                <a:tailEnd/>
              </a:ln>
              <a:solidFill>
                <a:srgbClr val="00FF00"/>
              </a:solidFill>
            </a:endParaRPr>
          </a:p>
        </p:txBody>
      </p:sp>
      <p:sp>
        <p:nvSpPr>
          <p:cNvPr id="25" name="WordArt 34"/>
          <p:cNvSpPr>
            <a:spLocks noChangeArrowheads="1" noChangeShapeType="1" noTextEdit="1"/>
          </p:cNvSpPr>
          <p:nvPr/>
        </p:nvSpPr>
        <p:spPr bwMode="auto">
          <a:xfrm>
            <a:off x="5026008" y="2558803"/>
            <a:ext cx="2016125" cy="576262"/>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2000" b="1" kern="10" dirty="0">
                <a:ln w="9525">
                  <a:solidFill>
                    <a:srgbClr val="000000"/>
                  </a:solidFill>
                  <a:round/>
                  <a:headEnd/>
                  <a:tailEnd/>
                </a:ln>
                <a:solidFill>
                  <a:srgbClr val="FFFFFF"/>
                </a:solidFill>
              </a:rPr>
              <a:t>PBC DUY TÂM</a:t>
            </a:r>
          </a:p>
          <a:p>
            <a:pPr algn="ctr"/>
            <a:r>
              <a:rPr lang="vi-VN" sz="2000" b="1" kern="10" dirty="0">
                <a:ln w="9525">
                  <a:solidFill>
                    <a:srgbClr val="000000"/>
                  </a:solidFill>
                  <a:round/>
                  <a:headEnd/>
                  <a:tailEnd/>
                </a:ln>
                <a:solidFill>
                  <a:srgbClr val="FFFFFF"/>
                </a:solidFill>
              </a:rPr>
              <a:t>CỔ ĐIỂN ĐỨC</a:t>
            </a:r>
            <a:endParaRPr lang="en-US" sz="2000" b="1" kern="10" dirty="0">
              <a:ln w="9525">
                <a:solidFill>
                  <a:srgbClr val="000000"/>
                </a:solidFill>
                <a:round/>
                <a:headEnd/>
                <a:tailEnd/>
              </a:ln>
              <a:solidFill>
                <a:srgbClr val="FFFFFF"/>
              </a:solidFill>
            </a:endParaRPr>
          </a:p>
        </p:txBody>
      </p:sp>
      <p:sp>
        <p:nvSpPr>
          <p:cNvPr id="26" name="Rectangle 25"/>
          <p:cNvSpPr/>
          <p:nvPr/>
        </p:nvSpPr>
        <p:spPr>
          <a:xfrm>
            <a:off x="1775521" y="1126408"/>
            <a:ext cx="8640960" cy="400110"/>
          </a:xfrm>
          <a:prstGeom prst="rect">
            <a:avLst/>
          </a:prstGeom>
        </p:spPr>
        <p:txBody>
          <a:bodyPr wrap="square">
            <a:spAutoFit/>
          </a:bodyPr>
          <a:lstStyle/>
          <a:p>
            <a:pPr lvl="0" algn="ctr" eaLnBrk="1" hangingPunct="1">
              <a:defRPr/>
            </a:pPr>
            <a:r>
              <a:rPr lang="en-US" sz="2000" b="1" dirty="0">
                <a:solidFill>
                  <a:srgbClr val="000000"/>
                </a:solidFill>
                <a:cs typeface="Times New Roman"/>
              </a:rPr>
              <a:t>b) </a:t>
            </a:r>
            <a:r>
              <a:rPr lang="en-US" sz="2000" b="1" dirty="0" err="1">
                <a:solidFill>
                  <a:srgbClr val="000000"/>
                </a:solidFill>
                <a:cs typeface="Times New Roman"/>
              </a:rPr>
              <a:t>Các</a:t>
            </a:r>
            <a:r>
              <a:rPr lang="en-US" sz="2000" b="1" dirty="0">
                <a:solidFill>
                  <a:srgbClr val="000000"/>
                </a:solidFill>
                <a:cs typeface="Times New Roman"/>
              </a:rPr>
              <a:t> </a:t>
            </a:r>
            <a:r>
              <a:rPr lang="en-US" sz="2000" b="1" dirty="0" err="1">
                <a:solidFill>
                  <a:srgbClr val="000000"/>
                </a:solidFill>
                <a:cs typeface="Times New Roman"/>
              </a:rPr>
              <a:t>hình</a:t>
            </a:r>
            <a:r>
              <a:rPr lang="en-US" sz="2000" b="1" dirty="0">
                <a:solidFill>
                  <a:srgbClr val="000000"/>
                </a:solidFill>
                <a:cs typeface="Times New Roman"/>
              </a:rPr>
              <a:t> </a:t>
            </a:r>
            <a:r>
              <a:rPr lang="en-US" sz="2000" b="1" dirty="0" err="1">
                <a:solidFill>
                  <a:srgbClr val="000000"/>
                </a:solidFill>
                <a:cs typeface="Times New Roman"/>
              </a:rPr>
              <a:t>thức</a:t>
            </a:r>
            <a:r>
              <a:rPr lang="en-US" sz="2000" b="1" dirty="0">
                <a:solidFill>
                  <a:srgbClr val="000000"/>
                </a:solidFill>
                <a:cs typeface="Times New Roman"/>
              </a:rPr>
              <a:t> của </a:t>
            </a:r>
            <a:r>
              <a:rPr lang="en-US" sz="2000" b="1" dirty="0" err="1">
                <a:solidFill>
                  <a:srgbClr val="000000"/>
                </a:solidFill>
                <a:cs typeface="Times New Roman"/>
              </a:rPr>
              <a:t>phép</a:t>
            </a:r>
            <a:r>
              <a:rPr lang="en-US" sz="2000" b="1" dirty="0">
                <a:solidFill>
                  <a:srgbClr val="000000"/>
                </a:solidFill>
                <a:cs typeface="Times New Roman"/>
              </a:rPr>
              <a:t> </a:t>
            </a:r>
            <a:r>
              <a:rPr lang="en-US" sz="2000" b="1" dirty="0" err="1">
                <a:solidFill>
                  <a:srgbClr val="000000"/>
                </a:solidFill>
                <a:cs typeface="Times New Roman"/>
              </a:rPr>
              <a:t>biện</a:t>
            </a:r>
            <a:r>
              <a:rPr lang="en-US" sz="2000" b="1" dirty="0">
                <a:solidFill>
                  <a:srgbClr val="000000"/>
                </a:solidFill>
                <a:cs typeface="Times New Roman"/>
              </a:rPr>
              <a:t> </a:t>
            </a:r>
            <a:r>
              <a:rPr lang="en-US" sz="2000" b="1" dirty="0" err="1">
                <a:solidFill>
                  <a:srgbClr val="000000"/>
                </a:solidFill>
                <a:cs typeface="Times New Roman"/>
              </a:rPr>
              <a:t>chứng</a:t>
            </a:r>
            <a:r>
              <a:rPr lang="en-US" sz="2000" b="1" dirty="0">
                <a:solidFill>
                  <a:srgbClr val="000000"/>
                </a:solidFill>
                <a:cs typeface="Times New Roman"/>
              </a:rPr>
              <a:t> </a:t>
            </a:r>
            <a:r>
              <a:rPr lang="en-US" sz="2000" b="1" dirty="0" err="1">
                <a:solidFill>
                  <a:srgbClr val="000000"/>
                </a:solidFill>
                <a:cs typeface="Times New Roman"/>
              </a:rPr>
              <a:t>trong</a:t>
            </a:r>
            <a:r>
              <a:rPr lang="en-US" sz="2000" b="1" dirty="0">
                <a:solidFill>
                  <a:srgbClr val="000000"/>
                </a:solidFill>
                <a:cs typeface="Times New Roman"/>
              </a:rPr>
              <a:t> </a:t>
            </a:r>
            <a:r>
              <a:rPr lang="en-US" sz="2000" b="1" dirty="0" err="1">
                <a:solidFill>
                  <a:srgbClr val="000000"/>
                </a:solidFill>
                <a:cs typeface="Times New Roman"/>
              </a:rPr>
              <a:t>lịch</a:t>
            </a:r>
            <a:r>
              <a:rPr lang="en-US" sz="2000" b="1" dirty="0">
                <a:solidFill>
                  <a:srgbClr val="000000"/>
                </a:solidFill>
                <a:cs typeface="Times New Roman"/>
              </a:rPr>
              <a:t> </a:t>
            </a:r>
            <a:r>
              <a:rPr lang="en-US" sz="2000" b="1" dirty="0" err="1">
                <a:solidFill>
                  <a:srgbClr val="000000"/>
                </a:solidFill>
                <a:cs typeface="Times New Roman"/>
              </a:rPr>
              <a:t>sử</a:t>
            </a:r>
            <a:endParaRPr lang="en-US" sz="2000" b="1" dirty="0">
              <a:solidFill>
                <a:srgbClr val="000000"/>
              </a:solidFill>
              <a:cs typeface="Times New Roman"/>
            </a:endParaRPr>
          </a:p>
        </p:txBody>
      </p:sp>
      <p:grpSp>
        <p:nvGrpSpPr>
          <p:cNvPr id="27" name="Group 21"/>
          <p:cNvGrpSpPr>
            <a:grpSpLocks/>
          </p:cNvGrpSpPr>
          <p:nvPr/>
        </p:nvGrpSpPr>
        <p:grpSpPr bwMode="auto">
          <a:xfrm>
            <a:off x="0" y="906481"/>
            <a:ext cx="12041746" cy="45719"/>
            <a:chOff x="240" y="543"/>
            <a:chExt cx="5298" cy="33"/>
          </a:xfrm>
        </p:grpSpPr>
        <p:sp>
          <p:nvSpPr>
            <p:cNvPr id="28"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sp>
          <p:nvSpPr>
            <p:cNvPr id="29"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grpSp>
      <p:sp>
        <p:nvSpPr>
          <p:cNvPr id="30" name="Title 1"/>
          <p:cNvSpPr txBox="1">
            <a:spLocks noChangeArrowheads="1"/>
          </p:cNvSpPr>
          <p:nvPr/>
        </p:nvSpPr>
        <p:spPr>
          <a:xfrm>
            <a:off x="239437" y="337068"/>
            <a:ext cx="8089922" cy="56356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S" sz="2000" dirty="0">
                <a:solidFill>
                  <a:schemeClr val="tx2"/>
                </a:solidFill>
                <a:latin typeface="+mn-lt"/>
                <a:cs typeface="Times New Roman"/>
              </a:rPr>
              <a:t> </a:t>
            </a:r>
            <a:r>
              <a:rPr lang="en-US" sz="2400" b="1" dirty="0">
                <a:solidFill>
                  <a:srgbClr val="006600"/>
                </a:solidFill>
                <a:latin typeface="+mn-lt"/>
                <a:cs typeface="Times New Roman"/>
              </a:rPr>
              <a:t>3. </a:t>
            </a:r>
            <a:r>
              <a:rPr lang="en-US" sz="2400" b="1" dirty="0" err="1">
                <a:solidFill>
                  <a:srgbClr val="006600"/>
                </a:solidFill>
                <a:latin typeface="+mn-lt"/>
                <a:cs typeface="Times New Roman"/>
              </a:rPr>
              <a:t>Biện</a:t>
            </a:r>
            <a:r>
              <a:rPr lang="en-US" sz="2400" b="1" dirty="0">
                <a:solidFill>
                  <a:srgbClr val="006600"/>
                </a:solidFill>
                <a:latin typeface="+mn-lt"/>
                <a:cs typeface="Times New Roman"/>
              </a:rPr>
              <a:t> </a:t>
            </a:r>
            <a:r>
              <a:rPr lang="en-US" sz="2400" b="1" dirty="0" err="1">
                <a:solidFill>
                  <a:srgbClr val="006600"/>
                </a:solidFill>
                <a:latin typeface="+mn-lt"/>
                <a:cs typeface="Times New Roman"/>
              </a:rPr>
              <a:t>chứng</a:t>
            </a:r>
            <a:r>
              <a:rPr lang="en-US" sz="2400" b="1" dirty="0">
                <a:solidFill>
                  <a:srgbClr val="006600"/>
                </a:solidFill>
                <a:latin typeface="+mn-lt"/>
                <a:cs typeface="Times New Roman"/>
              </a:rPr>
              <a:t> </a:t>
            </a:r>
            <a:r>
              <a:rPr lang="en-US" sz="2400" b="1" dirty="0" err="1">
                <a:solidFill>
                  <a:srgbClr val="006600"/>
                </a:solidFill>
                <a:latin typeface="+mn-lt"/>
                <a:cs typeface="Times New Roman"/>
              </a:rPr>
              <a:t>và</a:t>
            </a:r>
            <a:r>
              <a:rPr lang="en-US" sz="2400" b="1" dirty="0">
                <a:solidFill>
                  <a:srgbClr val="006600"/>
                </a:solidFill>
                <a:latin typeface="+mn-lt"/>
                <a:cs typeface="Times New Roman"/>
              </a:rPr>
              <a:t> </a:t>
            </a:r>
            <a:r>
              <a:rPr lang="en-US" sz="2400" b="1" dirty="0" err="1">
                <a:solidFill>
                  <a:srgbClr val="006600"/>
                </a:solidFill>
                <a:latin typeface="+mn-lt"/>
                <a:cs typeface="Times New Roman"/>
              </a:rPr>
              <a:t>siêu</a:t>
            </a:r>
            <a:r>
              <a:rPr lang="en-US" sz="2400" b="1" dirty="0">
                <a:solidFill>
                  <a:srgbClr val="006600"/>
                </a:solidFill>
                <a:latin typeface="+mn-lt"/>
                <a:cs typeface="Times New Roman"/>
              </a:rPr>
              <a:t> </a:t>
            </a:r>
            <a:r>
              <a:rPr lang="en-US" sz="2400" b="1" dirty="0" err="1">
                <a:solidFill>
                  <a:srgbClr val="006600"/>
                </a:solidFill>
                <a:latin typeface="+mn-lt"/>
                <a:cs typeface="Times New Roman"/>
              </a:rPr>
              <a:t>hình</a:t>
            </a:r>
            <a:endParaRPr lang="en-US" sz="2400" b="1" dirty="0">
              <a:solidFill>
                <a:srgbClr val="006600"/>
              </a:solidFill>
              <a:latin typeface="+mn-lt"/>
              <a:cs typeface="Times New Roman"/>
            </a:endParaRPr>
          </a:p>
        </p:txBody>
      </p:sp>
    </p:spTree>
    <p:extLst>
      <p:ext uri="{BB962C8B-B14F-4D97-AF65-F5344CB8AC3E}">
        <p14:creationId xmlns:p14="http://schemas.microsoft.com/office/powerpoint/2010/main" val="187518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9" presetClass="entr" presetSubtype="0"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1000" fill="hold"/>
                                        <p:tgtEl>
                                          <p:spTgt spid="21"/>
                                        </p:tgtEl>
                                        <p:attrNameLst>
                                          <p:attrName>ppt_x</p:attrName>
                                        </p:attrNameLst>
                                      </p:cBhvr>
                                      <p:tavLst>
                                        <p:tav tm="0">
                                          <p:val>
                                            <p:strVal val="#ppt_x-.2"/>
                                          </p:val>
                                        </p:tav>
                                        <p:tav tm="100000">
                                          <p:val>
                                            <p:strVal val="#ppt_x"/>
                                          </p:val>
                                        </p:tav>
                                      </p:tavLst>
                                    </p:anim>
                                    <p:anim calcmode="lin" valueType="num">
                                      <p:cBhvr>
                                        <p:cTn id="8" dur="1000" fill="hold"/>
                                        <p:tgtEl>
                                          <p:spTgt spid="21"/>
                                        </p:tgtEl>
                                        <p:attrNameLst>
                                          <p:attrName>ppt_y</p:attrName>
                                        </p:attrNameLst>
                                      </p:cBhvr>
                                      <p:tavLst>
                                        <p:tav tm="0">
                                          <p:val>
                                            <p:strVal val="#ppt_y"/>
                                          </p:val>
                                        </p:tav>
                                        <p:tav tm="100000">
                                          <p:val>
                                            <p:strVal val="#ppt_y"/>
                                          </p:val>
                                        </p:tav>
                                      </p:tavLst>
                                    </p:anim>
                                    <p:animEffect transition="in" filter="wipe(right)" prLst="gradientSize: 0.1">
                                      <p:cBhvr>
                                        <p:cTn id="9" dur="1000"/>
                                        <p:tgtEl>
                                          <p:spTgt spid="21"/>
                                        </p:tgtEl>
                                      </p:cBhvr>
                                    </p:animEffect>
                                  </p:childTnLst>
                                </p:cTn>
                              </p:par>
                            </p:childTnLst>
                          </p:cTn>
                        </p:par>
                        <p:par>
                          <p:cTn id="10" fill="hold">
                            <p:stCondLst>
                              <p:cond delay="1000"/>
                            </p:stCondLst>
                            <p:childTnLst>
                              <p:par>
                                <p:cTn id="11" presetID="29" presetClass="entr" presetSubtype="0"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1000" fill="hold"/>
                                        <p:tgtEl>
                                          <p:spTgt spid="25"/>
                                        </p:tgtEl>
                                        <p:attrNameLst>
                                          <p:attrName>ppt_x</p:attrName>
                                        </p:attrNameLst>
                                      </p:cBhvr>
                                      <p:tavLst>
                                        <p:tav tm="0">
                                          <p:val>
                                            <p:strVal val="#ppt_x-.2"/>
                                          </p:val>
                                        </p:tav>
                                        <p:tav tm="100000">
                                          <p:val>
                                            <p:strVal val="#ppt_x"/>
                                          </p:val>
                                        </p:tav>
                                      </p:tavLst>
                                    </p:anim>
                                    <p:anim calcmode="lin" valueType="num">
                                      <p:cBhvr>
                                        <p:cTn id="14" dur="1000" fill="hold"/>
                                        <p:tgtEl>
                                          <p:spTgt spid="25"/>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5"/>
                                        </p:tgtEl>
                                      </p:cBhvr>
                                    </p:animEffect>
                                  </p:childTnLst>
                                </p:cTn>
                              </p:par>
                            </p:childTnLst>
                          </p:cTn>
                        </p:par>
                        <p:par>
                          <p:cTn id="16" fill="hold">
                            <p:stCondLst>
                              <p:cond delay="2000"/>
                            </p:stCondLst>
                            <p:childTnLst>
                              <p:par>
                                <p:cTn id="17" presetID="29"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p:cTn id="19" dur="1000" fill="hold"/>
                                        <p:tgtEl>
                                          <p:spTgt spid="24"/>
                                        </p:tgtEl>
                                        <p:attrNameLst>
                                          <p:attrName>ppt_x</p:attrName>
                                        </p:attrNameLst>
                                      </p:cBhvr>
                                      <p:tavLst>
                                        <p:tav tm="0">
                                          <p:val>
                                            <p:strVal val="#ppt_x-.2"/>
                                          </p:val>
                                        </p:tav>
                                        <p:tav tm="100000">
                                          <p:val>
                                            <p:strVal val="#ppt_x"/>
                                          </p:val>
                                        </p:tav>
                                      </p:tavLst>
                                    </p:anim>
                                    <p:anim calcmode="lin" valueType="num">
                                      <p:cBhvr>
                                        <p:cTn id="20" dur="1000" fill="hold"/>
                                        <p:tgtEl>
                                          <p:spTgt spid="24"/>
                                        </p:tgtEl>
                                        <p:attrNameLst>
                                          <p:attrName>ppt_y</p:attrName>
                                        </p:attrNameLst>
                                      </p:cBhvr>
                                      <p:tavLst>
                                        <p:tav tm="0">
                                          <p:val>
                                            <p:strVal val="#ppt_y"/>
                                          </p:val>
                                        </p:tav>
                                        <p:tav tm="100000">
                                          <p:val>
                                            <p:strVal val="#ppt_y"/>
                                          </p:val>
                                        </p:tav>
                                      </p:tavLst>
                                    </p:anim>
                                    <p:animEffect transition="in" filter="wipe(right)" prLst="gradientSize: 0.1">
                                      <p:cBhvr>
                                        <p:cTn id="21" dur="1000"/>
                                        <p:tgtEl>
                                          <p:spTgt spid="24"/>
                                        </p:tgtEl>
                                      </p:cBhvr>
                                    </p:animEffect>
                                  </p:childTnLst>
                                </p:cTn>
                              </p:par>
                            </p:childTnLst>
                          </p:cTn>
                        </p:par>
                      </p:childTnLst>
                    </p:cTn>
                  </p:par>
                  <p:par>
                    <p:cTn id="22" fill="hold">
                      <p:stCondLst>
                        <p:cond delay="indefinite"/>
                      </p:stCondLst>
                      <p:childTnLst>
                        <p:par>
                          <p:cTn id="23" fill="hold">
                            <p:stCondLst>
                              <p:cond delay="0"/>
                            </p:stCondLst>
                            <p:childTnLst>
                              <p:par>
                                <p:cTn id="24" presetID="31" presetClass="entr" presetSubtype="0" fill="hold" grpId="0" nodeType="clickEffect">
                                  <p:stCondLst>
                                    <p:cond delay="0"/>
                                  </p:stCondLst>
                                  <p:childTnLst>
                                    <p:set>
                                      <p:cBhvr>
                                        <p:cTn id="25" dur="1" fill="hold">
                                          <p:stCondLst>
                                            <p:cond delay="0"/>
                                          </p:stCondLst>
                                        </p:cTn>
                                        <p:tgtEl>
                                          <p:spTgt spid="30"/>
                                        </p:tgtEl>
                                        <p:attrNameLst>
                                          <p:attrName>style.visibility</p:attrName>
                                        </p:attrNameLst>
                                      </p:cBhvr>
                                      <p:to>
                                        <p:strVal val="visible"/>
                                      </p:to>
                                    </p:set>
                                    <p:anim calcmode="lin" valueType="num">
                                      <p:cBhvr>
                                        <p:cTn id="26" dur="1000" fill="hold"/>
                                        <p:tgtEl>
                                          <p:spTgt spid="30"/>
                                        </p:tgtEl>
                                        <p:attrNameLst>
                                          <p:attrName>ppt_w</p:attrName>
                                        </p:attrNameLst>
                                      </p:cBhvr>
                                      <p:tavLst>
                                        <p:tav tm="0">
                                          <p:val>
                                            <p:fltVal val="0"/>
                                          </p:val>
                                        </p:tav>
                                        <p:tav tm="100000">
                                          <p:val>
                                            <p:strVal val="#ppt_w"/>
                                          </p:val>
                                        </p:tav>
                                      </p:tavLst>
                                    </p:anim>
                                    <p:anim calcmode="lin" valueType="num">
                                      <p:cBhvr>
                                        <p:cTn id="27" dur="1000" fill="hold"/>
                                        <p:tgtEl>
                                          <p:spTgt spid="30"/>
                                        </p:tgtEl>
                                        <p:attrNameLst>
                                          <p:attrName>ppt_h</p:attrName>
                                        </p:attrNameLst>
                                      </p:cBhvr>
                                      <p:tavLst>
                                        <p:tav tm="0">
                                          <p:val>
                                            <p:fltVal val="0"/>
                                          </p:val>
                                        </p:tav>
                                        <p:tav tm="100000">
                                          <p:val>
                                            <p:strVal val="#ppt_h"/>
                                          </p:val>
                                        </p:tav>
                                      </p:tavLst>
                                    </p:anim>
                                    <p:anim calcmode="lin" valueType="num">
                                      <p:cBhvr>
                                        <p:cTn id="28" dur="1000" fill="hold"/>
                                        <p:tgtEl>
                                          <p:spTgt spid="30"/>
                                        </p:tgtEl>
                                        <p:attrNameLst>
                                          <p:attrName>style.rotation</p:attrName>
                                        </p:attrNameLst>
                                      </p:cBhvr>
                                      <p:tavLst>
                                        <p:tav tm="0">
                                          <p:val>
                                            <p:fltVal val="90"/>
                                          </p:val>
                                        </p:tav>
                                        <p:tav tm="100000">
                                          <p:val>
                                            <p:fltVal val="0"/>
                                          </p:val>
                                        </p:tav>
                                      </p:tavLst>
                                    </p:anim>
                                    <p:animEffect transition="in" filter="fade">
                                      <p:cBhvr>
                                        <p:cTn id="29" dur="1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4" grpId="0" animBg="1"/>
      <p:bldP spid="25" grpId="0" animBg="1"/>
      <p:bldP spid="30"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1074" name="Picture 2" descr="200 Slide powerpoint ý tưởng | hình ảnh, bìa cho binder, thư viện lớp h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4"/>
          <p:cNvSpPr txBox="1">
            <a:spLocks noChangeArrowheads="1"/>
          </p:cNvSpPr>
          <p:nvPr/>
        </p:nvSpPr>
        <p:spPr>
          <a:xfrm>
            <a:off x="4245408" y="5181600"/>
            <a:ext cx="4263591" cy="609600"/>
          </a:xfrm>
          <a:prstGeom prst="rect">
            <a:avLst/>
          </a:prstGeom>
          <a:ln>
            <a:solidFill>
              <a:srgbClr val="FF0000"/>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buFontTx/>
              <a:buNone/>
            </a:pPr>
            <a:r>
              <a:rPr lang="en-US" altLang="en-US" sz="2400" b="1" kern="0">
                <a:solidFill>
                  <a:srgbClr val="000099"/>
                </a:solidFill>
              </a:rPr>
              <a:t>Biểu tượng âm - dương</a:t>
            </a:r>
          </a:p>
        </p:txBody>
      </p:sp>
      <p:sp>
        <p:nvSpPr>
          <p:cNvPr id="4" name="Rectangle 5"/>
          <p:cNvSpPr txBox="1">
            <a:spLocks noChangeArrowheads="1"/>
          </p:cNvSpPr>
          <p:nvPr/>
        </p:nvSpPr>
        <p:spPr>
          <a:xfrm>
            <a:off x="1485900" y="1295400"/>
            <a:ext cx="8953554" cy="914400"/>
          </a:xfrm>
          <a:prstGeom prst="rect">
            <a:avLst/>
          </a:prstGeom>
          <a:ln>
            <a:solidFill>
              <a:srgbClr val="FF0000"/>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buFontTx/>
              <a:buNone/>
            </a:pPr>
            <a:r>
              <a:rPr lang="en-US" altLang="en-US" sz="2400" kern="0"/>
              <a:t> </a:t>
            </a:r>
            <a:r>
              <a:rPr lang="en-US" altLang="en-US" sz="2400" b="1" kern="0">
                <a:solidFill>
                  <a:srgbClr val="006600"/>
                </a:solidFill>
              </a:rPr>
              <a:t>Thuyết Âm – Dương chính là phép biện chứng của triết học Trung Hoa thời cổ đại</a:t>
            </a:r>
            <a:endParaRPr lang="en-US" altLang="en-US" sz="2400" b="1" kern="0" dirty="0">
              <a:solidFill>
                <a:srgbClr val="006600"/>
              </a:solidFill>
            </a:endParaRPr>
          </a:p>
        </p:txBody>
      </p:sp>
      <p:pic>
        <p:nvPicPr>
          <p:cNvPr id="5" name="Picture 6" descr="am duong"/>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454400" y="2514600"/>
            <a:ext cx="5283200" cy="250190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6" name="WordArt 7"/>
          <p:cNvSpPr>
            <a:spLocks noChangeArrowheads="1" noChangeShapeType="1" noTextEdit="1"/>
          </p:cNvSpPr>
          <p:nvPr/>
        </p:nvSpPr>
        <p:spPr bwMode="auto">
          <a:xfrm>
            <a:off x="1991544" y="533400"/>
            <a:ext cx="6925078" cy="457200"/>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q"/>
            </a:pP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 tự phát thời cổ đại</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spTree>
    <p:extLst>
      <p:ext uri="{BB962C8B-B14F-4D97-AF65-F5344CB8AC3E}">
        <p14:creationId xmlns:p14="http://schemas.microsoft.com/office/powerpoint/2010/main" val="3503881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amond(in)">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59" name="Google Shape;359;p28"/>
          <p:cNvSpPr/>
          <p:nvPr/>
        </p:nvSpPr>
        <p:spPr>
          <a:xfrm rot="10800000">
            <a:off x="10406742" y="5762170"/>
            <a:ext cx="1795822" cy="109582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7" name="Google Shape;359;p28">
            <a:extLst>
              <a:ext uri="{FF2B5EF4-FFF2-40B4-BE49-F238E27FC236}">
                <a16:creationId xmlns="" xmlns:a16="http://schemas.microsoft.com/office/drawing/2014/main" id="{940E510A-CA11-4829-AD21-53C5F42EB404}"/>
              </a:ext>
            </a:extLst>
          </p:cNvPr>
          <p:cNvSpPr/>
          <p:nvPr/>
        </p:nvSpPr>
        <p:spPr>
          <a:xfrm rot="16200000">
            <a:off x="350000" y="5412173"/>
            <a:ext cx="1095831" cy="1795823"/>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 name="Google Shape;359;p28">
            <a:extLst>
              <a:ext uri="{FF2B5EF4-FFF2-40B4-BE49-F238E27FC236}">
                <a16:creationId xmlns="" xmlns:a16="http://schemas.microsoft.com/office/drawing/2014/main" id="{3FEFDBE5-2A4F-43BB-B854-C6AB4E38AFA4}"/>
              </a:ext>
            </a:extLst>
          </p:cNvPr>
          <p:cNvSpPr/>
          <p:nvPr/>
        </p:nvSpPr>
        <p:spPr>
          <a:xfrm>
            <a:off x="0" y="1974"/>
            <a:ext cx="1037189" cy="1754255"/>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 name="Google Shape;359;p28">
            <a:extLst>
              <a:ext uri="{FF2B5EF4-FFF2-40B4-BE49-F238E27FC236}">
                <a16:creationId xmlns="" xmlns:a16="http://schemas.microsoft.com/office/drawing/2014/main" id="{C1F09C17-1E18-4E3B-BC0C-69D986D7043B}"/>
              </a:ext>
            </a:extLst>
          </p:cNvPr>
          <p:cNvSpPr/>
          <p:nvPr/>
        </p:nvSpPr>
        <p:spPr>
          <a:xfrm rot="5400000">
            <a:off x="10877030" y="267559"/>
            <a:ext cx="1572307"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pic>
        <p:nvPicPr>
          <p:cNvPr id="10" name="Picture 6" descr="duc phat"/>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987217" y="3744962"/>
            <a:ext cx="3263899" cy="2414538"/>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11" name="WordArt 9"/>
          <p:cNvSpPr>
            <a:spLocks noChangeArrowheads="1" noChangeShapeType="1" noTextEdit="1"/>
          </p:cNvSpPr>
          <p:nvPr/>
        </p:nvSpPr>
        <p:spPr bwMode="auto">
          <a:xfrm>
            <a:off x="584201" y="1219707"/>
            <a:ext cx="4826000" cy="640322"/>
          </a:xfrm>
          <a:prstGeom prst="rect">
            <a:avLst/>
          </a:prstGeom>
        </p:spPr>
        <p:txBody>
          <a:bodyPr wrap="none" fromWordArt="1">
            <a:prstTxWarp prst="textPlain">
              <a:avLst>
                <a:gd name="adj" fmla="val 50000"/>
              </a:avLst>
            </a:prstTxWarp>
          </a:bodyPr>
          <a:lstStyle/>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Tư tưởng biện chứng trong </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triết học của Đạo Phật </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sp>
        <p:nvSpPr>
          <p:cNvPr id="12" name="WordArt 12"/>
          <p:cNvSpPr>
            <a:spLocks noChangeArrowheads="1" noChangeShapeType="1" noTextEdit="1"/>
          </p:cNvSpPr>
          <p:nvPr/>
        </p:nvSpPr>
        <p:spPr bwMode="auto">
          <a:xfrm>
            <a:off x="431379" y="2428868"/>
            <a:ext cx="4678287" cy="1125594"/>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3600" b="1" kern="10" dirty="0">
                <a:ln w="9525">
                  <a:solidFill>
                    <a:srgbClr val="FFFF00"/>
                  </a:solidFill>
                  <a:round/>
                  <a:headEnd/>
                  <a:tailEnd/>
                </a:ln>
                <a:solidFill>
                  <a:srgbClr val="FF0000"/>
                </a:solidFill>
                <a:latin typeface="Arial Đen"/>
              </a:rPr>
              <a:t>"Có thể tìm thấy</a:t>
            </a:r>
          </a:p>
          <a:p>
            <a:pPr algn="ctr"/>
            <a:r>
              <a:rPr lang="vi-VN" sz="3600" b="1" kern="10" dirty="0">
                <a:ln w="9525">
                  <a:solidFill>
                    <a:srgbClr val="FFFF00"/>
                  </a:solidFill>
                  <a:round/>
                  <a:headEnd/>
                  <a:tailEnd/>
                </a:ln>
                <a:solidFill>
                  <a:srgbClr val="FF0000"/>
                </a:solidFill>
                <a:latin typeface="Arial Đen"/>
              </a:rPr>
              <a:t> những tư tưởng biện chứng</a:t>
            </a:r>
          </a:p>
          <a:p>
            <a:pPr algn="ctr"/>
            <a:r>
              <a:rPr lang="vi-VN" sz="3600" b="1" kern="10" dirty="0">
                <a:ln w="9525">
                  <a:solidFill>
                    <a:srgbClr val="FFFF00"/>
                  </a:solidFill>
                  <a:round/>
                  <a:headEnd/>
                  <a:tailEnd/>
                </a:ln>
                <a:solidFill>
                  <a:srgbClr val="FF0000"/>
                </a:solidFill>
                <a:latin typeface="Arial Đen"/>
              </a:rPr>
              <a:t> cực kỳ sâu sắc trong Đạo Phật sơ kỳ" (Ăngghen)</a:t>
            </a:r>
            <a:endParaRPr lang="en-US" sz="3600" b="1" kern="10" dirty="0">
              <a:ln w="9525">
                <a:solidFill>
                  <a:srgbClr val="FFFF00"/>
                </a:solidFill>
                <a:round/>
                <a:headEnd/>
                <a:tailEnd/>
              </a:ln>
              <a:solidFill>
                <a:srgbClr val="FF0000"/>
              </a:solidFill>
              <a:latin typeface="Arial Đen"/>
            </a:endParaRPr>
          </a:p>
        </p:txBody>
      </p:sp>
      <p:sp>
        <p:nvSpPr>
          <p:cNvPr id="13" name="WordArt 13"/>
          <p:cNvSpPr>
            <a:spLocks noChangeArrowheads="1" noChangeShapeType="1" noTextEdit="1"/>
          </p:cNvSpPr>
          <p:nvPr/>
        </p:nvSpPr>
        <p:spPr bwMode="auto">
          <a:xfrm>
            <a:off x="1274802" y="6206259"/>
            <a:ext cx="2976314" cy="377967"/>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vi-VN" sz="3600" kern="10" dirty="0">
                <a:ln w="9525">
                  <a:solidFill>
                    <a:srgbClr val="99FF33"/>
                  </a:solidFill>
                  <a:round/>
                  <a:headEnd/>
                  <a:tailEnd/>
                </a:ln>
                <a:solidFill>
                  <a:srgbClr val="FF0000"/>
                </a:solidFill>
                <a:latin typeface="Arial Đen"/>
              </a:rPr>
              <a:t>Tượng Phật</a:t>
            </a:r>
          </a:p>
          <a:p>
            <a:pPr algn="ctr"/>
            <a:r>
              <a:rPr lang="vi-VN" sz="3600" kern="10" dirty="0">
                <a:ln w="9525">
                  <a:solidFill>
                    <a:srgbClr val="99FF33"/>
                  </a:solidFill>
                  <a:round/>
                  <a:headEnd/>
                  <a:tailEnd/>
                </a:ln>
                <a:solidFill>
                  <a:srgbClr val="FF0000"/>
                </a:solidFill>
                <a:latin typeface="Arial Đen"/>
              </a:rPr>
              <a:t>SAKYAMUNI</a:t>
            </a:r>
            <a:endParaRPr lang="en-US" sz="3600" kern="10" dirty="0">
              <a:ln w="9525">
                <a:solidFill>
                  <a:srgbClr val="99FF33"/>
                </a:solidFill>
                <a:round/>
                <a:headEnd/>
                <a:tailEnd/>
              </a:ln>
              <a:solidFill>
                <a:srgbClr val="FF0000"/>
              </a:solidFill>
              <a:latin typeface="Arial Đen"/>
            </a:endParaRPr>
          </a:p>
        </p:txBody>
      </p:sp>
      <p:pic>
        <p:nvPicPr>
          <p:cNvPr id="14" name="Picture 6" descr="Heracli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58100" y="3306329"/>
            <a:ext cx="3747839" cy="2414538"/>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a:xfrm>
            <a:off x="6896100" y="2250196"/>
            <a:ext cx="4714876" cy="923330"/>
          </a:xfrm>
          <a:prstGeom prst="rect">
            <a:avLst/>
          </a:prstGeom>
        </p:spPr>
        <p:txBody>
          <a:bodyPr wrap="square">
            <a:spAutoFit/>
          </a:bodyPr>
          <a:lstStyle/>
          <a:p>
            <a:pPr algn="ctr"/>
            <a:r>
              <a:rPr lang="vi-VN" kern="10" dirty="0">
                <a:solidFill>
                  <a:srgbClr val="FF0066"/>
                </a:solidFill>
                <a:effectLst>
                  <a:prstShdw prst="shdw13" dist="53882" dir="13500000">
                    <a:srgbClr val="C0C0C0">
                      <a:alpha val="50000"/>
                    </a:srgbClr>
                  </a:prstShdw>
                </a:effectLst>
                <a:latin typeface="Times New Roman"/>
                <a:cs typeface="Times New Roman"/>
              </a:rPr>
              <a:t>"Người ta không thể</a:t>
            </a:r>
          </a:p>
          <a:p>
            <a:pPr algn="ctr"/>
            <a:r>
              <a:rPr lang="vi-VN" kern="10" dirty="0">
                <a:solidFill>
                  <a:srgbClr val="FF0066"/>
                </a:solidFill>
                <a:effectLst>
                  <a:prstShdw prst="shdw13" dist="53882" dir="13500000">
                    <a:srgbClr val="C0C0C0">
                      <a:alpha val="50000"/>
                    </a:srgbClr>
                  </a:prstShdw>
                </a:effectLst>
                <a:latin typeface="Times New Roman"/>
                <a:cs typeface="Times New Roman"/>
              </a:rPr>
              <a:t> tắm hai lần </a:t>
            </a:r>
          </a:p>
          <a:p>
            <a:pPr algn="ctr"/>
            <a:r>
              <a:rPr lang="vi-VN" kern="10" dirty="0">
                <a:solidFill>
                  <a:srgbClr val="FF0066"/>
                </a:solidFill>
                <a:effectLst>
                  <a:prstShdw prst="shdw13" dist="53882" dir="13500000">
                    <a:srgbClr val="C0C0C0">
                      <a:alpha val="50000"/>
                    </a:srgbClr>
                  </a:prstShdw>
                </a:effectLst>
                <a:latin typeface="Times New Roman"/>
                <a:cs typeface="Times New Roman"/>
              </a:rPr>
              <a:t>trên cùng một dòng sông"</a:t>
            </a:r>
            <a:endParaRPr lang="en-US" kern="10" dirty="0">
              <a:solidFill>
                <a:srgbClr val="FF0066"/>
              </a:solidFill>
              <a:effectLst>
                <a:prstShdw prst="shdw13" dist="53882" dir="13500000">
                  <a:srgbClr val="C0C0C0">
                    <a:alpha val="50000"/>
                  </a:srgbClr>
                </a:prstShdw>
              </a:effectLst>
              <a:latin typeface="Times New Roman"/>
              <a:cs typeface="Times New Roman"/>
            </a:endParaRPr>
          </a:p>
        </p:txBody>
      </p:sp>
      <p:sp>
        <p:nvSpPr>
          <p:cNvPr id="16" name="Text Box 11"/>
          <p:cNvSpPr txBox="1">
            <a:spLocks noChangeArrowheads="1"/>
          </p:cNvSpPr>
          <p:nvPr/>
        </p:nvSpPr>
        <p:spPr bwMode="auto">
          <a:xfrm>
            <a:off x="8040937" y="5743502"/>
            <a:ext cx="3252539" cy="925513"/>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en-US" dirty="0" err="1"/>
              <a:t>Nhà</a:t>
            </a:r>
            <a:r>
              <a:rPr lang="en-US" altLang="en-US" dirty="0"/>
              <a:t> </a:t>
            </a:r>
            <a:r>
              <a:rPr lang="en-US" altLang="en-US" dirty="0" err="1"/>
              <a:t>biện</a:t>
            </a:r>
            <a:r>
              <a:rPr lang="en-US" altLang="en-US" dirty="0"/>
              <a:t> </a:t>
            </a:r>
            <a:r>
              <a:rPr lang="en-US" altLang="en-US" dirty="0" err="1"/>
              <a:t>chứng</a:t>
            </a:r>
            <a:r>
              <a:rPr lang="en-US" altLang="en-US" dirty="0"/>
              <a:t> “</a:t>
            </a:r>
            <a:r>
              <a:rPr lang="en-US" altLang="en-US" dirty="0" err="1"/>
              <a:t>bẩm</a:t>
            </a:r>
            <a:r>
              <a:rPr lang="en-US" altLang="en-US" dirty="0"/>
              <a:t> </a:t>
            </a:r>
            <a:r>
              <a:rPr lang="en-US" altLang="en-US" dirty="0" err="1"/>
              <a:t>sinh</a:t>
            </a:r>
            <a:r>
              <a:rPr lang="en-US" altLang="en-US" dirty="0"/>
              <a:t>”</a:t>
            </a:r>
          </a:p>
          <a:p>
            <a:pPr algn="ctr"/>
            <a:r>
              <a:rPr lang="en-US" altLang="en-US" dirty="0" err="1"/>
              <a:t>Thời</a:t>
            </a:r>
            <a:r>
              <a:rPr lang="en-US" altLang="en-US" dirty="0"/>
              <a:t> </a:t>
            </a:r>
            <a:r>
              <a:rPr lang="en-US" altLang="en-US" dirty="0" err="1"/>
              <a:t>cổ</a:t>
            </a:r>
            <a:r>
              <a:rPr lang="en-US" altLang="en-US" dirty="0"/>
              <a:t> </a:t>
            </a:r>
            <a:r>
              <a:rPr lang="en-US" altLang="en-US" dirty="0" err="1"/>
              <a:t>đại</a:t>
            </a:r>
            <a:r>
              <a:rPr lang="en-US" altLang="en-US" dirty="0"/>
              <a:t> </a:t>
            </a:r>
            <a:r>
              <a:rPr lang="en-US" altLang="en-US" dirty="0" err="1"/>
              <a:t>Hy</a:t>
            </a:r>
            <a:r>
              <a:rPr lang="en-US" altLang="en-US" dirty="0"/>
              <a:t> </a:t>
            </a:r>
            <a:r>
              <a:rPr lang="en-US" altLang="en-US" dirty="0" err="1"/>
              <a:t>Lạp</a:t>
            </a:r>
            <a:endParaRPr lang="en-US" altLang="en-US" dirty="0"/>
          </a:p>
          <a:p>
            <a:pPr algn="ctr"/>
            <a:r>
              <a:rPr lang="en-US" altLang="en-US" dirty="0"/>
              <a:t>HERACLIT</a:t>
            </a:r>
            <a:endParaRPr lang="vi-VN" altLang="en-US" dirty="0"/>
          </a:p>
        </p:txBody>
      </p:sp>
      <p:sp>
        <p:nvSpPr>
          <p:cNvPr id="17" name="WordArt 7"/>
          <p:cNvSpPr>
            <a:spLocks noChangeArrowheads="1" noChangeShapeType="1" noTextEdit="1"/>
          </p:cNvSpPr>
          <p:nvPr/>
        </p:nvSpPr>
        <p:spPr bwMode="auto">
          <a:xfrm>
            <a:off x="7317036" y="1268605"/>
            <a:ext cx="3655764" cy="594320"/>
          </a:xfrm>
          <a:prstGeom prst="rect">
            <a:avLst/>
          </a:prstGeom>
        </p:spPr>
        <p:txBody>
          <a:bodyPr wrap="none" fromWordArt="1">
            <a:prstTxWarp prst="textPlain">
              <a:avLst>
                <a:gd name="adj" fmla="val 50000"/>
              </a:avLst>
            </a:prstTxWarp>
          </a:bodyPr>
          <a:lstStyle/>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Tư tưởng biện chứng trong </a:t>
            </a:r>
          </a:p>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triết học Hylạp cổ đại</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sp>
        <p:nvSpPr>
          <p:cNvPr id="18" name="WordArt 7"/>
          <p:cNvSpPr>
            <a:spLocks noChangeArrowheads="1" noChangeShapeType="1" noTextEdit="1"/>
          </p:cNvSpPr>
          <p:nvPr/>
        </p:nvSpPr>
        <p:spPr bwMode="auto">
          <a:xfrm>
            <a:off x="1841650" y="452924"/>
            <a:ext cx="8143056" cy="457200"/>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q"/>
            </a:pP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 tự phát thời cổ đại</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spTree>
    <p:extLst>
      <p:ext uri="{BB962C8B-B14F-4D97-AF65-F5344CB8AC3E}">
        <p14:creationId xmlns:p14="http://schemas.microsoft.com/office/powerpoint/2010/main" val="1783362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9" presetClass="entr" presetSubtype="0" fill="hold"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p:cTn id="12" dur="1000" fill="hold"/>
                                        <p:tgtEl>
                                          <p:spTgt spid="14"/>
                                        </p:tgtEl>
                                        <p:attrNameLst>
                                          <p:attrName>ppt_x</p:attrName>
                                        </p:attrNameLst>
                                      </p:cBhvr>
                                      <p:tavLst>
                                        <p:tav tm="0">
                                          <p:val>
                                            <p:strVal val="#ppt_x-.2"/>
                                          </p:val>
                                        </p:tav>
                                        <p:tav tm="100000">
                                          <p:val>
                                            <p:strVal val="#ppt_x"/>
                                          </p:val>
                                        </p:tav>
                                      </p:tavLst>
                                    </p:anim>
                                    <p:anim calcmode="lin" valueType="num">
                                      <p:cBhvr>
                                        <p:cTn id="13" dur="1000" fill="hold"/>
                                        <p:tgtEl>
                                          <p:spTgt spid="14"/>
                                        </p:tgtEl>
                                        <p:attrNameLst>
                                          <p:attrName>ppt_y</p:attrName>
                                        </p:attrNameLst>
                                      </p:cBhvr>
                                      <p:tavLst>
                                        <p:tav tm="0">
                                          <p:val>
                                            <p:strVal val="#ppt_y"/>
                                          </p:val>
                                        </p:tav>
                                        <p:tav tm="100000">
                                          <p:val>
                                            <p:strVal val="#ppt_y"/>
                                          </p:val>
                                        </p:tav>
                                      </p:tavLst>
                                    </p:anim>
                                    <p:animEffect transition="in" filter="wipe(right)" prLst="gradientSize: 0.1">
                                      <p:cBhvr>
                                        <p:cTn id="14"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594" name="Picture 2" descr="Tổng hợp hình nền powerpoint đẹp mê ly cho máy tín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hegel 2"/>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418136" y="2540000"/>
            <a:ext cx="2976314" cy="3086100"/>
          </a:xfrm>
          <a:prstGeom prst="rect">
            <a:avLst/>
          </a:prstGeom>
          <a:solidFill>
            <a:srgbClr val="FF0000"/>
          </a:solidFill>
          <a:ln w="9525">
            <a:solidFill>
              <a:srgbClr val="FF0000"/>
            </a:solidFill>
            <a:miter lim="800000"/>
            <a:headEnd/>
            <a:tailEnd/>
          </a:ln>
        </p:spPr>
      </p:pic>
      <p:sp>
        <p:nvSpPr>
          <p:cNvPr id="4" name="WordArt 10"/>
          <p:cNvSpPr>
            <a:spLocks noChangeArrowheads="1" noChangeShapeType="1" noTextEdit="1"/>
          </p:cNvSpPr>
          <p:nvPr/>
        </p:nvSpPr>
        <p:spPr bwMode="auto">
          <a:xfrm>
            <a:off x="2361941" y="1308100"/>
            <a:ext cx="8280920" cy="728192"/>
          </a:xfrm>
          <a:prstGeom prst="rect">
            <a:avLst/>
          </a:prstGeom>
        </p:spPr>
        <p:txBody>
          <a:bodyPr wrap="none" fromWordArt="1">
            <a:prstTxWarp prst="textPlain">
              <a:avLst>
                <a:gd name="adj" fmla="val 50000"/>
              </a:avLst>
            </a:prstTxWarp>
          </a:bodyPr>
          <a:lstStyle/>
          <a:p>
            <a:pPr algn="ct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HEGEN - ĐẠI BIỂU LỚN NHẤT CỦA</a:t>
            </a:r>
          </a:p>
          <a:p>
            <a:pPr algn="ct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 DUY TÂM CỔ ĐIỂN ĐỨC</a:t>
            </a:r>
          </a:p>
        </p:txBody>
      </p:sp>
      <p:sp>
        <p:nvSpPr>
          <p:cNvPr id="5" name="WordArt 11"/>
          <p:cNvSpPr>
            <a:spLocks noChangeArrowheads="1" noChangeShapeType="1" noTextEdit="1"/>
          </p:cNvSpPr>
          <p:nvPr/>
        </p:nvSpPr>
        <p:spPr bwMode="auto">
          <a:xfrm>
            <a:off x="6502401" y="2908680"/>
            <a:ext cx="4391025" cy="1569901"/>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kern="10" dirty="0">
                <a:solidFill>
                  <a:srgbClr val="FF0066"/>
                </a:solidFill>
                <a:effectLst>
                  <a:outerShdw dist="45791" dir="2021404" algn="ctr" rotWithShape="0">
                    <a:srgbClr val="B2B2B2">
                      <a:alpha val="80000"/>
                    </a:srgbClr>
                  </a:outerShdw>
                </a:effectLst>
                <a:latin typeface="Times New Roman"/>
                <a:cs typeface="Times New Roman"/>
              </a:rPr>
              <a:t>"</a:t>
            </a:r>
            <a:r>
              <a:rPr lang="en-US" sz="3600" kern="10" dirty="0" err="1">
                <a:solidFill>
                  <a:srgbClr val="FF0066"/>
                </a:solidFill>
                <a:latin typeface="Times New Roman"/>
                <a:cs typeface="Times New Roman"/>
              </a:rPr>
              <a:t>Cái</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gì</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hợp</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lý</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tồn</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tại</a:t>
            </a:r>
            <a:r>
              <a:rPr lang="en-US" sz="3600" kern="10" dirty="0">
                <a:solidFill>
                  <a:srgbClr val="FF0066"/>
                </a:solidFill>
                <a:latin typeface="Times New Roman"/>
                <a:cs typeface="Times New Roman"/>
              </a:rPr>
              <a:t>;</a:t>
            </a:r>
          </a:p>
          <a:p>
            <a:pPr algn="ct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cái</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gì</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tồn</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tại</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hợp</a:t>
            </a:r>
            <a:r>
              <a:rPr lang="en-US" sz="3600" kern="10" dirty="0">
                <a:solidFill>
                  <a:srgbClr val="FF0066"/>
                </a:solidFill>
                <a:latin typeface="Times New Roman"/>
                <a:cs typeface="Times New Roman"/>
              </a:rPr>
              <a:t> </a:t>
            </a:r>
            <a:r>
              <a:rPr lang="en-US" sz="3600" kern="10" dirty="0" err="1">
                <a:solidFill>
                  <a:srgbClr val="FF0066"/>
                </a:solidFill>
                <a:latin typeface="Times New Roman"/>
                <a:cs typeface="Times New Roman"/>
              </a:rPr>
              <a:t>lý</a:t>
            </a:r>
            <a:r>
              <a:rPr lang="en-US" sz="3600" kern="10" dirty="0">
                <a:solidFill>
                  <a:srgbClr val="FF0066"/>
                </a:solidFill>
                <a:latin typeface="Times New Roman"/>
                <a:cs typeface="Times New Roman"/>
              </a:rPr>
              <a:t>"</a:t>
            </a:r>
          </a:p>
        </p:txBody>
      </p:sp>
      <p:sp>
        <p:nvSpPr>
          <p:cNvPr id="6" name="WordArt 7"/>
          <p:cNvSpPr>
            <a:spLocks noChangeArrowheads="1" noChangeShapeType="1" noTextEdit="1"/>
          </p:cNvSpPr>
          <p:nvPr/>
        </p:nvSpPr>
        <p:spPr bwMode="auto">
          <a:xfrm>
            <a:off x="1988468" y="355600"/>
            <a:ext cx="8143056" cy="490983"/>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q"/>
            </a:pP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a:t>
            </a:r>
            <a:r>
              <a:rPr lang="en-US" sz="3600" b="1" kern="10" dirty="0" err="1">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duy</a:t>
            </a:r>
            <a:r>
              <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 </a:t>
            </a:r>
            <a:r>
              <a:rPr lang="en-US" sz="3600" b="1" kern="10" dirty="0" err="1">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tâm</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spTree>
    <p:extLst>
      <p:ext uri="{BB962C8B-B14F-4D97-AF65-F5344CB8AC3E}">
        <p14:creationId xmlns:p14="http://schemas.microsoft.com/office/powerpoint/2010/main" val="3155458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6297561" cy="6858000"/>
          </a:xfrm>
          <a:prstGeom prst="rect">
            <a:avLst/>
          </a:prstGeom>
        </p:spPr>
      </p:pic>
      <p:sp>
        <p:nvSpPr>
          <p:cNvPr id="3" name="Rectangle 5"/>
          <p:cNvSpPr txBox="1">
            <a:spLocks noChangeArrowheads="1"/>
          </p:cNvSpPr>
          <p:nvPr/>
        </p:nvSpPr>
        <p:spPr>
          <a:xfrm>
            <a:off x="8203306" y="2294031"/>
            <a:ext cx="3544193" cy="3611469"/>
          </a:xfrm>
          <a:prstGeom prst="rect">
            <a:avLst/>
          </a:prstGeom>
          <a:ln>
            <a:solidFill>
              <a:schemeClr val="bg1"/>
            </a:solidFill>
            <a:miter lim="800000"/>
            <a:headEnd/>
            <a:tailEnd/>
          </a:ln>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342900" indent="-342900" algn="just" defTabSz="914400">
              <a:buFont typeface="Wingdings" panose="05000000000000000000" pitchFamily="2" charset="2"/>
              <a:buChar char="ü"/>
            </a:pP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khách</a:t>
            </a:r>
            <a:r>
              <a:rPr lang="en-US" altLang="en-US" sz="2400" kern="0" dirty="0"/>
              <a:t> </a:t>
            </a:r>
            <a:r>
              <a:rPr lang="en-US" altLang="en-US" sz="2400" kern="0" dirty="0" err="1"/>
              <a:t>quan</a:t>
            </a:r>
            <a:r>
              <a:rPr lang="en-US" altLang="en-US" sz="2400" kern="0" dirty="0"/>
              <a:t> (</a:t>
            </a:r>
            <a:r>
              <a:rPr lang="en-US" altLang="en-US" sz="2400" kern="0" dirty="0" err="1"/>
              <a:t>tức</a:t>
            </a: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của</a:t>
            </a:r>
            <a:r>
              <a:rPr lang="en-US" altLang="en-US" sz="2400" kern="0" dirty="0"/>
              <a:t> </a:t>
            </a:r>
            <a:r>
              <a:rPr lang="en-US" altLang="en-US" sz="2400" kern="0" dirty="0" err="1"/>
              <a:t>tự</a:t>
            </a:r>
            <a:r>
              <a:rPr lang="en-US" altLang="en-US" sz="2400" kern="0" dirty="0"/>
              <a:t> </a:t>
            </a:r>
            <a:r>
              <a:rPr lang="en-US" altLang="en-US" sz="2400" kern="0" dirty="0" err="1"/>
              <a:t>nhiên</a:t>
            </a:r>
            <a:r>
              <a:rPr lang="en-US" altLang="en-US" sz="2400" kern="0" dirty="0"/>
              <a:t> </a:t>
            </a:r>
            <a:r>
              <a:rPr lang="en-US" altLang="en-US" sz="2400" kern="0" dirty="0" err="1"/>
              <a:t>và</a:t>
            </a:r>
            <a:r>
              <a:rPr lang="en-US" altLang="en-US" sz="2400" kern="0" dirty="0"/>
              <a:t> </a:t>
            </a:r>
            <a:r>
              <a:rPr lang="en-US" altLang="en-US" sz="2400" kern="0" dirty="0" err="1"/>
              <a:t>xã</a:t>
            </a:r>
            <a:r>
              <a:rPr lang="en-US" altLang="en-US" sz="2400" kern="0" dirty="0"/>
              <a:t> </a:t>
            </a:r>
            <a:r>
              <a:rPr lang="en-US" altLang="en-US" sz="2400" kern="0" dirty="0" err="1"/>
              <a:t>hội</a:t>
            </a:r>
            <a:r>
              <a:rPr lang="en-US" altLang="en-US" sz="2400" kern="0" dirty="0"/>
              <a:t>) </a:t>
            </a:r>
            <a:r>
              <a:rPr lang="en-US" altLang="en-US" sz="2400" kern="0" dirty="0" err="1"/>
              <a:t>có</a:t>
            </a:r>
            <a:r>
              <a:rPr lang="en-US" altLang="en-US" sz="2400" kern="0" dirty="0"/>
              <a:t> </a:t>
            </a:r>
            <a:r>
              <a:rPr lang="en-US" altLang="en-US" sz="2400" kern="0" dirty="0" err="1"/>
              <a:t>trước</a:t>
            </a:r>
            <a:r>
              <a:rPr lang="en-US" altLang="en-US" sz="2400" kern="0" dirty="0"/>
              <a:t>; </a:t>
            </a:r>
          </a:p>
          <a:p>
            <a:pPr marL="342900" indent="-342900" algn="just" defTabSz="914400">
              <a:buFont typeface="Wingdings" panose="05000000000000000000" pitchFamily="2" charset="2"/>
              <a:buChar char="ü"/>
            </a:pP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chủ</a:t>
            </a:r>
            <a:r>
              <a:rPr lang="en-US" altLang="en-US" sz="2400" kern="0" dirty="0"/>
              <a:t> </a:t>
            </a:r>
            <a:r>
              <a:rPr lang="en-US" altLang="en-US" sz="2400" kern="0" dirty="0" err="1"/>
              <a:t>quan</a:t>
            </a:r>
            <a:r>
              <a:rPr lang="en-US" altLang="en-US" sz="2400" kern="0" dirty="0"/>
              <a:t> (</a:t>
            </a:r>
            <a:r>
              <a:rPr lang="en-US" altLang="en-US" sz="2400" kern="0" dirty="0" err="1"/>
              <a:t>tức</a:t>
            </a:r>
            <a:r>
              <a:rPr lang="en-US" altLang="en-US" sz="2400" kern="0" dirty="0"/>
              <a:t> </a:t>
            </a:r>
            <a:r>
              <a:rPr lang="en-US" altLang="en-US" sz="2400" kern="0" dirty="0" err="1"/>
              <a:t>tư</a:t>
            </a:r>
            <a:r>
              <a:rPr lang="en-US" altLang="en-US" sz="2400" kern="0" dirty="0"/>
              <a:t> </a:t>
            </a:r>
            <a:r>
              <a:rPr lang="en-US" altLang="en-US" sz="2400" kern="0" dirty="0" err="1"/>
              <a:t>duy</a:t>
            </a: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có</a:t>
            </a:r>
            <a:r>
              <a:rPr lang="en-US" altLang="en-US" sz="2400" kern="0" dirty="0"/>
              <a:t> </a:t>
            </a:r>
            <a:r>
              <a:rPr lang="en-US" altLang="en-US" sz="2400" kern="0" dirty="0" err="1"/>
              <a:t>sau</a:t>
            </a:r>
            <a:r>
              <a:rPr lang="en-US" altLang="en-US" sz="2400" kern="0" dirty="0"/>
              <a:t> </a:t>
            </a:r>
            <a:r>
              <a:rPr lang="en-US" altLang="en-US" sz="2400" kern="0" dirty="0" err="1"/>
              <a:t>và</a:t>
            </a:r>
            <a:r>
              <a:rPr lang="en-US" altLang="en-US" sz="2400" kern="0" dirty="0"/>
              <a:t> </a:t>
            </a:r>
            <a:r>
              <a:rPr lang="en-US" altLang="en-US" sz="2400" kern="0" dirty="0" err="1"/>
              <a:t>là</a:t>
            </a:r>
            <a:r>
              <a:rPr lang="en-US" altLang="en-US" sz="2400" kern="0" dirty="0"/>
              <a:t> </a:t>
            </a:r>
            <a:r>
              <a:rPr lang="en-US" altLang="en-US" sz="2400" kern="0" dirty="0" err="1"/>
              <a:t>phản</a:t>
            </a:r>
            <a:r>
              <a:rPr lang="en-US" altLang="en-US" sz="2400" kern="0" dirty="0"/>
              <a:t> </a:t>
            </a:r>
            <a:r>
              <a:rPr lang="en-US" altLang="en-US" sz="2400" kern="0" dirty="0" err="1"/>
              <a:t>ánh</a:t>
            </a:r>
            <a:r>
              <a:rPr lang="en-US" altLang="en-US" sz="2400" kern="0" dirty="0"/>
              <a:t> </a:t>
            </a:r>
            <a:r>
              <a:rPr lang="en-US" altLang="en-US" sz="2400" kern="0" dirty="0" err="1"/>
              <a:t>biện</a:t>
            </a:r>
            <a:r>
              <a:rPr lang="en-US" altLang="en-US" sz="2400" kern="0" dirty="0"/>
              <a:t> </a:t>
            </a:r>
            <a:r>
              <a:rPr lang="en-US" altLang="en-US" sz="2400" kern="0" dirty="0" err="1"/>
              <a:t>chứng</a:t>
            </a:r>
            <a:r>
              <a:rPr lang="en-US" altLang="en-US" sz="2400" kern="0" dirty="0"/>
              <a:t> </a:t>
            </a:r>
            <a:r>
              <a:rPr lang="en-US" altLang="en-US" sz="2400" kern="0" dirty="0" err="1"/>
              <a:t>khách</a:t>
            </a:r>
            <a:r>
              <a:rPr lang="en-US" altLang="en-US" sz="2400" kern="0" dirty="0"/>
              <a:t> </a:t>
            </a:r>
            <a:r>
              <a:rPr lang="en-US" altLang="en-US" sz="2400" kern="0" dirty="0" err="1"/>
              <a:t>quan</a:t>
            </a:r>
            <a:r>
              <a:rPr lang="en-US" altLang="en-US" sz="2400" kern="0" dirty="0"/>
              <a:t>.</a:t>
            </a:r>
          </a:p>
        </p:txBody>
      </p:sp>
      <p:pic>
        <p:nvPicPr>
          <p:cNvPr id="4" name="Picture 7" descr="Marx 2"/>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5486132" y="3016352"/>
            <a:ext cx="2544764" cy="306769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 name="WordArt 10"/>
          <p:cNvSpPr>
            <a:spLocks noChangeArrowheads="1" noChangeShapeType="1" noTextEdit="1"/>
          </p:cNvSpPr>
          <p:nvPr/>
        </p:nvSpPr>
        <p:spPr bwMode="auto">
          <a:xfrm>
            <a:off x="3702300" y="1092200"/>
            <a:ext cx="8136904" cy="751253"/>
          </a:xfrm>
          <a:prstGeom prst="rect">
            <a:avLst/>
          </a:prstGeom>
        </p:spPr>
        <p:txBody>
          <a:bodyPr wrap="none" fromWordArt="1">
            <a:prstTxWarp prst="textPlain">
              <a:avLst>
                <a:gd name="adj" fmla="val 50000"/>
              </a:avLst>
            </a:prstTxWarp>
          </a:bodyPr>
          <a:lstStyle/>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C.MÁC &amp; PH.ĂNGGHEN</a:t>
            </a:r>
          </a:p>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NHỮNG NGƯỜI SÁNG LẬP PHÉP BIỆN CHỨNG</a:t>
            </a:r>
          </a:p>
          <a:p>
            <a:pPr algn="ctr"/>
            <a:r>
              <a:rPr lang="vi-VN"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 DUY VẬT KHOA HỌC</a:t>
            </a:r>
            <a:endParaRPr lang="en-US" sz="3600" b="1" kern="10" dirty="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endParaRPr>
          </a:p>
        </p:txBody>
      </p:sp>
      <p:pic>
        <p:nvPicPr>
          <p:cNvPr id="6" name="Picture 11" descr="Engels Friedri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a:xfrm>
            <a:off x="2997200" y="1962241"/>
            <a:ext cx="2488932" cy="3082344"/>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 name="WordArt 7"/>
          <p:cNvSpPr>
            <a:spLocks noChangeArrowheads="1" noChangeShapeType="1" noTextEdit="1"/>
          </p:cNvSpPr>
          <p:nvPr/>
        </p:nvSpPr>
        <p:spPr bwMode="auto">
          <a:xfrm>
            <a:off x="2834181" y="336848"/>
            <a:ext cx="8143056" cy="585936"/>
          </a:xfrm>
          <a:prstGeom prst="rect">
            <a:avLst/>
          </a:prstGeom>
        </p:spPr>
        <p:txBody>
          <a:bodyPr wrap="none" fromWordArt="1">
            <a:prstTxWarp prst="textPlain">
              <a:avLst>
                <a:gd name="adj" fmla="val 50000"/>
              </a:avLst>
            </a:prstTxWarp>
          </a:bodyPr>
          <a:lstStyle/>
          <a:p>
            <a:pPr marL="571500" indent="-571500" algn="ctr">
              <a:buFont typeface="Wingdings" panose="05000000000000000000" pitchFamily="2" charset="2"/>
              <a:buChar char="q"/>
            </a:pPr>
            <a:r>
              <a:rPr lang="vi-VN" sz="3600" b="1" kern="1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Phép biện chứng</a:t>
            </a:r>
            <a:r>
              <a:rPr lang="en-US" sz="3600" b="1" kern="10">
                <a:ln w="12700">
                  <a:solidFill>
                    <a:srgbClr val="EAEAEA"/>
                  </a:solidFill>
                  <a:round/>
                  <a:headEnd/>
                  <a:tailEnd/>
                </a:ln>
                <a:gradFill rotWithShape="0">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80000"/>
                    </a:srgbClr>
                  </a:outerShdw>
                </a:effectLst>
                <a:latin typeface="Arial Đen"/>
              </a:rPr>
              <a:t>duy vật</a:t>
            </a:r>
          </a:p>
        </p:txBody>
      </p:sp>
    </p:spTree>
    <p:extLst>
      <p:ext uri="{BB962C8B-B14F-4D97-AF65-F5344CB8AC3E}">
        <p14:creationId xmlns:p14="http://schemas.microsoft.com/office/powerpoint/2010/main" val="213201802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1"/>
          <p:cNvGrpSpPr>
            <a:grpSpLocks/>
          </p:cNvGrpSpPr>
          <p:nvPr/>
        </p:nvGrpSpPr>
        <p:grpSpPr bwMode="auto">
          <a:xfrm>
            <a:off x="0" y="1239469"/>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itle 1"/>
          <p:cNvSpPr txBox="1">
            <a:spLocks noChangeArrowheads="1"/>
          </p:cNvSpPr>
          <p:nvPr/>
        </p:nvSpPr>
        <p:spPr>
          <a:xfrm>
            <a:off x="1981200" y="188640"/>
            <a:ext cx="8229600" cy="72008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vi-VN" altLang="en-US" sz="3600" b="1" dirty="0">
                <a:solidFill>
                  <a:srgbClr val="006600"/>
                </a:solidFill>
                <a:latin typeface="+mn-lt"/>
                <a:cs typeface="Times New Roman" panose="02020603050405020304" pitchFamily="18" charset="0"/>
              </a:rPr>
              <a:t>KHÁI LƯỢC LỊCH SỬ</a:t>
            </a:r>
            <a:r>
              <a:rPr lang="en-US" altLang="en-US" sz="3600" b="1" dirty="0">
                <a:solidFill>
                  <a:srgbClr val="006600"/>
                </a:solidFill>
                <a:latin typeface="+mn-lt"/>
                <a:cs typeface="Times New Roman" panose="02020603050405020304" pitchFamily="18" charset="0"/>
              </a:rPr>
              <a:t> TRIẾT HỌC</a:t>
            </a:r>
          </a:p>
          <a:p>
            <a:pPr algn="ctr"/>
            <a:r>
              <a:rPr lang="en-US" altLang="en-US" sz="2400" b="1" dirty="0">
                <a:solidFill>
                  <a:srgbClr val="006600"/>
                </a:solidFill>
                <a:latin typeface="+mn-lt"/>
                <a:cs typeface="Times New Roman" panose="02020603050405020304" pitchFamily="18" charset="0"/>
              </a:rPr>
              <a:t>(</a:t>
            </a:r>
            <a:r>
              <a:rPr lang="en-US" altLang="en-US" sz="2400" b="1" dirty="0" err="1">
                <a:solidFill>
                  <a:srgbClr val="006600"/>
                </a:solidFill>
                <a:latin typeface="+mn-lt"/>
                <a:cs typeface="Times New Roman" panose="02020603050405020304" pitchFamily="18" charset="0"/>
              </a:rPr>
              <a:t>Sinh</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viên</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tự</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nghiên</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cứu</a:t>
            </a:r>
            <a:r>
              <a:rPr lang="en-US" altLang="en-US" sz="2400" b="1" dirty="0">
                <a:solidFill>
                  <a:srgbClr val="006600"/>
                </a:solidFill>
                <a:latin typeface="+mn-lt"/>
                <a:cs typeface="Times New Roman" panose="02020603050405020304" pitchFamily="18" charset="0"/>
              </a:rPr>
              <a:t>)</a:t>
            </a:r>
          </a:p>
        </p:txBody>
      </p:sp>
      <p:sp>
        <p:nvSpPr>
          <p:cNvPr id="8" name="Rectangle 7"/>
          <p:cNvSpPr/>
          <p:nvPr/>
        </p:nvSpPr>
        <p:spPr>
          <a:xfrm>
            <a:off x="2071895" y="1615335"/>
            <a:ext cx="9802425" cy="646331"/>
          </a:xfrm>
          <a:prstGeom prst="rect">
            <a:avLst/>
          </a:prstGeom>
        </p:spPr>
        <p:txBody>
          <a:bodyPr wrap="square">
            <a:spAutoFit/>
          </a:bodyPr>
          <a:lstStyle/>
          <a:p>
            <a:r>
              <a:rPr lang="vi-VN" sz="3600" b="1" dirty="0">
                <a:solidFill>
                  <a:srgbClr val="FF0000"/>
                </a:solidFill>
              </a:rPr>
              <a:t>1. L</a:t>
            </a:r>
            <a:r>
              <a:rPr lang="en-US" sz="3600" b="1" dirty="0">
                <a:solidFill>
                  <a:srgbClr val="FF0000"/>
                </a:solidFill>
              </a:rPr>
              <a:t>ỊCH SỬ TRIẾT HỌC PHƯƠNG ĐÔNG</a:t>
            </a:r>
            <a:endParaRPr lang="en-US" sz="3600" dirty="0">
              <a:solidFill>
                <a:srgbClr val="FF0000"/>
              </a:solidFill>
            </a:endParaRPr>
          </a:p>
        </p:txBody>
      </p:sp>
      <p:sp>
        <p:nvSpPr>
          <p:cNvPr id="9" name="Freeform: Shape 9"/>
          <p:cNvSpPr/>
          <p:nvPr/>
        </p:nvSpPr>
        <p:spPr bwMode="auto">
          <a:xfrm>
            <a:off x="2135559" y="4723383"/>
            <a:ext cx="86311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vi-VN" sz="3200" b="1" dirty="0" err="1">
                <a:solidFill>
                  <a:srgbClr val="008000"/>
                </a:solidFill>
                <a:ea typeface="Tahoma" pitchFamily="34" charset="0"/>
                <a:cs typeface="Times New Roman" pitchFamily="18" charset="0"/>
              </a:rPr>
              <a:t>Triết</a:t>
            </a:r>
            <a:r>
              <a:rPr lang="vi-VN" sz="3200" b="1" dirty="0">
                <a:solidFill>
                  <a:srgbClr val="008000"/>
                </a:solidFill>
                <a:ea typeface="Tahoma" pitchFamily="34" charset="0"/>
                <a:cs typeface="Times New Roman" pitchFamily="18" charset="0"/>
              </a:rPr>
              <a:t> học </a:t>
            </a:r>
            <a:r>
              <a:rPr lang="en-US" sz="3200" b="1" dirty="0" err="1">
                <a:solidFill>
                  <a:srgbClr val="008000"/>
                </a:solidFill>
                <a:ea typeface="Tahoma" pitchFamily="34" charset="0"/>
                <a:cs typeface="Times New Roman" pitchFamily="18" charset="0"/>
              </a:rPr>
              <a:t>Việt</a:t>
            </a:r>
            <a:r>
              <a:rPr lang="en-US" sz="3200" b="1" dirty="0">
                <a:solidFill>
                  <a:srgbClr val="008000"/>
                </a:solidFill>
                <a:ea typeface="Tahoma" pitchFamily="34" charset="0"/>
                <a:cs typeface="Times New Roman" pitchFamily="18" charset="0"/>
              </a:rPr>
              <a:t> Nam </a:t>
            </a:r>
            <a:r>
              <a:rPr lang="en-US" sz="3200" b="1" dirty="0" err="1">
                <a:solidFill>
                  <a:srgbClr val="008000"/>
                </a:solidFill>
                <a:ea typeface="Tahoma" pitchFamily="34" charset="0"/>
                <a:cs typeface="Times New Roman" pitchFamily="18" charset="0"/>
              </a:rPr>
              <a:t>thời</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phong</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kiến</a:t>
            </a:r>
            <a:endParaRPr lang="en-US" sz="3200" b="1" dirty="0">
              <a:solidFill>
                <a:srgbClr val="008000"/>
              </a:solidFill>
            </a:endParaRPr>
          </a:p>
        </p:txBody>
      </p:sp>
      <p:sp>
        <p:nvSpPr>
          <p:cNvPr id="10" name="Freeform: Shape 9"/>
          <p:cNvSpPr/>
          <p:nvPr/>
        </p:nvSpPr>
        <p:spPr bwMode="auto">
          <a:xfrm>
            <a:off x="2135558" y="3640334"/>
            <a:ext cx="74023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vi-VN" sz="3200" b="1" dirty="0" err="1">
                <a:solidFill>
                  <a:srgbClr val="CC0066"/>
                </a:solidFill>
                <a:ea typeface="Tahoma" pitchFamily="34" charset="0"/>
                <a:cs typeface="Times New Roman" pitchFamily="18" charset="0"/>
              </a:rPr>
              <a:t>Triết</a:t>
            </a:r>
            <a:r>
              <a:rPr lang="vi-VN" sz="3200" b="1" dirty="0">
                <a:solidFill>
                  <a:srgbClr val="CC0066"/>
                </a:solidFill>
                <a:ea typeface="Tahoma" pitchFamily="34" charset="0"/>
                <a:cs typeface="Times New Roman" pitchFamily="18" charset="0"/>
              </a:rPr>
              <a:t> học </a:t>
            </a:r>
            <a:r>
              <a:rPr lang="en-US" sz="3200" b="1" dirty="0" err="1">
                <a:solidFill>
                  <a:srgbClr val="CC0066"/>
                </a:solidFill>
                <a:ea typeface="Tahoma" pitchFamily="34" charset="0"/>
                <a:cs typeface="Times New Roman" pitchFamily="18" charset="0"/>
              </a:rPr>
              <a:t>Trung</a:t>
            </a:r>
            <a:r>
              <a:rPr lang="en-US" sz="3200" b="1" dirty="0">
                <a:solidFill>
                  <a:srgbClr val="CC0066"/>
                </a:solidFill>
                <a:ea typeface="Tahoma" pitchFamily="34" charset="0"/>
                <a:cs typeface="Times New Roman" pitchFamily="18" charset="0"/>
              </a:rPr>
              <a:t> </a:t>
            </a:r>
            <a:r>
              <a:rPr lang="en-US" sz="3200" b="1" dirty="0" err="1">
                <a:solidFill>
                  <a:srgbClr val="CC0066"/>
                </a:solidFill>
                <a:ea typeface="Tahoma" pitchFamily="34" charset="0"/>
                <a:cs typeface="Times New Roman" pitchFamily="18" charset="0"/>
              </a:rPr>
              <a:t>Quốc</a:t>
            </a:r>
            <a:r>
              <a:rPr lang="vi-VN" sz="3200" b="1" dirty="0">
                <a:solidFill>
                  <a:srgbClr val="CC0066"/>
                </a:solidFill>
                <a:ea typeface="Tahoma" pitchFamily="34" charset="0"/>
                <a:cs typeface="Times New Roman" pitchFamily="18" charset="0"/>
              </a:rPr>
              <a:t> Cổ đại</a:t>
            </a:r>
            <a:endParaRPr lang="en-US" sz="3200" b="1" dirty="0">
              <a:solidFill>
                <a:srgbClr val="CC0066"/>
              </a:solidFill>
            </a:endParaRPr>
          </a:p>
        </p:txBody>
      </p:sp>
      <p:sp>
        <p:nvSpPr>
          <p:cNvPr id="11" name="Freeform: Shape 9"/>
          <p:cNvSpPr/>
          <p:nvPr/>
        </p:nvSpPr>
        <p:spPr bwMode="auto">
          <a:xfrm>
            <a:off x="2135558" y="2710581"/>
            <a:ext cx="74023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en-US" sz="3200" b="1" dirty="0">
                <a:solidFill>
                  <a:srgbClr val="00CCFF"/>
                </a:solidFill>
                <a:ea typeface="Tahoma" pitchFamily="34" charset="0"/>
                <a:cs typeface="Times New Roman" pitchFamily="18" charset="0"/>
              </a:rPr>
              <a:t> </a:t>
            </a:r>
            <a:r>
              <a:rPr lang="vi-VN" sz="3200" b="1" dirty="0">
                <a:solidFill>
                  <a:srgbClr val="00CCFF"/>
                </a:solidFill>
                <a:ea typeface="Tahoma" pitchFamily="34" charset="0"/>
                <a:cs typeface="Times New Roman" pitchFamily="18" charset="0"/>
              </a:rPr>
              <a:t>Triết học Ấn Độ Cổ đại</a:t>
            </a:r>
            <a:endParaRPr lang="en-US" sz="3200" b="1" dirty="0">
              <a:solidFill>
                <a:srgbClr val="00CCFF"/>
              </a:solidFill>
            </a:endParaRPr>
          </a:p>
        </p:txBody>
      </p:sp>
    </p:spTree>
    <p:extLst>
      <p:ext uri="{BB962C8B-B14F-4D97-AF65-F5344CB8AC3E}">
        <p14:creationId xmlns:p14="http://schemas.microsoft.com/office/powerpoint/2010/main" val="4040997557"/>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1"/>
          <p:cNvGrpSpPr>
            <a:grpSpLocks/>
          </p:cNvGrpSpPr>
          <p:nvPr/>
        </p:nvGrpSpPr>
        <p:grpSpPr bwMode="auto">
          <a:xfrm>
            <a:off x="0" y="1239469"/>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itle 1"/>
          <p:cNvSpPr txBox="1">
            <a:spLocks noChangeArrowheads="1"/>
          </p:cNvSpPr>
          <p:nvPr/>
        </p:nvSpPr>
        <p:spPr>
          <a:xfrm>
            <a:off x="1981200" y="188640"/>
            <a:ext cx="8229600" cy="72008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vi-VN" altLang="en-US" sz="3600" b="1" dirty="0">
                <a:solidFill>
                  <a:srgbClr val="006600"/>
                </a:solidFill>
                <a:latin typeface="+mn-lt"/>
                <a:cs typeface="Times New Roman" panose="02020603050405020304" pitchFamily="18" charset="0"/>
              </a:rPr>
              <a:t>KHÁI LƯỢC LỊCH SỬ</a:t>
            </a:r>
            <a:r>
              <a:rPr lang="en-US" altLang="en-US" sz="3600" b="1" dirty="0">
                <a:solidFill>
                  <a:srgbClr val="006600"/>
                </a:solidFill>
                <a:latin typeface="+mn-lt"/>
                <a:cs typeface="Times New Roman" panose="02020603050405020304" pitchFamily="18" charset="0"/>
              </a:rPr>
              <a:t> TRIẾT HỌC</a:t>
            </a:r>
          </a:p>
          <a:p>
            <a:pPr algn="ctr"/>
            <a:r>
              <a:rPr lang="en-US" altLang="en-US" sz="2400" b="1" dirty="0">
                <a:solidFill>
                  <a:srgbClr val="006600"/>
                </a:solidFill>
                <a:latin typeface="+mn-lt"/>
                <a:cs typeface="Times New Roman" panose="02020603050405020304" pitchFamily="18" charset="0"/>
              </a:rPr>
              <a:t>(</a:t>
            </a:r>
            <a:r>
              <a:rPr lang="en-US" altLang="en-US" sz="2400" b="1" dirty="0" err="1">
                <a:solidFill>
                  <a:srgbClr val="006600"/>
                </a:solidFill>
                <a:latin typeface="+mn-lt"/>
                <a:cs typeface="Times New Roman" panose="02020603050405020304" pitchFamily="18" charset="0"/>
              </a:rPr>
              <a:t>Sinh</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viên</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tự</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nghiên</a:t>
            </a:r>
            <a:r>
              <a:rPr lang="en-US" altLang="en-US" sz="2400" b="1" dirty="0">
                <a:solidFill>
                  <a:srgbClr val="006600"/>
                </a:solidFill>
                <a:latin typeface="+mn-lt"/>
                <a:cs typeface="Times New Roman" panose="02020603050405020304" pitchFamily="18" charset="0"/>
              </a:rPr>
              <a:t> </a:t>
            </a:r>
            <a:r>
              <a:rPr lang="en-US" altLang="en-US" sz="2400" b="1" dirty="0" err="1">
                <a:solidFill>
                  <a:srgbClr val="006600"/>
                </a:solidFill>
                <a:latin typeface="+mn-lt"/>
                <a:cs typeface="Times New Roman" panose="02020603050405020304" pitchFamily="18" charset="0"/>
              </a:rPr>
              <a:t>cứu</a:t>
            </a:r>
            <a:r>
              <a:rPr lang="en-US" altLang="en-US" sz="2400" b="1" dirty="0">
                <a:solidFill>
                  <a:srgbClr val="006600"/>
                </a:solidFill>
                <a:latin typeface="+mn-lt"/>
                <a:cs typeface="Times New Roman" panose="02020603050405020304" pitchFamily="18" charset="0"/>
              </a:rPr>
              <a:t>)</a:t>
            </a:r>
          </a:p>
        </p:txBody>
      </p:sp>
      <p:sp>
        <p:nvSpPr>
          <p:cNvPr id="8" name="Rectangle 7"/>
          <p:cNvSpPr/>
          <p:nvPr/>
        </p:nvSpPr>
        <p:spPr>
          <a:xfrm>
            <a:off x="2071895" y="1615335"/>
            <a:ext cx="9802425" cy="646331"/>
          </a:xfrm>
          <a:prstGeom prst="rect">
            <a:avLst/>
          </a:prstGeom>
        </p:spPr>
        <p:txBody>
          <a:bodyPr wrap="square">
            <a:spAutoFit/>
          </a:bodyPr>
          <a:lstStyle/>
          <a:p>
            <a:r>
              <a:rPr lang="en-US" sz="3600" b="1" dirty="0">
                <a:solidFill>
                  <a:srgbClr val="FF0000"/>
                </a:solidFill>
              </a:rPr>
              <a:t>2</a:t>
            </a:r>
            <a:r>
              <a:rPr lang="vi-VN" sz="3600" b="1" dirty="0">
                <a:solidFill>
                  <a:srgbClr val="FF0000"/>
                </a:solidFill>
              </a:rPr>
              <a:t>. L</a:t>
            </a:r>
            <a:r>
              <a:rPr lang="en-US" sz="3600" b="1" dirty="0">
                <a:solidFill>
                  <a:srgbClr val="FF0000"/>
                </a:solidFill>
              </a:rPr>
              <a:t>ỊCH SỬ TRIẾT HỌC PHƯƠNG TÂY</a:t>
            </a:r>
            <a:endParaRPr lang="en-US" sz="3600" dirty="0">
              <a:solidFill>
                <a:srgbClr val="FF0000"/>
              </a:solidFill>
            </a:endParaRPr>
          </a:p>
        </p:txBody>
      </p:sp>
      <p:sp>
        <p:nvSpPr>
          <p:cNvPr id="9" name="Freeform: Shape 9"/>
          <p:cNvSpPr/>
          <p:nvPr/>
        </p:nvSpPr>
        <p:spPr bwMode="auto">
          <a:xfrm>
            <a:off x="2071895" y="3979540"/>
            <a:ext cx="86311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en-US" sz="3200" b="1" dirty="0">
                <a:solidFill>
                  <a:srgbClr val="008000"/>
                </a:solidFill>
                <a:ea typeface="Tahoma" pitchFamily="34" charset="0"/>
                <a:cs typeface="Times New Roman" pitchFamily="18" charset="0"/>
              </a:rPr>
              <a:t> </a:t>
            </a:r>
            <a:r>
              <a:rPr lang="vi-VN" sz="3200" b="1" dirty="0">
                <a:solidFill>
                  <a:srgbClr val="008000"/>
                </a:solidFill>
                <a:ea typeface="Tahoma" pitchFamily="34" charset="0"/>
                <a:cs typeface="Times New Roman" pitchFamily="18" charset="0"/>
              </a:rPr>
              <a:t>Triết học </a:t>
            </a:r>
            <a:r>
              <a:rPr lang="en-US" sz="3200" b="1" dirty="0" err="1">
                <a:solidFill>
                  <a:srgbClr val="008000"/>
                </a:solidFill>
                <a:ea typeface="Tahoma" pitchFamily="34" charset="0"/>
                <a:cs typeface="Times New Roman" pitchFamily="18" charset="0"/>
              </a:rPr>
              <a:t>Phương</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Tây</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Cận</a:t>
            </a:r>
            <a:r>
              <a:rPr lang="en-US" sz="3200" b="1" dirty="0">
                <a:solidFill>
                  <a:srgbClr val="008000"/>
                </a:solidFill>
                <a:ea typeface="Tahoma" pitchFamily="34" charset="0"/>
                <a:cs typeface="Times New Roman" pitchFamily="18" charset="0"/>
              </a:rPr>
              <a:t> </a:t>
            </a:r>
            <a:r>
              <a:rPr lang="en-US" sz="3200" b="1" dirty="0" err="1">
                <a:solidFill>
                  <a:srgbClr val="008000"/>
                </a:solidFill>
                <a:ea typeface="Tahoma" pitchFamily="34" charset="0"/>
                <a:cs typeface="Times New Roman" pitchFamily="18" charset="0"/>
              </a:rPr>
              <a:t>đại</a:t>
            </a:r>
            <a:endParaRPr lang="en-US" sz="3200" b="1" dirty="0">
              <a:solidFill>
                <a:srgbClr val="008000"/>
              </a:solidFill>
            </a:endParaRPr>
          </a:p>
        </p:txBody>
      </p:sp>
      <p:sp>
        <p:nvSpPr>
          <p:cNvPr id="10" name="Freeform: Shape 9"/>
          <p:cNvSpPr/>
          <p:nvPr/>
        </p:nvSpPr>
        <p:spPr bwMode="auto">
          <a:xfrm>
            <a:off x="2071895" y="3261165"/>
            <a:ext cx="74023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vi-VN" sz="3200" b="1" dirty="0" err="1">
                <a:solidFill>
                  <a:srgbClr val="CC0066"/>
                </a:solidFill>
                <a:ea typeface="Tahoma" pitchFamily="34" charset="0"/>
                <a:cs typeface="Times New Roman" pitchFamily="18" charset="0"/>
              </a:rPr>
              <a:t>Triết</a:t>
            </a:r>
            <a:r>
              <a:rPr lang="vi-VN" sz="3200" b="1" dirty="0">
                <a:solidFill>
                  <a:srgbClr val="CC0066"/>
                </a:solidFill>
                <a:ea typeface="Tahoma" pitchFamily="34" charset="0"/>
                <a:cs typeface="Times New Roman" pitchFamily="18" charset="0"/>
              </a:rPr>
              <a:t> học </a:t>
            </a:r>
            <a:r>
              <a:rPr lang="en-US" sz="3200" b="1" dirty="0" err="1">
                <a:solidFill>
                  <a:srgbClr val="CC0066"/>
                </a:solidFill>
                <a:ea typeface="Tahoma" pitchFamily="34" charset="0"/>
                <a:cs typeface="Times New Roman" pitchFamily="18" charset="0"/>
              </a:rPr>
              <a:t>Phương</a:t>
            </a:r>
            <a:r>
              <a:rPr lang="en-US" sz="3200" b="1" dirty="0">
                <a:solidFill>
                  <a:srgbClr val="CC0066"/>
                </a:solidFill>
                <a:ea typeface="Tahoma" pitchFamily="34" charset="0"/>
                <a:cs typeface="Times New Roman" pitchFamily="18" charset="0"/>
              </a:rPr>
              <a:t> </a:t>
            </a:r>
            <a:r>
              <a:rPr lang="en-US" sz="3200" b="1" dirty="0" err="1">
                <a:solidFill>
                  <a:srgbClr val="CC0066"/>
                </a:solidFill>
                <a:ea typeface="Tahoma" pitchFamily="34" charset="0"/>
                <a:cs typeface="Times New Roman" pitchFamily="18" charset="0"/>
              </a:rPr>
              <a:t>Tây</a:t>
            </a:r>
            <a:r>
              <a:rPr lang="en-US" sz="3200" b="1" dirty="0">
                <a:solidFill>
                  <a:srgbClr val="CC0066"/>
                </a:solidFill>
                <a:ea typeface="Tahoma" pitchFamily="34" charset="0"/>
                <a:cs typeface="Times New Roman" pitchFamily="18" charset="0"/>
              </a:rPr>
              <a:t> </a:t>
            </a:r>
            <a:r>
              <a:rPr lang="en-US" sz="3200" b="1" dirty="0" err="1">
                <a:solidFill>
                  <a:srgbClr val="CC0066"/>
                </a:solidFill>
                <a:ea typeface="Tahoma" pitchFamily="34" charset="0"/>
                <a:cs typeface="Times New Roman" pitchFamily="18" charset="0"/>
              </a:rPr>
              <a:t>Trung</a:t>
            </a:r>
            <a:r>
              <a:rPr lang="en-US" sz="3200" b="1" dirty="0">
                <a:solidFill>
                  <a:srgbClr val="CC0066"/>
                </a:solidFill>
                <a:ea typeface="Tahoma" pitchFamily="34" charset="0"/>
                <a:cs typeface="Times New Roman" pitchFamily="18" charset="0"/>
              </a:rPr>
              <a:t> </a:t>
            </a:r>
            <a:r>
              <a:rPr lang="vi-VN" sz="3200" b="1" dirty="0">
                <a:solidFill>
                  <a:srgbClr val="CC0066"/>
                </a:solidFill>
                <a:ea typeface="Tahoma" pitchFamily="34" charset="0"/>
                <a:cs typeface="Times New Roman" pitchFamily="18" charset="0"/>
              </a:rPr>
              <a:t>Cổ </a:t>
            </a:r>
            <a:endParaRPr lang="en-US" sz="3200" b="1" dirty="0">
              <a:solidFill>
                <a:srgbClr val="CC0066"/>
              </a:solidFill>
            </a:endParaRPr>
          </a:p>
        </p:txBody>
      </p:sp>
      <p:sp>
        <p:nvSpPr>
          <p:cNvPr id="11" name="Freeform: Shape 9"/>
          <p:cNvSpPr/>
          <p:nvPr/>
        </p:nvSpPr>
        <p:spPr bwMode="auto">
          <a:xfrm>
            <a:off x="2135557" y="2557285"/>
            <a:ext cx="74023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en-US" sz="3200" b="1" dirty="0">
                <a:solidFill>
                  <a:srgbClr val="00CCFF"/>
                </a:solidFill>
                <a:ea typeface="Tahoma" pitchFamily="34" charset="0"/>
                <a:cs typeface="Times New Roman" pitchFamily="18" charset="0"/>
              </a:rPr>
              <a:t> </a:t>
            </a:r>
            <a:r>
              <a:rPr lang="vi-VN" sz="3200" b="1" dirty="0">
                <a:solidFill>
                  <a:srgbClr val="00CCFF"/>
                </a:solidFill>
                <a:ea typeface="Tahoma" pitchFamily="34" charset="0"/>
                <a:cs typeface="Times New Roman" pitchFamily="18" charset="0"/>
              </a:rPr>
              <a:t>Triết học </a:t>
            </a:r>
            <a:r>
              <a:rPr lang="en-US" sz="3200" b="1" dirty="0" err="1">
                <a:solidFill>
                  <a:srgbClr val="00CCFF"/>
                </a:solidFill>
                <a:ea typeface="Tahoma" pitchFamily="34" charset="0"/>
                <a:cs typeface="Times New Roman" pitchFamily="18" charset="0"/>
              </a:rPr>
              <a:t>Hy</a:t>
            </a:r>
            <a:r>
              <a:rPr lang="en-US" sz="3200" b="1" dirty="0">
                <a:solidFill>
                  <a:srgbClr val="00CCFF"/>
                </a:solidFill>
                <a:ea typeface="Tahoma" pitchFamily="34" charset="0"/>
                <a:cs typeface="Times New Roman" pitchFamily="18" charset="0"/>
              </a:rPr>
              <a:t> </a:t>
            </a:r>
            <a:r>
              <a:rPr lang="en-US" sz="3200" b="1" dirty="0" err="1">
                <a:solidFill>
                  <a:srgbClr val="00CCFF"/>
                </a:solidFill>
                <a:ea typeface="Tahoma" pitchFamily="34" charset="0"/>
                <a:cs typeface="Times New Roman" pitchFamily="18" charset="0"/>
              </a:rPr>
              <a:t>Lạp</a:t>
            </a:r>
            <a:r>
              <a:rPr lang="en-US" sz="3200" b="1" dirty="0">
                <a:solidFill>
                  <a:srgbClr val="00CCFF"/>
                </a:solidFill>
                <a:ea typeface="Tahoma" pitchFamily="34" charset="0"/>
                <a:cs typeface="Times New Roman" pitchFamily="18" charset="0"/>
              </a:rPr>
              <a:t> – La </a:t>
            </a:r>
            <a:r>
              <a:rPr lang="en-US" sz="3200" b="1" dirty="0" err="1">
                <a:solidFill>
                  <a:srgbClr val="00CCFF"/>
                </a:solidFill>
                <a:ea typeface="Tahoma" pitchFamily="34" charset="0"/>
                <a:cs typeface="Times New Roman" pitchFamily="18" charset="0"/>
              </a:rPr>
              <a:t>Mã</a:t>
            </a:r>
            <a:r>
              <a:rPr lang="vi-VN" sz="3200" b="1" dirty="0">
                <a:solidFill>
                  <a:srgbClr val="00CCFF"/>
                </a:solidFill>
                <a:ea typeface="Tahoma" pitchFamily="34" charset="0"/>
                <a:cs typeface="Times New Roman" pitchFamily="18" charset="0"/>
              </a:rPr>
              <a:t> Cổ đại</a:t>
            </a:r>
            <a:endParaRPr lang="en-US" sz="3200" b="1" dirty="0">
              <a:solidFill>
                <a:srgbClr val="00CCFF"/>
              </a:solidFill>
            </a:endParaRPr>
          </a:p>
        </p:txBody>
      </p:sp>
      <p:sp>
        <p:nvSpPr>
          <p:cNvPr id="12" name="Freeform: Shape 9"/>
          <p:cNvSpPr/>
          <p:nvPr/>
        </p:nvSpPr>
        <p:spPr bwMode="auto">
          <a:xfrm>
            <a:off x="2071894" y="4780472"/>
            <a:ext cx="8631179" cy="422756"/>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marL="457200" indent="-457200" algn="just" defTabSz="1333500">
              <a:lnSpc>
                <a:spcPct val="90000"/>
              </a:lnSpc>
              <a:spcAft>
                <a:spcPct val="35000"/>
              </a:spcAft>
              <a:buFont typeface="Wingdings" panose="05000000000000000000" pitchFamily="2" charset="2"/>
              <a:buChar char="§"/>
              <a:defRPr/>
            </a:pPr>
            <a:r>
              <a:rPr lang="vi-VN" sz="3200" b="1" dirty="0" err="1">
                <a:solidFill>
                  <a:srgbClr val="996600"/>
                </a:solidFill>
                <a:ea typeface="Tahoma" pitchFamily="34" charset="0"/>
                <a:cs typeface="Times New Roman" pitchFamily="18" charset="0"/>
              </a:rPr>
              <a:t>Triết</a:t>
            </a:r>
            <a:r>
              <a:rPr lang="vi-VN" sz="3200" b="1" dirty="0">
                <a:solidFill>
                  <a:srgbClr val="996600"/>
                </a:solidFill>
                <a:ea typeface="Tahoma" pitchFamily="34" charset="0"/>
                <a:cs typeface="Times New Roman" pitchFamily="18" charset="0"/>
              </a:rPr>
              <a:t> học </a:t>
            </a:r>
            <a:r>
              <a:rPr lang="en-US" sz="3200" b="1" dirty="0" err="1">
                <a:solidFill>
                  <a:srgbClr val="996600"/>
                </a:solidFill>
                <a:ea typeface="Tahoma" pitchFamily="34" charset="0"/>
                <a:cs typeface="Times New Roman" pitchFamily="18" charset="0"/>
              </a:rPr>
              <a:t>Phương</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Tây</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Hiện</a:t>
            </a:r>
            <a:r>
              <a:rPr lang="en-US" sz="3200" b="1" dirty="0">
                <a:solidFill>
                  <a:srgbClr val="996600"/>
                </a:solidFill>
                <a:ea typeface="Tahoma" pitchFamily="34" charset="0"/>
                <a:cs typeface="Times New Roman" pitchFamily="18" charset="0"/>
              </a:rPr>
              <a:t> </a:t>
            </a:r>
            <a:r>
              <a:rPr lang="en-US" sz="3200" b="1" dirty="0" err="1">
                <a:solidFill>
                  <a:srgbClr val="996600"/>
                </a:solidFill>
                <a:ea typeface="Tahoma" pitchFamily="34" charset="0"/>
                <a:cs typeface="Times New Roman" pitchFamily="18" charset="0"/>
              </a:rPr>
              <a:t>đại</a:t>
            </a:r>
            <a:endParaRPr lang="en-US" sz="3200" b="1" dirty="0">
              <a:solidFill>
                <a:srgbClr val="996600"/>
              </a:solidFill>
            </a:endParaRPr>
          </a:p>
        </p:txBody>
      </p:sp>
    </p:spTree>
    <p:extLst>
      <p:ext uri="{BB962C8B-B14F-4D97-AF65-F5344CB8AC3E}">
        <p14:creationId xmlns:p14="http://schemas.microsoft.com/office/powerpoint/2010/main" val="244179642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13312">
            <a:extLst>
              <a:ext uri="{FF2B5EF4-FFF2-40B4-BE49-F238E27FC236}">
                <a16:creationId xmlns="" xmlns:a16="http://schemas.microsoft.com/office/drawing/2014/main" id="{E56DCAEC-337A-472B-AD4E-35267A9C23DA}"/>
              </a:ext>
            </a:extLst>
          </p:cNvPr>
          <p:cNvSpPr/>
          <p:nvPr/>
        </p:nvSpPr>
        <p:spPr>
          <a:xfrm>
            <a:off x="59602" y="3730467"/>
            <a:ext cx="3091680" cy="1938501"/>
          </a:xfrm>
          <a:custGeom>
            <a:avLst/>
            <a:gdLst>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5813"/>
              <a:gd name="connsiteX1" fmla="*/ 2655476 w 2896332"/>
              <a:gd name="connsiteY1" fmla="*/ 584615 h 1875813"/>
              <a:gd name="connsiteX2" fmla="*/ 2828170 w 2896332"/>
              <a:gd name="connsiteY2" fmla="*/ 1010501 h 1875813"/>
              <a:gd name="connsiteX3" fmla="*/ 2883834 w 2896332"/>
              <a:gd name="connsiteY3" fmla="*/ 1308835 h 1875813"/>
              <a:gd name="connsiteX4" fmla="*/ 2799743 w 2896332"/>
              <a:gd name="connsiteY4" fmla="*/ 1672098 h 1875813"/>
              <a:gd name="connsiteX5" fmla="*/ 2521033 w 2896332"/>
              <a:gd name="connsiteY5" fmla="*/ 1160421 h 1875813"/>
              <a:gd name="connsiteX6" fmla="*/ 2514265 w 2896332"/>
              <a:gd name="connsiteY6" fmla="*/ 466772 h 1875813"/>
              <a:gd name="connsiteX7" fmla="*/ 1898646 w 2896332"/>
              <a:gd name="connsiteY7" fmla="*/ 46 h 1875813"/>
              <a:gd name="connsiteX8" fmla="*/ 1969811 w 2896332"/>
              <a:gd name="connsiteY8" fmla="*/ 83938 h 1875813"/>
              <a:gd name="connsiteX9" fmla="*/ 1970003 w 2896332"/>
              <a:gd name="connsiteY9" fmla="*/ 120627 h 1875813"/>
              <a:gd name="connsiteX10" fmla="*/ 1962950 w 2896332"/>
              <a:gd name="connsiteY10" fmla="*/ 120627 h 1875813"/>
              <a:gd name="connsiteX11" fmla="*/ 1906617 w 2896332"/>
              <a:gd name="connsiteY11" fmla="*/ 176960 h 1875813"/>
              <a:gd name="connsiteX12" fmla="*/ 1962950 w 2896332"/>
              <a:gd name="connsiteY12" fmla="*/ 233293 h 1875813"/>
              <a:gd name="connsiteX13" fmla="*/ 1970591 w 2896332"/>
              <a:gd name="connsiteY13" fmla="*/ 233293 h 1875813"/>
              <a:gd name="connsiteX14" fmla="*/ 1973469 w 2896332"/>
              <a:gd name="connsiteY14" fmla="*/ 784519 h 1875813"/>
              <a:gd name="connsiteX15" fmla="*/ 1866010 w 2896332"/>
              <a:gd name="connsiteY15" fmla="*/ 878218 h 1875813"/>
              <a:gd name="connsiteX16" fmla="*/ 2733769 w 2896332"/>
              <a:gd name="connsiteY16" fmla="*/ 1387129 h 1875813"/>
              <a:gd name="connsiteX17" fmla="*/ 2694623 w 2896332"/>
              <a:gd name="connsiteY17" fmla="*/ 1674208 h 1875813"/>
              <a:gd name="connsiteX18" fmla="*/ 2394496 w 2896332"/>
              <a:gd name="connsiteY18" fmla="*/ 1654634 h 1875813"/>
              <a:gd name="connsiteX19" fmla="*/ 2069239 w 2896332"/>
              <a:gd name="connsiteY19" fmla="*/ 1875813 h 1875813"/>
              <a:gd name="connsiteX20" fmla="*/ 2023060 w 2896332"/>
              <a:gd name="connsiteY20" fmla="*/ 1634793 h 1875813"/>
              <a:gd name="connsiteX21" fmla="*/ 1739085 w 2896332"/>
              <a:gd name="connsiteY21" fmla="*/ 1871397 h 1875813"/>
              <a:gd name="connsiteX22" fmla="*/ 1648664 w 2896332"/>
              <a:gd name="connsiteY22" fmla="*/ 1582137 h 1875813"/>
              <a:gd name="connsiteX23" fmla="*/ 1376671 w 2896332"/>
              <a:gd name="connsiteY23" fmla="*/ 1700306 h 1875813"/>
              <a:gd name="connsiteX24" fmla="*/ 1415819 w 2896332"/>
              <a:gd name="connsiteY24" fmla="*/ 1334933 h 1875813"/>
              <a:gd name="connsiteX25" fmla="*/ 665501 w 2896332"/>
              <a:gd name="connsiteY25" fmla="*/ 1276212 h 1875813"/>
              <a:gd name="connsiteX26" fmla="*/ 0 w 2896332"/>
              <a:gd name="connsiteY26" fmla="*/ 1126148 h 1875813"/>
              <a:gd name="connsiteX27" fmla="*/ 13050 w 2896332"/>
              <a:gd name="connsiteY27" fmla="*/ 284488 h 1875813"/>
              <a:gd name="connsiteX28" fmla="*/ 1898646 w 2896332"/>
              <a:gd name="connsiteY28" fmla="*/ 46 h 1875813"/>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70591 w 2896332"/>
              <a:gd name="connsiteY13" fmla="*/ 23329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50 w 2896332"/>
              <a:gd name="connsiteY12" fmla="*/ 233293 h 1871397"/>
              <a:gd name="connsiteX13" fmla="*/ 1962971 w 2896332"/>
              <a:gd name="connsiteY13" fmla="*/ 267583 h 1871397"/>
              <a:gd name="connsiteX14" fmla="*/ 1973469 w 2896332"/>
              <a:gd name="connsiteY14" fmla="*/ 784519 h 1871397"/>
              <a:gd name="connsiteX15" fmla="*/ 1866010 w 2896332"/>
              <a:gd name="connsiteY15" fmla="*/ 878218 h 1871397"/>
              <a:gd name="connsiteX16" fmla="*/ 2733769 w 2896332"/>
              <a:gd name="connsiteY16" fmla="*/ 1387129 h 1871397"/>
              <a:gd name="connsiteX17" fmla="*/ 2694623 w 2896332"/>
              <a:gd name="connsiteY17" fmla="*/ 1674208 h 1871397"/>
              <a:gd name="connsiteX18" fmla="*/ 2394496 w 2896332"/>
              <a:gd name="connsiteY18" fmla="*/ 1654634 h 1871397"/>
              <a:gd name="connsiteX19" fmla="*/ 2023060 w 2896332"/>
              <a:gd name="connsiteY19" fmla="*/ 1634793 h 1871397"/>
              <a:gd name="connsiteX20" fmla="*/ 1739085 w 2896332"/>
              <a:gd name="connsiteY20" fmla="*/ 1871397 h 1871397"/>
              <a:gd name="connsiteX21" fmla="*/ 1648664 w 2896332"/>
              <a:gd name="connsiteY21" fmla="*/ 1582137 h 1871397"/>
              <a:gd name="connsiteX22" fmla="*/ 1376671 w 2896332"/>
              <a:gd name="connsiteY22" fmla="*/ 1700306 h 1871397"/>
              <a:gd name="connsiteX23" fmla="*/ 1415819 w 2896332"/>
              <a:gd name="connsiteY23" fmla="*/ 1334933 h 1871397"/>
              <a:gd name="connsiteX24" fmla="*/ 665501 w 2896332"/>
              <a:gd name="connsiteY24" fmla="*/ 1276212 h 1871397"/>
              <a:gd name="connsiteX25" fmla="*/ 0 w 2896332"/>
              <a:gd name="connsiteY25" fmla="*/ 1126148 h 1871397"/>
              <a:gd name="connsiteX26" fmla="*/ 13050 w 2896332"/>
              <a:gd name="connsiteY26" fmla="*/ 284488 h 1871397"/>
              <a:gd name="connsiteX27" fmla="*/ 1898646 w 2896332"/>
              <a:gd name="connsiteY27"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62950 w 2896332"/>
              <a:gd name="connsiteY10" fmla="*/ 120627 h 1871397"/>
              <a:gd name="connsiteX11" fmla="*/ 1906617 w 2896332"/>
              <a:gd name="connsiteY11" fmla="*/ 176960 h 1871397"/>
              <a:gd name="connsiteX12" fmla="*/ 1962971 w 2896332"/>
              <a:gd name="connsiteY12" fmla="*/ 267583 h 1871397"/>
              <a:gd name="connsiteX13" fmla="*/ 1973469 w 2896332"/>
              <a:gd name="connsiteY13" fmla="*/ 784519 h 1871397"/>
              <a:gd name="connsiteX14" fmla="*/ 1866010 w 2896332"/>
              <a:gd name="connsiteY14" fmla="*/ 878218 h 1871397"/>
              <a:gd name="connsiteX15" fmla="*/ 2733769 w 2896332"/>
              <a:gd name="connsiteY15" fmla="*/ 1387129 h 1871397"/>
              <a:gd name="connsiteX16" fmla="*/ 2694623 w 2896332"/>
              <a:gd name="connsiteY16" fmla="*/ 1674208 h 1871397"/>
              <a:gd name="connsiteX17" fmla="*/ 2394496 w 2896332"/>
              <a:gd name="connsiteY17" fmla="*/ 1654634 h 1871397"/>
              <a:gd name="connsiteX18" fmla="*/ 2023060 w 2896332"/>
              <a:gd name="connsiteY18" fmla="*/ 1634793 h 1871397"/>
              <a:gd name="connsiteX19" fmla="*/ 1739085 w 2896332"/>
              <a:gd name="connsiteY19" fmla="*/ 1871397 h 1871397"/>
              <a:gd name="connsiteX20" fmla="*/ 1648664 w 2896332"/>
              <a:gd name="connsiteY20" fmla="*/ 1582137 h 1871397"/>
              <a:gd name="connsiteX21" fmla="*/ 1376671 w 2896332"/>
              <a:gd name="connsiteY21" fmla="*/ 1700306 h 1871397"/>
              <a:gd name="connsiteX22" fmla="*/ 1415819 w 2896332"/>
              <a:gd name="connsiteY22" fmla="*/ 1334933 h 1871397"/>
              <a:gd name="connsiteX23" fmla="*/ 665501 w 2896332"/>
              <a:gd name="connsiteY23" fmla="*/ 1276212 h 1871397"/>
              <a:gd name="connsiteX24" fmla="*/ 0 w 2896332"/>
              <a:gd name="connsiteY24" fmla="*/ 1126148 h 1871397"/>
              <a:gd name="connsiteX25" fmla="*/ 13050 w 2896332"/>
              <a:gd name="connsiteY25" fmla="*/ 284488 h 1871397"/>
              <a:gd name="connsiteX26" fmla="*/ 1898646 w 2896332"/>
              <a:gd name="connsiteY26"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70003 w 2896332"/>
              <a:gd name="connsiteY9" fmla="*/ 120627 h 1871397"/>
              <a:gd name="connsiteX10" fmla="*/ 1906617 w 2896332"/>
              <a:gd name="connsiteY10" fmla="*/ 176960 h 1871397"/>
              <a:gd name="connsiteX11" fmla="*/ 1962971 w 2896332"/>
              <a:gd name="connsiteY11" fmla="*/ 267583 h 1871397"/>
              <a:gd name="connsiteX12" fmla="*/ 1973469 w 2896332"/>
              <a:gd name="connsiteY12" fmla="*/ 784519 h 1871397"/>
              <a:gd name="connsiteX13" fmla="*/ 1866010 w 2896332"/>
              <a:gd name="connsiteY13" fmla="*/ 878218 h 1871397"/>
              <a:gd name="connsiteX14" fmla="*/ 2733769 w 2896332"/>
              <a:gd name="connsiteY14" fmla="*/ 1387129 h 1871397"/>
              <a:gd name="connsiteX15" fmla="*/ 2694623 w 2896332"/>
              <a:gd name="connsiteY15" fmla="*/ 1674208 h 1871397"/>
              <a:gd name="connsiteX16" fmla="*/ 2394496 w 2896332"/>
              <a:gd name="connsiteY16" fmla="*/ 1654634 h 1871397"/>
              <a:gd name="connsiteX17" fmla="*/ 2023060 w 2896332"/>
              <a:gd name="connsiteY17" fmla="*/ 1634793 h 1871397"/>
              <a:gd name="connsiteX18" fmla="*/ 1739085 w 2896332"/>
              <a:gd name="connsiteY18" fmla="*/ 1871397 h 1871397"/>
              <a:gd name="connsiteX19" fmla="*/ 1648664 w 2896332"/>
              <a:gd name="connsiteY19" fmla="*/ 1582137 h 1871397"/>
              <a:gd name="connsiteX20" fmla="*/ 1376671 w 2896332"/>
              <a:gd name="connsiteY20" fmla="*/ 1700306 h 1871397"/>
              <a:gd name="connsiteX21" fmla="*/ 1415819 w 2896332"/>
              <a:gd name="connsiteY21" fmla="*/ 1334933 h 1871397"/>
              <a:gd name="connsiteX22" fmla="*/ 665501 w 2896332"/>
              <a:gd name="connsiteY22" fmla="*/ 1276212 h 1871397"/>
              <a:gd name="connsiteX23" fmla="*/ 0 w 2896332"/>
              <a:gd name="connsiteY23" fmla="*/ 1126148 h 1871397"/>
              <a:gd name="connsiteX24" fmla="*/ 13050 w 2896332"/>
              <a:gd name="connsiteY24" fmla="*/ 284488 h 1871397"/>
              <a:gd name="connsiteX25" fmla="*/ 1898646 w 2896332"/>
              <a:gd name="connsiteY25"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74208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94496 w 2896332"/>
              <a:gd name="connsiteY15" fmla="*/ 1654634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23060 w 2896332"/>
              <a:gd name="connsiteY16" fmla="*/ 1634793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9811 w 2896332"/>
              <a:gd name="connsiteY8" fmla="*/ 83938 h 1871397"/>
              <a:gd name="connsiteX9" fmla="*/ 1906617 w 2896332"/>
              <a:gd name="connsiteY9" fmla="*/ 176960 h 1871397"/>
              <a:gd name="connsiteX10" fmla="*/ 1962971 w 2896332"/>
              <a:gd name="connsiteY10" fmla="*/ 267583 h 1871397"/>
              <a:gd name="connsiteX11" fmla="*/ 1973469 w 2896332"/>
              <a:gd name="connsiteY11" fmla="*/ 784519 h 1871397"/>
              <a:gd name="connsiteX12" fmla="*/ 1866010 w 2896332"/>
              <a:gd name="connsiteY12" fmla="*/ 878218 h 1871397"/>
              <a:gd name="connsiteX13" fmla="*/ 2733769 w 2896332"/>
              <a:gd name="connsiteY13" fmla="*/ 1387129 h 1871397"/>
              <a:gd name="connsiteX14" fmla="*/ 2694623 w 2896332"/>
              <a:gd name="connsiteY14" fmla="*/ 1639703 h 1871397"/>
              <a:gd name="connsiteX15" fmla="*/ 2385869 w 2896332"/>
              <a:gd name="connsiteY15" fmla="*/ 1585623 h 1871397"/>
              <a:gd name="connsiteX16" fmla="*/ 2074819 w 2896332"/>
              <a:gd name="connsiteY16" fmla="*/ 1565782 h 1871397"/>
              <a:gd name="connsiteX17" fmla="*/ 1739085 w 2896332"/>
              <a:gd name="connsiteY17" fmla="*/ 1871397 h 1871397"/>
              <a:gd name="connsiteX18" fmla="*/ 1648664 w 2896332"/>
              <a:gd name="connsiteY18" fmla="*/ 1582137 h 1871397"/>
              <a:gd name="connsiteX19" fmla="*/ 1376671 w 2896332"/>
              <a:gd name="connsiteY19" fmla="*/ 1700306 h 1871397"/>
              <a:gd name="connsiteX20" fmla="*/ 1415819 w 2896332"/>
              <a:gd name="connsiteY20" fmla="*/ 1334933 h 1871397"/>
              <a:gd name="connsiteX21" fmla="*/ 665501 w 2896332"/>
              <a:gd name="connsiteY21" fmla="*/ 1276212 h 1871397"/>
              <a:gd name="connsiteX22" fmla="*/ 0 w 2896332"/>
              <a:gd name="connsiteY22" fmla="*/ 1126148 h 1871397"/>
              <a:gd name="connsiteX23" fmla="*/ 13050 w 2896332"/>
              <a:gd name="connsiteY23" fmla="*/ 284488 h 1871397"/>
              <a:gd name="connsiteX24" fmla="*/ 1898646 w 2896332"/>
              <a:gd name="connsiteY24" fmla="*/ 46 h 1871397"/>
              <a:gd name="connsiteX0" fmla="*/ 2514265 w 2896332"/>
              <a:gd name="connsiteY0" fmla="*/ 468202 h 1872827"/>
              <a:gd name="connsiteX1" fmla="*/ 2655476 w 2896332"/>
              <a:gd name="connsiteY1" fmla="*/ 586045 h 1872827"/>
              <a:gd name="connsiteX2" fmla="*/ 2828170 w 2896332"/>
              <a:gd name="connsiteY2" fmla="*/ 1011931 h 1872827"/>
              <a:gd name="connsiteX3" fmla="*/ 2883834 w 2896332"/>
              <a:gd name="connsiteY3" fmla="*/ 1310265 h 1872827"/>
              <a:gd name="connsiteX4" fmla="*/ 2799743 w 2896332"/>
              <a:gd name="connsiteY4" fmla="*/ 1673528 h 1872827"/>
              <a:gd name="connsiteX5" fmla="*/ 2521033 w 2896332"/>
              <a:gd name="connsiteY5" fmla="*/ 1161851 h 1872827"/>
              <a:gd name="connsiteX6" fmla="*/ 2514265 w 2896332"/>
              <a:gd name="connsiteY6" fmla="*/ 468202 h 1872827"/>
              <a:gd name="connsiteX7" fmla="*/ 1898646 w 2896332"/>
              <a:gd name="connsiteY7" fmla="*/ 1476 h 1872827"/>
              <a:gd name="connsiteX8" fmla="*/ 1906617 w 2896332"/>
              <a:gd name="connsiteY8" fmla="*/ 178390 h 1872827"/>
              <a:gd name="connsiteX9" fmla="*/ 1962971 w 2896332"/>
              <a:gd name="connsiteY9" fmla="*/ 269013 h 1872827"/>
              <a:gd name="connsiteX10" fmla="*/ 1973469 w 2896332"/>
              <a:gd name="connsiteY10" fmla="*/ 785949 h 1872827"/>
              <a:gd name="connsiteX11" fmla="*/ 1866010 w 2896332"/>
              <a:gd name="connsiteY11" fmla="*/ 879648 h 1872827"/>
              <a:gd name="connsiteX12" fmla="*/ 2733769 w 2896332"/>
              <a:gd name="connsiteY12" fmla="*/ 1388559 h 1872827"/>
              <a:gd name="connsiteX13" fmla="*/ 2694623 w 2896332"/>
              <a:gd name="connsiteY13" fmla="*/ 1641133 h 1872827"/>
              <a:gd name="connsiteX14" fmla="*/ 2385869 w 2896332"/>
              <a:gd name="connsiteY14" fmla="*/ 1587053 h 1872827"/>
              <a:gd name="connsiteX15" fmla="*/ 2074819 w 2896332"/>
              <a:gd name="connsiteY15" fmla="*/ 1567212 h 1872827"/>
              <a:gd name="connsiteX16" fmla="*/ 1739085 w 2896332"/>
              <a:gd name="connsiteY16" fmla="*/ 1872827 h 1872827"/>
              <a:gd name="connsiteX17" fmla="*/ 1648664 w 2896332"/>
              <a:gd name="connsiteY17" fmla="*/ 1583567 h 1872827"/>
              <a:gd name="connsiteX18" fmla="*/ 1376671 w 2896332"/>
              <a:gd name="connsiteY18" fmla="*/ 1701736 h 1872827"/>
              <a:gd name="connsiteX19" fmla="*/ 1415819 w 2896332"/>
              <a:gd name="connsiteY19" fmla="*/ 1336363 h 1872827"/>
              <a:gd name="connsiteX20" fmla="*/ 665501 w 2896332"/>
              <a:gd name="connsiteY20" fmla="*/ 1277642 h 1872827"/>
              <a:gd name="connsiteX21" fmla="*/ 0 w 2896332"/>
              <a:gd name="connsiteY21" fmla="*/ 1127578 h 1872827"/>
              <a:gd name="connsiteX22" fmla="*/ 13050 w 2896332"/>
              <a:gd name="connsiteY22" fmla="*/ 285918 h 1872827"/>
              <a:gd name="connsiteX23" fmla="*/ 1898646 w 2896332"/>
              <a:gd name="connsiteY23" fmla="*/ 1476 h 187282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62971 w 2896332"/>
              <a:gd name="connsiteY8" fmla="*/ 267583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3469 w 2896332"/>
              <a:gd name="connsiteY9" fmla="*/ 784519 h 1871397"/>
              <a:gd name="connsiteX10" fmla="*/ 1866010 w 2896332"/>
              <a:gd name="connsiteY10" fmla="*/ 878218 h 1871397"/>
              <a:gd name="connsiteX11" fmla="*/ 2733769 w 2896332"/>
              <a:gd name="connsiteY11" fmla="*/ 1387129 h 1871397"/>
              <a:gd name="connsiteX12" fmla="*/ 2694623 w 2896332"/>
              <a:gd name="connsiteY12" fmla="*/ 1639703 h 1871397"/>
              <a:gd name="connsiteX13" fmla="*/ 2385869 w 2896332"/>
              <a:gd name="connsiteY13" fmla="*/ 1585623 h 1871397"/>
              <a:gd name="connsiteX14" fmla="*/ 2074819 w 2896332"/>
              <a:gd name="connsiteY14" fmla="*/ 1565782 h 1871397"/>
              <a:gd name="connsiteX15" fmla="*/ 1739085 w 2896332"/>
              <a:gd name="connsiteY15" fmla="*/ 1871397 h 1871397"/>
              <a:gd name="connsiteX16" fmla="*/ 1648664 w 2896332"/>
              <a:gd name="connsiteY16" fmla="*/ 1582137 h 1871397"/>
              <a:gd name="connsiteX17" fmla="*/ 1376671 w 2896332"/>
              <a:gd name="connsiteY17" fmla="*/ 1700306 h 1871397"/>
              <a:gd name="connsiteX18" fmla="*/ 1415819 w 2896332"/>
              <a:gd name="connsiteY18" fmla="*/ 1334933 h 1871397"/>
              <a:gd name="connsiteX19" fmla="*/ 665501 w 2896332"/>
              <a:gd name="connsiteY19" fmla="*/ 1276212 h 1871397"/>
              <a:gd name="connsiteX20" fmla="*/ 0 w 2896332"/>
              <a:gd name="connsiteY20" fmla="*/ 1126148 h 1871397"/>
              <a:gd name="connsiteX21" fmla="*/ 13050 w 2896332"/>
              <a:gd name="connsiteY21" fmla="*/ 284488 h 1871397"/>
              <a:gd name="connsiteX22" fmla="*/ 1898646 w 2896332"/>
              <a:gd name="connsiteY22"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514265 w 2896332"/>
              <a:gd name="connsiteY0" fmla="*/ 466772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514265 w 2896332"/>
              <a:gd name="connsiteY6" fmla="*/ 466772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21033 w 2896332"/>
              <a:gd name="connsiteY5" fmla="*/ 1160421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587909 w 2896332"/>
              <a:gd name="connsiteY5" fmla="*/ 1152990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43048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43048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39923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28186 w 2896332"/>
              <a:gd name="connsiteY0" fmla="*/ 269861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28186 w 2896332"/>
              <a:gd name="connsiteY6" fmla="*/ 269861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6332"/>
              <a:gd name="connsiteY0" fmla="*/ 251285 h 1871397"/>
              <a:gd name="connsiteX1" fmla="*/ 2655476 w 2896332"/>
              <a:gd name="connsiteY1" fmla="*/ 584615 h 1871397"/>
              <a:gd name="connsiteX2" fmla="*/ 2828170 w 2896332"/>
              <a:gd name="connsiteY2" fmla="*/ 1010501 h 1871397"/>
              <a:gd name="connsiteX3" fmla="*/ 2883834 w 2896332"/>
              <a:gd name="connsiteY3" fmla="*/ 1308835 h 1871397"/>
              <a:gd name="connsiteX4" fmla="*/ 2799743 w 2896332"/>
              <a:gd name="connsiteY4" fmla="*/ 1672098 h 1871397"/>
              <a:gd name="connsiteX5" fmla="*/ 2651069 w 2896332"/>
              <a:gd name="connsiteY5" fmla="*/ 1156706 h 1871397"/>
              <a:gd name="connsiteX6" fmla="*/ 2209609 w 2896332"/>
              <a:gd name="connsiteY6" fmla="*/ 251285 h 1871397"/>
              <a:gd name="connsiteX7" fmla="*/ 1898646 w 2896332"/>
              <a:gd name="connsiteY7" fmla="*/ 46 h 1871397"/>
              <a:gd name="connsiteX8" fmla="*/ 1941303 w 2896332"/>
              <a:gd name="connsiteY8" fmla="*/ 293585 h 1871397"/>
              <a:gd name="connsiteX9" fmla="*/ 1974640 w 2896332"/>
              <a:gd name="connsiteY9" fmla="*/ 533402 h 1871397"/>
              <a:gd name="connsiteX10" fmla="*/ 1973469 w 2896332"/>
              <a:gd name="connsiteY10" fmla="*/ 784519 h 1871397"/>
              <a:gd name="connsiteX11" fmla="*/ 1866010 w 2896332"/>
              <a:gd name="connsiteY11" fmla="*/ 878218 h 1871397"/>
              <a:gd name="connsiteX12" fmla="*/ 2733769 w 2896332"/>
              <a:gd name="connsiteY12" fmla="*/ 1387129 h 1871397"/>
              <a:gd name="connsiteX13" fmla="*/ 2694623 w 2896332"/>
              <a:gd name="connsiteY13" fmla="*/ 1639703 h 1871397"/>
              <a:gd name="connsiteX14" fmla="*/ 2385869 w 2896332"/>
              <a:gd name="connsiteY14" fmla="*/ 1585623 h 1871397"/>
              <a:gd name="connsiteX15" fmla="*/ 2074819 w 2896332"/>
              <a:gd name="connsiteY15" fmla="*/ 1565782 h 1871397"/>
              <a:gd name="connsiteX16" fmla="*/ 1739085 w 2896332"/>
              <a:gd name="connsiteY16" fmla="*/ 1871397 h 1871397"/>
              <a:gd name="connsiteX17" fmla="*/ 1648664 w 2896332"/>
              <a:gd name="connsiteY17" fmla="*/ 1582137 h 1871397"/>
              <a:gd name="connsiteX18" fmla="*/ 1376671 w 2896332"/>
              <a:gd name="connsiteY18" fmla="*/ 1700306 h 1871397"/>
              <a:gd name="connsiteX19" fmla="*/ 1415819 w 2896332"/>
              <a:gd name="connsiteY19" fmla="*/ 1334933 h 1871397"/>
              <a:gd name="connsiteX20" fmla="*/ 665501 w 2896332"/>
              <a:gd name="connsiteY20" fmla="*/ 1276212 h 1871397"/>
              <a:gd name="connsiteX21" fmla="*/ 0 w 2896332"/>
              <a:gd name="connsiteY21" fmla="*/ 1126148 h 1871397"/>
              <a:gd name="connsiteX22" fmla="*/ 13050 w 2896332"/>
              <a:gd name="connsiteY22" fmla="*/ 284488 h 1871397"/>
              <a:gd name="connsiteX23" fmla="*/ 1898646 w 2896332"/>
              <a:gd name="connsiteY23" fmla="*/ 46 h 1871397"/>
              <a:gd name="connsiteX0" fmla="*/ 2209609 w 2894163"/>
              <a:gd name="connsiteY0" fmla="*/ 251285 h 1871397"/>
              <a:gd name="connsiteX1" fmla="*/ 2655476 w 2894163"/>
              <a:gd name="connsiteY1" fmla="*/ 584615 h 1871397"/>
              <a:gd name="connsiteX2" fmla="*/ 2828170 w 2894163"/>
              <a:gd name="connsiteY2" fmla="*/ 1010501 h 1871397"/>
              <a:gd name="connsiteX3" fmla="*/ 2883834 w 2894163"/>
              <a:gd name="connsiteY3" fmla="*/ 1308835 h 1871397"/>
              <a:gd name="connsiteX4" fmla="*/ 2792313 w 2894163"/>
              <a:gd name="connsiteY4" fmla="*/ 1690675 h 1871397"/>
              <a:gd name="connsiteX5" fmla="*/ 2651069 w 2894163"/>
              <a:gd name="connsiteY5" fmla="*/ 1156706 h 1871397"/>
              <a:gd name="connsiteX6" fmla="*/ 2209609 w 2894163"/>
              <a:gd name="connsiteY6" fmla="*/ 251285 h 1871397"/>
              <a:gd name="connsiteX7" fmla="*/ 1898646 w 2894163"/>
              <a:gd name="connsiteY7" fmla="*/ 46 h 1871397"/>
              <a:gd name="connsiteX8" fmla="*/ 1941303 w 2894163"/>
              <a:gd name="connsiteY8" fmla="*/ 293585 h 1871397"/>
              <a:gd name="connsiteX9" fmla="*/ 1974640 w 2894163"/>
              <a:gd name="connsiteY9" fmla="*/ 533402 h 1871397"/>
              <a:gd name="connsiteX10" fmla="*/ 1973469 w 2894163"/>
              <a:gd name="connsiteY10" fmla="*/ 784519 h 1871397"/>
              <a:gd name="connsiteX11" fmla="*/ 1866010 w 2894163"/>
              <a:gd name="connsiteY11" fmla="*/ 878218 h 1871397"/>
              <a:gd name="connsiteX12" fmla="*/ 2733769 w 2894163"/>
              <a:gd name="connsiteY12" fmla="*/ 1387129 h 1871397"/>
              <a:gd name="connsiteX13" fmla="*/ 2694623 w 2894163"/>
              <a:gd name="connsiteY13" fmla="*/ 1639703 h 1871397"/>
              <a:gd name="connsiteX14" fmla="*/ 2385869 w 2894163"/>
              <a:gd name="connsiteY14" fmla="*/ 1585623 h 1871397"/>
              <a:gd name="connsiteX15" fmla="*/ 2074819 w 2894163"/>
              <a:gd name="connsiteY15" fmla="*/ 1565782 h 1871397"/>
              <a:gd name="connsiteX16" fmla="*/ 1739085 w 2894163"/>
              <a:gd name="connsiteY16" fmla="*/ 1871397 h 1871397"/>
              <a:gd name="connsiteX17" fmla="*/ 1648664 w 2894163"/>
              <a:gd name="connsiteY17" fmla="*/ 1582137 h 1871397"/>
              <a:gd name="connsiteX18" fmla="*/ 1376671 w 2894163"/>
              <a:gd name="connsiteY18" fmla="*/ 1700306 h 1871397"/>
              <a:gd name="connsiteX19" fmla="*/ 1415819 w 2894163"/>
              <a:gd name="connsiteY19" fmla="*/ 1334933 h 1871397"/>
              <a:gd name="connsiteX20" fmla="*/ 665501 w 2894163"/>
              <a:gd name="connsiteY20" fmla="*/ 1276212 h 1871397"/>
              <a:gd name="connsiteX21" fmla="*/ 0 w 2894163"/>
              <a:gd name="connsiteY21" fmla="*/ 1126148 h 1871397"/>
              <a:gd name="connsiteX22" fmla="*/ 13050 w 2894163"/>
              <a:gd name="connsiteY22" fmla="*/ 284488 h 1871397"/>
              <a:gd name="connsiteX23" fmla="*/ 1898646 w 2894163"/>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914477"/>
              <a:gd name="connsiteY0" fmla="*/ 251285 h 1871397"/>
              <a:gd name="connsiteX1" fmla="*/ 2655476 w 2914477"/>
              <a:gd name="connsiteY1" fmla="*/ 584615 h 1871397"/>
              <a:gd name="connsiteX2" fmla="*/ 2828170 w 2914477"/>
              <a:gd name="connsiteY2" fmla="*/ 1010501 h 1871397"/>
              <a:gd name="connsiteX3" fmla="*/ 2883834 w 2914477"/>
              <a:gd name="connsiteY3" fmla="*/ 1308835 h 1871397"/>
              <a:gd name="connsiteX4" fmla="*/ 2840612 w 2914477"/>
              <a:gd name="connsiteY4" fmla="*/ 1564355 h 1871397"/>
              <a:gd name="connsiteX5" fmla="*/ 2651069 w 2914477"/>
              <a:gd name="connsiteY5" fmla="*/ 1156706 h 1871397"/>
              <a:gd name="connsiteX6" fmla="*/ 2209609 w 2914477"/>
              <a:gd name="connsiteY6" fmla="*/ 251285 h 1871397"/>
              <a:gd name="connsiteX7" fmla="*/ 1898646 w 2914477"/>
              <a:gd name="connsiteY7" fmla="*/ 46 h 1871397"/>
              <a:gd name="connsiteX8" fmla="*/ 1941303 w 2914477"/>
              <a:gd name="connsiteY8" fmla="*/ 293585 h 1871397"/>
              <a:gd name="connsiteX9" fmla="*/ 1974640 w 2914477"/>
              <a:gd name="connsiteY9" fmla="*/ 533402 h 1871397"/>
              <a:gd name="connsiteX10" fmla="*/ 1973469 w 2914477"/>
              <a:gd name="connsiteY10" fmla="*/ 784519 h 1871397"/>
              <a:gd name="connsiteX11" fmla="*/ 1866010 w 2914477"/>
              <a:gd name="connsiteY11" fmla="*/ 878218 h 1871397"/>
              <a:gd name="connsiteX12" fmla="*/ 2733769 w 2914477"/>
              <a:gd name="connsiteY12" fmla="*/ 1387129 h 1871397"/>
              <a:gd name="connsiteX13" fmla="*/ 2694623 w 2914477"/>
              <a:gd name="connsiteY13" fmla="*/ 1639703 h 1871397"/>
              <a:gd name="connsiteX14" fmla="*/ 2385869 w 2914477"/>
              <a:gd name="connsiteY14" fmla="*/ 1585623 h 1871397"/>
              <a:gd name="connsiteX15" fmla="*/ 2074819 w 2914477"/>
              <a:gd name="connsiteY15" fmla="*/ 1565782 h 1871397"/>
              <a:gd name="connsiteX16" fmla="*/ 1739085 w 2914477"/>
              <a:gd name="connsiteY16" fmla="*/ 1871397 h 1871397"/>
              <a:gd name="connsiteX17" fmla="*/ 1648664 w 2914477"/>
              <a:gd name="connsiteY17" fmla="*/ 1582137 h 1871397"/>
              <a:gd name="connsiteX18" fmla="*/ 1376671 w 2914477"/>
              <a:gd name="connsiteY18" fmla="*/ 1700306 h 1871397"/>
              <a:gd name="connsiteX19" fmla="*/ 1415819 w 2914477"/>
              <a:gd name="connsiteY19" fmla="*/ 1334933 h 1871397"/>
              <a:gd name="connsiteX20" fmla="*/ 665501 w 2914477"/>
              <a:gd name="connsiteY20" fmla="*/ 1276212 h 1871397"/>
              <a:gd name="connsiteX21" fmla="*/ 0 w 2914477"/>
              <a:gd name="connsiteY21" fmla="*/ 1126148 h 1871397"/>
              <a:gd name="connsiteX22" fmla="*/ 13050 w 2914477"/>
              <a:gd name="connsiteY22" fmla="*/ 284488 h 1871397"/>
              <a:gd name="connsiteX23" fmla="*/ 1898646 w 2914477"/>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51069 w 2889213"/>
              <a:gd name="connsiteY5" fmla="*/ 1156706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209609 w 2889213"/>
              <a:gd name="connsiteY0" fmla="*/ 251285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209609 w 2889213"/>
              <a:gd name="connsiteY6" fmla="*/ 251285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228993 h 1871397"/>
              <a:gd name="connsiteX1" fmla="*/ 2655476 w 2889213"/>
              <a:gd name="connsiteY1" fmla="*/ 584615 h 1871397"/>
              <a:gd name="connsiteX2" fmla="*/ 2828170 w 2889213"/>
              <a:gd name="connsiteY2" fmla="*/ 1010501 h 1871397"/>
              <a:gd name="connsiteX3" fmla="*/ 2883834 w 2889213"/>
              <a:gd name="connsiteY3" fmla="*/ 1308835 h 1871397"/>
              <a:gd name="connsiteX4" fmla="*/ 2840612 w 2889213"/>
              <a:gd name="connsiteY4" fmla="*/ 1564355 h 1871397"/>
              <a:gd name="connsiteX5" fmla="*/ 2632493 w 2889213"/>
              <a:gd name="connsiteY5" fmla="*/ 1175282 h 1871397"/>
              <a:gd name="connsiteX6" fmla="*/ 2150164 w 2889213"/>
              <a:gd name="connsiteY6" fmla="*/ 228993 h 1871397"/>
              <a:gd name="connsiteX7" fmla="*/ 1898646 w 2889213"/>
              <a:gd name="connsiteY7" fmla="*/ 46 h 1871397"/>
              <a:gd name="connsiteX8" fmla="*/ 1941303 w 2889213"/>
              <a:gd name="connsiteY8" fmla="*/ 293585 h 1871397"/>
              <a:gd name="connsiteX9" fmla="*/ 1974640 w 2889213"/>
              <a:gd name="connsiteY9" fmla="*/ 533402 h 1871397"/>
              <a:gd name="connsiteX10" fmla="*/ 1973469 w 2889213"/>
              <a:gd name="connsiteY10" fmla="*/ 784519 h 1871397"/>
              <a:gd name="connsiteX11" fmla="*/ 1866010 w 2889213"/>
              <a:gd name="connsiteY11" fmla="*/ 878218 h 1871397"/>
              <a:gd name="connsiteX12" fmla="*/ 2733769 w 2889213"/>
              <a:gd name="connsiteY12" fmla="*/ 1387129 h 1871397"/>
              <a:gd name="connsiteX13" fmla="*/ 2694623 w 2889213"/>
              <a:gd name="connsiteY13" fmla="*/ 1639703 h 1871397"/>
              <a:gd name="connsiteX14" fmla="*/ 2385869 w 2889213"/>
              <a:gd name="connsiteY14" fmla="*/ 1585623 h 1871397"/>
              <a:gd name="connsiteX15" fmla="*/ 2074819 w 2889213"/>
              <a:gd name="connsiteY15" fmla="*/ 1565782 h 1871397"/>
              <a:gd name="connsiteX16" fmla="*/ 1739085 w 2889213"/>
              <a:gd name="connsiteY16" fmla="*/ 1871397 h 1871397"/>
              <a:gd name="connsiteX17" fmla="*/ 1648664 w 2889213"/>
              <a:gd name="connsiteY17" fmla="*/ 1582137 h 1871397"/>
              <a:gd name="connsiteX18" fmla="*/ 1376671 w 2889213"/>
              <a:gd name="connsiteY18" fmla="*/ 1700306 h 1871397"/>
              <a:gd name="connsiteX19" fmla="*/ 1415819 w 2889213"/>
              <a:gd name="connsiteY19" fmla="*/ 1334933 h 1871397"/>
              <a:gd name="connsiteX20" fmla="*/ 665501 w 2889213"/>
              <a:gd name="connsiteY20" fmla="*/ 1276212 h 1871397"/>
              <a:gd name="connsiteX21" fmla="*/ 0 w 2889213"/>
              <a:gd name="connsiteY21" fmla="*/ 1126148 h 1871397"/>
              <a:gd name="connsiteX22" fmla="*/ 13050 w 2889213"/>
              <a:gd name="connsiteY22" fmla="*/ 284488 h 1871397"/>
              <a:gd name="connsiteX23" fmla="*/ 1898646 w 2889213"/>
              <a:gd name="connsiteY23" fmla="*/ 46 h 1871397"/>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941303 w 2889213"/>
              <a:gd name="connsiteY8" fmla="*/ 178433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974640 w 2889213"/>
              <a:gd name="connsiteY9" fmla="*/ 418250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826128 w 2889213"/>
              <a:gd name="connsiteY8" fmla="*/ 230447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97081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97081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841 h 1756245"/>
              <a:gd name="connsiteX1" fmla="*/ 2655476 w 2889213"/>
              <a:gd name="connsiteY1" fmla="*/ 469463 h 1756245"/>
              <a:gd name="connsiteX2" fmla="*/ 2828170 w 2889213"/>
              <a:gd name="connsiteY2" fmla="*/ 895349 h 1756245"/>
              <a:gd name="connsiteX3" fmla="*/ 2883834 w 2889213"/>
              <a:gd name="connsiteY3" fmla="*/ 1193683 h 1756245"/>
              <a:gd name="connsiteX4" fmla="*/ 2840612 w 2889213"/>
              <a:gd name="connsiteY4" fmla="*/ 1449203 h 1756245"/>
              <a:gd name="connsiteX5" fmla="*/ 2632493 w 2889213"/>
              <a:gd name="connsiteY5" fmla="*/ 1060130 h 1756245"/>
              <a:gd name="connsiteX6" fmla="*/ 2150164 w 2889213"/>
              <a:gd name="connsiteY6" fmla="*/ 113841 h 1756245"/>
              <a:gd name="connsiteX7" fmla="*/ 1348782 w 2889213"/>
              <a:gd name="connsiteY7" fmla="*/ 68 h 1756245"/>
              <a:gd name="connsiteX8" fmla="*/ 1729530 w 2889213"/>
              <a:gd name="connsiteY8" fmla="*/ 204440 h 1756245"/>
              <a:gd name="connsiteX9" fmla="*/ 1892904 w 2889213"/>
              <a:gd name="connsiteY9" fmla="*/ 459118 h 1756245"/>
              <a:gd name="connsiteX10" fmla="*/ 1973469 w 2889213"/>
              <a:gd name="connsiteY10" fmla="*/ 669367 h 1756245"/>
              <a:gd name="connsiteX11" fmla="*/ 1866010 w 2889213"/>
              <a:gd name="connsiteY11" fmla="*/ 763066 h 1756245"/>
              <a:gd name="connsiteX12" fmla="*/ 2733769 w 2889213"/>
              <a:gd name="connsiteY12" fmla="*/ 1271977 h 1756245"/>
              <a:gd name="connsiteX13" fmla="*/ 2694623 w 2889213"/>
              <a:gd name="connsiteY13" fmla="*/ 1524551 h 1756245"/>
              <a:gd name="connsiteX14" fmla="*/ 2385869 w 2889213"/>
              <a:gd name="connsiteY14" fmla="*/ 1470471 h 1756245"/>
              <a:gd name="connsiteX15" fmla="*/ 2074819 w 2889213"/>
              <a:gd name="connsiteY15" fmla="*/ 1450630 h 1756245"/>
              <a:gd name="connsiteX16" fmla="*/ 1739085 w 2889213"/>
              <a:gd name="connsiteY16" fmla="*/ 1756245 h 1756245"/>
              <a:gd name="connsiteX17" fmla="*/ 1648664 w 2889213"/>
              <a:gd name="connsiteY17" fmla="*/ 1466985 h 1756245"/>
              <a:gd name="connsiteX18" fmla="*/ 1376671 w 2889213"/>
              <a:gd name="connsiteY18" fmla="*/ 1585154 h 1756245"/>
              <a:gd name="connsiteX19" fmla="*/ 1415819 w 2889213"/>
              <a:gd name="connsiteY19" fmla="*/ 1219781 h 1756245"/>
              <a:gd name="connsiteX20" fmla="*/ 665501 w 2889213"/>
              <a:gd name="connsiteY20" fmla="*/ 1161060 h 1756245"/>
              <a:gd name="connsiteX21" fmla="*/ 0 w 2889213"/>
              <a:gd name="connsiteY21" fmla="*/ 1010996 h 1756245"/>
              <a:gd name="connsiteX22" fmla="*/ 13050 w 2889213"/>
              <a:gd name="connsiteY22" fmla="*/ 169336 h 1756245"/>
              <a:gd name="connsiteX23" fmla="*/ 1348782 w 2889213"/>
              <a:gd name="connsiteY23" fmla="*/ 68 h 1756245"/>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92904 w 2889213"/>
              <a:gd name="connsiteY9" fmla="*/ 459050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48320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29530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756177"/>
              <a:gd name="connsiteX1" fmla="*/ 2655476 w 2889213"/>
              <a:gd name="connsiteY1" fmla="*/ 469395 h 1756177"/>
              <a:gd name="connsiteX2" fmla="*/ 2828170 w 2889213"/>
              <a:gd name="connsiteY2" fmla="*/ 895281 h 1756177"/>
              <a:gd name="connsiteX3" fmla="*/ 2883834 w 2889213"/>
              <a:gd name="connsiteY3" fmla="*/ 1193615 h 1756177"/>
              <a:gd name="connsiteX4" fmla="*/ 2840612 w 2889213"/>
              <a:gd name="connsiteY4" fmla="*/ 1449135 h 1756177"/>
              <a:gd name="connsiteX5" fmla="*/ 2632493 w 2889213"/>
              <a:gd name="connsiteY5" fmla="*/ 1060062 h 1756177"/>
              <a:gd name="connsiteX6" fmla="*/ 2150164 w 2889213"/>
              <a:gd name="connsiteY6" fmla="*/ 113773 h 1756177"/>
              <a:gd name="connsiteX7" fmla="*/ 1348782 w 2889213"/>
              <a:gd name="connsiteY7" fmla="*/ 0 h 1756177"/>
              <a:gd name="connsiteX8" fmla="*/ 1714668 w 2889213"/>
              <a:gd name="connsiteY8" fmla="*/ 204372 h 1756177"/>
              <a:gd name="connsiteX9" fmla="*/ 1866896 w 2889213"/>
              <a:gd name="connsiteY9" fmla="*/ 462766 h 1756177"/>
              <a:gd name="connsiteX10" fmla="*/ 1973469 w 2889213"/>
              <a:gd name="connsiteY10" fmla="*/ 669299 h 1756177"/>
              <a:gd name="connsiteX11" fmla="*/ 1866010 w 2889213"/>
              <a:gd name="connsiteY11" fmla="*/ 762998 h 1756177"/>
              <a:gd name="connsiteX12" fmla="*/ 2733769 w 2889213"/>
              <a:gd name="connsiteY12" fmla="*/ 1271909 h 1756177"/>
              <a:gd name="connsiteX13" fmla="*/ 2694623 w 2889213"/>
              <a:gd name="connsiteY13" fmla="*/ 1524483 h 1756177"/>
              <a:gd name="connsiteX14" fmla="*/ 2385869 w 2889213"/>
              <a:gd name="connsiteY14" fmla="*/ 1470403 h 1756177"/>
              <a:gd name="connsiteX15" fmla="*/ 2074819 w 2889213"/>
              <a:gd name="connsiteY15" fmla="*/ 1450562 h 1756177"/>
              <a:gd name="connsiteX16" fmla="*/ 1739085 w 2889213"/>
              <a:gd name="connsiteY16" fmla="*/ 1756177 h 1756177"/>
              <a:gd name="connsiteX17" fmla="*/ 1648664 w 2889213"/>
              <a:gd name="connsiteY17" fmla="*/ 1466917 h 1756177"/>
              <a:gd name="connsiteX18" fmla="*/ 1376671 w 2889213"/>
              <a:gd name="connsiteY18" fmla="*/ 1585086 h 1756177"/>
              <a:gd name="connsiteX19" fmla="*/ 1415819 w 2889213"/>
              <a:gd name="connsiteY19" fmla="*/ 1219713 h 1756177"/>
              <a:gd name="connsiteX20" fmla="*/ 665501 w 2889213"/>
              <a:gd name="connsiteY20" fmla="*/ 1160992 h 1756177"/>
              <a:gd name="connsiteX21" fmla="*/ 0 w 2889213"/>
              <a:gd name="connsiteY21" fmla="*/ 1010928 h 1756177"/>
              <a:gd name="connsiteX22" fmla="*/ 13050 w 2889213"/>
              <a:gd name="connsiteY22" fmla="*/ 169268 h 1756177"/>
              <a:gd name="connsiteX23" fmla="*/ 1348782 w 2889213"/>
              <a:gd name="connsiteY23" fmla="*/ 0 h 1756177"/>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30"/>
              <a:gd name="connsiteX1" fmla="*/ 2655476 w 2889213"/>
              <a:gd name="connsiteY1" fmla="*/ 469395 h 1800430"/>
              <a:gd name="connsiteX2" fmla="*/ 2828170 w 2889213"/>
              <a:gd name="connsiteY2" fmla="*/ 895281 h 1800430"/>
              <a:gd name="connsiteX3" fmla="*/ 2883834 w 2889213"/>
              <a:gd name="connsiteY3" fmla="*/ 1193615 h 1800430"/>
              <a:gd name="connsiteX4" fmla="*/ 2840612 w 2889213"/>
              <a:gd name="connsiteY4" fmla="*/ 1449135 h 1800430"/>
              <a:gd name="connsiteX5" fmla="*/ 2632493 w 2889213"/>
              <a:gd name="connsiteY5" fmla="*/ 1060062 h 1800430"/>
              <a:gd name="connsiteX6" fmla="*/ 2150164 w 2889213"/>
              <a:gd name="connsiteY6" fmla="*/ 113773 h 1800430"/>
              <a:gd name="connsiteX7" fmla="*/ 1348782 w 2889213"/>
              <a:gd name="connsiteY7" fmla="*/ 0 h 1800430"/>
              <a:gd name="connsiteX8" fmla="*/ 1714668 w 2889213"/>
              <a:gd name="connsiteY8" fmla="*/ 204372 h 1800430"/>
              <a:gd name="connsiteX9" fmla="*/ 1866896 w 2889213"/>
              <a:gd name="connsiteY9" fmla="*/ 462766 h 1800430"/>
              <a:gd name="connsiteX10" fmla="*/ 1973469 w 2889213"/>
              <a:gd name="connsiteY10" fmla="*/ 669299 h 1800430"/>
              <a:gd name="connsiteX11" fmla="*/ 1866010 w 2889213"/>
              <a:gd name="connsiteY11" fmla="*/ 762998 h 1800430"/>
              <a:gd name="connsiteX12" fmla="*/ 2733769 w 2889213"/>
              <a:gd name="connsiteY12" fmla="*/ 1271909 h 1800430"/>
              <a:gd name="connsiteX13" fmla="*/ 2694623 w 2889213"/>
              <a:gd name="connsiteY13" fmla="*/ 1524483 h 1800430"/>
              <a:gd name="connsiteX14" fmla="*/ 2385869 w 2889213"/>
              <a:gd name="connsiteY14" fmla="*/ 1470403 h 1800430"/>
              <a:gd name="connsiteX15" fmla="*/ 2191986 w 2889213"/>
              <a:gd name="connsiteY15" fmla="*/ 1800407 h 1800430"/>
              <a:gd name="connsiteX16" fmla="*/ 2074819 w 2889213"/>
              <a:gd name="connsiteY16" fmla="*/ 1450562 h 1800430"/>
              <a:gd name="connsiteX17" fmla="*/ 1739085 w 2889213"/>
              <a:gd name="connsiteY17" fmla="*/ 1756177 h 1800430"/>
              <a:gd name="connsiteX18" fmla="*/ 1648664 w 2889213"/>
              <a:gd name="connsiteY18" fmla="*/ 1466917 h 1800430"/>
              <a:gd name="connsiteX19" fmla="*/ 1376671 w 2889213"/>
              <a:gd name="connsiteY19" fmla="*/ 1585086 h 1800430"/>
              <a:gd name="connsiteX20" fmla="*/ 1415819 w 2889213"/>
              <a:gd name="connsiteY20" fmla="*/ 1219713 h 1800430"/>
              <a:gd name="connsiteX21" fmla="*/ 665501 w 2889213"/>
              <a:gd name="connsiteY21" fmla="*/ 1160992 h 1800430"/>
              <a:gd name="connsiteX22" fmla="*/ 0 w 2889213"/>
              <a:gd name="connsiteY22" fmla="*/ 1010928 h 1800430"/>
              <a:gd name="connsiteX23" fmla="*/ 13050 w 2889213"/>
              <a:gd name="connsiteY23" fmla="*/ 169268 h 1800430"/>
              <a:gd name="connsiteX24" fmla="*/ 1348782 w 2889213"/>
              <a:gd name="connsiteY24" fmla="*/ 0 h 1800430"/>
              <a:gd name="connsiteX0" fmla="*/ 2150164 w 2889213"/>
              <a:gd name="connsiteY0" fmla="*/ 113773 h 1800456"/>
              <a:gd name="connsiteX1" fmla="*/ 2655476 w 2889213"/>
              <a:gd name="connsiteY1" fmla="*/ 469395 h 1800456"/>
              <a:gd name="connsiteX2" fmla="*/ 2828170 w 2889213"/>
              <a:gd name="connsiteY2" fmla="*/ 895281 h 1800456"/>
              <a:gd name="connsiteX3" fmla="*/ 2883834 w 2889213"/>
              <a:gd name="connsiteY3" fmla="*/ 1193615 h 1800456"/>
              <a:gd name="connsiteX4" fmla="*/ 2840612 w 2889213"/>
              <a:gd name="connsiteY4" fmla="*/ 1449135 h 1800456"/>
              <a:gd name="connsiteX5" fmla="*/ 2632493 w 2889213"/>
              <a:gd name="connsiteY5" fmla="*/ 1060062 h 1800456"/>
              <a:gd name="connsiteX6" fmla="*/ 2150164 w 2889213"/>
              <a:gd name="connsiteY6" fmla="*/ 113773 h 1800456"/>
              <a:gd name="connsiteX7" fmla="*/ 1348782 w 2889213"/>
              <a:gd name="connsiteY7" fmla="*/ 0 h 1800456"/>
              <a:gd name="connsiteX8" fmla="*/ 1714668 w 2889213"/>
              <a:gd name="connsiteY8" fmla="*/ 204372 h 1800456"/>
              <a:gd name="connsiteX9" fmla="*/ 1866896 w 2889213"/>
              <a:gd name="connsiteY9" fmla="*/ 462766 h 1800456"/>
              <a:gd name="connsiteX10" fmla="*/ 1973469 w 2889213"/>
              <a:gd name="connsiteY10" fmla="*/ 669299 h 1800456"/>
              <a:gd name="connsiteX11" fmla="*/ 1866010 w 2889213"/>
              <a:gd name="connsiteY11" fmla="*/ 762998 h 1800456"/>
              <a:gd name="connsiteX12" fmla="*/ 2733769 w 2889213"/>
              <a:gd name="connsiteY12" fmla="*/ 1271909 h 1800456"/>
              <a:gd name="connsiteX13" fmla="*/ 2694623 w 2889213"/>
              <a:gd name="connsiteY13" fmla="*/ 1524483 h 1800456"/>
              <a:gd name="connsiteX14" fmla="*/ 2385869 w 2889213"/>
              <a:gd name="connsiteY14" fmla="*/ 1470403 h 1800456"/>
              <a:gd name="connsiteX15" fmla="*/ 2191986 w 2889213"/>
              <a:gd name="connsiteY15" fmla="*/ 1800407 h 1800456"/>
              <a:gd name="connsiteX16" fmla="*/ 2074819 w 2889213"/>
              <a:gd name="connsiteY16" fmla="*/ 1450562 h 1800456"/>
              <a:gd name="connsiteX17" fmla="*/ 1739085 w 2889213"/>
              <a:gd name="connsiteY17" fmla="*/ 1756177 h 1800456"/>
              <a:gd name="connsiteX18" fmla="*/ 1648664 w 2889213"/>
              <a:gd name="connsiteY18" fmla="*/ 1466917 h 1800456"/>
              <a:gd name="connsiteX19" fmla="*/ 1376671 w 2889213"/>
              <a:gd name="connsiteY19" fmla="*/ 1585086 h 1800456"/>
              <a:gd name="connsiteX20" fmla="*/ 1415819 w 2889213"/>
              <a:gd name="connsiteY20" fmla="*/ 1219713 h 1800456"/>
              <a:gd name="connsiteX21" fmla="*/ 665501 w 2889213"/>
              <a:gd name="connsiteY21" fmla="*/ 1160992 h 1800456"/>
              <a:gd name="connsiteX22" fmla="*/ 0 w 2889213"/>
              <a:gd name="connsiteY22" fmla="*/ 1010928 h 1800456"/>
              <a:gd name="connsiteX23" fmla="*/ 13050 w 2889213"/>
              <a:gd name="connsiteY23" fmla="*/ 169268 h 1800456"/>
              <a:gd name="connsiteX24" fmla="*/ 1348782 w 2889213"/>
              <a:gd name="connsiteY24" fmla="*/ 0 h 1800456"/>
              <a:gd name="connsiteX0" fmla="*/ 2150164 w 2889213"/>
              <a:gd name="connsiteY0" fmla="*/ 113773 h 1811599"/>
              <a:gd name="connsiteX1" fmla="*/ 2655476 w 2889213"/>
              <a:gd name="connsiteY1" fmla="*/ 469395 h 1811599"/>
              <a:gd name="connsiteX2" fmla="*/ 2828170 w 2889213"/>
              <a:gd name="connsiteY2" fmla="*/ 895281 h 1811599"/>
              <a:gd name="connsiteX3" fmla="*/ 2883834 w 2889213"/>
              <a:gd name="connsiteY3" fmla="*/ 1193615 h 1811599"/>
              <a:gd name="connsiteX4" fmla="*/ 2840612 w 2889213"/>
              <a:gd name="connsiteY4" fmla="*/ 1449135 h 1811599"/>
              <a:gd name="connsiteX5" fmla="*/ 2632493 w 2889213"/>
              <a:gd name="connsiteY5" fmla="*/ 1060062 h 1811599"/>
              <a:gd name="connsiteX6" fmla="*/ 2150164 w 2889213"/>
              <a:gd name="connsiteY6" fmla="*/ 113773 h 1811599"/>
              <a:gd name="connsiteX7" fmla="*/ 1348782 w 2889213"/>
              <a:gd name="connsiteY7" fmla="*/ 0 h 1811599"/>
              <a:gd name="connsiteX8" fmla="*/ 1714668 w 2889213"/>
              <a:gd name="connsiteY8" fmla="*/ 204372 h 1811599"/>
              <a:gd name="connsiteX9" fmla="*/ 1866896 w 2889213"/>
              <a:gd name="connsiteY9" fmla="*/ 462766 h 1811599"/>
              <a:gd name="connsiteX10" fmla="*/ 1973469 w 2889213"/>
              <a:gd name="connsiteY10" fmla="*/ 669299 h 1811599"/>
              <a:gd name="connsiteX11" fmla="*/ 1866010 w 2889213"/>
              <a:gd name="connsiteY11" fmla="*/ 762998 h 1811599"/>
              <a:gd name="connsiteX12" fmla="*/ 2733769 w 2889213"/>
              <a:gd name="connsiteY12" fmla="*/ 1271909 h 1811599"/>
              <a:gd name="connsiteX13" fmla="*/ 2694623 w 2889213"/>
              <a:gd name="connsiteY13" fmla="*/ 1524483 h 1811599"/>
              <a:gd name="connsiteX14" fmla="*/ 2385869 w 2889213"/>
              <a:gd name="connsiteY14" fmla="*/ 1470403 h 1811599"/>
              <a:gd name="connsiteX15" fmla="*/ 2214278 w 2889213"/>
              <a:gd name="connsiteY15" fmla="*/ 1811553 h 1811599"/>
              <a:gd name="connsiteX16" fmla="*/ 2074819 w 2889213"/>
              <a:gd name="connsiteY16" fmla="*/ 1450562 h 1811599"/>
              <a:gd name="connsiteX17" fmla="*/ 1739085 w 2889213"/>
              <a:gd name="connsiteY17" fmla="*/ 1756177 h 1811599"/>
              <a:gd name="connsiteX18" fmla="*/ 1648664 w 2889213"/>
              <a:gd name="connsiteY18" fmla="*/ 1466917 h 1811599"/>
              <a:gd name="connsiteX19" fmla="*/ 1376671 w 2889213"/>
              <a:gd name="connsiteY19" fmla="*/ 1585086 h 1811599"/>
              <a:gd name="connsiteX20" fmla="*/ 1415819 w 2889213"/>
              <a:gd name="connsiteY20" fmla="*/ 1219713 h 1811599"/>
              <a:gd name="connsiteX21" fmla="*/ 665501 w 2889213"/>
              <a:gd name="connsiteY21" fmla="*/ 1160992 h 1811599"/>
              <a:gd name="connsiteX22" fmla="*/ 0 w 2889213"/>
              <a:gd name="connsiteY22" fmla="*/ 1010928 h 1811599"/>
              <a:gd name="connsiteX23" fmla="*/ 13050 w 2889213"/>
              <a:gd name="connsiteY23" fmla="*/ 169268 h 1811599"/>
              <a:gd name="connsiteX24" fmla="*/ 1348782 w 2889213"/>
              <a:gd name="connsiteY24" fmla="*/ 0 h 1811599"/>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 name="connsiteX0" fmla="*/ 2150164 w 2889213"/>
              <a:gd name="connsiteY0" fmla="*/ 113773 h 1811553"/>
              <a:gd name="connsiteX1" fmla="*/ 2655476 w 2889213"/>
              <a:gd name="connsiteY1" fmla="*/ 469395 h 1811553"/>
              <a:gd name="connsiteX2" fmla="*/ 2828170 w 2889213"/>
              <a:gd name="connsiteY2" fmla="*/ 895281 h 1811553"/>
              <a:gd name="connsiteX3" fmla="*/ 2883834 w 2889213"/>
              <a:gd name="connsiteY3" fmla="*/ 1193615 h 1811553"/>
              <a:gd name="connsiteX4" fmla="*/ 2840612 w 2889213"/>
              <a:gd name="connsiteY4" fmla="*/ 1449135 h 1811553"/>
              <a:gd name="connsiteX5" fmla="*/ 2632493 w 2889213"/>
              <a:gd name="connsiteY5" fmla="*/ 1060062 h 1811553"/>
              <a:gd name="connsiteX6" fmla="*/ 2150164 w 2889213"/>
              <a:gd name="connsiteY6" fmla="*/ 113773 h 1811553"/>
              <a:gd name="connsiteX7" fmla="*/ 1348782 w 2889213"/>
              <a:gd name="connsiteY7" fmla="*/ 0 h 1811553"/>
              <a:gd name="connsiteX8" fmla="*/ 1714668 w 2889213"/>
              <a:gd name="connsiteY8" fmla="*/ 204372 h 1811553"/>
              <a:gd name="connsiteX9" fmla="*/ 1866896 w 2889213"/>
              <a:gd name="connsiteY9" fmla="*/ 462766 h 1811553"/>
              <a:gd name="connsiteX10" fmla="*/ 1973469 w 2889213"/>
              <a:gd name="connsiteY10" fmla="*/ 669299 h 1811553"/>
              <a:gd name="connsiteX11" fmla="*/ 1866010 w 2889213"/>
              <a:gd name="connsiteY11" fmla="*/ 762998 h 1811553"/>
              <a:gd name="connsiteX12" fmla="*/ 2733769 w 2889213"/>
              <a:gd name="connsiteY12" fmla="*/ 1271909 h 1811553"/>
              <a:gd name="connsiteX13" fmla="*/ 2694623 w 2889213"/>
              <a:gd name="connsiteY13" fmla="*/ 1524483 h 1811553"/>
              <a:gd name="connsiteX14" fmla="*/ 2385869 w 2889213"/>
              <a:gd name="connsiteY14" fmla="*/ 1470403 h 1811553"/>
              <a:gd name="connsiteX15" fmla="*/ 2214278 w 2889213"/>
              <a:gd name="connsiteY15" fmla="*/ 1811553 h 1811553"/>
              <a:gd name="connsiteX16" fmla="*/ 2074819 w 2889213"/>
              <a:gd name="connsiteY16" fmla="*/ 1450562 h 1811553"/>
              <a:gd name="connsiteX17" fmla="*/ 1739085 w 2889213"/>
              <a:gd name="connsiteY17" fmla="*/ 1756177 h 1811553"/>
              <a:gd name="connsiteX18" fmla="*/ 1648664 w 2889213"/>
              <a:gd name="connsiteY18" fmla="*/ 1466917 h 1811553"/>
              <a:gd name="connsiteX19" fmla="*/ 1376671 w 2889213"/>
              <a:gd name="connsiteY19" fmla="*/ 1585086 h 1811553"/>
              <a:gd name="connsiteX20" fmla="*/ 1415819 w 2889213"/>
              <a:gd name="connsiteY20" fmla="*/ 1219713 h 1811553"/>
              <a:gd name="connsiteX21" fmla="*/ 665501 w 2889213"/>
              <a:gd name="connsiteY21" fmla="*/ 1160992 h 1811553"/>
              <a:gd name="connsiteX22" fmla="*/ 0 w 2889213"/>
              <a:gd name="connsiteY22" fmla="*/ 1010928 h 1811553"/>
              <a:gd name="connsiteX23" fmla="*/ 13050 w 2889213"/>
              <a:gd name="connsiteY23" fmla="*/ 169268 h 1811553"/>
              <a:gd name="connsiteX24" fmla="*/ 1348782 w 2889213"/>
              <a:gd name="connsiteY24" fmla="*/ 0 h 18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89213" h="1811553">
                <a:moveTo>
                  <a:pt x="2150164" y="113773"/>
                </a:moveTo>
                <a:lnTo>
                  <a:pt x="2655476" y="469395"/>
                </a:lnTo>
                <a:cubicBezTo>
                  <a:pt x="2724937" y="612627"/>
                  <a:pt x="2790110" y="774578"/>
                  <a:pt x="2828170" y="895281"/>
                </a:cubicBezTo>
                <a:cubicBezTo>
                  <a:pt x="2845006" y="1009922"/>
                  <a:pt x="2872906" y="1094971"/>
                  <a:pt x="2883834" y="1193615"/>
                </a:cubicBezTo>
                <a:cubicBezTo>
                  <a:pt x="2898597" y="1276508"/>
                  <a:pt x="2882583" y="1383685"/>
                  <a:pt x="2840612" y="1449135"/>
                </a:cubicBezTo>
                <a:cubicBezTo>
                  <a:pt x="2801112" y="1388173"/>
                  <a:pt x="2764708" y="1276910"/>
                  <a:pt x="2632493" y="1060062"/>
                </a:cubicBezTo>
                <a:cubicBezTo>
                  <a:pt x="2521003" y="837054"/>
                  <a:pt x="2268591" y="370791"/>
                  <a:pt x="2150164" y="113773"/>
                </a:cubicBezTo>
                <a:close/>
                <a:moveTo>
                  <a:pt x="1348782" y="0"/>
                </a:moveTo>
                <a:cubicBezTo>
                  <a:pt x="1445338" y="154432"/>
                  <a:pt x="1639668" y="165874"/>
                  <a:pt x="1714668" y="204372"/>
                </a:cubicBezTo>
                <a:cubicBezTo>
                  <a:pt x="1723722" y="285320"/>
                  <a:pt x="1831199" y="402612"/>
                  <a:pt x="1866896" y="462766"/>
                </a:cubicBezTo>
                <a:cubicBezTo>
                  <a:pt x="1913125" y="544588"/>
                  <a:pt x="1935949" y="596454"/>
                  <a:pt x="1973469" y="669299"/>
                </a:cubicBezTo>
                <a:cubicBezTo>
                  <a:pt x="1909251" y="682689"/>
                  <a:pt x="1863715" y="712895"/>
                  <a:pt x="1866010" y="762998"/>
                </a:cubicBezTo>
                <a:cubicBezTo>
                  <a:pt x="1884495" y="971782"/>
                  <a:pt x="2517373" y="1008755"/>
                  <a:pt x="2733769" y="1271909"/>
                </a:cubicBezTo>
                <a:cubicBezTo>
                  <a:pt x="2839248" y="1365427"/>
                  <a:pt x="2779441" y="1512521"/>
                  <a:pt x="2694623" y="1524483"/>
                </a:cubicBezTo>
                <a:cubicBezTo>
                  <a:pt x="2575007" y="1522308"/>
                  <a:pt x="2538107" y="1485627"/>
                  <a:pt x="2385869" y="1470403"/>
                </a:cubicBezTo>
                <a:cubicBezTo>
                  <a:pt x="2333676" y="1639614"/>
                  <a:pt x="2280982" y="1755416"/>
                  <a:pt x="2214278" y="1811553"/>
                </a:cubicBezTo>
                <a:cubicBezTo>
                  <a:pt x="2147576" y="1804531"/>
                  <a:pt x="2033271" y="1685187"/>
                  <a:pt x="2074819" y="1450562"/>
                </a:cubicBezTo>
                <a:cubicBezTo>
                  <a:pt x="1992109" y="1541380"/>
                  <a:pt x="1856720" y="1716561"/>
                  <a:pt x="1739085" y="1756177"/>
                </a:cubicBezTo>
                <a:cubicBezTo>
                  <a:pt x="1647742" y="1688758"/>
                  <a:pt x="1625791" y="1561162"/>
                  <a:pt x="1648664" y="1466917"/>
                </a:cubicBezTo>
                <a:cubicBezTo>
                  <a:pt x="1575908" y="1517602"/>
                  <a:pt x="1475987" y="1575732"/>
                  <a:pt x="1376671" y="1585086"/>
                </a:cubicBezTo>
                <a:cubicBezTo>
                  <a:pt x="1265755" y="1421973"/>
                  <a:pt x="1344050" y="1304532"/>
                  <a:pt x="1415819" y="1219713"/>
                </a:cubicBezTo>
                <a:cubicBezTo>
                  <a:pt x="1106992" y="1284958"/>
                  <a:pt x="922130" y="1226237"/>
                  <a:pt x="665501" y="1160992"/>
                </a:cubicBezTo>
                <a:cubicBezTo>
                  <a:pt x="467591" y="1128369"/>
                  <a:pt x="282729" y="1004403"/>
                  <a:pt x="0" y="1010928"/>
                </a:cubicBezTo>
                <a:lnTo>
                  <a:pt x="13050" y="169268"/>
                </a:lnTo>
                <a:cubicBezTo>
                  <a:pt x="722590" y="234513"/>
                  <a:pt x="1132701" y="28762"/>
                  <a:pt x="1348782" y="0"/>
                </a:cubicBezTo>
                <a:close/>
              </a:path>
            </a:pathLst>
          </a:custGeom>
          <a:gradFill>
            <a:gsLst>
              <a:gs pos="0">
                <a:srgbClr val="F2A40D">
                  <a:lumMod val="50000"/>
                  <a:lumOff val="50000"/>
                </a:srgbClr>
              </a:gs>
              <a:gs pos="100000">
                <a:srgbClr val="F2A40D">
                  <a:lumMod val="50000"/>
                  <a:lumOff val="50000"/>
                </a:srgbClr>
              </a:gs>
            </a:gsLst>
            <a:lin ang="19800000" scaled="0"/>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prstClr val="white"/>
              </a:solidFill>
              <a:effectLst/>
              <a:uLnTx/>
              <a:uFillTx/>
              <a:latin typeface="Arial" panose="020B0604020202020204" pitchFamily="34" charset="0"/>
              <a:ea typeface="Arial Unicode MS"/>
              <a:cs typeface="Arial" panose="020B0604020202020204" pitchFamily="34" charset="0"/>
            </a:endParaRPr>
          </a:p>
        </p:txBody>
      </p:sp>
      <p:grpSp>
        <p:nvGrpSpPr>
          <p:cNvPr id="28" name="Group 27">
            <a:extLst>
              <a:ext uri="{FF2B5EF4-FFF2-40B4-BE49-F238E27FC236}">
                <a16:creationId xmlns="" xmlns:a16="http://schemas.microsoft.com/office/drawing/2014/main" id="{4FDAED19-F49D-447A-842A-184EB330853A}"/>
              </a:ext>
            </a:extLst>
          </p:cNvPr>
          <p:cNvGrpSpPr/>
          <p:nvPr/>
        </p:nvGrpSpPr>
        <p:grpSpPr>
          <a:xfrm rot="19917947">
            <a:off x="1328070" y="1938530"/>
            <a:ext cx="1665869" cy="3558872"/>
            <a:chOff x="1359132" y="345882"/>
            <a:chExt cx="1966239" cy="4200564"/>
          </a:xfrm>
        </p:grpSpPr>
        <p:grpSp>
          <p:nvGrpSpPr>
            <p:cNvPr id="29" name="Group 28">
              <a:extLst>
                <a:ext uri="{FF2B5EF4-FFF2-40B4-BE49-F238E27FC236}">
                  <a16:creationId xmlns="" xmlns:a16="http://schemas.microsoft.com/office/drawing/2014/main" id="{5E3B19EF-86AA-410C-8ED3-8B560410BFF4}"/>
                </a:ext>
              </a:extLst>
            </p:cNvPr>
            <p:cNvGrpSpPr/>
            <p:nvPr/>
          </p:nvGrpSpPr>
          <p:grpSpPr>
            <a:xfrm>
              <a:off x="2073901" y="2186669"/>
              <a:ext cx="501313" cy="2359777"/>
              <a:chOff x="2810055" y="1677194"/>
              <a:chExt cx="535258" cy="2519562"/>
            </a:xfrm>
          </p:grpSpPr>
          <p:sp>
            <p:nvSpPr>
              <p:cNvPr id="42" name="Rectangle 8">
                <a:extLst>
                  <a:ext uri="{FF2B5EF4-FFF2-40B4-BE49-F238E27FC236}">
                    <a16:creationId xmlns="" xmlns:a16="http://schemas.microsoft.com/office/drawing/2014/main" id="{54193B39-218F-4B6C-A874-083DD42FF48C}"/>
                  </a:ext>
                </a:extLst>
              </p:cNvPr>
              <p:cNvSpPr/>
              <p:nvPr/>
            </p:nvSpPr>
            <p:spPr>
              <a:xfrm>
                <a:off x="2810675" y="3399597"/>
                <a:ext cx="534638" cy="779141"/>
              </a:xfrm>
              <a:custGeom>
                <a:avLst/>
                <a:gdLst/>
                <a:ahLst/>
                <a:cxnLst/>
                <a:rect l="l" t="t" r="r" b="b"/>
                <a:pathLst>
                  <a:path w="1802378" h="1800199">
                    <a:moveTo>
                      <a:pt x="0" y="0"/>
                    </a:moveTo>
                    <a:lnTo>
                      <a:pt x="1802378" y="0"/>
                    </a:lnTo>
                    <a:lnTo>
                      <a:pt x="1802378" y="289727"/>
                    </a:lnTo>
                    <a:lnTo>
                      <a:pt x="1801366" y="289727"/>
                    </a:lnTo>
                    <a:lnTo>
                      <a:pt x="901188" y="1800199"/>
                    </a:lnTo>
                    <a:lnTo>
                      <a:pt x="1012" y="289727"/>
                    </a:lnTo>
                    <a:lnTo>
                      <a:pt x="0" y="289727"/>
                    </a:lnTo>
                    <a:lnTo>
                      <a:pt x="0" y="288030"/>
                    </a:lnTo>
                    <a:close/>
                  </a:path>
                </a:pathLst>
              </a:custGeom>
              <a:gradFill>
                <a:gsLst>
                  <a:gs pos="0">
                    <a:schemeClr val="accent2">
                      <a:lumMod val="70000"/>
                      <a:lumOff val="30000"/>
                    </a:schemeClr>
                  </a:gs>
                  <a:gs pos="100000">
                    <a:schemeClr val="accent2">
                      <a:lumMod val="70000"/>
                      <a:lumOff val="3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3" name="Rectangle 8">
                <a:extLst>
                  <a:ext uri="{FF2B5EF4-FFF2-40B4-BE49-F238E27FC236}">
                    <a16:creationId xmlns="" xmlns:a16="http://schemas.microsoft.com/office/drawing/2014/main" id="{3C44139D-44A5-4220-A59E-8E507D133FFC}"/>
                  </a:ext>
                </a:extLst>
              </p:cNvPr>
              <p:cNvSpPr/>
              <p:nvPr/>
            </p:nvSpPr>
            <p:spPr>
              <a:xfrm>
                <a:off x="2984722" y="3392706"/>
                <a:ext cx="180870" cy="787996"/>
              </a:xfrm>
              <a:custGeom>
                <a:avLst/>
                <a:gdLst>
                  <a:gd name="connsiteX0" fmla="*/ 0 w 1359043"/>
                  <a:gd name="connsiteY0" fmla="*/ 0 h 1813992"/>
                  <a:gd name="connsiteX1" fmla="*/ 1359043 w 1359043"/>
                  <a:gd name="connsiteY1" fmla="*/ 0 h 1813992"/>
                  <a:gd name="connsiteX2" fmla="*/ 1359043 w 1359043"/>
                  <a:gd name="connsiteY2" fmla="*/ 212596 h 1813992"/>
                  <a:gd name="connsiteX3" fmla="*/ 806822 w 1359043"/>
                  <a:gd name="connsiteY3" fmla="*/ 1813992 h 1813992"/>
                  <a:gd name="connsiteX4" fmla="*/ 1012 w 1359043"/>
                  <a:gd name="connsiteY4" fmla="*/ 289727 h 1813992"/>
                  <a:gd name="connsiteX5" fmla="*/ 0 w 1359043"/>
                  <a:gd name="connsiteY5" fmla="*/ 289727 h 1813992"/>
                  <a:gd name="connsiteX6" fmla="*/ 0 w 1359043"/>
                  <a:gd name="connsiteY6" fmla="*/ 288030 h 1813992"/>
                  <a:gd name="connsiteX7" fmla="*/ 0 w 1359043"/>
                  <a:gd name="connsiteY7" fmla="*/ 0 h 1813992"/>
                  <a:gd name="connsiteX0" fmla="*/ 0 w 1359043"/>
                  <a:gd name="connsiteY0" fmla="*/ 0 h 1820658"/>
                  <a:gd name="connsiteX1" fmla="*/ 1359043 w 1359043"/>
                  <a:gd name="connsiteY1" fmla="*/ 0 h 1820658"/>
                  <a:gd name="connsiteX2" fmla="*/ 1359043 w 1359043"/>
                  <a:gd name="connsiteY2" fmla="*/ 212596 h 1820658"/>
                  <a:gd name="connsiteX3" fmla="*/ 720119 w 1359043"/>
                  <a:gd name="connsiteY3" fmla="*/ 1820658 h 1820658"/>
                  <a:gd name="connsiteX4" fmla="*/ 1012 w 1359043"/>
                  <a:gd name="connsiteY4" fmla="*/ 289727 h 1820658"/>
                  <a:gd name="connsiteX5" fmla="*/ 0 w 1359043"/>
                  <a:gd name="connsiteY5" fmla="*/ 289727 h 1820658"/>
                  <a:gd name="connsiteX6" fmla="*/ 0 w 1359043"/>
                  <a:gd name="connsiteY6" fmla="*/ 288030 h 1820658"/>
                  <a:gd name="connsiteX7" fmla="*/ 0 w 1359043"/>
                  <a:gd name="connsiteY7" fmla="*/ 0 h 182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043" h="1820658">
                    <a:moveTo>
                      <a:pt x="0" y="0"/>
                    </a:moveTo>
                    <a:lnTo>
                      <a:pt x="1359043" y="0"/>
                    </a:lnTo>
                    <a:lnTo>
                      <a:pt x="1359043" y="212596"/>
                    </a:lnTo>
                    <a:lnTo>
                      <a:pt x="720119" y="1820658"/>
                    </a:lnTo>
                    <a:lnTo>
                      <a:pt x="1012" y="289727"/>
                    </a:lnTo>
                    <a:lnTo>
                      <a:pt x="0" y="289727"/>
                    </a:lnTo>
                    <a:lnTo>
                      <a:pt x="0" y="288030"/>
                    </a:lnTo>
                    <a:lnTo>
                      <a:pt x="0" y="0"/>
                    </a:lnTo>
                    <a:close/>
                  </a:path>
                </a:pathLst>
              </a:custGeom>
              <a:gradFill>
                <a:gsLst>
                  <a:gs pos="0">
                    <a:schemeClr val="accent2">
                      <a:lumMod val="50000"/>
                      <a:lumOff val="50000"/>
                    </a:schemeClr>
                  </a:gs>
                  <a:gs pos="100000">
                    <a:schemeClr val="accent2">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4" name="Rectangle 8">
                <a:extLst>
                  <a:ext uri="{FF2B5EF4-FFF2-40B4-BE49-F238E27FC236}">
                    <a16:creationId xmlns="" xmlns:a16="http://schemas.microsoft.com/office/drawing/2014/main" id="{A676CE14-5762-4CA1-9109-74FE045281B3}"/>
                  </a:ext>
                </a:extLst>
              </p:cNvPr>
              <p:cNvSpPr/>
              <p:nvPr/>
            </p:nvSpPr>
            <p:spPr>
              <a:xfrm>
                <a:off x="2810055" y="3399597"/>
                <a:ext cx="264192" cy="763141"/>
              </a:xfrm>
              <a:custGeom>
                <a:avLst/>
                <a:gdLst>
                  <a:gd name="connsiteX0" fmla="*/ 0 w 1345558"/>
                  <a:gd name="connsiteY0" fmla="*/ 0 h 1783227"/>
                  <a:gd name="connsiteX1" fmla="*/ 897414 w 1345558"/>
                  <a:gd name="connsiteY1" fmla="*/ 0 h 1783227"/>
                  <a:gd name="connsiteX2" fmla="*/ 901843 w 1345558"/>
                  <a:gd name="connsiteY2" fmla="*/ 212596 h 1783227"/>
                  <a:gd name="connsiteX3" fmla="*/ 1345558 w 1345558"/>
                  <a:gd name="connsiteY3" fmla="*/ 1783227 h 1783227"/>
                  <a:gd name="connsiteX4" fmla="*/ 1012 w 1345558"/>
                  <a:gd name="connsiteY4" fmla="*/ 289727 h 1783227"/>
                  <a:gd name="connsiteX5" fmla="*/ 0 w 1345558"/>
                  <a:gd name="connsiteY5" fmla="*/ 289727 h 1783227"/>
                  <a:gd name="connsiteX6" fmla="*/ 0 w 1345558"/>
                  <a:gd name="connsiteY6" fmla="*/ 288030 h 1783227"/>
                  <a:gd name="connsiteX7" fmla="*/ 0 w 1345558"/>
                  <a:gd name="connsiteY7" fmla="*/ 0 h 1783227"/>
                  <a:gd name="connsiteX0" fmla="*/ 0 w 1331023"/>
                  <a:gd name="connsiteY0" fmla="*/ 0 h 1763232"/>
                  <a:gd name="connsiteX1" fmla="*/ 897414 w 1331023"/>
                  <a:gd name="connsiteY1" fmla="*/ 0 h 1763232"/>
                  <a:gd name="connsiteX2" fmla="*/ 901843 w 1331023"/>
                  <a:gd name="connsiteY2" fmla="*/ 212596 h 1763232"/>
                  <a:gd name="connsiteX3" fmla="*/ 1331023 w 1331023"/>
                  <a:gd name="connsiteY3" fmla="*/ 1763232 h 1763232"/>
                  <a:gd name="connsiteX4" fmla="*/ 1012 w 1331023"/>
                  <a:gd name="connsiteY4" fmla="*/ 289727 h 1763232"/>
                  <a:gd name="connsiteX5" fmla="*/ 0 w 1331023"/>
                  <a:gd name="connsiteY5" fmla="*/ 289727 h 1763232"/>
                  <a:gd name="connsiteX6" fmla="*/ 0 w 1331023"/>
                  <a:gd name="connsiteY6" fmla="*/ 288030 h 1763232"/>
                  <a:gd name="connsiteX7" fmla="*/ 0 w 1331023"/>
                  <a:gd name="connsiteY7" fmla="*/ 0 h 176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1023" h="1763232">
                    <a:moveTo>
                      <a:pt x="0" y="0"/>
                    </a:moveTo>
                    <a:lnTo>
                      <a:pt x="897414" y="0"/>
                    </a:lnTo>
                    <a:cubicBezTo>
                      <a:pt x="898890" y="70865"/>
                      <a:pt x="900367" y="141731"/>
                      <a:pt x="901843" y="212596"/>
                    </a:cubicBezTo>
                    <a:lnTo>
                      <a:pt x="1331023" y="1763232"/>
                    </a:lnTo>
                    <a:lnTo>
                      <a:pt x="1012" y="289727"/>
                    </a:lnTo>
                    <a:lnTo>
                      <a:pt x="0" y="289727"/>
                    </a:lnTo>
                    <a:lnTo>
                      <a:pt x="0" y="288030"/>
                    </a:lnTo>
                    <a:lnTo>
                      <a:pt x="0" y="0"/>
                    </a:lnTo>
                    <a:close/>
                  </a:path>
                </a:pathLst>
              </a:custGeom>
              <a:gradFill>
                <a:gsLst>
                  <a:gs pos="0">
                    <a:schemeClr val="accent2">
                      <a:lumMod val="30000"/>
                      <a:lumOff val="70000"/>
                    </a:schemeClr>
                  </a:gs>
                  <a:gs pos="100000">
                    <a:schemeClr val="accent2">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5" name="Rectangle 2">
                <a:extLst>
                  <a:ext uri="{FF2B5EF4-FFF2-40B4-BE49-F238E27FC236}">
                    <a16:creationId xmlns="" xmlns:a16="http://schemas.microsoft.com/office/drawing/2014/main" id="{7E9C20F2-30FF-4450-8E8C-EEAF51C8F1C4}"/>
                  </a:ext>
                </a:extLst>
              </p:cNvPr>
              <p:cNvSpPr/>
              <p:nvPr/>
            </p:nvSpPr>
            <p:spPr>
              <a:xfrm>
                <a:off x="2811292" y="1677194"/>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30000"/>
                      <a:lumOff val="70000"/>
                    </a:schemeClr>
                  </a:gs>
                  <a:gs pos="100000">
                    <a:schemeClr val="accent1">
                      <a:lumMod val="30000"/>
                      <a:lumOff val="7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6" name="Rectangle 2">
                <a:extLst>
                  <a:ext uri="{FF2B5EF4-FFF2-40B4-BE49-F238E27FC236}">
                    <a16:creationId xmlns="" xmlns:a16="http://schemas.microsoft.com/office/drawing/2014/main" id="{4560CB50-DDA7-4BCD-A5C7-28506A21A18B}"/>
                  </a:ext>
                </a:extLst>
              </p:cNvPr>
              <p:cNvSpPr/>
              <p:nvPr/>
            </p:nvSpPr>
            <p:spPr>
              <a:xfrm>
                <a:off x="2987824" y="1677195"/>
                <a:ext cx="177768" cy="1815900"/>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gradFill>
                <a:gsLst>
                  <a:gs pos="0">
                    <a:schemeClr val="accent1">
                      <a:lumMod val="50000"/>
                      <a:lumOff val="50000"/>
                    </a:schemeClr>
                  </a:gs>
                  <a:gs pos="100000">
                    <a:schemeClr val="accent1">
                      <a:lumMod val="50000"/>
                      <a:lumOff val="50000"/>
                    </a:schemeClr>
                  </a:gs>
                </a:gsLst>
                <a:lin ang="19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7" name="Rectangle 2">
                <a:extLst>
                  <a:ext uri="{FF2B5EF4-FFF2-40B4-BE49-F238E27FC236}">
                    <a16:creationId xmlns="" xmlns:a16="http://schemas.microsoft.com/office/drawing/2014/main" id="{93D882DF-08BC-43D4-A04B-D87133502601}"/>
                  </a:ext>
                </a:extLst>
              </p:cNvPr>
              <p:cNvSpPr/>
              <p:nvPr/>
            </p:nvSpPr>
            <p:spPr>
              <a:xfrm>
                <a:off x="3165590" y="1677196"/>
                <a:ext cx="177768" cy="1815899"/>
              </a:xfrm>
              <a:custGeom>
                <a:avLst/>
                <a:gdLst/>
                <a:ahLst/>
                <a:cxnLst/>
                <a:rect l="l" t="t" r="r" b="b"/>
                <a:pathLst>
                  <a:path w="571061" h="4392488">
                    <a:moveTo>
                      <a:pt x="0" y="0"/>
                    </a:moveTo>
                    <a:lnTo>
                      <a:pt x="571061" y="0"/>
                    </a:lnTo>
                    <a:lnTo>
                      <a:pt x="571061" y="4392488"/>
                    </a:lnTo>
                    <a:lnTo>
                      <a:pt x="560315" y="4392488"/>
                    </a:lnTo>
                    <a:cubicBezTo>
                      <a:pt x="531263" y="4268191"/>
                      <a:pt x="419108" y="4176464"/>
                      <a:pt x="285530" y="4176464"/>
                    </a:cubicBezTo>
                    <a:cubicBezTo>
                      <a:pt x="151952" y="4176464"/>
                      <a:pt x="39798" y="4268191"/>
                      <a:pt x="10747" y="4392488"/>
                    </a:cubicBezTo>
                    <a:lnTo>
                      <a:pt x="0" y="43924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48" name="Isosceles Triangle 47">
                <a:extLst>
                  <a:ext uri="{FF2B5EF4-FFF2-40B4-BE49-F238E27FC236}">
                    <a16:creationId xmlns="" xmlns:a16="http://schemas.microsoft.com/office/drawing/2014/main" id="{239B9C24-F02D-44A7-B63E-9C0D56A854FE}"/>
                  </a:ext>
                </a:extLst>
              </p:cNvPr>
              <p:cNvSpPr/>
              <p:nvPr/>
            </p:nvSpPr>
            <p:spPr>
              <a:xfrm rot="10800000">
                <a:off x="2987823" y="3961239"/>
                <a:ext cx="177768" cy="235517"/>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grpSp>
        <p:grpSp>
          <p:nvGrpSpPr>
            <p:cNvPr id="30" name="Group 29">
              <a:extLst>
                <a:ext uri="{FF2B5EF4-FFF2-40B4-BE49-F238E27FC236}">
                  <a16:creationId xmlns="" xmlns:a16="http://schemas.microsoft.com/office/drawing/2014/main" id="{CEC37211-DAEF-49BA-948F-49429A80B5EF}"/>
                </a:ext>
              </a:extLst>
            </p:cNvPr>
            <p:cNvGrpSpPr/>
            <p:nvPr/>
          </p:nvGrpSpPr>
          <p:grpSpPr>
            <a:xfrm>
              <a:off x="1359132" y="345882"/>
              <a:ext cx="1966239" cy="1811155"/>
              <a:chOff x="1888981" y="1110787"/>
              <a:chExt cx="2254374" cy="2076562"/>
            </a:xfrm>
          </p:grpSpPr>
          <p:sp>
            <p:nvSpPr>
              <p:cNvPr id="31" name="Teardrop 30">
                <a:extLst>
                  <a:ext uri="{FF2B5EF4-FFF2-40B4-BE49-F238E27FC236}">
                    <a16:creationId xmlns="" xmlns:a16="http://schemas.microsoft.com/office/drawing/2014/main" id="{C1C6C48B-B695-481E-8E30-47A425051CB9}"/>
                  </a:ext>
                </a:extLst>
              </p:cNvPr>
              <p:cNvSpPr/>
              <p:nvPr/>
            </p:nvSpPr>
            <p:spPr>
              <a:xfrm rot="8100000">
                <a:off x="2322441" y="1563466"/>
                <a:ext cx="1333455" cy="1333457"/>
              </a:xfrm>
              <a:custGeom>
                <a:avLst/>
                <a:gdLst>
                  <a:gd name="connsiteX0" fmla="*/ 293361 w 2192670"/>
                  <a:gd name="connsiteY0" fmla="*/ 1899310 h 2192671"/>
                  <a:gd name="connsiteX1" fmla="*/ 0 w 2192670"/>
                  <a:gd name="connsiteY1" fmla="*/ 1191074 h 2192671"/>
                  <a:gd name="connsiteX2" fmla="*/ 1001597 w 2192670"/>
                  <a:gd name="connsiteY2" fmla="*/ 189477 h 2192671"/>
                  <a:gd name="connsiteX3" fmla="*/ 1341342 w 2192670"/>
                  <a:gd name="connsiteY3" fmla="*/ 189477 h 2192671"/>
                  <a:gd name="connsiteX4" fmla="*/ 1530818 w 2192670"/>
                  <a:gd name="connsiteY4" fmla="*/ 0 h 2192671"/>
                  <a:gd name="connsiteX5" fmla="*/ 1806586 w 2192670"/>
                  <a:gd name="connsiteY5" fmla="*/ 0 h 2192671"/>
                  <a:gd name="connsiteX6" fmla="*/ 1996062 w 2192670"/>
                  <a:gd name="connsiteY6" fmla="*/ 189477 h 2192671"/>
                  <a:gd name="connsiteX7" fmla="*/ 2003194 w 2192670"/>
                  <a:gd name="connsiteY7" fmla="*/ 189477 h 2192671"/>
                  <a:gd name="connsiteX8" fmla="*/ 2003194 w 2192670"/>
                  <a:gd name="connsiteY8" fmla="*/ 196609 h 2192671"/>
                  <a:gd name="connsiteX9" fmla="*/ 2192670 w 2192670"/>
                  <a:gd name="connsiteY9" fmla="*/ 386085 h 2192671"/>
                  <a:gd name="connsiteX10" fmla="*/ 2192670 w 2192670"/>
                  <a:gd name="connsiteY10" fmla="*/ 661852 h 2192671"/>
                  <a:gd name="connsiteX11" fmla="*/ 2003193 w 2192670"/>
                  <a:gd name="connsiteY11" fmla="*/ 851329 h 2192671"/>
                  <a:gd name="connsiteX12" fmla="*/ 2003194 w 2192670"/>
                  <a:gd name="connsiteY12" fmla="*/ 1191074 h 2192671"/>
                  <a:gd name="connsiteX13" fmla="*/ 1001597 w 2192670"/>
                  <a:gd name="connsiteY13" fmla="*/ 2192671 h 2192671"/>
                  <a:gd name="connsiteX14" fmla="*/ 293361 w 2192670"/>
                  <a:gd name="connsiteY14" fmla="*/ 1899310 h 219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2670" h="2192671">
                    <a:moveTo>
                      <a:pt x="293361" y="1899310"/>
                    </a:moveTo>
                    <a:cubicBezTo>
                      <a:pt x="112107" y="1718057"/>
                      <a:pt x="0" y="1467657"/>
                      <a:pt x="0" y="1191074"/>
                    </a:cubicBezTo>
                    <a:cubicBezTo>
                      <a:pt x="0" y="637907"/>
                      <a:pt x="448430" y="189477"/>
                      <a:pt x="1001597" y="189477"/>
                    </a:cubicBezTo>
                    <a:lnTo>
                      <a:pt x="1341342" y="189477"/>
                    </a:lnTo>
                    <a:lnTo>
                      <a:pt x="1530818" y="0"/>
                    </a:lnTo>
                    <a:cubicBezTo>
                      <a:pt x="1606970" y="-76151"/>
                      <a:pt x="1730435" y="-76151"/>
                      <a:pt x="1806586" y="0"/>
                    </a:cubicBezTo>
                    <a:lnTo>
                      <a:pt x="1996062" y="189477"/>
                    </a:lnTo>
                    <a:lnTo>
                      <a:pt x="2003194" y="189477"/>
                    </a:lnTo>
                    <a:lnTo>
                      <a:pt x="2003194" y="196609"/>
                    </a:lnTo>
                    <a:lnTo>
                      <a:pt x="2192670" y="386085"/>
                    </a:lnTo>
                    <a:cubicBezTo>
                      <a:pt x="2268822" y="462236"/>
                      <a:pt x="2268822" y="585701"/>
                      <a:pt x="2192670" y="661852"/>
                    </a:cubicBezTo>
                    <a:lnTo>
                      <a:pt x="2003193" y="851329"/>
                    </a:lnTo>
                    <a:cubicBezTo>
                      <a:pt x="2003193" y="964577"/>
                      <a:pt x="2003194" y="1077826"/>
                      <a:pt x="2003194" y="1191074"/>
                    </a:cubicBezTo>
                    <a:cubicBezTo>
                      <a:pt x="2003194" y="1744241"/>
                      <a:pt x="1554764" y="2192671"/>
                      <a:pt x="1001597" y="2192671"/>
                    </a:cubicBezTo>
                    <a:cubicBezTo>
                      <a:pt x="725014" y="2192671"/>
                      <a:pt x="474614" y="2080563"/>
                      <a:pt x="293361" y="1899310"/>
                    </a:cubicBezTo>
                    <a:close/>
                  </a:path>
                </a:pathLst>
              </a:custGeom>
              <a:solidFill>
                <a:schemeClr val="bg1"/>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2" name="Trapezoid 31">
                <a:extLst>
                  <a:ext uri="{FF2B5EF4-FFF2-40B4-BE49-F238E27FC236}">
                    <a16:creationId xmlns="" xmlns:a16="http://schemas.microsoft.com/office/drawing/2014/main" id="{63B47B0B-B4D7-4769-9E80-D3E84E00EB7B}"/>
                  </a:ext>
                </a:extLst>
              </p:cNvPr>
              <p:cNvSpPr/>
              <p:nvPr/>
            </p:nvSpPr>
            <p:spPr>
              <a:xfrm rot="10800000">
                <a:off x="2751763" y="2230194"/>
                <a:ext cx="457200" cy="783671"/>
              </a:xfrm>
              <a:prstGeom prst="trapezoid">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3" name="Rounded Rectangle 18">
                <a:extLst>
                  <a:ext uri="{FF2B5EF4-FFF2-40B4-BE49-F238E27FC236}">
                    <a16:creationId xmlns="" xmlns:a16="http://schemas.microsoft.com/office/drawing/2014/main" id="{41A7C1EF-3CFE-4FE2-931B-4F1FEEFC5352}"/>
                  </a:ext>
                </a:extLst>
              </p:cNvPr>
              <p:cNvSpPr/>
              <p:nvPr/>
            </p:nvSpPr>
            <p:spPr>
              <a:xfrm rot="2700000">
                <a:off x="3710962"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4" name="Rounded Rectangle 19">
                <a:extLst>
                  <a:ext uri="{FF2B5EF4-FFF2-40B4-BE49-F238E27FC236}">
                    <a16:creationId xmlns="" xmlns:a16="http://schemas.microsoft.com/office/drawing/2014/main" id="{85636BC8-BD77-4EDD-8BDB-C10DD3C79CF5}"/>
                  </a:ext>
                </a:extLst>
              </p:cNvPr>
              <p:cNvSpPr/>
              <p:nvPr/>
            </p:nvSpPr>
            <p:spPr>
              <a:xfrm rot="18900000" flipH="1">
                <a:off x="2156327" y="1407964"/>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5" name="Rounded Rectangle 20">
                <a:extLst>
                  <a:ext uri="{FF2B5EF4-FFF2-40B4-BE49-F238E27FC236}">
                    <a16:creationId xmlns="" xmlns:a16="http://schemas.microsoft.com/office/drawing/2014/main" id="{CD59B178-F840-412A-B310-70919805A833}"/>
                  </a:ext>
                </a:extLst>
              </p:cNvPr>
              <p:cNvSpPr/>
              <p:nvPr/>
            </p:nvSpPr>
            <p:spPr>
              <a:xfrm>
                <a:off x="2935970" y="1110787"/>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6" name="Rounded Rectangle 21">
                <a:extLst>
                  <a:ext uri="{FF2B5EF4-FFF2-40B4-BE49-F238E27FC236}">
                    <a16:creationId xmlns="" xmlns:a16="http://schemas.microsoft.com/office/drawing/2014/main" id="{6EFEAA75-2206-4877-B056-14E4F149DAD9}"/>
                  </a:ext>
                </a:extLst>
              </p:cNvPr>
              <p:cNvSpPr/>
              <p:nvPr/>
            </p:nvSpPr>
            <p:spPr>
              <a:xfrm rot="5400000">
                <a:off x="3933668" y="1996109"/>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7" name="Rounded Rectangle 22">
                <a:extLst>
                  <a:ext uri="{FF2B5EF4-FFF2-40B4-BE49-F238E27FC236}">
                    <a16:creationId xmlns="" xmlns:a16="http://schemas.microsoft.com/office/drawing/2014/main" id="{DCF14185-14DA-4665-8FA6-C0478F026365}"/>
                  </a:ext>
                </a:extLst>
              </p:cNvPr>
              <p:cNvSpPr/>
              <p:nvPr/>
            </p:nvSpPr>
            <p:spPr>
              <a:xfrm rot="16200000" flipH="1">
                <a:off x="1978847" y="1919902"/>
                <a:ext cx="119821" cy="2995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8" name="Rounded Rectangle 25">
                <a:extLst>
                  <a:ext uri="{FF2B5EF4-FFF2-40B4-BE49-F238E27FC236}">
                    <a16:creationId xmlns="" xmlns:a16="http://schemas.microsoft.com/office/drawing/2014/main" id="{277B722A-BB36-44FD-B2CF-DA4C5BF1B581}"/>
                  </a:ext>
                </a:extLst>
              </p:cNvPr>
              <p:cNvSpPr/>
              <p:nvPr/>
            </p:nvSpPr>
            <p:spPr>
              <a:xfrm>
                <a:off x="2692290" y="3074683"/>
                <a:ext cx="612000" cy="11266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39" name="Rounded Rectangle 27">
                <a:extLst>
                  <a:ext uri="{FF2B5EF4-FFF2-40B4-BE49-F238E27FC236}">
                    <a16:creationId xmlns="" xmlns:a16="http://schemas.microsoft.com/office/drawing/2014/main" id="{2CC8BC3D-0AD2-4693-BBA3-D1D907A9D9E3}"/>
                  </a:ext>
                </a:extLst>
              </p:cNvPr>
              <p:cNvSpPr/>
              <p:nvPr/>
            </p:nvSpPr>
            <p:spPr>
              <a:xfrm>
                <a:off x="283328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0" name="Rounded Rectangle 28">
                <a:extLst>
                  <a:ext uri="{FF2B5EF4-FFF2-40B4-BE49-F238E27FC236}">
                    <a16:creationId xmlns="" xmlns:a16="http://schemas.microsoft.com/office/drawing/2014/main" id="{B7DAD140-D8B3-4A9D-BA1F-DA611C3E457C}"/>
                  </a:ext>
                </a:extLst>
              </p:cNvPr>
              <p:cNvSpPr/>
              <p:nvPr/>
            </p:nvSpPr>
            <p:spPr>
              <a:xfrm>
                <a:off x="295750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1" name="Rounded Rectangle 29">
                <a:extLst>
                  <a:ext uri="{FF2B5EF4-FFF2-40B4-BE49-F238E27FC236}">
                    <a16:creationId xmlns="" xmlns:a16="http://schemas.microsoft.com/office/drawing/2014/main" id="{FEA6FC71-345C-477B-B711-C89C7829343E}"/>
                  </a:ext>
                </a:extLst>
              </p:cNvPr>
              <p:cNvSpPr/>
              <p:nvPr/>
            </p:nvSpPr>
            <p:spPr>
              <a:xfrm>
                <a:off x="3081724" y="2139702"/>
                <a:ext cx="71867" cy="17966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286" rtl="0" eaLnBrk="1" fontAlgn="auto" latinLnBrk="0" hangingPunct="1">
                  <a:lnSpc>
                    <a:spcPct val="100000"/>
                  </a:lnSpc>
                  <a:spcBef>
                    <a:spcPts val="0"/>
                  </a:spcBef>
                  <a:spcAft>
                    <a:spcPts val="0"/>
                  </a:spcAft>
                  <a:buClrTx/>
                  <a:buSzTx/>
                  <a:buFontTx/>
                  <a:buNone/>
                  <a:tabLst/>
                  <a:defRPr/>
                </a:pPr>
                <a:endParaRPr kumimoji="0" lang="ko-KR" altLang="en-US" sz="2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sp>
        <p:nvSpPr>
          <p:cNvPr id="49" name="Title 1"/>
          <p:cNvSpPr txBox="1">
            <a:spLocks noChangeArrowheads="1"/>
          </p:cNvSpPr>
          <p:nvPr/>
        </p:nvSpPr>
        <p:spPr>
          <a:xfrm>
            <a:off x="457199" y="185841"/>
            <a:ext cx="11365605" cy="939961"/>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pPr>
            <a:r>
              <a:rPr lang="en-US" altLang="en-US" sz="2800" b="1" dirty="0">
                <a:solidFill>
                  <a:srgbClr val="000000"/>
                </a:solidFill>
                <a:latin typeface="Arial" panose="020B0604020202020204" pitchFamily="34" charset="0"/>
                <a:cs typeface="Arial" panose="020B0604020202020204" pitchFamily="34" charset="0"/>
              </a:rPr>
              <a:t>II. TRIẾT HỌC MÁC-LÊNIN VÀ VAI TRÒ CỦA TRIẾT HỌC MÁC – LÊNIN TRONG ĐỜI SỐNG XÃ HỘI</a:t>
            </a:r>
          </a:p>
        </p:txBody>
      </p:sp>
      <p:grpSp>
        <p:nvGrpSpPr>
          <p:cNvPr id="50" name="Group 1"/>
          <p:cNvGrpSpPr>
            <a:grpSpLocks/>
          </p:cNvGrpSpPr>
          <p:nvPr/>
        </p:nvGrpSpPr>
        <p:grpSpPr bwMode="auto">
          <a:xfrm>
            <a:off x="4195681" y="1819429"/>
            <a:ext cx="7454452" cy="1395413"/>
            <a:chOff x="2244231" y="2488611"/>
            <a:chExt cx="6256327" cy="1860550"/>
          </a:xfrm>
        </p:grpSpPr>
        <p:sp>
          <p:nvSpPr>
            <p:cNvPr id="51" name="Freeform: Shape 9"/>
            <p:cNvSpPr/>
            <p:nvPr/>
          </p:nvSpPr>
          <p:spPr bwMode="auto">
            <a:xfrm>
              <a:off x="2244231" y="2488611"/>
              <a:ext cx="6256327" cy="1860550"/>
            </a:xfrm>
            <a:custGeom>
              <a:avLst/>
              <a:gdLst>
                <a:gd name="connsiteX0" fmla="*/ 0 w 7493738"/>
                <a:gd name="connsiteY0" fmla="*/ 0 h 2022371"/>
                <a:gd name="connsiteX1" fmla="*/ 7493738 w 7493738"/>
                <a:gd name="connsiteY1" fmla="*/ 0 h 2022371"/>
                <a:gd name="connsiteX2" fmla="*/ 7493738 w 7493738"/>
                <a:gd name="connsiteY2" fmla="*/ 2022371 h 2022371"/>
                <a:gd name="connsiteX3" fmla="*/ 0 w 7493738"/>
                <a:gd name="connsiteY3" fmla="*/ 2022371 h 2022371"/>
                <a:gd name="connsiteX4" fmla="*/ 0 w 7493738"/>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3738" h="2022371">
                  <a:moveTo>
                    <a:pt x="0" y="0"/>
                  </a:moveTo>
                  <a:lnTo>
                    <a:pt x="7493738" y="0"/>
                  </a:lnTo>
                  <a:lnTo>
                    <a:pt x="7493738"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algn="just" defTabSz="1333500">
                <a:spcAft>
                  <a:spcPct val="35000"/>
                </a:spcAft>
                <a:defRPr/>
              </a:pPr>
              <a:r>
                <a:rPr lang="en-US" sz="2400" b="1" dirty="0">
                  <a:solidFill>
                    <a:srgbClr val="CC0066"/>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Sự</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ra</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đời</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và</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phát</a:t>
              </a:r>
              <a:r>
                <a:rPr lang="en-US" sz="2400" b="1" dirty="0">
                  <a:solidFill>
                    <a:srgbClr val="0033CC"/>
                  </a:solidFill>
                  <a:latin typeface="Arial" panose="020B0604020202020204" pitchFamily="34" charset="0"/>
                  <a:ea typeface="Tahoma" pitchFamily="34" charset="0"/>
                  <a:cs typeface="Arial" panose="020B0604020202020204" pitchFamily="34" charset="0"/>
                </a:rPr>
                <a:t> </a:t>
              </a:r>
              <a:r>
                <a:rPr lang="en-US" sz="2400" b="1" dirty="0" err="1">
                  <a:solidFill>
                    <a:srgbClr val="0033CC"/>
                  </a:solidFill>
                  <a:latin typeface="Arial" panose="020B0604020202020204" pitchFamily="34" charset="0"/>
                  <a:ea typeface="Tahoma" pitchFamily="34" charset="0"/>
                  <a:cs typeface="Arial" panose="020B0604020202020204" pitchFamily="34" charset="0"/>
                </a:rPr>
                <a:t>triển</a:t>
              </a:r>
              <a:r>
                <a:rPr lang="en-US" sz="2400" b="1" dirty="0">
                  <a:solidFill>
                    <a:srgbClr val="0033CC"/>
                  </a:solidFill>
                  <a:latin typeface="Arial" panose="020B0604020202020204" pitchFamily="34" charset="0"/>
                  <a:ea typeface="Tahoma" pitchFamily="34" charset="0"/>
                  <a:cs typeface="Arial" panose="020B0604020202020204" pitchFamily="34" charset="0"/>
                </a:rPr>
                <a:t> của </a:t>
              </a:r>
              <a:r>
                <a:rPr lang="en-US" sz="2400" b="1" dirty="0" err="1">
                  <a:solidFill>
                    <a:srgbClr val="0033CC"/>
                  </a:solidFill>
                  <a:latin typeface="Arial" panose="020B0604020202020204" pitchFamily="34" charset="0"/>
                  <a:ea typeface="Tahoma" pitchFamily="34" charset="0"/>
                  <a:cs typeface="Arial" panose="020B0604020202020204" pitchFamily="34" charset="0"/>
                </a:rPr>
                <a:t>triết</a:t>
              </a:r>
              <a:r>
                <a:rPr lang="en-US" sz="2400" b="1" dirty="0">
                  <a:solidFill>
                    <a:srgbClr val="0033CC"/>
                  </a:solidFill>
                  <a:latin typeface="Arial" panose="020B0604020202020204" pitchFamily="34" charset="0"/>
                  <a:ea typeface="Tahoma" pitchFamily="34" charset="0"/>
                  <a:cs typeface="Arial" panose="020B0604020202020204" pitchFamily="34" charset="0"/>
                </a:rPr>
                <a:t> học </a:t>
              </a:r>
              <a:r>
                <a:rPr lang="en-US" sz="2400" b="1" dirty="0" err="1">
                  <a:solidFill>
                    <a:srgbClr val="0033CC"/>
                  </a:solidFill>
                  <a:latin typeface="Arial" panose="020B0604020202020204" pitchFamily="34" charset="0"/>
                  <a:ea typeface="Tahoma" pitchFamily="34" charset="0"/>
                  <a:cs typeface="Arial" panose="020B0604020202020204" pitchFamily="34" charset="0"/>
                </a:rPr>
                <a:t>Mác</a:t>
              </a:r>
              <a:r>
                <a:rPr lang="en-US" sz="2400" b="1" dirty="0">
                  <a:solidFill>
                    <a:srgbClr val="0033CC"/>
                  </a:solidFill>
                  <a:latin typeface="Arial" panose="020B0604020202020204" pitchFamily="34" charset="0"/>
                  <a:ea typeface="Tahoma" pitchFamily="34" charset="0"/>
                  <a:cs typeface="Arial" panose="020B0604020202020204" pitchFamily="34" charset="0"/>
                </a:rPr>
                <a:t> - </a:t>
              </a:r>
              <a:r>
                <a:rPr lang="en-US" sz="2400" b="1" dirty="0" err="1">
                  <a:solidFill>
                    <a:srgbClr val="0033CC"/>
                  </a:solidFill>
                  <a:latin typeface="Arial" panose="020B0604020202020204" pitchFamily="34" charset="0"/>
                  <a:ea typeface="Tahoma" pitchFamily="34" charset="0"/>
                  <a:cs typeface="Arial" panose="020B0604020202020204" pitchFamily="34" charset="0"/>
                </a:rPr>
                <a:t>Lênin</a:t>
              </a:r>
              <a:endParaRPr lang="en-US" sz="2400" b="1" dirty="0">
                <a:solidFill>
                  <a:srgbClr val="0033CC"/>
                </a:solidFill>
                <a:latin typeface="Arial" panose="020B0604020202020204" pitchFamily="34" charset="0"/>
                <a:cs typeface="Arial" panose="020B0604020202020204" pitchFamily="34" charset="0"/>
              </a:endParaRPr>
            </a:p>
          </p:txBody>
        </p:sp>
        <p:sp>
          <p:nvSpPr>
            <p:cNvPr id="52" name="Straight Connector 51"/>
            <p:cNvSpPr/>
            <p:nvPr/>
          </p:nvSpPr>
          <p:spPr bwMode="auto">
            <a:xfrm>
              <a:off x="2527011" y="3522583"/>
              <a:ext cx="5584845" cy="2725"/>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grpSp>
        <p:nvGrpSpPr>
          <p:cNvPr id="53" name="Group 5"/>
          <p:cNvGrpSpPr>
            <a:grpSpLocks/>
          </p:cNvGrpSpPr>
          <p:nvPr/>
        </p:nvGrpSpPr>
        <p:grpSpPr bwMode="auto">
          <a:xfrm>
            <a:off x="4310738" y="2890067"/>
            <a:ext cx="7130945" cy="1185863"/>
            <a:chOff x="990336" y="3646226"/>
            <a:chExt cx="7594483" cy="1581150"/>
          </a:xfrm>
        </p:grpSpPr>
        <p:sp>
          <p:nvSpPr>
            <p:cNvPr id="54" name="Freeform: Shape 11"/>
            <p:cNvSpPr/>
            <p:nvPr/>
          </p:nvSpPr>
          <p:spPr bwMode="auto">
            <a:xfrm>
              <a:off x="990336" y="3646226"/>
              <a:ext cx="7594483" cy="1581150"/>
            </a:xfrm>
            <a:custGeom>
              <a:avLst/>
              <a:gdLst>
                <a:gd name="connsiteX0" fmla="*/ 0 w 9360145"/>
                <a:gd name="connsiteY0" fmla="*/ 0 h 2022371"/>
                <a:gd name="connsiteX1" fmla="*/ 9360145 w 9360145"/>
                <a:gd name="connsiteY1" fmla="*/ 0 h 2022371"/>
                <a:gd name="connsiteX2" fmla="*/ 9360145 w 9360145"/>
                <a:gd name="connsiteY2" fmla="*/ 2022371 h 2022371"/>
                <a:gd name="connsiteX3" fmla="*/ 0 w 9360145"/>
                <a:gd name="connsiteY3" fmla="*/ 2022371 h 2022371"/>
                <a:gd name="connsiteX4" fmla="*/ 0 w 9360145"/>
                <a:gd name="connsiteY4" fmla="*/ 0 h 20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0145" h="2022371">
                  <a:moveTo>
                    <a:pt x="0" y="0"/>
                  </a:moveTo>
                  <a:lnTo>
                    <a:pt x="9360145" y="0"/>
                  </a:lnTo>
                  <a:lnTo>
                    <a:pt x="9360145" y="2022371"/>
                  </a:lnTo>
                  <a:lnTo>
                    <a:pt x="0" y="202237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14300" tIns="114300" rIns="114300" bIns="114300" spcCol="1270"/>
            <a:lstStyle/>
            <a:p>
              <a:pPr defTabSz="1333500">
                <a:spcAft>
                  <a:spcPct val="35000"/>
                </a:spcAft>
                <a:defRPr/>
              </a:pPr>
              <a:r>
                <a:rPr lang="en-US" sz="2400" b="1" dirty="0">
                  <a:solidFill>
                    <a:srgbClr val="3333CC"/>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Đối</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tượng</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và</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chức</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năng</a:t>
              </a:r>
              <a:r>
                <a:rPr lang="en-US" sz="2400" b="1" dirty="0">
                  <a:solidFill>
                    <a:srgbClr val="FF0066"/>
                  </a:solidFill>
                  <a:latin typeface="Arial" panose="020B0604020202020204" pitchFamily="34" charset="0"/>
                  <a:ea typeface="Tahoma" pitchFamily="34" charset="0"/>
                  <a:cs typeface="Arial" panose="020B0604020202020204" pitchFamily="34" charset="0"/>
                </a:rPr>
                <a:t> của </a:t>
              </a:r>
              <a:r>
                <a:rPr lang="en-US" sz="2400" b="1" dirty="0" err="1">
                  <a:solidFill>
                    <a:srgbClr val="FF0066"/>
                  </a:solidFill>
                  <a:latin typeface="Arial" panose="020B0604020202020204" pitchFamily="34" charset="0"/>
                  <a:ea typeface="Tahoma" pitchFamily="34" charset="0"/>
                  <a:cs typeface="Arial" panose="020B0604020202020204" pitchFamily="34" charset="0"/>
                </a:rPr>
                <a:t>triết</a:t>
              </a: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học</a:t>
              </a:r>
              <a:r>
                <a:rPr lang="en-US" sz="2400" b="1" dirty="0">
                  <a:solidFill>
                    <a:srgbClr val="FF0066"/>
                  </a:solidFill>
                  <a:latin typeface="Arial" panose="020B0604020202020204" pitchFamily="34" charset="0"/>
                  <a:ea typeface="Tahoma" pitchFamily="34" charset="0"/>
                  <a:cs typeface="Arial" panose="020B0604020202020204" pitchFamily="34" charset="0"/>
                </a:rPr>
                <a:t> </a:t>
              </a:r>
            </a:p>
            <a:p>
              <a:pPr defTabSz="1333500">
                <a:spcAft>
                  <a:spcPct val="35000"/>
                </a:spcAft>
                <a:defRPr/>
              </a:pPr>
              <a:r>
                <a:rPr lang="en-US" sz="2400" b="1" dirty="0">
                  <a:solidFill>
                    <a:srgbClr val="FF0066"/>
                  </a:solidFill>
                  <a:latin typeface="Arial" panose="020B0604020202020204" pitchFamily="34" charset="0"/>
                  <a:ea typeface="Tahoma" pitchFamily="34" charset="0"/>
                  <a:cs typeface="Arial" panose="020B0604020202020204" pitchFamily="34" charset="0"/>
                </a:rPr>
                <a:t>                        </a:t>
              </a:r>
              <a:r>
                <a:rPr lang="en-US" sz="2400" b="1" dirty="0" err="1">
                  <a:solidFill>
                    <a:srgbClr val="FF0066"/>
                  </a:solidFill>
                  <a:latin typeface="Arial" panose="020B0604020202020204" pitchFamily="34" charset="0"/>
                  <a:ea typeface="Tahoma" pitchFamily="34" charset="0"/>
                  <a:cs typeface="Arial" panose="020B0604020202020204" pitchFamily="34" charset="0"/>
                </a:rPr>
                <a:t>Mác</a:t>
              </a:r>
              <a:r>
                <a:rPr lang="en-US" sz="2400" b="1" dirty="0">
                  <a:solidFill>
                    <a:srgbClr val="FF0066"/>
                  </a:solidFill>
                  <a:latin typeface="Arial" panose="020B0604020202020204" pitchFamily="34" charset="0"/>
                  <a:ea typeface="Tahoma" pitchFamily="34" charset="0"/>
                  <a:cs typeface="Arial" panose="020B0604020202020204" pitchFamily="34" charset="0"/>
                </a:rPr>
                <a:t> - </a:t>
              </a:r>
              <a:r>
                <a:rPr lang="en-US" sz="2400" b="1" dirty="0" err="1">
                  <a:solidFill>
                    <a:srgbClr val="FF0066"/>
                  </a:solidFill>
                  <a:latin typeface="Arial" panose="020B0604020202020204" pitchFamily="34" charset="0"/>
                  <a:ea typeface="Tahoma" pitchFamily="34" charset="0"/>
                  <a:cs typeface="Arial" panose="020B0604020202020204" pitchFamily="34" charset="0"/>
                </a:rPr>
                <a:t>Lênin</a:t>
              </a:r>
              <a:endParaRPr lang="en-US" sz="2400" b="1" dirty="0">
                <a:solidFill>
                  <a:srgbClr val="FF0066"/>
                </a:solidFill>
                <a:latin typeface="Arial" panose="020B0604020202020204" pitchFamily="34" charset="0"/>
                <a:cs typeface="Arial" panose="020B0604020202020204" pitchFamily="34" charset="0"/>
              </a:endParaRPr>
            </a:p>
          </p:txBody>
        </p:sp>
        <p:sp>
          <p:nvSpPr>
            <p:cNvPr id="55" name="Straight Connector 54"/>
            <p:cNvSpPr/>
            <p:nvPr/>
          </p:nvSpPr>
          <p:spPr bwMode="auto">
            <a:xfrm>
              <a:off x="1041121" y="5001515"/>
              <a:ext cx="7391570"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sp>
        <p:nvSpPr>
          <p:cNvPr id="58" name="Straight Connector 57"/>
          <p:cNvSpPr/>
          <p:nvPr/>
        </p:nvSpPr>
        <p:spPr bwMode="auto">
          <a:xfrm>
            <a:off x="4191383" y="5345961"/>
            <a:ext cx="6995609" cy="0"/>
          </a:xfrm>
          <a:prstGeom prst="line">
            <a:avLst/>
          </a:prstGeom>
          <a:ln>
            <a:solidFill>
              <a:schemeClr val="accent6">
                <a:lumMod val="60000"/>
                <a:lumOff val="40000"/>
              </a:schemeClr>
            </a:solidFill>
          </a:ln>
        </p:spPr>
        <p:style>
          <a:lnRef idx="2">
            <a:schemeClr val="accent1">
              <a:tint val="50000"/>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tx1">
              <a:hueOff val="0"/>
              <a:satOff val="0"/>
              <a:lumOff val="0"/>
              <a:alphaOff val="0"/>
            </a:schemeClr>
          </a:fontRef>
        </p:style>
      </p:sp>
      <p:grpSp>
        <p:nvGrpSpPr>
          <p:cNvPr id="59" name="Group 21"/>
          <p:cNvGrpSpPr>
            <a:grpSpLocks/>
          </p:cNvGrpSpPr>
          <p:nvPr/>
        </p:nvGrpSpPr>
        <p:grpSpPr bwMode="auto">
          <a:xfrm>
            <a:off x="0" y="1259580"/>
            <a:ext cx="12041746" cy="45719"/>
            <a:chOff x="240" y="543"/>
            <a:chExt cx="5298" cy="33"/>
          </a:xfrm>
        </p:grpSpPr>
        <p:sp>
          <p:nvSpPr>
            <p:cNvPr id="60"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1"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4" name="Oval 63">
            <a:extLst>
              <a:ext uri="{FF2B5EF4-FFF2-40B4-BE49-F238E27FC236}">
                <a16:creationId xmlns="" xmlns:a16="http://schemas.microsoft.com/office/drawing/2014/main" id="{E687714E-9CEA-4403-A30F-350EACF34A18}"/>
              </a:ext>
            </a:extLst>
          </p:cNvPr>
          <p:cNvSpPr/>
          <p:nvPr/>
        </p:nvSpPr>
        <p:spPr>
          <a:xfrm>
            <a:off x="3667866" y="1819429"/>
            <a:ext cx="623750" cy="611931"/>
          </a:xfrm>
          <a:prstGeom prst="ellipse">
            <a:avLst/>
          </a:prstGeom>
          <a:solidFill>
            <a:srgbClr val="0033CC"/>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5" name="TextBox 64">
            <a:extLst>
              <a:ext uri="{FF2B5EF4-FFF2-40B4-BE49-F238E27FC236}">
                <a16:creationId xmlns="" xmlns:a16="http://schemas.microsoft.com/office/drawing/2014/main" id="{785EEAED-446D-49EC-92FD-2B95A67DF8EB}"/>
              </a:ext>
            </a:extLst>
          </p:cNvPr>
          <p:cNvSpPr txBox="1"/>
          <p:nvPr/>
        </p:nvSpPr>
        <p:spPr>
          <a:xfrm>
            <a:off x="3682148" y="1912496"/>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1</a:t>
            </a:r>
            <a:endParaRPr kumimoji="0" lang="ko-KR" altLang="en-US"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6" name="Oval 65">
            <a:extLst>
              <a:ext uri="{FF2B5EF4-FFF2-40B4-BE49-F238E27FC236}">
                <a16:creationId xmlns="" xmlns:a16="http://schemas.microsoft.com/office/drawing/2014/main" id="{2232C7FA-F6A8-4FAB-9A1D-8204D1C78073}"/>
              </a:ext>
            </a:extLst>
          </p:cNvPr>
          <p:cNvSpPr/>
          <p:nvPr/>
        </p:nvSpPr>
        <p:spPr>
          <a:xfrm>
            <a:off x="3653584" y="2981161"/>
            <a:ext cx="623750" cy="671753"/>
          </a:xfrm>
          <a:prstGeom prst="ellipse">
            <a:avLst/>
          </a:prstGeom>
          <a:solidFill>
            <a:srgbClr val="FF0066"/>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7" name="TextBox 66">
            <a:extLst>
              <a:ext uri="{FF2B5EF4-FFF2-40B4-BE49-F238E27FC236}">
                <a16:creationId xmlns="" xmlns:a16="http://schemas.microsoft.com/office/drawing/2014/main" id="{FE4B24CB-B9DC-4C6D-8A2A-8607CB91E5B0}"/>
              </a:ext>
            </a:extLst>
          </p:cNvPr>
          <p:cNvSpPr txBox="1"/>
          <p:nvPr/>
        </p:nvSpPr>
        <p:spPr>
          <a:xfrm>
            <a:off x="3667866" y="3038362"/>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2</a:t>
            </a:r>
            <a:endParaRPr kumimoji="0" lang="ko-KR" altLang="en-US"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8" name="Oval 67">
            <a:extLst>
              <a:ext uri="{FF2B5EF4-FFF2-40B4-BE49-F238E27FC236}">
                <a16:creationId xmlns="" xmlns:a16="http://schemas.microsoft.com/office/drawing/2014/main" id="{9AA8DE25-ADB6-4D19-9E60-FFDD24EC3923}"/>
              </a:ext>
            </a:extLst>
          </p:cNvPr>
          <p:cNvSpPr/>
          <p:nvPr/>
        </p:nvSpPr>
        <p:spPr>
          <a:xfrm>
            <a:off x="3715552" y="4450578"/>
            <a:ext cx="576064" cy="576064"/>
          </a:xfrm>
          <a:prstGeom prst="ellipse">
            <a:avLst/>
          </a:prstGeom>
          <a:solidFill>
            <a:srgbClr val="008000"/>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2400" b="0" i="0" u="none" strike="noStrike" kern="0" cap="none" spc="0" normalizeH="0" baseline="0" noProof="0">
              <a:ln>
                <a:noFill/>
              </a:ln>
              <a:solidFill>
                <a:srgbClr val="32AEB8"/>
              </a:solidFill>
              <a:effectLst/>
              <a:uLnTx/>
              <a:uFillTx/>
              <a:latin typeface="Arial" panose="020B0604020202020204" pitchFamily="34" charset="0"/>
              <a:ea typeface="Arial Unicode MS"/>
              <a:cs typeface="Arial" panose="020B0604020202020204" pitchFamily="34" charset="0"/>
            </a:endParaRPr>
          </a:p>
        </p:txBody>
      </p:sp>
      <p:sp>
        <p:nvSpPr>
          <p:cNvPr id="69" name="TextBox 68">
            <a:extLst>
              <a:ext uri="{FF2B5EF4-FFF2-40B4-BE49-F238E27FC236}">
                <a16:creationId xmlns="" xmlns:a16="http://schemas.microsoft.com/office/drawing/2014/main" id="{A75C01A9-5D20-40BA-B0A8-13DDBF7CD01E}"/>
              </a:ext>
            </a:extLst>
          </p:cNvPr>
          <p:cNvSpPr txBox="1"/>
          <p:nvPr/>
        </p:nvSpPr>
        <p:spPr>
          <a:xfrm>
            <a:off x="3682148" y="4507778"/>
            <a:ext cx="642872" cy="400110"/>
          </a:xfrm>
          <a:prstGeom prst="rect">
            <a:avLst/>
          </a:prstGeom>
          <a:noFill/>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3</a:t>
            </a:r>
            <a:endParaRPr kumimoji="0" lang="ko-KR" altLang="en-US" sz="2000" b="1" i="0"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2" name="TextBox 61">
            <a:extLst>
              <a:ext uri="{FF2B5EF4-FFF2-40B4-BE49-F238E27FC236}">
                <a16:creationId xmlns="" xmlns:a16="http://schemas.microsoft.com/office/drawing/2014/main" id="{8EFC566A-0D1F-4C34-95C5-18E2DEDD5ABB}"/>
              </a:ext>
            </a:extLst>
          </p:cNvPr>
          <p:cNvSpPr txBox="1"/>
          <p:nvPr/>
        </p:nvSpPr>
        <p:spPr>
          <a:xfrm>
            <a:off x="4285527" y="4171318"/>
            <a:ext cx="7116663" cy="1200329"/>
          </a:xfrm>
          <a:prstGeom prst="rect">
            <a:avLst/>
          </a:prstGeom>
          <a:noFill/>
        </p:spPr>
        <p:txBody>
          <a:bodyPr wrap="square">
            <a:spAutoFit/>
          </a:bodyPr>
          <a:lstStyle/>
          <a:p>
            <a:pPr marL="0" marR="0" indent="252095">
              <a:spcBef>
                <a:spcPts val="1100"/>
              </a:spcBef>
              <a:spcAft>
                <a:spcPts val="500"/>
              </a:spcAft>
            </a:pP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Vai</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trò</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của</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triết</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học</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Mác</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Lênin</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trong</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đời</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2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sống</a:t>
            </a:r>
            <a:r>
              <a:rPr lang="en-US" sz="2400" b="1" spc="-2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xã</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hội</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và</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trong</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sự</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nghiệp</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đổi</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mới</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ở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Việt</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Nam </a:t>
            </a:r>
            <a:r>
              <a:rPr lang="en-US" sz="2400" b="1" spc="-30" dirty="0" err="1">
                <a:solidFill>
                  <a:srgbClr val="008000"/>
                </a:solidFill>
                <a:effectLst/>
                <a:latin typeface="Arial" panose="020B0604020202020204" pitchFamily="34" charset="0"/>
                <a:ea typeface="Times New Roman" panose="02020603050405020304" pitchFamily="18" charset="0"/>
                <a:cs typeface="Arial" panose="020B0604020202020204" pitchFamily="34" charset="0"/>
              </a:rPr>
              <a:t>hiện</a:t>
            </a:r>
            <a:r>
              <a:rPr lang="en-US" sz="2400" b="1" spc="-30" dirty="0">
                <a:solidFill>
                  <a:srgbClr val="008000"/>
                </a:solidFill>
                <a:effectLst/>
                <a:latin typeface="Arial" panose="020B0604020202020204" pitchFamily="34" charset="0"/>
                <a:ea typeface="Times New Roman" panose="02020603050405020304" pitchFamily="18" charset="0"/>
                <a:cs typeface="Arial" panose="020B0604020202020204" pitchFamily="34" charset="0"/>
              </a:rPr>
              <a:t> nay</a:t>
            </a:r>
            <a:endParaRPr lang="en-US" sz="2400" b="1" dirty="0">
              <a:solidFill>
                <a:srgbClr val="008000"/>
              </a:solidFill>
              <a:effectLst/>
              <a:latin typeface="Arial" panose="020B0604020202020204" pitchFamily="34" charset="0"/>
              <a:ea typeface="Times New Roman" panose="02020603050405020304" pitchFamily="18" charset="0"/>
              <a:cs typeface="Arial" panose="020B0604020202020204" pitchFamily="34" charset="0"/>
            </a:endParaRPr>
          </a:p>
        </p:txBody>
      </p:sp>
    </p:spTree>
    <p:extLst>
      <p:ext uri="{BB962C8B-B14F-4D97-AF65-F5344CB8AC3E}">
        <p14:creationId xmlns:p14="http://schemas.microsoft.com/office/powerpoint/2010/main" val="3186004302"/>
      </p:ext>
    </p:extLst>
  </p:cSld>
  <p:clrMapOvr>
    <a:masterClrMapping/>
  </p:clrMapOvr>
  <p:transition>
    <p:wedge/>
  </p:transition>
</p:sld>
</file>

<file path=ppt/slides/slide9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l="-6000" t="-13000" r="-6000" b="-2000"/>
          </a:stretch>
        </a:blipFill>
        <a:effectLst/>
      </p:bgPr>
    </p:bg>
    <p:spTree>
      <p:nvGrpSpPr>
        <p:cNvPr id="1" name=""/>
        <p:cNvGrpSpPr/>
        <p:nvPr/>
      </p:nvGrpSpPr>
      <p:grpSpPr>
        <a:xfrm>
          <a:off x="0" y="0"/>
          <a:ext cx="0" cy="0"/>
          <a:chOff x="0" y="0"/>
          <a:chExt cx="0" cy="0"/>
        </a:xfrm>
      </p:grpSpPr>
      <p:grpSp>
        <p:nvGrpSpPr>
          <p:cNvPr id="2" name="Group 21"/>
          <p:cNvGrpSpPr>
            <a:grpSpLocks/>
          </p:cNvGrpSpPr>
          <p:nvPr/>
        </p:nvGrpSpPr>
        <p:grpSpPr bwMode="auto">
          <a:xfrm>
            <a:off x="0" y="1073348"/>
            <a:ext cx="12041746" cy="45719"/>
            <a:chOff x="240" y="543"/>
            <a:chExt cx="5298" cy="33"/>
          </a:xfrm>
        </p:grpSpPr>
        <p:sp>
          <p:nvSpPr>
            <p:cNvPr id="3"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sp>
          <p:nvSpPr>
            <p:cNvPr id="4"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grpSp>
      <p:sp>
        <p:nvSpPr>
          <p:cNvPr id="5" name="Title 1"/>
          <p:cNvSpPr txBox="1">
            <a:spLocks noChangeArrowheads="1"/>
          </p:cNvSpPr>
          <p:nvPr/>
        </p:nvSpPr>
        <p:spPr>
          <a:xfrm>
            <a:off x="313154" y="387088"/>
            <a:ext cx="8820472" cy="68626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Arial" panose="020B0604020202020204" pitchFamily="34" charset="0"/>
                <a:cs typeface="Arial" panose="020B0604020202020204" pitchFamily="34" charset="0"/>
              </a:rPr>
              <a:t>1. </a:t>
            </a:r>
            <a:r>
              <a:rPr lang="en-US" altLang="en-US" sz="2800" b="1" dirty="0" err="1">
                <a:solidFill>
                  <a:srgbClr val="000000"/>
                </a:solidFill>
                <a:latin typeface="Arial" panose="020B0604020202020204" pitchFamily="34" charset="0"/>
                <a:cs typeface="Arial" panose="020B0604020202020204" pitchFamily="34" charset="0"/>
              </a:rPr>
              <a:t>Sự</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ra</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đời</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và</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phát</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triển</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của</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triết</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học</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Mác</a:t>
            </a:r>
            <a:r>
              <a:rPr lang="en-US" altLang="en-US" sz="2800" b="1" dirty="0">
                <a:solidFill>
                  <a:srgbClr val="000000"/>
                </a:solidFill>
                <a:latin typeface="Arial" panose="020B0604020202020204" pitchFamily="34" charset="0"/>
                <a:cs typeface="Arial" panose="020B0604020202020204" pitchFamily="34" charset="0"/>
              </a:rPr>
              <a:t> - </a:t>
            </a:r>
            <a:r>
              <a:rPr lang="en-US" altLang="en-US" sz="2800" b="1" dirty="0" err="1">
                <a:solidFill>
                  <a:srgbClr val="000000"/>
                </a:solidFill>
                <a:latin typeface="Arial" panose="020B0604020202020204" pitchFamily="34" charset="0"/>
                <a:cs typeface="Arial" panose="020B0604020202020204" pitchFamily="34" charset="0"/>
              </a:rPr>
              <a:t>Lênin</a:t>
            </a:r>
            <a:endParaRPr lang="en-US" altLang="en-US" sz="2800" b="1" dirty="0">
              <a:solidFill>
                <a:srgbClr val="000000"/>
              </a:solidFill>
              <a:latin typeface="Arial" panose="020B0604020202020204" pitchFamily="34" charset="0"/>
              <a:cs typeface="Arial" panose="020B0604020202020204" pitchFamily="34" charset="0"/>
            </a:endParaRPr>
          </a:p>
        </p:txBody>
      </p:sp>
      <p:graphicFrame>
        <p:nvGraphicFramePr>
          <p:cNvPr id="6" name="Diagram 5"/>
          <p:cNvGraphicFramePr/>
          <p:nvPr>
            <p:extLst>
              <p:ext uri="{D42A27DB-BD31-4B8C-83A1-F6EECF244321}">
                <p14:modId xmlns:p14="http://schemas.microsoft.com/office/powerpoint/2010/main" val="3347179435"/>
              </p:ext>
            </p:extLst>
          </p:nvPr>
        </p:nvGraphicFramePr>
        <p:xfrm>
          <a:off x="2054406" y="1440181"/>
          <a:ext cx="7864294" cy="3953454"/>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3500006413"/>
      </p:ext>
    </p:extLst>
  </p:cSld>
  <p:clrMapOvr>
    <a:masterClrMapping/>
  </p:clrMapOvr>
  <p:transition spd="slow">
    <p:push dir="u"/>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516" y="42923"/>
            <a:ext cx="12191999" cy="6858000"/>
          </a:xfrm>
          <a:prstGeom prst="rect">
            <a:avLst/>
          </a:prstGeom>
        </p:spPr>
      </p:pic>
      <p:sp>
        <p:nvSpPr>
          <p:cNvPr id="3" name="Sun 2">
            <a:extLst>
              <a:ext uri="{FF2B5EF4-FFF2-40B4-BE49-F238E27FC236}">
                <a16:creationId xmlns="" xmlns:a16="http://schemas.microsoft.com/office/drawing/2014/main" id="{2BF43AC6-F8C0-48A0-8620-2E3CD89E0133}"/>
              </a:ext>
            </a:extLst>
          </p:cNvPr>
          <p:cNvSpPr/>
          <p:nvPr/>
        </p:nvSpPr>
        <p:spPr>
          <a:xfrm>
            <a:off x="2654335" y="5099315"/>
            <a:ext cx="1754579" cy="1344881"/>
          </a:xfrm>
          <a:prstGeom prst="sun">
            <a:avLst/>
          </a:prstGeom>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prstClr val="white"/>
              </a:solidFill>
              <a:effectLst>
                <a:glow rad="228600">
                  <a:srgbClr val="FFC000">
                    <a:satMod val="175000"/>
                    <a:alpha val="40000"/>
                  </a:srgbClr>
                </a:glow>
              </a:effectLst>
              <a:uLnTx/>
              <a:uFillTx/>
              <a:latin typeface="Arial" panose="020B0604020202020204" pitchFamily="34" charset="0"/>
              <a:cs typeface="Arial" panose="020B0604020202020204" pitchFamily="34" charset="0"/>
            </a:endParaRPr>
          </a:p>
        </p:txBody>
      </p:sp>
      <p:grpSp>
        <p:nvGrpSpPr>
          <p:cNvPr id="4" name="Group 6"/>
          <p:cNvGrpSpPr>
            <a:grpSpLocks/>
          </p:cNvGrpSpPr>
          <p:nvPr/>
        </p:nvGrpSpPr>
        <p:grpSpPr bwMode="auto">
          <a:xfrm>
            <a:off x="4262282" y="2778080"/>
            <a:ext cx="3595223" cy="2765547"/>
            <a:chOff x="1655" y="1647"/>
            <a:chExt cx="2490" cy="2327"/>
          </a:xfrm>
          <a:solidFill>
            <a:srgbClr val="008000"/>
          </a:solidFill>
        </p:grpSpPr>
        <p:sp>
          <p:nvSpPr>
            <p:cNvPr id="5" name="Freeform 4"/>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sz="2400">
                <a:latin typeface="Arial" panose="020B0604020202020204" pitchFamily="34" charset="0"/>
                <a:cs typeface="Arial" panose="020B0604020202020204" pitchFamily="34" charset="0"/>
              </a:endParaRPr>
            </a:p>
          </p:txBody>
        </p:sp>
        <p:sp>
          <p:nvSpPr>
            <p:cNvPr id="6" name="Freeform 5"/>
            <p:cNvSpPr>
              <a:spLocks/>
            </p:cNvSpPr>
            <p:nvPr/>
          </p:nvSpPr>
          <p:spPr bwMode="gray">
            <a:xfrm rot="7200000">
              <a:off x="2695"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sz="2400">
                <a:latin typeface="Arial" panose="020B0604020202020204" pitchFamily="34" charset="0"/>
                <a:cs typeface="Arial" panose="020B0604020202020204" pitchFamily="34" charset="0"/>
              </a:endParaRPr>
            </a:p>
          </p:txBody>
        </p:sp>
        <p:grpSp>
          <p:nvGrpSpPr>
            <p:cNvPr id="7" name="Group 12"/>
            <p:cNvGrpSpPr>
              <a:grpSpLocks/>
            </p:cNvGrpSpPr>
            <p:nvPr/>
          </p:nvGrpSpPr>
          <p:grpSpPr bwMode="auto">
            <a:xfrm>
              <a:off x="1712" y="1647"/>
              <a:ext cx="1480" cy="1302"/>
              <a:chOff x="1712" y="1389"/>
              <a:chExt cx="1480" cy="1302"/>
            </a:xfrm>
            <a:grpFill/>
          </p:grpSpPr>
          <p:sp>
            <p:nvSpPr>
              <p:cNvPr id="17" name="AutoShape 7"/>
              <p:cNvSpPr>
                <a:spLocks noChangeArrowheads="1"/>
              </p:cNvSpPr>
              <p:nvPr/>
            </p:nvSpPr>
            <p:spPr bwMode="gray">
              <a:xfrm rot="-9000000">
                <a:off x="1712" y="2311"/>
                <a:ext cx="908" cy="382"/>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sz="2400">
                  <a:latin typeface="Arial" panose="020B0604020202020204" pitchFamily="34" charset="0"/>
                  <a:cs typeface="Arial" panose="020B0604020202020204" pitchFamily="34" charset="0"/>
                </a:endParaRPr>
              </a:p>
            </p:txBody>
          </p:sp>
          <p:sp>
            <p:nvSpPr>
              <p:cNvPr id="18" name="Freeform 23"/>
              <p:cNvSpPr>
                <a:spLocks/>
              </p:cNvSpPr>
              <p:nvPr/>
            </p:nvSpPr>
            <p:spPr bwMode="gray">
              <a:xfrm rot="7200000">
                <a:off x="1961" y="1810"/>
                <a:ext cx="948" cy="508"/>
              </a:xfrm>
              <a:custGeom>
                <a:avLst/>
                <a:gdLst>
                  <a:gd name="T0" fmla="*/ 1708374 w 750"/>
                  <a:gd name="T1" fmla="*/ 0 h 378"/>
                  <a:gd name="T2" fmla="*/ 0 w 750"/>
                  <a:gd name="T3" fmla="*/ 0 h 378"/>
                  <a:gd name="T4" fmla="*/ 5483 w 750"/>
                  <a:gd name="T5" fmla="*/ 3348547 h 378"/>
                  <a:gd name="T6" fmla="*/ 63698 w 750"/>
                  <a:gd name="T7" fmla="*/ 6515995 h 378"/>
                  <a:gd name="T8" fmla="*/ 1708374 w 750"/>
                  <a:gd name="T9" fmla="*/ 6515995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sp>
            <p:nvSpPr>
              <p:cNvPr id="19" name="Freeform 24"/>
              <p:cNvSpPr>
                <a:spLocks/>
              </p:cNvSpPr>
              <p:nvPr/>
            </p:nvSpPr>
            <p:spPr bwMode="gray">
              <a:xfrm rot="7200000">
                <a:off x="2637" y="1226"/>
                <a:ext cx="392" cy="718"/>
              </a:xfrm>
              <a:custGeom>
                <a:avLst/>
                <a:gdLst>
                  <a:gd name="T0" fmla="*/ 2 w 495"/>
                  <a:gd name="T1" fmla="*/ 1 h 971"/>
                  <a:gd name="T2" fmla="*/ 2 w 495"/>
                  <a:gd name="T3" fmla="*/ 1 h 971"/>
                  <a:gd name="T4" fmla="*/ 2 w 495"/>
                  <a:gd name="T5" fmla="*/ 1 h 971"/>
                  <a:gd name="T6" fmla="*/ 2 w 495"/>
                  <a:gd name="T7" fmla="*/ 1 h 971"/>
                  <a:gd name="T8" fmla="*/ 2 w 495"/>
                  <a:gd name="T9" fmla="*/ 1 h 971"/>
                  <a:gd name="T10" fmla="*/ 2 w 495"/>
                  <a:gd name="T11" fmla="*/ 1 h 971"/>
                  <a:gd name="T12" fmla="*/ 2 w 495"/>
                  <a:gd name="T13" fmla="*/ 1 h 971"/>
                  <a:gd name="T14" fmla="*/ 2 w 495"/>
                  <a:gd name="T15" fmla="*/ 1 h 971"/>
                  <a:gd name="T16" fmla="*/ 2 w 495"/>
                  <a:gd name="T17" fmla="*/ 1 h 971"/>
                  <a:gd name="T18" fmla="*/ 2 w 495"/>
                  <a:gd name="T19" fmla="*/ 1 h 971"/>
                  <a:gd name="T20" fmla="*/ 2 w 495"/>
                  <a:gd name="T21" fmla="*/ 1 h 971"/>
                  <a:gd name="T22" fmla="*/ 2 w 495"/>
                  <a:gd name="T23" fmla="*/ 1 h 971"/>
                  <a:gd name="T24" fmla="*/ 2 w 495"/>
                  <a:gd name="T25" fmla="*/ 1 h 971"/>
                  <a:gd name="T26" fmla="*/ 2 w 495"/>
                  <a:gd name="T27" fmla="*/ 1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1 h 971"/>
                  <a:gd name="T46" fmla="*/ 2 w 495"/>
                  <a:gd name="T47" fmla="*/ 1 h 971"/>
                  <a:gd name="T48" fmla="*/ 2 w 495"/>
                  <a:gd name="T49" fmla="*/ 1 h 971"/>
                  <a:gd name="T50" fmla="*/ 2 w 495"/>
                  <a:gd name="T51" fmla="*/ 1 h 971"/>
                  <a:gd name="T52" fmla="*/ 2 w 495"/>
                  <a:gd name="T53" fmla="*/ 1 h 971"/>
                  <a:gd name="T54" fmla="*/ 2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grpSp>
        <p:sp>
          <p:nvSpPr>
            <p:cNvPr id="8" name="Freeform 7"/>
            <p:cNvSpPr>
              <a:spLocks/>
            </p:cNvSpPr>
            <p:nvPr/>
          </p:nvSpPr>
          <p:spPr bwMode="gray">
            <a:xfrm rot="14400000">
              <a:off x="2767"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sz="2400">
                <a:latin typeface="Arial" panose="020B0604020202020204" pitchFamily="34" charset="0"/>
                <a:cs typeface="Arial" panose="020B0604020202020204" pitchFamily="34" charset="0"/>
              </a:endParaRPr>
            </a:p>
          </p:txBody>
        </p:sp>
        <p:grpSp>
          <p:nvGrpSpPr>
            <p:cNvPr id="9" name="Group 14"/>
            <p:cNvGrpSpPr>
              <a:grpSpLocks/>
            </p:cNvGrpSpPr>
            <p:nvPr/>
          </p:nvGrpSpPr>
          <p:grpSpPr bwMode="auto">
            <a:xfrm>
              <a:off x="2849" y="2249"/>
              <a:ext cx="1296" cy="1381"/>
              <a:chOff x="2854" y="1996"/>
              <a:chExt cx="1296" cy="1381"/>
            </a:xfrm>
            <a:grpFill/>
          </p:grpSpPr>
          <p:sp>
            <p:nvSpPr>
              <p:cNvPr id="14" name="AutoShape 12"/>
              <p:cNvSpPr>
                <a:spLocks noChangeArrowheads="1"/>
              </p:cNvSpPr>
              <p:nvPr/>
            </p:nvSpPr>
            <p:spPr bwMode="gray">
              <a:xfrm rot="-1800000">
                <a:off x="2854" y="1996"/>
                <a:ext cx="906" cy="380"/>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sz="2400">
                  <a:latin typeface="Arial" panose="020B0604020202020204" pitchFamily="34" charset="0"/>
                  <a:cs typeface="Arial" panose="020B0604020202020204" pitchFamily="34" charset="0"/>
                </a:endParaRPr>
              </a:p>
            </p:txBody>
          </p:sp>
          <p:sp>
            <p:nvSpPr>
              <p:cNvPr id="15" name="Freeform 20"/>
              <p:cNvSpPr>
                <a:spLocks/>
              </p:cNvSpPr>
              <p:nvPr/>
            </p:nvSpPr>
            <p:spPr bwMode="gray">
              <a:xfrm rot="-7200000">
                <a:off x="3102" y="2371"/>
                <a:ext cx="948" cy="507"/>
              </a:xfrm>
              <a:custGeom>
                <a:avLst/>
                <a:gdLst>
                  <a:gd name="T0" fmla="*/ 1708374 w 750"/>
                  <a:gd name="T1" fmla="*/ 0 h 378"/>
                  <a:gd name="T2" fmla="*/ 0 w 750"/>
                  <a:gd name="T3" fmla="*/ 0 h 378"/>
                  <a:gd name="T4" fmla="*/ 5483 w 750"/>
                  <a:gd name="T5" fmla="*/ 3130999 h 378"/>
                  <a:gd name="T6" fmla="*/ 63698 w 750"/>
                  <a:gd name="T7" fmla="*/ 6101037 h 378"/>
                  <a:gd name="T8" fmla="*/ 1708374 w 750"/>
                  <a:gd name="T9" fmla="*/ 6101037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sp>
            <p:nvSpPr>
              <p:cNvPr id="16" name="Freeform 21"/>
              <p:cNvSpPr>
                <a:spLocks/>
              </p:cNvSpPr>
              <p:nvPr/>
            </p:nvSpPr>
            <p:spPr bwMode="gray">
              <a:xfrm rot="-7200000">
                <a:off x="3618" y="2845"/>
                <a:ext cx="346" cy="718"/>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grpSp>
        <p:grpSp>
          <p:nvGrpSpPr>
            <p:cNvPr id="10" name="Group 15"/>
            <p:cNvGrpSpPr>
              <a:grpSpLocks/>
            </p:cNvGrpSpPr>
            <p:nvPr/>
          </p:nvGrpSpPr>
          <p:grpSpPr bwMode="auto">
            <a:xfrm>
              <a:off x="1655" y="3095"/>
              <a:ext cx="1571" cy="879"/>
              <a:chOff x="1655" y="2837"/>
              <a:chExt cx="1571" cy="879"/>
            </a:xfrm>
            <a:grpFill/>
          </p:grpSpPr>
          <p:sp>
            <p:nvSpPr>
              <p:cNvPr id="11" name="Freeform 16"/>
              <p:cNvSpPr>
                <a:spLocks/>
              </p:cNvSpPr>
              <p:nvPr/>
            </p:nvSpPr>
            <p:spPr bwMode="gray">
              <a:xfrm>
                <a:off x="1655" y="2837"/>
                <a:ext cx="366" cy="692"/>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latin typeface="Arial" panose="020B0604020202020204" pitchFamily="34" charset="0"/>
                  <a:cs typeface="Arial" panose="020B0604020202020204" pitchFamily="34" charset="0"/>
                </a:endParaRPr>
              </a:p>
            </p:txBody>
          </p:sp>
          <p:sp>
            <p:nvSpPr>
              <p:cNvPr id="12" name="AutoShape 17"/>
              <p:cNvSpPr>
                <a:spLocks noChangeArrowheads="1"/>
              </p:cNvSpPr>
              <p:nvPr/>
            </p:nvSpPr>
            <p:spPr bwMode="gray">
              <a:xfrm rot="5400000">
                <a:off x="2589" y="3080"/>
                <a:ext cx="872" cy="403"/>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sz="2400">
                  <a:latin typeface="Arial" panose="020B0604020202020204" pitchFamily="34" charset="0"/>
                  <a:cs typeface="Arial" panose="020B0604020202020204" pitchFamily="34" charset="0"/>
                </a:endParaRPr>
              </a:p>
            </p:txBody>
          </p:sp>
          <p:sp>
            <p:nvSpPr>
              <p:cNvPr id="13" name="Freeform 18"/>
              <p:cNvSpPr>
                <a:spLocks/>
              </p:cNvSpPr>
              <p:nvPr/>
            </p:nvSpPr>
            <p:spPr bwMode="gray">
              <a:xfrm>
                <a:off x="1985" y="3040"/>
                <a:ext cx="1005" cy="489"/>
              </a:xfrm>
              <a:custGeom>
                <a:avLst/>
                <a:gdLst>
                  <a:gd name="T0" fmla="*/ 11739426 w 750"/>
                  <a:gd name="T1" fmla="*/ 0 h 378"/>
                  <a:gd name="T2" fmla="*/ 0 w 750"/>
                  <a:gd name="T3" fmla="*/ 0 h 378"/>
                  <a:gd name="T4" fmla="*/ 31550 w 750"/>
                  <a:gd name="T5" fmla="*/ 948920 h 378"/>
                  <a:gd name="T6" fmla="*/ 439477 w 750"/>
                  <a:gd name="T7" fmla="*/ 1853859 h 378"/>
                  <a:gd name="T8" fmla="*/ 11739426 w 750"/>
                  <a:gd name="T9" fmla="*/ 1853859 h 378"/>
                  <a:gd name="T10" fmla="*/ 11739426 w 750"/>
                  <a:gd name="T11" fmla="*/ 0 h 378"/>
                  <a:gd name="T12" fmla="*/ 11739426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sz="2400">
                  <a:solidFill>
                    <a:srgbClr val="7030A0"/>
                  </a:solidFill>
                  <a:latin typeface="Arial" panose="020B0604020202020204" pitchFamily="34" charset="0"/>
                  <a:cs typeface="Arial" panose="020B0604020202020204" pitchFamily="34" charset="0"/>
                </a:endParaRPr>
              </a:p>
            </p:txBody>
          </p:sp>
        </p:grpSp>
      </p:grpSp>
      <p:sp>
        <p:nvSpPr>
          <p:cNvPr id="20" name="Text Box 21"/>
          <p:cNvSpPr txBox="1">
            <a:spLocks noChangeArrowheads="1"/>
          </p:cNvSpPr>
          <p:nvPr/>
        </p:nvSpPr>
        <p:spPr bwMode="auto">
          <a:xfrm>
            <a:off x="3933213" y="2035640"/>
            <a:ext cx="403244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C00000"/>
                </a:solidFill>
                <a:effectLst>
                  <a:outerShdw blurRad="38100" dist="38100" dir="2700000" algn="tl">
                    <a:srgbClr val="DDDDDD"/>
                  </a:outerShdw>
                </a:effectLst>
                <a:latin typeface="Arial" panose="020B0604020202020204" pitchFamily="34" charset="0"/>
                <a:cs typeface="Arial" panose="020B0604020202020204" pitchFamily="34" charset="0"/>
              </a:rPr>
              <a:t>ĐIỀU KIỆN </a:t>
            </a:r>
          </a:p>
          <a:p>
            <a:pPr algn="ctr">
              <a:defRPr/>
            </a:pPr>
            <a:r>
              <a:rPr lang="en-US" sz="2400" b="1" dirty="0">
                <a:solidFill>
                  <a:srgbClr val="C00000"/>
                </a:solidFill>
                <a:effectLst>
                  <a:outerShdw blurRad="38100" dist="38100" dir="2700000" algn="tl">
                    <a:srgbClr val="DDDDDD"/>
                  </a:outerShdw>
                </a:effectLst>
                <a:latin typeface="Arial" panose="020B0604020202020204" pitchFamily="34" charset="0"/>
                <a:cs typeface="Arial" panose="020B0604020202020204" pitchFamily="34" charset="0"/>
              </a:rPr>
              <a:t>KINH TẾ - XÃ HỘI</a:t>
            </a:r>
          </a:p>
        </p:txBody>
      </p:sp>
      <p:sp>
        <p:nvSpPr>
          <p:cNvPr id="21" name="Text Box 19"/>
          <p:cNvSpPr txBox="1">
            <a:spLocks noChangeArrowheads="1"/>
          </p:cNvSpPr>
          <p:nvPr/>
        </p:nvSpPr>
        <p:spPr bwMode="auto">
          <a:xfrm>
            <a:off x="1378300" y="3919569"/>
            <a:ext cx="290565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3333CC"/>
                </a:solidFill>
                <a:latin typeface="Arial" panose="020B0604020202020204" pitchFamily="34" charset="0"/>
                <a:cs typeface="Arial" panose="020B0604020202020204" pitchFamily="34" charset="0"/>
              </a:rPr>
              <a:t>TIỀN ĐỀ KHOA HỌC TỰ NHIÊN</a:t>
            </a:r>
          </a:p>
        </p:txBody>
      </p:sp>
      <p:sp>
        <p:nvSpPr>
          <p:cNvPr id="22" name="Text Box 20"/>
          <p:cNvSpPr txBox="1">
            <a:spLocks noChangeArrowheads="1"/>
          </p:cNvSpPr>
          <p:nvPr/>
        </p:nvSpPr>
        <p:spPr bwMode="auto">
          <a:xfrm>
            <a:off x="7930803" y="3877454"/>
            <a:ext cx="209728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006600"/>
                </a:solidFill>
                <a:latin typeface="Arial" panose="020B0604020202020204" pitchFamily="34" charset="0"/>
                <a:cs typeface="Arial" panose="020B0604020202020204" pitchFamily="34" charset="0"/>
              </a:rPr>
              <a:t>TIỀN ĐỀ </a:t>
            </a:r>
          </a:p>
          <a:p>
            <a:pPr algn="ctr">
              <a:defRPr/>
            </a:pPr>
            <a:r>
              <a:rPr lang="en-US" sz="2400" b="1" dirty="0">
                <a:solidFill>
                  <a:srgbClr val="006600"/>
                </a:solidFill>
                <a:latin typeface="Arial" panose="020B0604020202020204" pitchFamily="34" charset="0"/>
                <a:cs typeface="Arial" panose="020B0604020202020204" pitchFamily="34" charset="0"/>
              </a:rPr>
              <a:t>LÝ LUẬN</a:t>
            </a:r>
          </a:p>
        </p:txBody>
      </p:sp>
      <p:grpSp>
        <p:nvGrpSpPr>
          <p:cNvPr id="23" name="Group 21"/>
          <p:cNvGrpSpPr>
            <a:grpSpLocks/>
          </p:cNvGrpSpPr>
          <p:nvPr/>
        </p:nvGrpSpPr>
        <p:grpSpPr bwMode="auto">
          <a:xfrm>
            <a:off x="13516" y="1025636"/>
            <a:ext cx="12041746" cy="45719"/>
            <a:chOff x="240" y="543"/>
            <a:chExt cx="5298" cy="33"/>
          </a:xfrm>
        </p:grpSpPr>
        <p:sp>
          <p:nvSpPr>
            <p:cNvPr id="2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6" name="Title 1"/>
          <p:cNvSpPr txBox="1">
            <a:spLocks noChangeArrowheads="1"/>
          </p:cNvSpPr>
          <p:nvPr/>
        </p:nvSpPr>
        <p:spPr>
          <a:xfrm>
            <a:off x="346739" y="285157"/>
            <a:ext cx="8820472" cy="99417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Arial" panose="020B0604020202020204" pitchFamily="34" charset="0"/>
                <a:cs typeface="Arial" panose="020B0604020202020204" pitchFamily="34" charset="0"/>
              </a:rPr>
              <a:t>1. </a:t>
            </a:r>
            <a:r>
              <a:rPr lang="en-US" altLang="en-US" sz="2800" b="1" dirty="0" err="1">
                <a:solidFill>
                  <a:srgbClr val="000000"/>
                </a:solidFill>
                <a:latin typeface="Arial" panose="020B0604020202020204" pitchFamily="34" charset="0"/>
                <a:cs typeface="Arial" panose="020B0604020202020204" pitchFamily="34" charset="0"/>
              </a:rPr>
              <a:t>Sự</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ra</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đời</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và</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phát</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triển</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của</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triết</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học</a:t>
            </a:r>
            <a:r>
              <a:rPr lang="en-US" altLang="en-US" sz="2800" b="1" dirty="0">
                <a:solidFill>
                  <a:srgbClr val="000000"/>
                </a:solidFill>
                <a:latin typeface="Arial" panose="020B0604020202020204" pitchFamily="34" charset="0"/>
                <a:cs typeface="Arial" panose="020B0604020202020204" pitchFamily="34" charset="0"/>
              </a:rPr>
              <a:t> </a:t>
            </a:r>
            <a:r>
              <a:rPr lang="en-US" altLang="en-US" sz="2800" b="1" dirty="0" err="1">
                <a:solidFill>
                  <a:srgbClr val="000000"/>
                </a:solidFill>
                <a:latin typeface="Arial" panose="020B0604020202020204" pitchFamily="34" charset="0"/>
                <a:cs typeface="Arial" panose="020B0604020202020204" pitchFamily="34" charset="0"/>
              </a:rPr>
              <a:t>Mác</a:t>
            </a:r>
            <a:r>
              <a:rPr lang="en-US" altLang="en-US" sz="2800" b="1" dirty="0">
                <a:solidFill>
                  <a:srgbClr val="000000"/>
                </a:solidFill>
                <a:latin typeface="Arial" panose="020B0604020202020204" pitchFamily="34" charset="0"/>
                <a:cs typeface="Arial" panose="020B0604020202020204" pitchFamily="34" charset="0"/>
              </a:rPr>
              <a:t> - </a:t>
            </a:r>
            <a:r>
              <a:rPr lang="en-US" altLang="en-US" sz="2800" b="1" dirty="0" err="1">
                <a:solidFill>
                  <a:srgbClr val="000000"/>
                </a:solidFill>
                <a:latin typeface="Arial" panose="020B0604020202020204" pitchFamily="34" charset="0"/>
                <a:cs typeface="Arial" panose="020B0604020202020204" pitchFamily="34" charset="0"/>
              </a:rPr>
              <a:t>Lênin</a:t>
            </a:r>
            <a:endParaRPr lang="en-US" altLang="en-US" sz="2800" b="1" dirty="0">
              <a:solidFill>
                <a:srgbClr val="000000"/>
              </a:solidFill>
              <a:latin typeface="Arial" panose="020B0604020202020204" pitchFamily="34" charset="0"/>
              <a:cs typeface="Arial" panose="020B0604020202020204" pitchFamily="34" charset="0"/>
            </a:endParaRPr>
          </a:p>
        </p:txBody>
      </p:sp>
      <p:sp>
        <p:nvSpPr>
          <p:cNvPr id="27" name="TextBox 1"/>
          <p:cNvSpPr txBox="1">
            <a:spLocks noChangeArrowheads="1"/>
          </p:cNvSpPr>
          <p:nvPr/>
        </p:nvSpPr>
        <p:spPr bwMode="auto">
          <a:xfrm>
            <a:off x="1498377" y="1397245"/>
            <a:ext cx="89021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dirty="0">
                <a:solidFill>
                  <a:srgbClr val="660066"/>
                </a:solidFill>
                <a:latin typeface="Arial" panose="020B0604020202020204" pitchFamily="34" charset="0"/>
                <a:cs typeface="Arial" panose="020B0604020202020204" pitchFamily="34" charset="0"/>
              </a:rPr>
              <a:t>a. </a:t>
            </a:r>
            <a:r>
              <a:rPr lang="en-US" dirty="0" err="1">
                <a:solidFill>
                  <a:srgbClr val="660066"/>
                </a:solidFill>
                <a:latin typeface="Arial" panose="020B0604020202020204" pitchFamily="34" charset="0"/>
                <a:cs typeface="Arial" panose="020B0604020202020204" pitchFamily="34" charset="0"/>
              </a:rPr>
              <a:t>Những</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điều</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kiện</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lịch</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sử</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cho</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sự</a:t>
            </a:r>
            <a:r>
              <a:rPr lang="en-US" dirty="0">
                <a:solidFill>
                  <a:srgbClr val="660066"/>
                </a:solidFill>
                <a:latin typeface="Arial" panose="020B0604020202020204" pitchFamily="34" charset="0"/>
                <a:cs typeface="Arial" panose="020B0604020202020204" pitchFamily="34" charset="0"/>
              </a:rPr>
              <a:t> ra </a:t>
            </a:r>
            <a:r>
              <a:rPr lang="en-US" dirty="0" err="1">
                <a:solidFill>
                  <a:srgbClr val="660066"/>
                </a:solidFill>
                <a:latin typeface="Arial" panose="020B0604020202020204" pitchFamily="34" charset="0"/>
                <a:cs typeface="Arial" panose="020B0604020202020204" pitchFamily="34" charset="0"/>
              </a:rPr>
              <a:t>đời</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triết</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học</a:t>
            </a:r>
            <a:r>
              <a:rPr lang="en-US" dirty="0">
                <a:solidFill>
                  <a:srgbClr val="660066"/>
                </a:solidFill>
                <a:latin typeface="Arial" panose="020B0604020202020204" pitchFamily="34" charset="0"/>
                <a:cs typeface="Arial" panose="020B0604020202020204" pitchFamily="34" charset="0"/>
              </a:rPr>
              <a:t> </a:t>
            </a:r>
            <a:r>
              <a:rPr lang="en-US" dirty="0" err="1">
                <a:solidFill>
                  <a:srgbClr val="660066"/>
                </a:solidFill>
                <a:latin typeface="Arial" panose="020B0604020202020204" pitchFamily="34" charset="0"/>
                <a:cs typeface="Arial" panose="020B0604020202020204" pitchFamily="34" charset="0"/>
              </a:rPr>
              <a:t>Mác</a:t>
            </a:r>
            <a:r>
              <a:rPr lang="en-US" dirty="0">
                <a:solidFill>
                  <a:srgbClr val="660066"/>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2773991141"/>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724400" y="1965960"/>
            <a:ext cx="7467600" cy="4892040"/>
          </a:xfrm>
          <a:prstGeom prst="rect">
            <a:avLst/>
          </a:prstGeom>
        </p:spPr>
      </p:pic>
      <p:sp>
        <p:nvSpPr>
          <p:cNvPr id="4" name="AutoShape 4"/>
          <p:cNvSpPr>
            <a:spLocks noChangeArrowheads="1"/>
          </p:cNvSpPr>
          <p:nvPr/>
        </p:nvSpPr>
        <p:spPr bwMode="auto">
          <a:xfrm>
            <a:off x="3416077" y="1084897"/>
            <a:ext cx="5670550" cy="881063"/>
          </a:xfrm>
          <a:prstGeom prst="roundRect">
            <a:avLst>
              <a:gd name="adj" fmla="val 16667"/>
            </a:avLst>
          </a:prstGeom>
          <a:solidFill>
            <a:srgbClr val="00B050"/>
          </a:solidFill>
          <a:ln w="9525">
            <a:solidFill>
              <a:srgbClr val="00CCFF"/>
            </a:solidFill>
            <a:round/>
            <a:headEnd/>
            <a:tailEnd/>
          </a:ln>
          <a:effectLst/>
        </p:spPr>
        <p:txBody>
          <a:bodyPr wrap="none" anchor="ctr"/>
          <a:lstStyle/>
          <a:p>
            <a:pPr marL="342900" indent="-342900" algn="ctr">
              <a:buFont typeface="Wingdings" panose="05000000000000000000" pitchFamily="2" charset="2"/>
              <a:buChar char="q"/>
              <a:defRPr/>
            </a:pPr>
            <a:r>
              <a:rPr lang="en-US" sz="2400" b="1" dirty="0" err="1">
                <a:solidFill>
                  <a:schemeClr val="bg1"/>
                </a:solidFill>
                <a:latin typeface="Arial" panose="020B0604020202020204" pitchFamily="34" charset="0"/>
                <a:cs typeface="Arial" panose="020B0604020202020204" pitchFamily="34" charset="0"/>
              </a:rPr>
              <a:t>Điều</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kiện</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kinh</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tê</a:t>
            </a:r>
            <a:r>
              <a:rPr lang="en-US" sz="2400" b="1" dirty="0">
                <a:solidFill>
                  <a:schemeClr val="bg1"/>
                </a:solidFill>
                <a:latin typeface="Arial" panose="020B0604020202020204" pitchFamily="34" charset="0"/>
                <a:cs typeface="Arial" panose="020B0604020202020204" pitchFamily="34" charset="0"/>
              </a:rPr>
              <a:t>́ – </a:t>
            </a:r>
            <a:r>
              <a:rPr lang="en-US" sz="2400" b="1" dirty="0" err="1">
                <a:solidFill>
                  <a:schemeClr val="bg1"/>
                </a:solidFill>
                <a:latin typeface="Arial" panose="020B0604020202020204" pitchFamily="34" charset="0"/>
                <a:cs typeface="Arial" panose="020B0604020202020204" pitchFamily="34" charset="0"/>
              </a:rPr>
              <a:t>xa</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hội</a:t>
            </a:r>
            <a:endParaRPr lang="en-US" sz="2400" b="1" dirty="0">
              <a:solidFill>
                <a:schemeClr val="bg1"/>
              </a:solidFill>
              <a:latin typeface="Arial" panose="020B0604020202020204" pitchFamily="34" charset="0"/>
              <a:cs typeface="Arial" panose="020B0604020202020204" pitchFamily="34" charset="0"/>
            </a:endParaRPr>
          </a:p>
        </p:txBody>
      </p:sp>
      <p:sp>
        <p:nvSpPr>
          <p:cNvPr id="5" name="AutoShape 11"/>
          <p:cNvSpPr>
            <a:spLocks noChangeArrowheads="1"/>
          </p:cNvSpPr>
          <p:nvPr/>
        </p:nvSpPr>
        <p:spPr bwMode="auto">
          <a:xfrm>
            <a:off x="702367" y="3361852"/>
            <a:ext cx="2915473" cy="1082356"/>
          </a:xfrm>
          <a:prstGeom prst="roundRect">
            <a:avLst>
              <a:gd name="adj" fmla="val 16667"/>
            </a:avLst>
          </a:prstGeom>
          <a:solidFill>
            <a:srgbClr val="00B0F0"/>
          </a:solidFill>
          <a:ln w="9525">
            <a:solidFill>
              <a:srgbClr val="00CCFF"/>
            </a:solidFill>
            <a:round/>
            <a:headEnd/>
            <a:tailEnd/>
          </a:ln>
          <a:effectLst/>
        </p:spPr>
        <p:txBody>
          <a:bodyPr wrap="none" anchor="ctr"/>
          <a:lstStyle/>
          <a:p>
            <a:pPr algn="ctr">
              <a:defRPr/>
            </a:pPr>
            <a:r>
              <a:rPr lang="en-US" sz="2000" dirty="0" err="1">
                <a:solidFill>
                  <a:schemeClr val="bg1"/>
                </a:solidFill>
                <a:latin typeface="Arial" panose="020B0604020202020204" pitchFamily="34" charset="0"/>
                <a:cs typeface="Arial" panose="020B0604020202020204" pitchFamily="34" charset="0"/>
              </a:rPr>
              <a:t>Phương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thức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sản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xuất</a:t>
            </a:r>
            <a:r>
              <a:rPr lang="en-US" sz="2000" dirty="0">
                <a:solidFill>
                  <a:schemeClr val="bg1"/>
                </a:solidFill>
                <a:latin typeface="Arial" panose="020B0604020202020204" pitchFamily="34" charset="0"/>
                <a:cs typeface="Arial" panose="020B0604020202020204" pitchFamily="34" charset="0"/>
              </a:rPr>
              <a:t> </a:t>
            </a:r>
          </a:p>
          <a:p>
            <a:pPr algn="ctr">
              <a:defRPr/>
            </a:pPr>
            <a:r>
              <a:rPr lang="en-US" sz="2000" dirty="0">
                <a:solidFill>
                  <a:schemeClr val="bg1"/>
                </a:solidFill>
                <a:latin typeface="Arial" panose="020B0604020202020204" pitchFamily="34" charset="0"/>
                <a:cs typeface="Arial" panose="020B0604020202020204" pitchFamily="34" charset="0"/>
              </a:rPr>
              <a:t>TBCN </a:t>
            </a:r>
            <a:r>
              <a:rPr lang="en-US" sz="2000" dirty="0" err="1">
                <a:solidFill>
                  <a:schemeClr val="bg1"/>
                </a:solidFill>
                <a:latin typeface="Arial" panose="020B0604020202020204" pitchFamily="34" charset="0"/>
                <a:cs typeface="Arial" panose="020B0604020202020204" pitchFamily="34" charset="0"/>
              </a:rPr>
              <a:t>phát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triển</a:t>
            </a:r>
            <a:endParaRPr lang="en-US" sz="2000" dirty="0">
              <a:solidFill>
                <a:schemeClr val="bg1"/>
              </a:solidFill>
              <a:latin typeface="Arial" panose="020B0604020202020204" pitchFamily="34" charset="0"/>
              <a:cs typeface="Arial" panose="020B0604020202020204" pitchFamily="34" charset="0"/>
            </a:endParaRPr>
          </a:p>
        </p:txBody>
      </p:sp>
      <p:sp>
        <p:nvSpPr>
          <p:cNvPr id="6" name="AutoShape 10"/>
          <p:cNvSpPr>
            <a:spLocks noChangeArrowheads="1"/>
          </p:cNvSpPr>
          <p:nvPr/>
        </p:nvSpPr>
        <p:spPr bwMode="auto">
          <a:xfrm>
            <a:off x="4575851" y="3361851"/>
            <a:ext cx="2915472" cy="1082357"/>
          </a:xfrm>
          <a:prstGeom prst="roundRect">
            <a:avLst>
              <a:gd name="adj" fmla="val 16667"/>
            </a:avLst>
          </a:prstGeom>
          <a:solidFill>
            <a:srgbClr val="FF0066"/>
          </a:solidFill>
          <a:ln w="9525">
            <a:solidFill>
              <a:srgbClr val="00CCFF"/>
            </a:solidFill>
            <a:round/>
            <a:headEnd/>
            <a:tailEnd/>
          </a:ln>
          <a:effectLst/>
        </p:spPr>
        <p:txBody>
          <a:bodyPr wrap="none" anchor="ctr"/>
          <a:lstStyle/>
          <a:p>
            <a:pPr algn="ctr">
              <a:defRPr/>
            </a:pPr>
            <a:r>
              <a:rPr lang="en-US" sz="2000" dirty="0">
                <a:solidFill>
                  <a:schemeClr val="bg1"/>
                </a:solidFill>
                <a:latin typeface="Arial" panose="020B0604020202020204" pitchFamily="34" charset="0"/>
                <a:cs typeface="Arial" panose="020B0604020202020204" pitchFamily="34" charset="0"/>
              </a:rPr>
              <a:t>GCVS </a:t>
            </a:r>
            <a:r>
              <a:rPr lang="en-US" sz="2000" dirty="0" err="1">
                <a:solidFill>
                  <a:schemeClr val="bg1"/>
                </a:solidFill>
                <a:latin typeface="Arial" panose="020B0604020202020204" pitchFamily="34" charset="0"/>
                <a:cs typeface="Arial" panose="020B0604020202020204" pitchFamily="34" charset="0"/>
              </a:rPr>
              <a:t>bước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lên</a:t>
            </a:r>
            <a:r>
              <a:rPr lang="en-US" sz="2000" dirty="0">
                <a:solidFill>
                  <a:schemeClr val="bg1"/>
                </a:solidFill>
                <a:latin typeface="Arial" panose="020B0604020202020204" pitchFamily="34" charset="0"/>
                <a:cs typeface="Arial" panose="020B0604020202020204" pitchFamily="34" charset="0"/>
              </a:rPr>
              <a:t> vũ </a:t>
            </a:r>
            <a:r>
              <a:rPr lang="en-US" sz="2000" dirty="0" err="1">
                <a:solidFill>
                  <a:schemeClr val="bg1"/>
                </a:solidFill>
                <a:latin typeface="Arial" panose="020B0604020202020204" pitchFamily="34" charset="0"/>
                <a:cs typeface="Arial" panose="020B0604020202020204" pitchFamily="34" charset="0"/>
              </a:rPr>
              <a:t>đài</a:t>
            </a:r>
            <a:r>
              <a:rPr lang="en-US" sz="2000" dirty="0">
                <a:solidFill>
                  <a:schemeClr val="bg1"/>
                </a:solidFill>
                <a:latin typeface="Arial" panose="020B0604020202020204" pitchFamily="34" charset="0"/>
                <a:cs typeface="Arial" panose="020B0604020202020204" pitchFamily="34" charset="0"/>
              </a:rPr>
              <a:t> </a:t>
            </a:r>
          </a:p>
          <a:p>
            <a:pPr algn="ctr">
              <a:defRPr/>
            </a:pPr>
            <a:r>
              <a:rPr lang="en-US" sz="2000" dirty="0" err="1">
                <a:solidFill>
                  <a:schemeClr val="bg1"/>
                </a:solidFill>
                <a:latin typeface="Arial" panose="020B0604020202020204" pitchFamily="34" charset="0"/>
                <a:cs typeface="Arial" panose="020B0604020202020204" pitchFamily="34" charset="0"/>
              </a:rPr>
              <a:t>chính</a:t>
            </a:r>
            <a:r>
              <a:rPr lang="en-US" sz="2000" dirty="0">
                <a:solidFill>
                  <a:schemeClr val="bg1"/>
                </a:solidFill>
                <a:latin typeface="Arial" panose="020B0604020202020204" pitchFamily="34" charset="0"/>
                <a:cs typeface="Arial" panose="020B0604020202020204" pitchFamily="34" charset="0"/>
              </a:rPr>
              <a:t> trị  </a:t>
            </a:r>
            <a:endParaRPr lang="vi-VN" sz="2000" dirty="0">
              <a:solidFill>
                <a:schemeClr val="bg1"/>
              </a:solidFill>
              <a:latin typeface="Arial" panose="020B0604020202020204" pitchFamily="34" charset="0"/>
              <a:cs typeface="Arial" panose="020B0604020202020204" pitchFamily="34" charset="0"/>
            </a:endParaRPr>
          </a:p>
        </p:txBody>
      </p:sp>
      <p:sp>
        <p:nvSpPr>
          <p:cNvPr id="7" name="AutoShape 9"/>
          <p:cNvSpPr>
            <a:spLocks noChangeArrowheads="1"/>
          </p:cNvSpPr>
          <p:nvPr/>
        </p:nvSpPr>
        <p:spPr bwMode="auto">
          <a:xfrm>
            <a:off x="8449334" y="3376830"/>
            <a:ext cx="3260065" cy="1225638"/>
          </a:xfrm>
          <a:prstGeom prst="roundRect">
            <a:avLst>
              <a:gd name="adj" fmla="val 16667"/>
            </a:avLst>
          </a:prstGeom>
          <a:solidFill>
            <a:srgbClr val="9900CC"/>
          </a:solidFill>
          <a:ln w="9525">
            <a:solidFill>
              <a:srgbClr val="00CCFF"/>
            </a:solidFill>
            <a:round/>
            <a:headEnd/>
            <a:tailEnd/>
          </a:ln>
          <a:effectLst/>
        </p:spPr>
        <p:txBody>
          <a:bodyPr wrap="none" anchor="ctr"/>
          <a:lstStyle/>
          <a:p>
            <a:pPr algn="ctr">
              <a:defRPr/>
            </a:pPr>
            <a:endParaRPr lang="vi-VN" sz="2000" b="1" dirty="0">
              <a:solidFill>
                <a:schemeClr val="bg1"/>
              </a:solidFill>
              <a:latin typeface="Arial" panose="020B0604020202020204" pitchFamily="34" charset="0"/>
              <a:cs typeface="Arial" panose="020B0604020202020204" pitchFamily="34" charset="0"/>
            </a:endParaRPr>
          </a:p>
        </p:txBody>
      </p:sp>
      <p:sp>
        <p:nvSpPr>
          <p:cNvPr id="8" name="Line 15"/>
          <p:cNvSpPr>
            <a:spLocks noChangeShapeType="1"/>
          </p:cNvSpPr>
          <p:nvPr/>
        </p:nvSpPr>
        <p:spPr bwMode="auto">
          <a:xfrm>
            <a:off x="6172859" y="1995863"/>
            <a:ext cx="30945" cy="1395890"/>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9" name="Line 12"/>
          <p:cNvSpPr>
            <a:spLocks noChangeShapeType="1"/>
          </p:cNvSpPr>
          <p:nvPr/>
        </p:nvSpPr>
        <p:spPr bwMode="auto">
          <a:xfrm flipV="1">
            <a:off x="2119883" y="2448167"/>
            <a:ext cx="8002017" cy="0"/>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10" name="Line 13"/>
          <p:cNvSpPr>
            <a:spLocks noChangeShapeType="1"/>
          </p:cNvSpPr>
          <p:nvPr/>
        </p:nvSpPr>
        <p:spPr bwMode="auto">
          <a:xfrm>
            <a:off x="2119883" y="2448168"/>
            <a:ext cx="0" cy="943585"/>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11" name="Line 14"/>
          <p:cNvSpPr>
            <a:spLocks noChangeShapeType="1"/>
          </p:cNvSpPr>
          <p:nvPr/>
        </p:nvSpPr>
        <p:spPr bwMode="auto">
          <a:xfrm>
            <a:off x="10121900" y="2455384"/>
            <a:ext cx="0" cy="873847"/>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sz="2400">
              <a:solidFill>
                <a:srgbClr val="000000"/>
              </a:solidFill>
              <a:latin typeface="Arial" panose="020B0604020202020204" pitchFamily="34" charset="0"/>
              <a:cs typeface="Arial" panose="020B0604020202020204" pitchFamily="34" charset="0"/>
            </a:endParaRPr>
          </a:p>
        </p:txBody>
      </p:sp>
      <p:sp>
        <p:nvSpPr>
          <p:cNvPr id="12" name="TextBox 1"/>
          <p:cNvSpPr txBox="1">
            <a:spLocks noChangeArrowheads="1"/>
          </p:cNvSpPr>
          <p:nvPr/>
        </p:nvSpPr>
        <p:spPr bwMode="auto">
          <a:xfrm>
            <a:off x="1745702" y="391160"/>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a:solidFill>
                  <a:srgbClr val="660066"/>
                </a:solidFill>
                <a:latin typeface="Arial" panose="020B0604020202020204" pitchFamily="34" charset="0"/>
                <a:cs typeface="Arial" panose="020B0604020202020204" pitchFamily="34" charset="0"/>
              </a:rPr>
              <a:t>a. </a:t>
            </a:r>
            <a:r>
              <a:rPr lang="en-US" sz="2600" dirty="0" err="1">
                <a:solidFill>
                  <a:srgbClr val="660066"/>
                </a:solidFill>
                <a:latin typeface="Arial" panose="020B0604020202020204" pitchFamily="34" charset="0"/>
                <a:cs typeface="Arial" panose="020B0604020202020204" pitchFamily="34" charset="0"/>
              </a:rPr>
              <a:t>Những</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điều</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kiện</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lịch</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sử</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cho</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sự</a:t>
            </a:r>
            <a:r>
              <a:rPr lang="en-US" sz="2600" dirty="0">
                <a:solidFill>
                  <a:srgbClr val="660066"/>
                </a:solidFill>
                <a:latin typeface="Arial" panose="020B0604020202020204" pitchFamily="34" charset="0"/>
                <a:cs typeface="Arial" panose="020B0604020202020204" pitchFamily="34" charset="0"/>
              </a:rPr>
              <a:t> ra </a:t>
            </a:r>
            <a:r>
              <a:rPr lang="en-US" sz="2600" dirty="0" err="1">
                <a:solidFill>
                  <a:srgbClr val="660066"/>
                </a:solidFill>
                <a:latin typeface="Arial" panose="020B0604020202020204" pitchFamily="34" charset="0"/>
                <a:cs typeface="Arial" panose="020B0604020202020204" pitchFamily="34" charset="0"/>
              </a:rPr>
              <a:t>đời</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triết</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học</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Mác</a:t>
            </a:r>
            <a:r>
              <a:rPr lang="en-US" sz="2600" dirty="0">
                <a:solidFill>
                  <a:srgbClr val="660066"/>
                </a:solidFill>
                <a:latin typeface="Arial" panose="020B0604020202020204" pitchFamily="34" charset="0"/>
                <a:cs typeface="Arial" panose="020B0604020202020204" pitchFamily="34" charset="0"/>
              </a:rPr>
              <a:t> </a:t>
            </a:r>
          </a:p>
        </p:txBody>
      </p:sp>
      <p:sp>
        <p:nvSpPr>
          <p:cNvPr id="13" name="Minus 12"/>
          <p:cNvSpPr/>
          <p:nvPr/>
        </p:nvSpPr>
        <p:spPr>
          <a:xfrm>
            <a:off x="4470400" y="883603"/>
            <a:ext cx="2755900" cy="106997"/>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 xmlns:a16="http://schemas.microsoft.com/office/drawing/2014/main" id="{A8E1E579-0B27-4F17-83BC-E0BAEF7F716B}"/>
              </a:ext>
            </a:extLst>
          </p:cNvPr>
          <p:cNvSpPr txBox="1"/>
          <p:nvPr/>
        </p:nvSpPr>
        <p:spPr>
          <a:xfrm>
            <a:off x="8449333" y="3481817"/>
            <a:ext cx="3260065" cy="1015663"/>
          </a:xfrm>
          <a:prstGeom prst="rect">
            <a:avLst/>
          </a:prstGeom>
          <a:noFill/>
        </p:spPr>
        <p:txBody>
          <a:bodyPr wrap="square">
            <a:spAutoFit/>
          </a:bodyPr>
          <a:lstStyle/>
          <a:p>
            <a:pPr algn="ct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Thực</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tiễn</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cách</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mạng</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của</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a:solidFill>
                  <a:schemeClr val="bg1"/>
                </a:solidFill>
                <a:latin typeface="Arial" panose="020B0604020202020204" pitchFamily="34" charset="0"/>
                <a:ea typeface="Times New Roman" panose="02020603050405020304" pitchFamily="18" charset="0"/>
                <a:cs typeface="Arial" panose="020B0604020202020204" pitchFamily="34" charset="0"/>
              </a:rPr>
              <a:t>GCVS</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là</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cơ</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sở</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chủ</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yếu</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nhất</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cho</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sự</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ra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đời</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triết</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en-US" sz="200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học</a:t>
            </a:r>
            <a:r>
              <a:rPr lang="en-US" sz="2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endParaRPr lang="en-US" sz="200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89986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16" presetClass="entr" presetSubtype="26"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barn(inHorizontal)">
                                      <p:cBhvr>
                                        <p:cTn id="14" dur="500"/>
                                        <p:tgtEl>
                                          <p:spTgt spid="5"/>
                                        </p:tgtEl>
                                      </p:cBhvr>
                                    </p:animEffect>
                                  </p:childTnLst>
                                </p:cTn>
                              </p:par>
                              <p:par>
                                <p:cTn id="15" presetID="20"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edge">
                                      <p:cBhvr>
                                        <p:cTn id="17" dur="2000"/>
                                        <p:tgtEl>
                                          <p:spTgt spid="6"/>
                                        </p:tgtEl>
                                      </p:cBhvr>
                                    </p:animEffect>
                                  </p:childTnLst>
                                </p:cTn>
                              </p:par>
                              <p:par>
                                <p:cTn id="18" presetID="13" presetClass="entr" presetSubtype="16"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plus(in)">
                                      <p:cBhvr>
                                        <p:cTn id="20" dur="20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20" presetClass="entr" presetSubtype="0"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wedge">
                                      <p:cBhvr>
                                        <p:cTn id="25" dur="20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3" presetClass="entr" presetSubtype="16"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plus(in)">
                                      <p:cBhvr>
                                        <p:cTn id="30" dur="2000"/>
                                        <p:tgtEl>
                                          <p:spTgt spid="9"/>
                                        </p:tgtEl>
                                      </p:cBhvr>
                                    </p:animEffect>
                                  </p:childTnLst>
                                </p:cTn>
                              </p:par>
                              <p:par>
                                <p:cTn id="31" presetID="16" presetClass="entr" presetSubtype="26"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barn(inHorizontal)">
                                      <p:cBhvr>
                                        <p:cTn id="33" dur="500"/>
                                        <p:tgtEl>
                                          <p:spTgt spid="10"/>
                                        </p:tgtEl>
                                      </p:cBhvr>
                                    </p:animEffect>
                                  </p:childTnLst>
                                </p:cTn>
                              </p:par>
                              <p:par>
                                <p:cTn id="34" presetID="13" presetClass="entr" presetSubtype="16" fill="hold"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plus(in)">
                                      <p:cBhvr>
                                        <p:cTn id="36"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5"/>
          <p:cNvGrpSpPr>
            <a:grpSpLocks/>
          </p:cNvGrpSpPr>
          <p:nvPr/>
        </p:nvGrpSpPr>
        <p:grpSpPr bwMode="auto">
          <a:xfrm>
            <a:off x="336282" y="215878"/>
            <a:ext cx="3578895" cy="5457806"/>
            <a:chOff x="3600" y="816"/>
            <a:chExt cx="2160" cy="2876"/>
          </a:xfrm>
        </p:grpSpPr>
        <p:sp>
          <p:nvSpPr>
            <p:cNvPr id="4" name="Text Box 5" descr="Parchment"/>
            <p:cNvSpPr txBox="1">
              <a:spLocks noChangeArrowheads="1"/>
            </p:cNvSpPr>
            <p:nvPr/>
          </p:nvSpPr>
          <p:spPr bwMode="auto">
            <a:xfrm>
              <a:off x="3600" y="3481"/>
              <a:ext cx="2160" cy="211"/>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a:solidFill>
                    <a:srgbClr val="0000FF"/>
                  </a:solidFill>
                  <a:latin typeface="Times New Roman" panose="02020603050405020304" pitchFamily="18" charset="0"/>
                  <a:cs typeface="Times New Roman" panose="02020603050405020304" pitchFamily="18" charset="0"/>
                </a:rPr>
                <a:t>LÒ LUYỆN KIM</a:t>
              </a:r>
            </a:p>
          </p:txBody>
        </p:sp>
        <p:pic>
          <p:nvPicPr>
            <p:cNvPr id="5" name="Picture 43" descr="f76b756b2026dea6da72faad221dac0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 y="816"/>
              <a:ext cx="2160" cy="250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45"/>
          <p:cNvGrpSpPr>
            <a:grpSpLocks/>
          </p:cNvGrpSpPr>
          <p:nvPr/>
        </p:nvGrpSpPr>
        <p:grpSpPr bwMode="auto">
          <a:xfrm>
            <a:off x="4231852" y="230194"/>
            <a:ext cx="3838575" cy="5443490"/>
            <a:chOff x="3587" y="1440"/>
            <a:chExt cx="2173" cy="2673"/>
          </a:xfrm>
        </p:grpSpPr>
        <p:sp>
          <p:nvSpPr>
            <p:cNvPr id="7" name="Text Box 5" descr="Parchment"/>
            <p:cNvSpPr txBox="1">
              <a:spLocks noChangeArrowheads="1"/>
            </p:cNvSpPr>
            <p:nvPr/>
          </p:nvSpPr>
          <p:spPr bwMode="auto">
            <a:xfrm>
              <a:off x="3587" y="3917"/>
              <a:ext cx="2160" cy="196"/>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CHẾ TẠO MÁY CÔNG CỤ</a:t>
              </a:r>
            </a:p>
          </p:txBody>
        </p:sp>
        <p:pic>
          <p:nvPicPr>
            <p:cNvPr id="8" name="Picture 43" descr="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0" y="1440"/>
              <a:ext cx="2160" cy="233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pic>
        <p:nvPicPr>
          <p:cNvPr id="9" name="Picture 2" descr="watte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0066" y="241825"/>
            <a:ext cx="3412740" cy="474149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5" descr="Parchment"/>
          <p:cNvSpPr txBox="1">
            <a:spLocks noChangeArrowheads="1"/>
          </p:cNvSpPr>
          <p:nvPr/>
        </p:nvSpPr>
        <p:spPr bwMode="auto">
          <a:xfrm>
            <a:off x="8410067" y="5274535"/>
            <a:ext cx="3412740" cy="399149"/>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endParaRPr lang="en-US" altLang="en-US" sz="2000" b="1" dirty="0">
              <a:solidFill>
                <a:srgbClr val="0000FF"/>
              </a:solidFill>
              <a:latin typeface="Times New Roman" panose="02020603050405020304" pitchFamily="18" charset="0"/>
              <a:cs typeface="Times New Roman" panose="02020603050405020304" pitchFamily="18" charset="0"/>
            </a:endParaRPr>
          </a:p>
        </p:txBody>
      </p:sp>
      <p:sp>
        <p:nvSpPr>
          <p:cNvPr id="11" name="Rectangle 9"/>
          <p:cNvSpPr>
            <a:spLocks noChangeArrowheads="1"/>
          </p:cNvSpPr>
          <p:nvPr/>
        </p:nvSpPr>
        <p:spPr bwMode="auto">
          <a:xfrm>
            <a:off x="8914713" y="5273268"/>
            <a:ext cx="21885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MÁY HƠI NƯỚC</a:t>
            </a:r>
          </a:p>
        </p:txBody>
      </p:sp>
    </p:spTree>
    <p:extLst>
      <p:ext uri="{BB962C8B-B14F-4D97-AF65-F5344CB8AC3E}">
        <p14:creationId xmlns:p14="http://schemas.microsoft.com/office/powerpoint/2010/main" val="203867449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50" descr="stephensonsrocket_tcm4-1398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239" y="198058"/>
            <a:ext cx="3513606" cy="5176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51"/>
          <p:cNvSpPr txBox="1">
            <a:spLocks noChangeArrowheads="1"/>
          </p:cNvSpPr>
          <p:nvPr/>
        </p:nvSpPr>
        <p:spPr bwMode="auto">
          <a:xfrm>
            <a:off x="422969"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ĐẦU MÁY XE LỬA</a:t>
            </a:r>
          </a:p>
        </p:txBody>
      </p:sp>
      <p:pic>
        <p:nvPicPr>
          <p:cNvPr id="5" name="Picture 51" descr="230311phone-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5218" y="198058"/>
            <a:ext cx="3347255" cy="496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homas_newcome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5322" y="198057"/>
            <a:ext cx="3889375" cy="4968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51"/>
          <p:cNvSpPr txBox="1">
            <a:spLocks noChangeArrowheads="1"/>
          </p:cNvSpPr>
          <p:nvPr/>
        </p:nvSpPr>
        <p:spPr bwMode="auto">
          <a:xfrm>
            <a:off x="4045218"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ĐIỆN THOẠI</a:t>
            </a:r>
          </a:p>
        </p:txBody>
      </p:sp>
      <p:sp>
        <p:nvSpPr>
          <p:cNvPr id="8" name="Text Box 51"/>
          <p:cNvSpPr txBox="1">
            <a:spLocks noChangeArrowheads="1"/>
          </p:cNvSpPr>
          <p:nvPr/>
        </p:nvSpPr>
        <p:spPr bwMode="auto">
          <a:xfrm>
            <a:off x="8161025" y="5466926"/>
            <a:ext cx="331787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MÁY NÔNG NGHIỆP</a:t>
            </a:r>
          </a:p>
        </p:txBody>
      </p:sp>
    </p:spTree>
    <p:extLst>
      <p:ext uri="{BB962C8B-B14F-4D97-AF65-F5344CB8AC3E}">
        <p14:creationId xmlns:p14="http://schemas.microsoft.com/office/powerpoint/2010/main" val="1581201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linds(horizont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linds(horizontal)">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linds(horizontal)">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cong_nhan_anh_dua_hien_chuong_den_quoc_hoi_5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0726" y="549275"/>
            <a:ext cx="8220075" cy="453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2001838" y="5407025"/>
            <a:ext cx="8197850" cy="522288"/>
          </a:xfrm>
          <a:prstGeom prst="rect">
            <a:avLst/>
          </a:prstGeom>
        </p:spPr>
        <p:txBody>
          <a:bodyPr>
            <a:spAutoFit/>
          </a:bodyPr>
          <a:lstStyle/>
          <a:p>
            <a:pPr marL="342900" indent="-342900" algn="ctr">
              <a:spcBef>
                <a:spcPct val="20000"/>
              </a:spcBef>
              <a:defRPr/>
            </a:pPr>
            <a:r>
              <a:rPr lang="en-US" sz="2800" kern="0" dirty="0" err="1">
                <a:solidFill>
                  <a:srgbClr val="0033CC"/>
                </a:solidFill>
                <a:latin typeface="Arial"/>
                <a:cs typeface="Arial"/>
              </a:rPr>
              <a:t>Phong</a:t>
            </a:r>
            <a:r>
              <a:rPr lang="en-US" sz="2800" kern="0" dirty="0">
                <a:solidFill>
                  <a:srgbClr val="0033CC"/>
                </a:solidFill>
                <a:latin typeface="Arial"/>
                <a:cs typeface="Arial"/>
              </a:rPr>
              <a:t> </a:t>
            </a:r>
            <a:r>
              <a:rPr lang="en-US" sz="2800" kern="0" dirty="0" err="1">
                <a:solidFill>
                  <a:srgbClr val="0033CC"/>
                </a:solidFill>
                <a:latin typeface="Arial"/>
                <a:cs typeface="Arial"/>
              </a:rPr>
              <a:t>trào</a:t>
            </a:r>
            <a:r>
              <a:rPr lang="en-US" sz="2800" kern="0" dirty="0">
                <a:solidFill>
                  <a:srgbClr val="0033CC"/>
                </a:solidFill>
                <a:latin typeface="Arial"/>
                <a:cs typeface="Arial"/>
              </a:rPr>
              <a:t> </a:t>
            </a:r>
            <a:r>
              <a:rPr lang="en-US" sz="2800" kern="0" dirty="0" err="1">
                <a:solidFill>
                  <a:srgbClr val="0033CC"/>
                </a:solidFill>
                <a:latin typeface="Arial"/>
                <a:cs typeface="Arial"/>
              </a:rPr>
              <a:t>Hiến</a:t>
            </a:r>
            <a:r>
              <a:rPr lang="en-US" sz="2800" kern="0" dirty="0">
                <a:solidFill>
                  <a:srgbClr val="0033CC"/>
                </a:solidFill>
                <a:latin typeface="Arial"/>
                <a:cs typeface="Arial"/>
              </a:rPr>
              <a:t> </a:t>
            </a:r>
            <a:r>
              <a:rPr lang="en-US" sz="2800" kern="0" dirty="0" err="1">
                <a:solidFill>
                  <a:srgbClr val="0033CC"/>
                </a:solidFill>
                <a:latin typeface="Arial"/>
                <a:cs typeface="Arial"/>
              </a:rPr>
              <a:t>chương</a:t>
            </a:r>
            <a:r>
              <a:rPr lang="en-US" sz="2800" kern="0" dirty="0">
                <a:solidFill>
                  <a:srgbClr val="0033CC"/>
                </a:solidFill>
                <a:latin typeface="Arial"/>
                <a:cs typeface="Arial"/>
              </a:rPr>
              <a:t> ở </a:t>
            </a:r>
            <a:r>
              <a:rPr lang="en-US" sz="2800" kern="0" dirty="0" err="1">
                <a:solidFill>
                  <a:srgbClr val="0033CC"/>
                </a:solidFill>
                <a:latin typeface="Arial"/>
                <a:cs typeface="Arial"/>
              </a:rPr>
              <a:t>Anh</a:t>
            </a:r>
            <a:r>
              <a:rPr lang="en-US" sz="2800" kern="0" dirty="0">
                <a:solidFill>
                  <a:srgbClr val="0033CC"/>
                </a:solidFill>
                <a:latin typeface="Arial"/>
                <a:cs typeface="Arial"/>
              </a:rPr>
              <a:t> (1835-1848)</a:t>
            </a:r>
          </a:p>
        </p:txBody>
      </p:sp>
    </p:spTree>
    <p:extLst>
      <p:ext uri="{BB962C8B-B14F-4D97-AF65-F5344CB8AC3E}">
        <p14:creationId xmlns:p14="http://schemas.microsoft.com/office/powerpoint/2010/main" val="365875663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96075" y="0"/>
            <a:ext cx="5495925" cy="4119562"/>
          </a:xfrm>
          <a:prstGeom prst="rect">
            <a:avLst/>
          </a:prstGeom>
        </p:spPr>
      </p:pic>
      <p:sp>
        <p:nvSpPr>
          <p:cNvPr id="3" name="Rectangle 2"/>
          <p:cNvSpPr/>
          <p:nvPr/>
        </p:nvSpPr>
        <p:spPr>
          <a:xfrm>
            <a:off x="3717310" y="1044639"/>
            <a:ext cx="2828851" cy="461665"/>
          </a:xfrm>
          <a:prstGeom prst="rect">
            <a:avLst/>
          </a:prstGeom>
        </p:spPr>
        <p:txBody>
          <a:bodyPr wrap="none">
            <a:spAutoFit/>
          </a:bodyPr>
          <a:lstStyle/>
          <a:p>
            <a:pPr marL="342900" indent="-342900">
              <a:buFont typeface="Wingdings" panose="05000000000000000000" pitchFamily="2" charset="2"/>
              <a:buChar char="q"/>
            </a:pPr>
            <a:r>
              <a:rPr lang="de-DE" altLang="en-US" sz="2400" b="1" dirty="0">
                <a:solidFill>
                  <a:srgbClr val="000000"/>
                </a:solidFill>
                <a:latin typeface="+mj-lt"/>
                <a:cs typeface="Times New Roman" panose="02020603050405020304" pitchFamily="18" charset="0"/>
              </a:rPr>
              <a:t>Tiền đề  lý luận </a:t>
            </a:r>
            <a:endParaRPr lang="en-US" altLang="en-US" sz="2400" b="1" dirty="0">
              <a:solidFill>
                <a:srgbClr val="000000"/>
              </a:solidFill>
              <a:latin typeface="+mj-lt"/>
            </a:endParaRPr>
          </a:p>
        </p:txBody>
      </p:sp>
      <p:grpSp>
        <p:nvGrpSpPr>
          <p:cNvPr id="4" name="Group 13"/>
          <p:cNvGrpSpPr>
            <a:grpSpLocks/>
          </p:cNvGrpSpPr>
          <p:nvPr/>
        </p:nvGrpSpPr>
        <p:grpSpPr bwMode="auto">
          <a:xfrm>
            <a:off x="863958" y="1971675"/>
            <a:ext cx="6595705" cy="2438400"/>
            <a:chOff x="1624" y="1440"/>
            <a:chExt cx="2936" cy="1066"/>
          </a:xfrm>
        </p:grpSpPr>
        <p:sp>
          <p:nvSpPr>
            <p:cNvPr id="5" name="Freeform 14"/>
            <p:cNvSpPr>
              <a:spLocks/>
            </p:cNvSpPr>
            <p:nvPr/>
          </p:nvSpPr>
          <p:spPr bwMode="gray">
            <a:xfrm>
              <a:off x="4218" y="1440"/>
              <a:ext cx="338" cy="358"/>
            </a:xfrm>
            <a:custGeom>
              <a:avLst/>
              <a:gdLst>
                <a:gd name="T0" fmla="*/ 15316 w 308"/>
                <a:gd name="T1" fmla="*/ 2 h 444"/>
                <a:gd name="T2" fmla="*/ 0 w 308"/>
                <a:gd name="T3" fmla="*/ 2 h 444"/>
                <a:gd name="T4" fmla="*/ 0 w 308"/>
                <a:gd name="T5" fmla="*/ 2 h 444"/>
                <a:gd name="T6" fmla="*/ 15316 w 308"/>
                <a:gd name="T7" fmla="*/ 0 h 444"/>
                <a:gd name="T8" fmla="*/ 15316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6" name="Freeform 15"/>
            <p:cNvSpPr>
              <a:spLocks/>
            </p:cNvSpPr>
            <p:nvPr/>
          </p:nvSpPr>
          <p:spPr bwMode="gray">
            <a:xfrm>
              <a:off x="2597" y="1440"/>
              <a:ext cx="1963" cy="229"/>
            </a:xfrm>
            <a:custGeom>
              <a:avLst/>
              <a:gdLst>
                <a:gd name="T0" fmla="*/ 78200 w 1786"/>
                <a:gd name="T1" fmla="*/ 2 h 284"/>
                <a:gd name="T2" fmla="*/ 0 w 1786"/>
                <a:gd name="T3" fmla="*/ 2 h 284"/>
                <a:gd name="T4" fmla="*/ 23646 w 1786"/>
                <a:gd name="T5" fmla="*/ 0 h 284"/>
                <a:gd name="T6" fmla="*/ 94505 w 1786"/>
                <a:gd name="T7" fmla="*/ 0 h 284"/>
                <a:gd name="T8" fmla="*/ 78200 w 1786"/>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6" h="284">
                  <a:moveTo>
                    <a:pt x="1478" y="284"/>
                  </a:moveTo>
                  <a:lnTo>
                    <a:pt x="0" y="284"/>
                  </a:lnTo>
                  <a:lnTo>
                    <a:pt x="446" y="0"/>
                  </a:lnTo>
                  <a:lnTo>
                    <a:pt x="1786" y="0"/>
                  </a:lnTo>
                  <a:lnTo>
                    <a:pt x="1478" y="284"/>
                  </a:lnTo>
                  <a:close/>
                </a:path>
              </a:pathLst>
            </a:custGeom>
            <a:solidFill>
              <a:srgbClr val="00CC99"/>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7" name="Freeform 16"/>
            <p:cNvSpPr>
              <a:spLocks/>
            </p:cNvSpPr>
            <p:nvPr/>
          </p:nvSpPr>
          <p:spPr bwMode="gray">
            <a:xfrm>
              <a:off x="3877" y="1796"/>
              <a:ext cx="338" cy="356"/>
            </a:xfrm>
            <a:custGeom>
              <a:avLst/>
              <a:gdLst>
                <a:gd name="T0" fmla="*/ 15316 w 308"/>
                <a:gd name="T1" fmla="*/ 2 h 442"/>
                <a:gd name="T2" fmla="*/ 0 w 308"/>
                <a:gd name="T3" fmla="*/ 2 h 442"/>
                <a:gd name="T4" fmla="*/ 0 w 308"/>
                <a:gd name="T5" fmla="*/ 2 h 442"/>
                <a:gd name="T6" fmla="*/ 15316 w 308"/>
                <a:gd name="T7" fmla="*/ 0 h 442"/>
                <a:gd name="T8" fmla="*/ 15316 w 308"/>
                <a:gd name="T9" fmla="*/ 2 h 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8" name="Freeform 17"/>
            <p:cNvSpPr>
              <a:spLocks/>
            </p:cNvSpPr>
            <p:nvPr/>
          </p:nvSpPr>
          <p:spPr bwMode="gray">
            <a:xfrm>
              <a:off x="2109" y="1796"/>
              <a:ext cx="2110" cy="228"/>
            </a:xfrm>
            <a:custGeom>
              <a:avLst/>
              <a:gdLst>
                <a:gd name="T0" fmla="*/ 84879 w 1920"/>
                <a:gd name="T1" fmla="*/ 2 h 284"/>
                <a:gd name="T2" fmla="*/ 0 w 1920"/>
                <a:gd name="T3" fmla="*/ 2 h 284"/>
                <a:gd name="T4" fmla="*/ 23428 w 1920"/>
                <a:gd name="T5" fmla="*/ 0 h 284"/>
                <a:gd name="T6" fmla="*/ 101022 w 1920"/>
                <a:gd name="T7" fmla="*/ 0 h 284"/>
                <a:gd name="T8" fmla="*/ 84879 w 192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9" name="Freeform 18"/>
            <p:cNvSpPr>
              <a:spLocks/>
            </p:cNvSpPr>
            <p:nvPr/>
          </p:nvSpPr>
          <p:spPr bwMode="gray">
            <a:xfrm>
              <a:off x="3536" y="2148"/>
              <a:ext cx="337" cy="358"/>
            </a:xfrm>
            <a:custGeom>
              <a:avLst/>
              <a:gdLst>
                <a:gd name="T0" fmla="*/ 17617 w 306"/>
                <a:gd name="T1" fmla="*/ 2 h 444"/>
                <a:gd name="T2" fmla="*/ 0 w 306"/>
                <a:gd name="T3" fmla="*/ 2 h 444"/>
                <a:gd name="T4" fmla="*/ 0 w 306"/>
                <a:gd name="T5" fmla="*/ 2 h 444"/>
                <a:gd name="T6" fmla="*/ 17617 w 306"/>
                <a:gd name="T7" fmla="*/ 0 h 444"/>
                <a:gd name="T8" fmla="*/ 17617 w 306"/>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0" name="Rectangle 19"/>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a:solidFill>
                    <a:srgbClr val="FFFFFF"/>
                  </a:solidFill>
                  <a:latin typeface="Verdana" panose="020B0604030504040204" pitchFamily="34" charset="0"/>
                </a:rPr>
                <a:t>TRI</a:t>
              </a:r>
              <a:r>
                <a:rPr lang="vi-VN" altLang="en-US" sz="2000">
                  <a:solidFill>
                    <a:srgbClr val="FFFFFF"/>
                  </a:solidFill>
                  <a:latin typeface="Verdana" panose="020B0604030504040204" pitchFamily="34" charset="0"/>
                </a:rPr>
                <a:t>ẾT</a:t>
              </a:r>
              <a:r>
                <a:rPr lang="en-US" altLang="en-US" sz="2000">
                  <a:solidFill>
                    <a:srgbClr val="FFFFFF"/>
                  </a:solidFill>
                  <a:latin typeface="Verdana" panose="020B0604030504040204" pitchFamily="34" charset="0"/>
                </a:rPr>
                <a:t> H</a:t>
              </a:r>
              <a:r>
                <a:rPr lang="vi-VN" altLang="en-US" sz="2000">
                  <a:solidFill>
                    <a:srgbClr val="FFFFFF"/>
                  </a:solidFill>
                  <a:latin typeface="Verdana" panose="020B0604030504040204" pitchFamily="34" charset="0"/>
                </a:rPr>
                <a:t>ỌC</a:t>
              </a:r>
              <a:r>
                <a:rPr lang="en-US" altLang="en-US" sz="2000">
                  <a:solidFill>
                    <a:srgbClr val="FFFFFF"/>
                  </a:solidFill>
                  <a:latin typeface="Verdana" panose="020B0604030504040204" pitchFamily="34" charset="0"/>
                </a:rPr>
                <a:t> CỔ ĐIỂN </a:t>
              </a:r>
              <a:r>
                <a:rPr lang="vi-VN" altLang="en-US" sz="2000">
                  <a:solidFill>
                    <a:srgbClr val="FFFFFF"/>
                  </a:solidFill>
                  <a:latin typeface="Verdana" panose="020B0604030504040204" pitchFamily="34" charset="0"/>
                </a:rPr>
                <a:t>ĐỨC</a:t>
              </a:r>
              <a:endParaRPr lang="en-US" altLang="en-US" sz="2000">
                <a:solidFill>
                  <a:srgbClr val="FFFFFF"/>
                </a:solidFill>
                <a:latin typeface="Verdana" panose="020B0604030504040204" pitchFamily="34" charset="0"/>
              </a:endParaRPr>
            </a:p>
          </p:txBody>
        </p:sp>
        <p:sp>
          <p:nvSpPr>
            <p:cNvPr id="11" name="Rectangle 20"/>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CNXH KH</a:t>
              </a:r>
              <a:r>
                <a:rPr lang="vi-VN" altLang="en-US" sz="2000" dirty="0">
                  <a:solidFill>
                    <a:srgbClr val="FFFFFF"/>
                  </a:solidFill>
                  <a:latin typeface="Verdana" panose="020B0604030504040204" pitchFamily="34" charset="0"/>
                </a:rPr>
                <a:t>Ô</a:t>
              </a:r>
              <a:r>
                <a:rPr lang="en-US" altLang="en-US" sz="2000" dirty="0">
                  <a:solidFill>
                    <a:srgbClr val="FFFFFF"/>
                  </a:solidFill>
                  <a:latin typeface="Verdana" panose="020B0604030504040204" pitchFamily="34" charset="0"/>
                </a:rPr>
                <a:t>NG T</a:t>
              </a:r>
              <a:r>
                <a:rPr lang="vi-VN" altLang="en-US" sz="2000" dirty="0">
                  <a:solidFill>
                    <a:srgbClr val="FFFFFF"/>
                  </a:solidFill>
                  <a:latin typeface="Verdana" panose="020B0604030504040204" pitchFamily="34" charset="0"/>
                </a:rPr>
                <a:t>ƯỞNG</a:t>
              </a:r>
              <a:r>
                <a:rPr lang="en-US" altLang="en-US" sz="2000" dirty="0">
                  <a:solidFill>
                    <a:srgbClr val="FFFFFF"/>
                  </a:solidFill>
                  <a:latin typeface="Verdana" panose="020B0604030504040204" pitchFamily="34" charset="0"/>
                </a:rPr>
                <a:t> PHÁP </a:t>
              </a:r>
            </a:p>
          </p:txBody>
        </p:sp>
        <p:sp>
          <p:nvSpPr>
            <p:cNvPr id="12" name="Freeform 21"/>
            <p:cNvSpPr>
              <a:spLocks/>
            </p:cNvSpPr>
            <p:nvPr/>
          </p:nvSpPr>
          <p:spPr bwMode="gray">
            <a:xfrm>
              <a:off x="1624" y="2148"/>
              <a:ext cx="2252" cy="231"/>
            </a:xfrm>
            <a:custGeom>
              <a:avLst/>
              <a:gdLst>
                <a:gd name="T0" fmla="*/ 94007 w 2048"/>
                <a:gd name="T1" fmla="*/ 2 h 286"/>
                <a:gd name="T2" fmla="*/ 0 w 2048"/>
                <a:gd name="T3" fmla="*/ 2 h 286"/>
                <a:gd name="T4" fmla="*/ 24051 w 2048"/>
                <a:gd name="T5" fmla="*/ 0 h 286"/>
                <a:gd name="T6" fmla="*/ 110509 w 2048"/>
                <a:gd name="T7" fmla="*/ 0 h 286"/>
                <a:gd name="T8" fmla="*/ 94007 w 2048"/>
                <a:gd name="T9" fmla="*/ 2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FF9966"/>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3" name="Rectangle 22"/>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KTCT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a:t>
              </a:r>
              <a:r>
                <a:rPr lang="vi-VN" altLang="en-US" sz="2000" dirty="0">
                  <a:solidFill>
                    <a:srgbClr val="FFFFFF"/>
                  </a:solidFill>
                  <a:latin typeface="Verdana" panose="020B0604030504040204" pitchFamily="34" charset="0"/>
                </a:rPr>
                <a:t>Đ</a:t>
              </a:r>
              <a:r>
                <a:rPr lang="en-US" altLang="en-US" sz="2000" dirty="0">
                  <a:solidFill>
                    <a:srgbClr val="FFFFFF"/>
                  </a:solidFill>
                  <a:latin typeface="Verdana" panose="020B0604030504040204" pitchFamily="34" charset="0"/>
                </a:rPr>
                <a:t> ANH</a:t>
              </a:r>
            </a:p>
          </p:txBody>
        </p:sp>
      </p:grpSp>
      <p:grpSp>
        <p:nvGrpSpPr>
          <p:cNvPr id="14" name="Group 23"/>
          <p:cNvGrpSpPr>
            <a:grpSpLocks/>
          </p:cNvGrpSpPr>
          <p:nvPr/>
        </p:nvGrpSpPr>
        <p:grpSpPr bwMode="auto">
          <a:xfrm>
            <a:off x="259882" y="4675086"/>
            <a:ext cx="6911975" cy="957262"/>
            <a:chOff x="696" y="3312"/>
            <a:chExt cx="2398" cy="358"/>
          </a:xfrm>
        </p:grpSpPr>
        <p:sp>
          <p:nvSpPr>
            <p:cNvPr id="15" name="Freeform 24"/>
            <p:cNvSpPr>
              <a:spLocks/>
            </p:cNvSpPr>
            <p:nvPr/>
          </p:nvSpPr>
          <p:spPr bwMode="gray">
            <a:xfrm>
              <a:off x="2755" y="3312"/>
              <a:ext cx="339" cy="358"/>
            </a:xfrm>
            <a:custGeom>
              <a:avLst/>
              <a:gdLst>
                <a:gd name="T0" fmla="*/ 17291 w 308"/>
                <a:gd name="T1" fmla="*/ 2 h 444"/>
                <a:gd name="T2" fmla="*/ 0 w 308"/>
                <a:gd name="T3" fmla="*/ 2 h 444"/>
                <a:gd name="T4" fmla="*/ 0 w 308"/>
                <a:gd name="T5" fmla="*/ 2 h 444"/>
                <a:gd name="T6" fmla="*/ 17291 w 308"/>
                <a:gd name="T7" fmla="*/ 0 h 444"/>
                <a:gd name="T8" fmla="*/ 17291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2"/>
                  </a:moveTo>
                  <a:lnTo>
                    <a:pt x="0" y="444"/>
                  </a:lnTo>
                  <a:lnTo>
                    <a:pt x="0" y="286"/>
                  </a:lnTo>
                  <a:lnTo>
                    <a:pt x="308" y="0"/>
                  </a:lnTo>
                  <a:lnTo>
                    <a:pt x="308" y="122"/>
                  </a:lnTo>
                  <a:close/>
                </a:path>
              </a:pathLst>
            </a:custGeom>
            <a:gradFill rotWithShape="1">
              <a:gsLst>
                <a:gs pos="0">
                  <a:srgbClr val="433206"/>
                </a:gs>
                <a:gs pos="50000">
                  <a:srgbClr val="906B0E"/>
                </a:gs>
                <a:gs pos="100000">
                  <a:srgbClr val="433206"/>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6" name="Freeform 25"/>
            <p:cNvSpPr>
              <a:spLocks/>
            </p:cNvSpPr>
            <p:nvPr/>
          </p:nvSpPr>
          <p:spPr bwMode="gray">
            <a:xfrm>
              <a:off x="697" y="3314"/>
              <a:ext cx="2397" cy="228"/>
            </a:xfrm>
            <a:custGeom>
              <a:avLst/>
              <a:gdLst>
                <a:gd name="T0" fmla="*/ 100707 w 2180"/>
                <a:gd name="T1" fmla="*/ 2 h 284"/>
                <a:gd name="T2" fmla="*/ 0 w 2180"/>
                <a:gd name="T3" fmla="*/ 2 h 284"/>
                <a:gd name="T4" fmla="*/ 23997 w 2180"/>
                <a:gd name="T5" fmla="*/ 0 h 284"/>
                <a:gd name="T6" fmla="*/ 117323 w 2180"/>
                <a:gd name="T7" fmla="*/ 0 h 284"/>
                <a:gd name="T8" fmla="*/ 100707 w 218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0" h="284">
                  <a:moveTo>
                    <a:pt x="1872" y="284"/>
                  </a:moveTo>
                  <a:lnTo>
                    <a:pt x="0" y="284"/>
                  </a:lnTo>
                  <a:lnTo>
                    <a:pt x="446" y="0"/>
                  </a:lnTo>
                  <a:lnTo>
                    <a:pt x="2180" y="0"/>
                  </a:lnTo>
                  <a:lnTo>
                    <a:pt x="1872" y="284"/>
                  </a:lnTo>
                  <a:close/>
                </a:path>
              </a:pathLst>
            </a:custGeom>
            <a:solidFill>
              <a:srgbClr val="F2E16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7" name="Rectangle 26"/>
            <p:cNvSpPr>
              <a:spLocks noChangeArrowheads="1"/>
            </p:cNvSpPr>
            <p:nvPr/>
          </p:nvSpPr>
          <p:spPr bwMode="gray">
            <a:xfrm>
              <a:off x="696" y="3543"/>
              <a:ext cx="2063" cy="126"/>
            </a:xfrm>
            <a:prstGeom prst="rect">
              <a:avLst/>
            </a:prstGeom>
            <a:gradFill rotWithShape="1">
              <a:gsLst>
                <a:gs pos="0">
                  <a:srgbClr val="977514"/>
                </a:gs>
                <a:gs pos="50000">
                  <a:srgbClr val="D0A11C"/>
                </a:gs>
                <a:gs pos="100000">
                  <a:srgbClr val="977514"/>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800" b="1" dirty="0">
                  <a:latin typeface="Times New Roman" panose="02020603050405020304" pitchFamily="18" charset="0"/>
                  <a:cs typeface="Times New Roman" panose="02020603050405020304" pitchFamily="18" charset="0"/>
                </a:rPr>
                <a:t>T</a:t>
              </a:r>
              <a:r>
                <a:rPr lang="vi-VN" altLang="en-US" sz="2800" b="1" dirty="0">
                  <a:latin typeface="Times New Roman" panose="02020603050405020304" pitchFamily="18" charset="0"/>
                  <a:cs typeface="Times New Roman" panose="02020603050405020304" pitchFamily="18" charset="0"/>
                </a:rPr>
                <a:t>Ư TƯỞNG NHÂN LOẠI</a:t>
              </a:r>
              <a:endParaRPr lang="en-US" altLang="en-US" sz="2800" b="1" dirty="0">
                <a:latin typeface="Times New Roman" panose="02020603050405020304" pitchFamily="18" charset="0"/>
                <a:cs typeface="Times New Roman" panose="02020603050405020304" pitchFamily="18" charset="0"/>
              </a:endParaRPr>
            </a:p>
          </p:txBody>
        </p:sp>
      </p:grpSp>
      <p:sp>
        <p:nvSpPr>
          <p:cNvPr id="18" name="WordArt 4"/>
          <p:cNvSpPr>
            <a:spLocks noChangeArrowheads="1" noChangeShapeType="1" noTextEdit="1"/>
          </p:cNvSpPr>
          <p:nvPr/>
        </p:nvSpPr>
        <p:spPr bwMode="auto">
          <a:xfrm>
            <a:off x="1953507" y="5894723"/>
            <a:ext cx="8137263" cy="790575"/>
          </a:xfrm>
          <a:prstGeom prst="rect">
            <a:avLst/>
          </a:prstGeom>
        </p:spPr>
        <p:txBody>
          <a:bodyPr wrap="none" fromWordArt="1">
            <a:prstTxWarp prst="textPlain">
              <a:avLst>
                <a:gd name="adj" fmla="val 50000"/>
              </a:avLst>
            </a:prstTxWarp>
          </a:bodyPr>
          <a:lstStyle/>
          <a:p>
            <a:pPr algn="ctr">
              <a:defRPr/>
            </a:pPr>
            <a:r>
              <a:rPr lang="vi-VN" sz="3600" b="1" kern="10" dirty="0">
                <a:ln w="9525">
                  <a:solidFill>
                    <a:srgbClr val="333399"/>
                  </a:solidFill>
                  <a:round/>
                  <a:headEnd/>
                  <a:tailEnd/>
                </a:ln>
                <a:solidFill>
                  <a:srgbClr val="FF0000"/>
                </a:solidFill>
                <a:latin typeface="Arial Đen"/>
              </a:rPr>
              <a:t>KẾ THỪA TOÀN BỘ GIÁ TRỊ TƯ TƯỞNG NHÂN LOẠI</a:t>
            </a:r>
          </a:p>
          <a:p>
            <a:pPr algn="ctr">
              <a:defRPr/>
            </a:pPr>
            <a:r>
              <a:rPr lang="vi-VN" sz="3600" b="1" kern="10" dirty="0">
                <a:ln w="9525">
                  <a:solidFill>
                    <a:srgbClr val="333399"/>
                  </a:solidFill>
                  <a:round/>
                  <a:headEnd/>
                  <a:tailEnd/>
                </a:ln>
                <a:solidFill>
                  <a:srgbClr val="FF0000"/>
                </a:solidFill>
                <a:latin typeface="Arial Đen"/>
              </a:rPr>
              <a:t>TRỰC TIẾP NHẤT LÀ TỪ TRIẾT HỌC CĐ ĐỨC (ĐẶC BIỆT LÀ HEGEN &amp; PHOIƠBẮC</a:t>
            </a:r>
            <a:r>
              <a:rPr lang="vi-VN" sz="3600" kern="10" dirty="0">
                <a:ln w="9525">
                  <a:solidFill>
                    <a:srgbClr val="333399"/>
                  </a:solidFill>
                  <a:round/>
                  <a:headEnd/>
                  <a:tailEnd/>
                </a:ln>
                <a:solidFill>
                  <a:srgbClr val="000000"/>
                </a:solidFill>
                <a:latin typeface="Arial Đen"/>
              </a:rPr>
              <a:t>)</a:t>
            </a:r>
            <a:endParaRPr lang="en-US" sz="3600" kern="10" dirty="0">
              <a:ln w="9525">
                <a:solidFill>
                  <a:srgbClr val="333399"/>
                </a:solidFill>
                <a:round/>
                <a:headEnd/>
                <a:tailEnd/>
              </a:ln>
              <a:solidFill>
                <a:srgbClr val="000000"/>
              </a:solidFill>
              <a:latin typeface="Arial Đen"/>
            </a:endParaRPr>
          </a:p>
        </p:txBody>
      </p:sp>
      <p:sp>
        <p:nvSpPr>
          <p:cNvPr id="19" name="Freeform 12"/>
          <p:cNvSpPr>
            <a:spLocks/>
          </p:cNvSpPr>
          <p:nvPr/>
        </p:nvSpPr>
        <p:spPr bwMode="gray">
          <a:xfrm>
            <a:off x="5997576" y="2794001"/>
            <a:ext cx="2003425" cy="1762125"/>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61092E"/>
              </a:gs>
            </a:gsLst>
            <a:lin ang="5400000" scaled="1"/>
          </a:gra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a:p>
        </p:txBody>
      </p:sp>
      <p:sp>
        <p:nvSpPr>
          <p:cNvPr id="20" name="Rounded Rectangle 19"/>
          <p:cNvSpPr/>
          <p:nvPr/>
        </p:nvSpPr>
        <p:spPr>
          <a:xfrm>
            <a:off x="8064283" y="1674247"/>
            <a:ext cx="3101815" cy="3311013"/>
          </a:xfrm>
          <a:prstGeom prst="roundRect">
            <a:avLst/>
          </a:prstGeom>
          <a:solidFill>
            <a:schemeClr val="bg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latin typeface="Times New Roman" panose="02020603050405020304" pitchFamily="18" charset="0"/>
              <a:cs typeface="Times New Roman" panose="02020603050405020304" pitchFamily="18" charset="0"/>
            </a:endParaRPr>
          </a:p>
          <a:p>
            <a:pPr algn="ctr">
              <a:defRPr/>
            </a:pPr>
            <a:r>
              <a:rPr lang="en-US" sz="2000" dirty="0" err="1">
                <a:solidFill>
                  <a:srgbClr val="7030A0"/>
                </a:solidFill>
                <a:latin typeface="+mj-lt"/>
                <a:cs typeface="Times New Roman" panose="02020603050405020304" pitchFamily="18" charset="0"/>
              </a:rPr>
              <a:t>Những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tiền</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đề</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lý</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luận</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này</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chứa</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đựng</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nhiều</a:t>
            </a:r>
            <a:r>
              <a:rPr lang="en-US" sz="2000" dirty="0">
                <a:solidFill>
                  <a:srgbClr val="7030A0"/>
                </a:solidFill>
                <a:latin typeface="+mj-lt"/>
                <a:cs typeface="Times New Roman" panose="02020603050405020304" pitchFamily="18" charset="0"/>
              </a:rPr>
              <a:t> </a:t>
            </a:r>
            <a:r>
              <a:rPr lang="en-US" sz="2000" b="1" u="sng" dirty="0" err="1">
                <a:solidFill>
                  <a:srgbClr val="00CCFF"/>
                </a:solidFill>
                <a:latin typeface="+mj-lt"/>
                <a:cs typeface="Times New Roman" panose="02020603050405020304" pitchFamily="18" charset="0"/>
              </a:rPr>
              <a:t>hạt</a:t>
            </a:r>
            <a:r>
              <a:rPr lang="en-US" sz="2000" b="1" u="sng" dirty="0">
                <a:solidFill>
                  <a:srgbClr val="00CCFF"/>
                </a:solidFill>
                <a:latin typeface="+mj-lt"/>
                <a:cs typeface="Times New Roman" panose="02020603050405020304" pitchFamily="18" charset="0"/>
              </a:rPr>
              <a:t> </a:t>
            </a:r>
            <a:r>
              <a:rPr lang="en-US" sz="2000" b="1" u="sng" dirty="0" err="1">
                <a:solidFill>
                  <a:srgbClr val="00CCFF"/>
                </a:solidFill>
                <a:latin typeface="+mj-lt"/>
                <a:cs typeface="Times New Roman" panose="02020603050405020304" pitchFamily="18" charset="0"/>
              </a:rPr>
              <a:t>nhân</a:t>
            </a:r>
            <a:r>
              <a:rPr lang="en-US" sz="2000" b="1" u="sng" dirty="0">
                <a:solidFill>
                  <a:srgbClr val="00CCFF"/>
                </a:solidFill>
                <a:latin typeface="+mj-lt"/>
                <a:cs typeface="Times New Roman" panose="02020603050405020304" pitchFamily="18" charset="0"/>
              </a:rPr>
              <a:t> </a:t>
            </a:r>
            <a:r>
              <a:rPr lang="en-US" sz="2000" b="1" u="sng" dirty="0" err="1">
                <a:solidFill>
                  <a:srgbClr val="00CCFF"/>
                </a:solidFill>
                <a:latin typeface="+mj-lt"/>
                <a:cs typeface="Times New Roman" panose="02020603050405020304" pitchFamily="18" charset="0"/>
              </a:rPr>
              <a:t>hợp</a:t>
            </a:r>
            <a:r>
              <a:rPr lang="en-US" sz="2000" b="1" u="sng" dirty="0">
                <a:solidFill>
                  <a:srgbClr val="00CCFF"/>
                </a:solidFill>
                <a:latin typeface="+mj-lt"/>
                <a:cs typeface="Times New Roman" panose="02020603050405020304" pitchFamily="18" charset="0"/>
              </a:rPr>
              <a:t> </a:t>
            </a:r>
            <a:r>
              <a:rPr lang="en-US" sz="2000" b="1" u="sng" dirty="0" err="1">
                <a:solidFill>
                  <a:srgbClr val="00CCFF"/>
                </a:solidFill>
                <a:latin typeface="+mj-lt"/>
                <a:cs typeface="Times New Roman" panose="02020603050405020304" pitchFamily="18" charset="0"/>
              </a:rPr>
              <a:t>lý</a:t>
            </a:r>
            <a:r>
              <a:rPr lang="en-US" sz="2000" b="1" u="sng" dirty="0">
                <a:solidFill>
                  <a:srgbClr val="00CCFF"/>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giúp</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Mác</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và</a:t>
            </a:r>
            <a:r>
              <a:rPr lang="en-US" sz="2000" dirty="0">
                <a:solidFill>
                  <a:srgbClr val="7030A0"/>
                </a:solidFill>
                <a:latin typeface="+mj-lt"/>
                <a:cs typeface="Times New Roman" panose="02020603050405020304" pitchFamily="18" charset="0"/>
              </a:rPr>
              <a:t> </a:t>
            </a:r>
            <a:r>
              <a:rPr lang="en-US" sz="2000" dirty="0" err="1">
                <a:solidFill>
                  <a:srgbClr val="7030A0"/>
                </a:solidFill>
                <a:latin typeface="+mj-lt"/>
                <a:cs typeface="Times New Roman" panose="02020603050405020304" pitchFamily="18" charset="0"/>
              </a:rPr>
              <a:t>Ăngghen</a:t>
            </a:r>
            <a:r>
              <a:rPr lang="en-US" sz="2000" dirty="0">
                <a:solidFill>
                  <a:srgbClr val="7030A0"/>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kế</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thừa</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và</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phát</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triển</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đến</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đỉnh</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cao</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khoa</a:t>
            </a:r>
            <a:r>
              <a:rPr lang="en-US" sz="2000" b="1" dirty="0">
                <a:solidFill>
                  <a:srgbClr val="D60093"/>
                </a:solidFill>
                <a:latin typeface="+mj-lt"/>
                <a:cs typeface="Times New Roman" panose="02020603050405020304" pitchFamily="18" charset="0"/>
              </a:rPr>
              <a:t> </a:t>
            </a:r>
            <a:r>
              <a:rPr lang="en-US" sz="2000" b="1" dirty="0" err="1">
                <a:solidFill>
                  <a:srgbClr val="D60093"/>
                </a:solidFill>
                <a:latin typeface="+mj-lt"/>
                <a:cs typeface="Times New Roman" panose="02020603050405020304" pitchFamily="18" charset="0"/>
              </a:rPr>
              <a:t>học</a:t>
            </a:r>
            <a:endParaRPr lang="en-US" sz="2000" b="1" dirty="0">
              <a:solidFill>
                <a:srgbClr val="D60093"/>
              </a:solidFill>
              <a:latin typeface="+mj-lt"/>
              <a:cs typeface="Times New Roman" panose="02020603050405020304" pitchFamily="18" charset="0"/>
            </a:endParaRPr>
          </a:p>
          <a:p>
            <a:pPr algn="ctr">
              <a:defRPr/>
            </a:pPr>
            <a:endParaRPr lang="en-US" sz="2400" dirty="0">
              <a:solidFill>
                <a:srgbClr val="7030A0"/>
              </a:solidFill>
              <a:cs typeface="Times New Roman" pitchFamily="18" charset="0"/>
            </a:endParaRPr>
          </a:p>
        </p:txBody>
      </p:sp>
      <p:sp>
        <p:nvSpPr>
          <p:cNvPr id="21" name="TextBox 1"/>
          <p:cNvSpPr txBox="1">
            <a:spLocks noChangeArrowheads="1"/>
          </p:cNvSpPr>
          <p:nvPr/>
        </p:nvSpPr>
        <p:spPr bwMode="auto">
          <a:xfrm>
            <a:off x="580178" y="209375"/>
            <a:ext cx="105859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a:solidFill>
                  <a:srgbClr val="660066"/>
                </a:solidFill>
                <a:latin typeface="Arial" panose="020B0604020202020204" pitchFamily="34" charset="0"/>
                <a:cs typeface="Arial" panose="020B0604020202020204" pitchFamily="34" charset="0"/>
              </a:rPr>
              <a:t>a. </a:t>
            </a:r>
            <a:r>
              <a:rPr lang="en-US" sz="2600" dirty="0" err="1">
                <a:solidFill>
                  <a:srgbClr val="660066"/>
                </a:solidFill>
                <a:latin typeface="Arial" panose="020B0604020202020204" pitchFamily="34" charset="0"/>
                <a:cs typeface="Arial" panose="020B0604020202020204" pitchFamily="34" charset="0"/>
              </a:rPr>
              <a:t>Những</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điều</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kiện</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lịch</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sử</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cho</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sự</a:t>
            </a:r>
            <a:r>
              <a:rPr lang="en-US" sz="2600" dirty="0">
                <a:solidFill>
                  <a:srgbClr val="660066"/>
                </a:solidFill>
                <a:latin typeface="Arial" panose="020B0604020202020204" pitchFamily="34" charset="0"/>
                <a:cs typeface="Arial" panose="020B0604020202020204" pitchFamily="34" charset="0"/>
              </a:rPr>
              <a:t> ra </a:t>
            </a:r>
            <a:r>
              <a:rPr lang="en-US" sz="2600" dirty="0" err="1">
                <a:solidFill>
                  <a:srgbClr val="660066"/>
                </a:solidFill>
                <a:latin typeface="Arial" panose="020B0604020202020204" pitchFamily="34" charset="0"/>
                <a:cs typeface="Arial" panose="020B0604020202020204" pitchFamily="34" charset="0"/>
              </a:rPr>
              <a:t>đời</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triết</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học</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Mác</a:t>
            </a:r>
            <a:r>
              <a:rPr lang="en-US" sz="2600" dirty="0">
                <a:solidFill>
                  <a:srgbClr val="660066"/>
                </a:solidFill>
                <a:latin typeface="Arial" panose="020B0604020202020204" pitchFamily="34" charset="0"/>
                <a:cs typeface="Arial" panose="020B0604020202020204" pitchFamily="34" charset="0"/>
              </a:rPr>
              <a:t> - </a:t>
            </a:r>
            <a:r>
              <a:rPr lang="en-US" sz="2600" dirty="0" err="1">
                <a:solidFill>
                  <a:srgbClr val="660066"/>
                </a:solidFill>
                <a:latin typeface="Arial" panose="020B0604020202020204" pitchFamily="34" charset="0"/>
                <a:cs typeface="Arial" panose="020B0604020202020204" pitchFamily="34" charset="0"/>
              </a:rPr>
              <a:t>Lênin</a:t>
            </a:r>
            <a:endParaRPr lang="en-US" sz="2600" dirty="0">
              <a:solidFill>
                <a:srgbClr val="660066"/>
              </a:solidFill>
              <a:latin typeface="Arial" panose="020B0604020202020204" pitchFamily="34" charset="0"/>
              <a:cs typeface="Arial" panose="020B0604020202020204" pitchFamily="34" charset="0"/>
            </a:endParaRPr>
          </a:p>
        </p:txBody>
      </p:sp>
      <p:sp>
        <p:nvSpPr>
          <p:cNvPr id="22" name="Minus 21"/>
          <p:cNvSpPr/>
          <p:nvPr/>
        </p:nvSpPr>
        <p:spPr>
          <a:xfrm>
            <a:off x="4117976" y="726008"/>
            <a:ext cx="2755900" cy="106997"/>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29566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9"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additive="base">
                                        <p:cTn id="14" dur="500" fill="hold"/>
                                        <p:tgtEl>
                                          <p:spTgt spid="14"/>
                                        </p:tgtEl>
                                        <p:attrNameLst>
                                          <p:attrName>ppt_x</p:attrName>
                                        </p:attrNameLst>
                                      </p:cBhvr>
                                      <p:tavLst>
                                        <p:tav tm="0">
                                          <p:val>
                                            <p:strVal val="0-#ppt_w/2"/>
                                          </p:val>
                                        </p:tav>
                                        <p:tav tm="100000">
                                          <p:val>
                                            <p:strVal val="#ppt_x"/>
                                          </p:val>
                                        </p:tav>
                                      </p:tavLst>
                                    </p:anim>
                                    <p:anim calcmode="lin" valueType="num">
                                      <p:cBhvr additive="base">
                                        <p:cTn id="15"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26"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80">
                                          <p:stCondLst>
                                            <p:cond delay="0"/>
                                          </p:stCondLst>
                                        </p:cTn>
                                        <p:tgtEl>
                                          <p:spTgt spid="19"/>
                                        </p:tgtEl>
                                      </p:cBhvr>
                                    </p:animEffect>
                                    <p:anim calcmode="lin" valueType="num">
                                      <p:cBhvr>
                                        <p:cTn id="28"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33" dur="26">
                                          <p:stCondLst>
                                            <p:cond delay="650"/>
                                          </p:stCondLst>
                                        </p:cTn>
                                        <p:tgtEl>
                                          <p:spTgt spid="19"/>
                                        </p:tgtEl>
                                      </p:cBhvr>
                                      <p:to x="100000" y="60000"/>
                                    </p:animScale>
                                    <p:animScale>
                                      <p:cBhvr>
                                        <p:cTn id="34" dur="166" decel="50000">
                                          <p:stCondLst>
                                            <p:cond delay="676"/>
                                          </p:stCondLst>
                                        </p:cTn>
                                        <p:tgtEl>
                                          <p:spTgt spid="19"/>
                                        </p:tgtEl>
                                      </p:cBhvr>
                                      <p:to x="100000" y="100000"/>
                                    </p:animScale>
                                    <p:animScale>
                                      <p:cBhvr>
                                        <p:cTn id="35" dur="26">
                                          <p:stCondLst>
                                            <p:cond delay="1312"/>
                                          </p:stCondLst>
                                        </p:cTn>
                                        <p:tgtEl>
                                          <p:spTgt spid="19"/>
                                        </p:tgtEl>
                                      </p:cBhvr>
                                      <p:to x="100000" y="80000"/>
                                    </p:animScale>
                                    <p:animScale>
                                      <p:cBhvr>
                                        <p:cTn id="36" dur="166" decel="50000">
                                          <p:stCondLst>
                                            <p:cond delay="1338"/>
                                          </p:stCondLst>
                                        </p:cTn>
                                        <p:tgtEl>
                                          <p:spTgt spid="19"/>
                                        </p:tgtEl>
                                      </p:cBhvr>
                                      <p:to x="100000" y="100000"/>
                                    </p:animScale>
                                    <p:animScale>
                                      <p:cBhvr>
                                        <p:cTn id="37" dur="26">
                                          <p:stCondLst>
                                            <p:cond delay="1642"/>
                                          </p:stCondLst>
                                        </p:cTn>
                                        <p:tgtEl>
                                          <p:spTgt spid="19"/>
                                        </p:tgtEl>
                                      </p:cBhvr>
                                      <p:to x="100000" y="90000"/>
                                    </p:animScale>
                                    <p:animScale>
                                      <p:cBhvr>
                                        <p:cTn id="38" dur="166" decel="50000">
                                          <p:stCondLst>
                                            <p:cond delay="1668"/>
                                          </p:stCondLst>
                                        </p:cTn>
                                        <p:tgtEl>
                                          <p:spTgt spid="19"/>
                                        </p:tgtEl>
                                      </p:cBhvr>
                                      <p:to x="100000" y="100000"/>
                                    </p:animScale>
                                    <p:animScale>
                                      <p:cBhvr>
                                        <p:cTn id="39" dur="26">
                                          <p:stCondLst>
                                            <p:cond delay="1808"/>
                                          </p:stCondLst>
                                        </p:cTn>
                                        <p:tgtEl>
                                          <p:spTgt spid="19"/>
                                        </p:tgtEl>
                                      </p:cBhvr>
                                      <p:to x="100000" y="95000"/>
                                    </p:animScale>
                                    <p:animScale>
                                      <p:cBhvr>
                                        <p:cTn id="40" dur="166" decel="50000">
                                          <p:stCondLst>
                                            <p:cond delay="1834"/>
                                          </p:stCondLst>
                                        </p:cTn>
                                        <p:tgtEl>
                                          <p:spTgt spid="19"/>
                                        </p:tgtEl>
                                      </p:cBhvr>
                                      <p:to x="100000" y="100000"/>
                                    </p:animScale>
                                  </p:childTnLst>
                                </p:cTn>
                              </p:par>
                            </p:childTnLst>
                          </p:cTn>
                        </p:par>
                      </p:childTnLst>
                    </p:cTn>
                  </p:par>
                  <p:par>
                    <p:cTn id="41" fill="hold">
                      <p:stCondLst>
                        <p:cond delay="indefinite"/>
                      </p:stCondLst>
                      <p:childTnLst>
                        <p:par>
                          <p:cTn id="42" fill="hold">
                            <p:stCondLst>
                              <p:cond delay="0"/>
                            </p:stCondLst>
                            <p:childTnLst>
                              <p:par>
                                <p:cTn id="43" presetID="21" presetClass="entr" presetSubtype="1"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heel(1)">
                                      <p:cBhvr>
                                        <p:cTn id="45"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1001 các hình Background powerpoint đẹp nhất 2020">
            <a:extLst>
              <a:ext uri="{FF2B5EF4-FFF2-40B4-BE49-F238E27FC236}">
                <a16:creationId xmlns="" xmlns:a16="http://schemas.microsoft.com/office/drawing/2014/main" id="{2D44CF38-CC8F-4B14-AF08-16DBC1D4807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9"/>
          <p:cNvSpPr>
            <a:spLocks noChangeArrowheads="1" noChangeShapeType="1" noTextEdit="1"/>
          </p:cNvSpPr>
          <p:nvPr/>
        </p:nvSpPr>
        <p:spPr bwMode="auto">
          <a:xfrm>
            <a:off x="2292350" y="1644651"/>
            <a:ext cx="7937500" cy="5762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mj-lt"/>
                <a:ea typeface="+mj-lt"/>
                <a:cs typeface="+mj-lt"/>
              </a:rPr>
              <a:t>Các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gia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tiêu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biểu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của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nền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học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cổ</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điển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Đức</a:t>
            </a:r>
            <a:endParaRPr lang="en-US" sz="3600" kern="10" dirty="0">
              <a:ln w="9525">
                <a:solidFill>
                  <a:srgbClr val="FF0000"/>
                </a:solidFill>
                <a:round/>
                <a:headEnd/>
                <a:tailEnd/>
              </a:ln>
              <a:noFill/>
              <a:latin typeface="+mj-lt"/>
              <a:ea typeface="+mj-lt"/>
              <a:cs typeface="+mj-lt"/>
            </a:endParaRPr>
          </a:p>
        </p:txBody>
      </p:sp>
      <p:cxnSp>
        <p:nvCxnSpPr>
          <p:cNvPr id="4" name="Straight Connector 3"/>
          <p:cNvCxnSpPr/>
          <p:nvPr/>
        </p:nvCxnSpPr>
        <p:spPr>
          <a:xfrm>
            <a:off x="2436814" y="2220913"/>
            <a:ext cx="7793037"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16" descr="kant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3603" y="2581275"/>
            <a:ext cx="3281139" cy="28797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2" descr="hege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1659" y="2581277"/>
            <a:ext cx="3348507" cy="287972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3" descr="feuerbac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75594" y="2573339"/>
            <a:ext cx="3550053" cy="288766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17"/>
          <p:cNvSpPr txBox="1">
            <a:spLocks noChangeArrowheads="1"/>
          </p:cNvSpPr>
          <p:nvPr/>
        </p:nvSpPr>
        <p:spPr bwMode="auto">
          <a:xfrm>
            <a:off x="653603" y="5697834"/>
            <a:ext cx="328113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sz="2000" b="1" dirty="0">
                <a:solidFill>
                  <a:srgbClr val="0033CC"/>
                </a:solidFill>
                <a:latin typeface="Arial" panose="020B0604020202020204" pitchFamily="34" charset="0"/>
              </a:rPr>
              <a:t>I. Cantơ (1724 - 1804)</a:t>
            </a:r>
          </a:p>
        </p:txBody>
      </p:sp>
      <p:sp>
        <p:nvSpPr>
          <p:cNvPr id="9" name="Rectangle 11"/>
          <p:cNvSpPr>
            <a:spLocks noChangeArrowheads="1"/>
          </p:cNvSpPr>
          <p:nvPr/>
        </p:nvSpPr>
        <p:spPr bwMode="auto">
          <a:xfrm>
            <a:off x="4588345" y="5732762"/>
            <a:ext cx="3438659" cy="42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0033CC"/>
                </a:solidFill>
                <a:latin typeface="Arial" panose="020B0604020202020204" pitchFamily="34" charset="0"/>
              </a:rPr>
              <a:t>G. </a:t>
            </a:r>
            <a:r>
              <a:rPr lang="en-US" altLang="en-US" sz="2000" b="1" dirty="0" err="1">
                <a:solidFill>
                  <a:srgbClr val="0033CC"/>
                </a:solidFill>
                <a:latin typeface="Arial" panose="020B0604020202020204" pitchFamily="34" charset="0"/>
              </a:rPr>
              <a:t>Hêghen</a:t>
            </a:r>
            <a:r>
              <a:rPr lang="en-US" altLang="en-US" sz="2000" b="1" dirty="0">
                <a:solidFill>
                  <a:srgbClr val="0033CC"/>
                </a:solidFill>
                <a:latin typeface="Arial" panose="020B0604020202020204" pitchFamily="34" charset="0"/>
              </a:rPr>
              <a:t> (1770-1831)</a:t>
            </a:r>
          </a:p>
        </p:txBody>
      </p:sp>
      <p:sp>
        <p:nvSpPr>
          <p:cNvPr id="10" name="Text Box 14"/>
          <p:cNvSpPr txBox="1">
            <a:spLocks noChangeArrowheads="1"/>
          </p:cNvSpPr>
          <p:nvPr/>
        </p:nvSpPr>
        <p:spPr bwMode="auto">
          <a:xfrm>
            <a:off x="8680607" y="5728611"/>
            <a:ext cx="34485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err="1">
                <a:solidFill>
                  <a:srgbClr val="0033CC"/>
                </a:solidFill>
                <a:latin typeface="Arial" panose="020B0604020202020204" pitchFamily="34" charset="0"/>
              </a:rPr>
              <a:t>L.Phơ</a:t>
            </a:r>
            <a:r>
              <a:rPr lang="en-US" altLang="en-US" sz="2000" b="1" dirty="0">
                <a:solidFill>
                  <a:srgbClr val="0033CC"/>
                </a:solidFill>
                <a:latin typeface="Arial" panose="020B0604020202020204" pitchFamily="34" charset="0"/>
              </a:rPr>
              <a:t> – </a:t>
            </a:r>
            <a:r>
              <a:rPr lang="en-US" altLang="en-US" sz="2000" b="1" dirty="0" err="1">
                <a:solidFill>
                  <a:srgbClr val="0033CC"/>
                </a:solidFill>
                <a:latin typeface="Arial" panose="020B0604020202020204" pitchFamily="34" charset="0"/>
              </a:rPr>
              <a:t>bach</a:t>
            </a:r>
            <a:r>
              <a:rPr lang="en-US" altLang="en-US" sz="2000" b="1" dirty="0">
                <a:solidFill>
                  <a:srgbClr val="0033CC"/>
                </a:solidFill>
                <a:latin typeface="Arial" panose="020B0604020202020204" pitchFamily="34" charset="0"/>
              </a:rPr>
              <a:t> (1804 -1872)</a:t>
            </a:r>
          </a:p>
        </p:txBody>
      </p:sp>
    </p:spTree>
    <p:extLst>
      <p:ext uri="{BB962C8B-B14F-4D97-AF65-F5344CB8AC3E}">
        <p14:creationId xmlns:p14="http://schemas.microsoft.com/office/powerpoint/2010/main" val="4168687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1001 các hình Background powerpoint đẹp nhất 2020">
            <a:extLst>
              <a:ext uri="{FF2B5EF4-FFF2-40B4-BE49-F238E27FC236}">
                <a16:creationId xmlns="" xmlns:a16="http://schemas.microsoft.com/office/drawing/2014/main" id="{19B0D782-F257-44B1-A2BA-3F32D2711A4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974237"/>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12"/>
          <p:cNvSpPr>
            <a:spLocks noChangeArrowheads="1" noChangeShapeType="1" noTextEdit="1"/>
          </p:cNvSpPr>
          <p:nvPr/>
        </p:nvSpPr>
        <p:spPr bwMode="auto">
          <a:xfrm>
            <a:off x="1897798" y="632619"/>
            <a:ext cx="8426450" cy="576262"/>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Arial Đen"/>
              </a:rPr>
              <a:t>Các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nhà</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kinh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tế</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học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chính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trị</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cổ</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điển</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257426" y="1454150"/>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4" descr="TNSIL14-P003-02">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5200" y="1841500"/>
            <a:ext cx="2882900" cy="339883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smit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13200" y="1841500"/>
            <a:ext cx="2730499" cy="343693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Ricardo">
            <a:hlinkClick r:id="rId6"/>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34201" y="1827213"/>
            <a:ext cx="2946400" cy="34131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764740" y="5291138"/>
            <a:ext cx="32484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William Petty (1623-1687)</a:t>
            </a:r>
          </a:p>
        </p:txBody>
      </p:sp>
      <p:sp>
        <p:nvSpPr>
          <p:cNvPr id="9" name="Text Box 8"/>
          <p:cNvSpPr txBox="1">
            <a:spLocks noChangeArrowheads="1"/>
          </p:cNvSpPr>
          <p:nvPr/>
        </p:nvSpPr>
        <p:spPr bwMode="auto">
          <a:xfrm>
            <a:off x="3568967" y="5319767"/>
            <a:ext cx="36189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Adam Smith</a:t>
            </a:r>
            <a:r>
              <a:rPr lang="en-US" altLang="en-US" sz="2000" dirty="0">
                <a:solidFill>
                  <a:srgbClr val="0033CC"/>
                </a:solidFill>
              </a:rPr>
              <a:t> </a:t>
            </a:r>
            <a:r>
              <a:rPr lang="en-US" altLang="en-US" sz="2000" b="1" dirty="0">
                <a:solidFill>
                  <a:srgbClr val="0033CC"/>
                </a:solidFill>
              </a:rPr>
              <a:t>(1723-1790)</a:t>
            </a:r>
          </a:p>
        </p:txBody>
      </p:sp>
      <p:sp>
        <p:nvSpPr>
          <p:cNvPr id="10" name="Text Box 7"/>
          <p:cNvSpPr txBox="1">
            <a:spLocks noChangeArrowheads="1"/>
          </p:cNvSpPr>
          <p:nvPr/>
        </p:nvSpPr>
        <p:spPr bwMode="auto">
          <a:xfrm>
            <a:off x="6743699" y="5295870"/>
            <a:ext cx="3669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David Ricardo (1772-1823) </a:t>
            </a:r>
          </a:p>
        </p:txBody>
      </p:sp>
    </p:spTree>
    <p:extLst>
      <p:ext uri="{BB962C8B-B14F-4D97-AF65-F5344CB8AC3E}">
        <p14:creationId xmlns:p14="http://schemas.microsoft.com/office/powerpoint/2010/main" val="3166002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Bộ hình nền PowerPoint đẹp, đơn giản và chuyên nghiệp">
            <a:extLst>
              <a:ext uri="{FF2B5EF4-FFF2-40B4-BE49-F238E27FC236}">
                <a16:creationId xmlns="" xmlns:a16="http://schemas.microsoft.com/office/drawing/2014/main" id="{491A9F22-B8B3-4246-99B8-99A0626F169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3"/>
          <p:cNvSpPr>
            <a:spLocks noChangeArrowheads="1" noChangeShapeType="1" noTextEdit="1"/>
          </p:cNvSpPr>
          <p:nvPr/>
        </p:nvSpPr>
        <p:spPr bwMode="auto">
          <a:xfrm>
            <a:off x="1378039" y="215900"/>
            <a:ext cx="9543245" cy="6598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vi-VN" sz="3600" kern="10" dirty="0">
                <a:ln w="9525">
                  <a:solidFill>
                    <a:srgbClr val="FF0000"/>
                  </a:solidFill>
                  <a:round/>
                  <a:headEnd/>
                  <a:tailEnd/>
                </a:ln>
                <a:noFill/>
                <a:latin typeface="Arial Đen"/>
              </a:rPr>
              <a:t>Các nhà tư tưởng CNXH không tưởng nước Pháp và 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255839" y="848776"/>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grpSp>
        <p:nvGrpSpPr>
          <p:cNvPr id="5" name="Group 17"/>
          <p:cNvGrpSpPr>
            <a:grpSpLocks/>
          </p:cNvGrpSpPr>
          <p:nvPr/>
        </p:nvGrpSpPr>
        <p:grpSpPr bwMode="auto">
          <a:xfrm>
            <a:off x="2032358" y="1223963"/>
            <a:ext cx="9826579" cy="4794250"/>
            <a:chOff x="578" y="807"/>
            <a:chExt cx="4593" cy="3305"/>
          </a:xfrm>
        </p:grpSpPr>
        <p:grpSp>
          <p:nvGrpSpPr>
            <p:cNvPr id="6" name="Group 14"/>
            <p:cNvGrpSpPr>
              <a:grpSpLocks/>
            </p:cNvGrpSpPr>
            <p:nvPr/>
          </p:nvGrpSpPr>
          <p:grpSpPr bwMode="auto">
            <a:xfrm>
              <a:off x="578" y="807"/>
              <a:ext cx="2210" cy="3277"/>
              <a:chOff x="578" y="1290"/>
              <a:chExt cx="2210" cy="2296"/>
            </a:xfrm>
          </p:grpSpPr>
          <p:sp>
            <p:nvSpPr>
              <p:cNvPr id="10"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2" name="Text Box 8"/>
              <p:cNvSpPr txBox="1">
                <a:spLocks noChangeArrowheads="1"/>
              </p:cNvSpPr>
              <p:nvPr/>
            </p:nvSpPr>
            <p:spPr bwMode="gray">
              <a:xfrm>
                <a:off x="803" y="1472"/>
                <a:ext cx="1941" cy="17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7"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8"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9" name="Text Box 13"/>
            <p:cNvSpPr txBox="1">
              <a:spLocks noChangeArrowheads="1"/>
            </p:cNvSpPr>
            <p:nvPr/>
          </p:nvSpPr>
          <p:spPr bwMode="gray">
            <a:xfrm>
              <a:off x="2989" y="1001"/>
              <a:ext cx="1941" cy="27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3" name="Picture 4" descr="saint-simon 1760-1825"/>
          <p:cNvPicPr>
            <a:picLocks noChangeAspect="1" noChangeArrowheads="1"/>
          </p:cNvPicPr>
          <p:nvPr/>
        </p:nvPicPr>
        <p:blipFill>
          <a:blip r:embed="rId3"/>
          <a:srcRect/>
          <a:stretch>
            <a:fillRect/>
          </a:stretch>
        </p:blipFill>
        <p:spPr bwMode="auto">
          <a:xfrm>
            <a:off x="3710064" y="1623984"/>
            <a:ext cx="2563736" cy="3133455"/>
          </a:xfrm>
          <a:prstGeom prst="rect">
            <a:avLst/>
          </a:prstGeom>
          <a:solidFill>
            <a:srgbClr val="FFFFFF">
              <a:shade val="85000"/>
            </a:srgbClr>
          </a:solidFill>
          <a:ln w="88900" cap="sq">
            <a:solidFill>
              <a:srgbClr val="C00000"/>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4" name="Text Box 7"/>
          <p:cNvSpPr txBox="1">
            <a:spLocks noChangeArrowheads="1"/>
          </p:cNvSpPr>
          <p:nvPr/>
        </p:nvSpPr>
        <p:spPr bwMode="auto">
          <a:xfrm>
            <a:off x="3621088" y="4981575"/>
            <a:ext cx="301625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400" b="1" dirty="0" err="1">
                <a:solidFill>
                  <a:srgbClr val="000000"/>
                </a:solidFill>
                <a:latin typeface="Arial" panose="020B0604020202020204" pitchFamily="34" charset="0"/>
              </a:rPr>
              <a:t>Cơlôđơ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Hăngri</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Xanh</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Ximông</a:t>
            </a:r>
            <a:r>
              <a:rPr lang="en-US" altLang="en-US" sz="1400" b="1" dirty="0">
                <a:solidFill>
                  <a:srgbClr val="000000"/>
                </a:solidFill>
                <a:latin typeface="Arial" panose="020B0604020202020204" pitchFamily="34" charset="0"/>
              </a:rPr>
              <a:t> </a:t>
            </a:r>
          </a:p>
          <a:p>
            <a:pPr algn="ctr">
              <a:spcBef>
                <a:spcPct val="50000"/>
              </a:spcBef>
            </a:pPr>
            <a:r>
              <a:rPr lang="en-US" altLang="en-US" sz="1400" b="1" dirty="0">
                <a:solidFill>
                  <a:srgbClr val="000000"/>
                </a:solidFill>
                <a:latin typeface="Arial" panose="020B0604020202020204" pitchFamily="34" charset="0"/>
              </a:rPr>
              <a:t>(1760 – 1825)</a:t>
            </a:r>
          </a:p>
        </p:txBody>
      </p:sp>
      <p:sp>
        <p:nvSpPr>
          <p:cNvPr id="15" name="Rectangle 27"/>
          <p:cNvSpPr>
            <a:spLocks noChangeArrowheads="1"/>
          </p:cNvSpPr>
          <p:nvPr/>
        </p:nvSpPr>
        <p:spPr bwMode="auto">
          <a:xfrm>
            <a:off x="7718783" y="1704838"/>
            <a:ext cx="3496212" cy="353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C00000"/>
              </a:buClr>
              <a:buFont typeface="Wingdings" panose="05000000000000000000" pitchFamily="2" charset="2"/>
              <a:buChar char="§"/>
            </a:pPr>
            <a:r>
              <a:rPr lang="en-US" altLang="en-US" sz="2000" b="1" dirty="0">
                <a:latin typeface="Times New Roman" panose="02020603050405020304" pitchFamily="18" charset="0"/>
                <a:cs typeface="Times New Roman" panose="02020603050405020304" pitchFamily="18" charset="0"/>
              </a:rPr>
              <a:t> </a:t>
            </a:r>
            <a:r>
              <a:rPr lang="en-US" altLang="en-US" sz="2000" dirty="0" err="1">
                <a:latin typeface="+mj-lt"/>
                <a:cs typeface="Times New Roman" panose="02020603050405020304" pitchFamily="18" charset="0"/>
              </a:rPr>
              <a:t>Xây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dựng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lý</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thuyết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xung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Chỉ</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tính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chất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nửa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vời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của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tư</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sản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Pháp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cho</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cần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phải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có</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cuộc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tổng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bằng</a:t>
            </a:r>
            <a:r>
              <a:rPr lang="en-US" altLang="en-US" sz="2000" dirty="0">
                <a:latin typeface="+mj-lt"/>
                <a:cs typeface="Times New Roman" panose="02020603050405020304" pitchFamily="18" charset="0"/>
              </a:rPr>
              <a:t> con </a:t>
            </a:r>
            <a:r>
              <a:rPr lang="en-US" altLang="en-US" sz="2000" dirty="0" err="1">
                <a:latin typeface="+mj-lt"/>
                <a:cs typeface="Times New Roman" panose="02020603050405020304" pitchFamily="18" charset="0"/>
              </a:rPr>
              <a:t>đường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hoà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để</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thiết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lập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Trình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bày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quan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niệm</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p:txBody>
      </p:sp>
    </p:spTree>
    <p:extLst>
      <p:ext uri="{BB962C8B-B14F-4D97-AF65-F5344CB8AC3E}">
        <p14:creationId xmlns:p14="http://schemas.microsoft.com/office/powerpoint/2010/main" val="3565995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heel(1)">
                                      <p:cBhvr>
                                        <p:cTn id="15" dur="2000"/>
                                        <p:tgtEl>
                                          <p:spTgt spid="13"/>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heel(1)">
                                      <p:cBhvr>
                                        <p:cTn id="18" dur="2000"/>
                                        <p:tgtEl>
                                          <p:spTgt spid="14"/>
                                        </p:tgtEl>
                                      </p:cBhvr>
                                    </p:animEffect>
                                  </p:childTnLst>
                                </p:cTn>
                              </p:par>
                              <p:par>
                                <p:cTn id="19" presetID="21" presetClass="entr" presetSubtype="1"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heel(1)">
                                      <p:cBhvr>
                                        <p:cTn id="21"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4" grpId="0"/>
      <p:bldP spid="15"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 xmlns:a16="http://schemas.microsoft.com/office/drawing/2014/main" id="{7934EF91-CB81-4329-8D9C-39F0A517197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2192001" cy="6858000"/>
          </a:xfrm>
          <a:prstGeom prst="rect">
            <a:avLst/>
          </a:prstGeom>
        </p:spPr>
      </p:pic>
      <p:grpSp>
        <p:nvGrpSpPr>
          <p:cNvPr id="4" name="Group 17"/>
          <p:cNvGrpSpPr>
            <a:grpSpLocks/>
          </p:cNvGrpSpPr>
          <p:nvPr/>
        </p:nvGrpSpPr>
        <p:grpSpPr bwMode="auto">
          <a:xfrm>
            <a:off x="1663700" y="561977"/>
            <a:ext cx="9755210" cy="4899024"/>
            <a:chOff x="578" y="807"/>
            <a:chExt cx="4593" cy="3305"/>
          </a:xfrm>
        </p:grpSpPr>
        <p:grpSp>
          <p:nvGrpSpPr>
            <p:cNvPr id="5" name="Group 14"/>
            <p:cNvGrpSpPr>
              <a:grpSpLocks/>
            </p:cNvGrpSpPr>
            <p:nvPr/>
          </p:nvGrpSpPr>
          <p:grpSpPr bwMode="auto">
            <a:xfrm>
              <a:off x="578" y="807"/>
              <a:ext cx="2210" cy="3277"/>
              <a:chOff x="578" y="1290"/>
              <a:chExt cx="2210" cy="2296"/>
            </a:xfrm>
          </p:grpSpPr>
          <p:sp>
            <p:nvSpPr>
              <p:cNvPr id="9"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Text Box 8"/>
              <p:cNvSpPr txBox="1">
                <a:spLocks noChangeArrowheads="1"/>
              </p:cNvSpPr>
              <p:nvPr/>
            </p:nvSpPr>
            <p:spPr bwMode="gray">
              <a:xfrm>
                <a:off x="803" y="1472"/>
                <a:ext cx="1941" cy="15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6"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7"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8" name="Text Box 13"/>
            <p:cNvSpPr txBox="1">
              <a:spLocks noChangeArrowheads="1"/>
            </p:cNvSpPr>
            <p:nvPr/>
          </p:nvSpPr>
          <p:spPr bwMode="gray">
            <a:xfrm>
              <a:off x="2989" y="1001"/>
              <a:ext cx="1941" cy="24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2" name="Picture 4" descr="Fourier"/>
          <p:cNvPicPr>
            <a:picLocks noChangeAspect="1" noChangeArrowheads="1"/>
          </p:cNvPicPr>
          <p:nvPr/>
        </p:nvPicPr>
        <p:blipFill>
          <a:blip r:embed="rId3"/>
          <a:srcRect/>
          <a:stretch>
            <a:fillRect/>
          </a:stretch>
        </p:blipFill>
        <p:spPr bwMode="auto">
          <a:xfrm>
            <a:off x="2443956" y="1170701"/>
            <a:ext cx="2674208" cy="3307171"/>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3" name="Rectangle 5"/>
          <p:cNvSpPr>
            <a:spLocks noChangeArrowheads="1"/>
          </p:cNvSpPr>
          <p:nvPr/>
        </p:nvSpPr>
        <p:spPr bwMode="auto">
          <a:xfrm>
            <a:off x="2818469" y="4517900"/>
            <a:ext cx="192518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1600" b="1" dirty="0" err="1">
                <a:solidFill>
                  <a:srgbClr val="000000"/>
                </a:solidFill>
                <a:latin typeface="Arial" panose="020B0604020202020204" pitchFamily="34" charset="0"/>
              </a:rPr>
              <a:t>Sáclơ</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Phuriê</a:t>
            </a:r>
            <a:r>
              <a:rPr lang="en-US" altLang="en-US" sz="1600" b="1" dirty="0">
                <a:solidFill>
                  <a:srgbClr val="000000"/>
                </a:solidFill>
                <a:latin typeface="Arial" panose="020B0604020202020204" pitchFamily="34" charset="0"/>
              </a:rPr>
              <a:t> </a:t>
            </a:r>
          </a:p>
          <a:p>
            <a:pPr algn="ctr" eaLnBrk="1" hangingPunct="1"/>
            <a:r>
              <a:rPr lang="en-US" altLang="en-US" sz="1600" b="1" dirty="0">
                <a:solidFill>
                  <a:srgbClr val="000000"/>
                </a:solidFill>
                <a:latin typeface="Arial" panose="020B0604020202020204" pitchFamily="34" charset="0"/>
              </a:rPr>
              <a:t>( 1772 – 1837)</a:t>
            </a:r>
          </a:p>
        </p:txBody>
      </p:sp>
      <p:sp>
        <p:nvSpPr>
          <p:cNvPr id="14" name="Text Box 7"/>
          <p:cNvSpPr txBox="1">
            <a:spLocks noChangeArrowheads="1"/>
          </p:cNvSpPr>
          <p:nvPr/>
        </p:nvSpPr>
        <p:spPr bwMode="auto">
          <a:xfrm>
            <a:off x="7144961" y="1167794"/>
            <a:ext cx="3565610"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r>
              <a:rPr lang="en-US" altLang="en-US" sz="2000" b="1" dirty="0">
                <a:latin typeface="Times New Roman" panose="02020603050405020304" pitchFamily="18" charset="0"/>
                <a:cs typeface="Times New Roman" panose="02020603050405020304" pitchFamily="18" charset="0"/>
              </a:rPr>
              <a:t> </a:t>
            </a:r>
            <a:r>
              <a:rPr lang="en-US" altLang="en-US" sz="2400" dirty="0" err="1">
                <a:latin typeface="+mj-lt"/>
                <a:cs typeface="Times New Roman" panose="02020603050405020304" pitchFamily="18" charset="0"/>
              </a:rPr>
              <a:t>Phê</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sản</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Xây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lý</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thuyết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lịch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sử</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duy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biện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chứng</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báo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hài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hoà</a:t>
            </a:r>
            <a:r>
              <a:rPr lang="en-US" altLang="en-US" sz="2400" dirty="0">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3026833999"/>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Tải hình ảnh pp trang 25b04e9e35c6db tại kho hình nền, ảnh đẹp khoanh24.com">
            <a:extLst>
              <a:ext uri="{FF2B5EF4-FFF2-40B4-BE49-F238E27FC236}">
                <a16:creationId xmlns="" xmlns:a16="http://schemas.microsoft.com/office/drawing/2014/main" id="{048014B1-5A33-47DC-BB53-D802B06D8E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17"/>
          <p:cNvGrpSpPr>
            <a:grpSpLocks/>
          </p:cNvGrpSpPr>
          <p:nvPr/>
        </p:nvGrpSpPr>
        <p:grpSpPr bwMode="auto">
          <a:xfrm>
            <a:off x="2222500" y="542926"/>
            <a:ext cx="9602810" cy="522922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67"/>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57"/>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Rôbot Owen ( 1771-185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2850" y="871538"/>
            <a:ext cx="3378075" cy="3713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3120780" y="4609982"/>
            <a:ext cx="2598982" cy="70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600" b="1" dirty="0" err="1">
                <a:solidFill>
                  <a:srgbClr val="000000"/>
                </a:solidFill>
                <a:latin typeface="Arial" panose="020B0604020202020204" pitchFamily="34" charset="0"/>
              </a:rPr>
              <a:t>Rôbớt</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Ooen</a:t>
            </a:r>
            <a:r>
              <a:rPr lang="en-US" altLang="en-US" sz="1600" b="1" dirty="0">
                <a:solidFill>
                  <a:srgbClr val="000000"/>
                </a:solidFill>
                <a:latin typeface="Arial" panose="020B0604020202020204" pitchFamily="34" charset="0"/>
              </a:rPr>
              <a:t> </a:t>
            </a:r>
          </a:p>
          <a:p>
            <a:pPr algn="ctr">
              <a:spcBef>
                <a:spcPct val="50000"/>
              </a:spcBef>
            </a:pPr>
            <a:r>
              <a:rPr lang="en-US" altLang="en-US" sz="1600" b="1" dirty="0">
                <a:solidFill>
                  <a:srgbClr val="000000"/>
                </a:solidFill>
                <a:latin typeface="Arial" panose="020B0604020202020204" pitchFamily="34" charset="0"/>
              </a:rPr>
              <a:t>( 1771 – 1858)</a:t>
            </a:r>
          </a:p>
        </p:txBody>
      </p:sp>
      <p:sp>
        <p:nvSpPr>
          <p:cNvPr id="13" name="Text Box 7"/>
          <p:cNvSpPr txBox="1">
            <a:spLocks noChangeArrowheads="1"/>
          </p:cNvSpPr>
          <p:nvPr/>
        </p:nvSpPr>
        <p:spPr bwMode="auto">
          <a:xfrm>
            <a:off x="7575530" y="1056721"/>
            <a:ext cx="3717948"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FF0000"/>
              </a:buClr>
              <a:buFont typeface="Wingdings" panose="05000000000000000000" pitchFamily="2" charset="2"/>
              <a:buChar char="Ø"/>
            </a:pPr>
            <a:r>
              <a:rPr lang="en-US" altLang="en-US" sz="2400" b="1" dirty="0">
                <a:latin typeface="+mj-lt"/>
                <a:cs typeface="Times New Roman" panose="02020603050405020304" pitchFamily="18" charset="0"/>
              </a:rPr>
              <a:t> </a:t>
            </a:r>
            <a:r>
              <a:rPr lang="en-US" altLang="en-US" sz="2400" dirty="0" err="1">
                <a:latin typeface="+mj-lt"/>
                <a:cs typeface="Times New Roman" panose="02020603050405020304" pitchFamily="18" charset="0"/>
              </a:rPr>
              <a:t>Đề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xuất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xưởng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đạo</a:t>
            </a:r>
            <a:r>
              <a:rPr lang="en-US" altLang="en-US" sz="2400" dirty="0">
                <a:latin typeface="+mj-lt"/>
                <a:cs typeface="Times New Roman" panose="02020603050405020304" pitchFamily="18" charset="0"/>
              </a:rPr>
              <a:t>”</a:t>
            </a: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Khẳng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định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vai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trò</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nghiệp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tiến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bộ</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kỹ</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đối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endParaRPr lang="en-US" altLang="en-US" sz="2400" dirty="0">
              <a:latin typeface="+mj-lt"/>
              <a:cs typeface="Times New Roman" panose="02020603050405020304" pitchFamily="18" charset="0"/>
            </a:endParaRP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xoá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bỏ</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hữu</a:t>
            </a:r>
            <a:r>
              <a:rPr lang="en-US" altLang="en-US" sz="2400" dirty="0">
                <a:latin typeface="+mj-lt"/>
                <a:cs typeface="Times New Roman" panose="02020603050405020304" pitchFamily="18" charset="0"/>
              </a:rPr>
              <a:t> – </a:t>
            </a:r>
            <a:r>
              <a:rPr lang="en-US" altLang="en-US" sz="2400" dirty="0" err="1">
                <a:latin typeface="+mj-lt"/>
                <a:cs typeface="Times New Roman" panose="02020603050405020304" pitchFamily="18" charset="0"/>
              </a:rPr>
              <a:t>nguyên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144778014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Grass and Flower with butterfly PPT Backgrounds for Microsoft Powerpoint |  Background for powerpoint presentation, Butterfly background, Flowers">
            <a:extLst>
              <a:ext uri="{FF2B5EF4-FFF2-40B4-BE49-F238E27FC236}">
                <a16:creationId xmlns="" xmlns:a16="http://schemas.microsoft.com/office/drawing/2014/main" id="{47030208-8DB7-4390-8A80-0DA98228BC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4217435" y="948592"/>
            <a:ext cx="4435060" cy="461665"/>
          </a:xfrm>
          <a:prstGeom prst="rect">
            <a:avLst/>
          </a:prstGeom>
        </p:spPr>
        <p:txBody>
          <a:bodyPr wrap="none">
            <a:spAutoFit/>
          </a:bodyPr>
          <a:lstStyle/>
          <a:p>
            <a:pPr marL="342900" indent="-342900">
              <a:buFont typeface="Wingdings" panose="05000000000000000000" pitchFamily="2" charset="2"/>
              <a:buChar char="q"/>
            </a:pPr>
            <a:r>
              <a:rPr lang="de-DE" altLang="en-US" sz="2400" b="1" dirty="0">
                <a:solidFill>
                  <a:srgbClr val="7030A0"/>
                </a:solidFill>
                <a:latin typeface="+mj-lt"/>
                <a:cs typeface="Times New Roman" panose="02020603050405020304" pitchFamily="18" charset="0"/>
              </a:rPr>
              <a:t>Tiền đề khoa học tự nhiên </a:t>
            </a:r>
            <a:endParaRPr lang="en-US" altLang="en-US" sz="2400" dirty="0">
              <a:solidFill>
                <a:srgbClr val="7030A0"/>
              </a:solidFill>
              <a:latin typeface="+mj-lt"/>
            </a:endParaRPr>
          </a:p>
        </p:txBody>
      </p:sp>
      <p:pic>
        <p:nvPicPr>
          <p:cNvPr id="4" name="Picture 6" descr="robert Hooke (1635 - 17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43000" y="1595349"/>
            <a:ext cx="3457822" cy="3065551"/>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5" name="Group 7"/>
          <p:cNvGrpSpPr>
            <a:grpSpLocks/>
          </p:cNvGrpSpPr>
          <p:nvPr/>
        </p:nvGrpSpPr>
        <p:grpSpPr bwMode="auto">
          <a:xfrm>
            <a:off x="4749800" y="1595349"/>
            <a:ext cx="6406166" cy="3065551"/>
            <a:chOff x="2245" y="981"/>
            <a:chExt cx="2132" cy="2041"/>
          </a:xfrm>
        </p:grpSpPr>
        <p:pic>
          <p:nvPicPr>
            <p:cNvPr id="6" name="Picture 8" descr="te bao mau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5" y="2160"/>
              <a:ext cx="2132" cy="86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9"/>
            <p:cNvGrpSpPr>
              <a:grpSpLocks/>
            </p:cNvGrpSpPr>
            <p:nvPr/>
          </p:nvGrpSpPr>
          <p:grpSpPr bwMode="auto">
            <a:xfrm>
              <a:off x="2245" y="981"/>
              <a:ext cx="2114" cy="1240"/>
              <a:chOff x="2241" y="1243"/>
              <a:chExt cx="2998" cy="1795"/>
            </a:xfrm>
          </p:grpSpPr>
          <p:pic>
            <p:nvPicPr>
              <p:cNvPr id="8" name="Picture 10" descr="细胞"/>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01" y="1243"/>
                <a:ext cx="1138" cy="1795"/>
              </a:xfrm>
              <a:prstGeom prst="rect">
                <a:avLst/>
              </a:prstGeom>
              <a:noFill/>
              <a:ln w="28575">
                <a:solidFill>
                  <a:srgbClr val="FFCC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9" name="Picture 11" descr="Image9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41" y="1243"/>
                <a:ext cx="747" cy="1789"/>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Image9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64" y="1243"/>
                <a:ext cx="1085" cy="1795"/>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grpSp>
      </p:grpSp>
      <p:sp>
        <p:nvSpPr>
          <p:cNvPr id="11" name="WordArt 4"/>
          <p:cNvSpPr>
            <a:spLocks noChangeArrowheads="1" noChangeShapeType="1" noTextEdit="1"/>
          </p:cNvSpPr>
          <p:nvPr/>
        </p:nvSpPr>
        <p:spPr bwMode="auto">
          <a:xfrm>
            <a:off x="2501364" y="5030766"/>
            <a:ext cx="8654602" cy="595342"/>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TẾ BÀO VỚI TƯ CÁCH LÀ  </a:t>
            </a:r>
          </a:p>
          <a:p>
            <a:pPr algn="ctr"/>
            <a:r>
              <a:rPr lang="vi-VN" sz="3600" kern="10" dirty="0">
                <a:ln w="9525">
                  <a:solidFill>
                    <a:srgbClr val="333399"/>
                  </a:solidFill>
                  <a:round/>
                  <a:headEnd/>
                  <a:tailEnd/>
                </a:ln>
                <a:solidFill>
                  <a:srgbClr val="000000"/>
                </a:solidFill>
                <a:latin typeface="Arial Đen"/>
              </a:rPr>
              <a:t>TÍNH THỐNG NHẤT CỦA TOÀN BỘ SỰ SỐNG</a:t>
            </a:r>
            <a:endParaRPr lang="en-US" sz="3600" kern="10" dirty="0">
              <a:ln w="9525">
                <a:solidFill>
                  <a:srgbClr val="333399"/>
                </a:solidFill>
                <a:round/>
                <a:headEnd/>
                <a:tailEnd/>
              </a:ln>
              <a:solidFill>
                <a:srgbClr val="000000"/>
              </a:solidFill>
              <a:latin typeface="Arial Đen"/>
            </a:endParaRPr>
          </a:p>
        </p:txBody>
      </p:sp>
      <p:sp>
        <p:nvSpPr>
          <p:cNvPr id="12" name="TextBox 1"/>
          <p:cNvSpPr txBox="1">
            <a:spLocks noChangeArrowheads="1"/>
          </p:cNvSpPr>
          <p:nvPr/>
        </p:nvSpPr>
        <p:spPr bwMode="auto">
          <a:xfrm>
            <a:off x="2871911" y="217486"/>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a:solidFill>
                  <a:srgbClr val="660066"/>
                </a:solidFill>
                <a:latin typeface="Arial" panose="020B0604020202020204" pitchFamily="34" charset="0"/>
                <a:cs typeface="Arial" panose="020B0604020202020204" pitchFamily="34" charset="0"/>
              </a:rPr>
              <a:t>1.1. </a:t>
            </a:r>
            <a:r>
              <a:rPr lang="en-US" sz="2600" dirty="0" err="1">
                <a:solidFill>
                  <a:srgbClr val="660066"/>
                </a:solidFill>
                <a:latin typeface="Arial" panose="020B0604020202020204" pitchFamily="34" charset="0"/>
                <a:cs typeface="Arial" panose="020B0604020202020204" pitchFamily="34" charset="0"/>
              </a:rPr>
              <a:t>Những</a:t>
            </a:r>
            <a:r>
              <a:rPr lang="en-US" sz="2600" dirty="0">
                <a:solidFill>
                  <a:srgbClr val="660066"/>
                </a:solidFill>
                <a:latin typeface="Arial" panose="020B0604020202020204" pitchFamily="34" charset="0"/>
                <a:cs typeface="Arial" panose="020B0604020202020204" pitchFamily="34" charset="0"/>
              </a:rPr>
              <a:t> ĐKLS </a:t>
            </a:r>
            <a:r>
              <a:rPr lang="en-US" sz="2600" dirty="0" err="1">
                <a:solidFill>
                  <a:srgbClr val="660066"/>
                </a:solidFill>
                <a:latin typeface="Arial" panose="020B0604020202020204" pitchFamily="34" charset="0"/>
                <a:cs typeface="Arial" panose="020B0604020202020204" pitchFamily="34" charset="0"/>
              </a:rPr>
              <a:t>cho</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sự</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ra</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đời</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triết</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học</a:t>
            </a:r>
            <a:r>
              <a:rPr lang="en-US" sz="2600" dirty="0">
                <a:solidFill>
                  <a:srgbClr val="660066"/>
                </a:solidFill>
                <a:latin typeface="Arial" panose="020B0604020202020204" pitchFamily="34" charset="0"/>
                <a:cs typeface="Arial" panose="020B0604020202020204" pitchFamily="34" charset="0"/>
              </a:rPr>
              <a:t> </a:t>
            </a:r>
            <a:r>
              <a:rPr lang="en-US" sz="2600" dirty="0" err="1">
                <a:solidFill>
                  <a:srgbClr val="660066"/>
                </a:solidFill>
                <a:latin typeface="Arial" panose="020B0604020202020204" pitchFamily="34" charset="0"/>
                <a:cs typeface="Arial" panose="020B0604020202020204" pitchFamily="34" charset="0"/>
              </a:rPr>
              <a:t>Mác</a:t>
            </a:r>
            <a:r>
              <a:rPr lang="en-US" sz="2600" dirty="0">
                <a:solidFill>
                  <a:srgbClr val="660066"/>
                </a:solidFill>
                <a:latin typeface="Arial" panose="020B0604020202020204" pitchFamily="34" charset="0"/>
                <a:cs typeface="Arial" panose="020B0604020202020204" pitchFamily="34" charset="0"/>
              </a:rPr>
              <a:t> - </a:t>
            </a:r>
            <a:r>
              <a:rPr lang="en-US" sz="2600" dirty="0" err="1">
                <a:solidFill>
                  <a:srgbClr val="660066"/>
                </a:solidFill>
                <a:latin typeface="Arial" panose="020B0604020202020204" pitchFamily="34" charset="0"/>
                <a:cs typeface="Arial" panose="020B0604020202020204" pitchFamily="34" charset="0"/>
              </a:rPr>
              <a:t>Lênin</a:t>
            </a:r>
            <a:endParaRPr lang="en-US" sz="2600" dirty="0">
              <a:solidFill>
                <a:srgbClr val="660066"/>
              </a:solidFill>
              <a:latin typeface="Arial" panose="020B0604020202020204" pitchFamily="34" charset="0"/>
              <a:cs typeface="Arial" panose="020B0604020202020204" pitchFamily="34" charset="0"/>
            </a:endParaRPr>
          </a:p>
        </p:txBody>
      </p:sp>
      <p:sp>
        <p:nvSpPr>
          <p:cNvPr id="13" name="Minus 12"/>
          <p:cNvSpPr/>
          <p:nvPr/>
        </p:nvSpPr>
        <p:spPr>
          <a:xfrm>
            <a:off x="4903723" y="717387"/>
            <a:ext cx="2755900" cy="106997"/>
          </a:xfrm>
          <a:prstGeom prst="mathMinus">
            <a:avLst/>
          </a:prstGeom>
          <a:solidFill>
            <a:srgbClr val="FF0066"/>
          </a:solidFill>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23889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500" fill="hold"/>
                                        <p:tgtEl>
                                          <p:spTgt spid="11"/>
                                        </p:tgtEl>
                                        <p:attrNameLst>
                                          <p:attrName>ppt_w</p:attrName>
                                        </p:attrNameLst>
                                      </p:cBhvr>
                                      <p:tavLst>
                                        <p:tav tm="0">
                                          <p:val>
                                            <p:fltVal val="0"/>
                                          </p:val>
                                        </p:tav>
                                        <p:tav tm="100000">
                                          <p:val>
                                            <p:strVal val="#ppt_w"/>
                                          </p:val>
                                        </p:tav>
                                      </p:tavLst>
                                    </p:anim>
                                    <p:anim calcmode="lin" valueType="num">
                                      <p:cBhvr>
                                        <p:cTn id="22" dur="500" fill="hold"/>
                                        <p:tgtEl>
                                          <p:spTgt spid="11"/>
                                        </p:tgtEl>
                                        <p:attrNameLst>
                                          <p:attrName>ppt_h</p:attrName>
                                        </p:attrNameLst>
                                      </p:cBhvr>
                                      <p:tavLst>
                                        <p:tav tm="0">
                                          <p:val>
                                            <p:fltVal val="0"/>
                                          </p:val>
                                        </p:tav>
                                        <p:tav tm="100000">
                                          <p:val>
                                            <p:strVal val="#ppt_h"/>
                                          </p:val>
                                        </p:tav>
                                      </p:tavLst>
                                    </p:anim>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Orange Floral Border Powerpoint Template | Powerpoint templates, Wallpaper  powerpoint, Powerpoint">
            <a:extLst>
              <a:ext uri="{FF2B5EF4-FFF2-40B4-BE49-F238E27FC236}">
                <a16:creationId xmlns="" xmlns:a16="http://schemas.microsoft.com/office/drawing/2014/main" id="{7B1C32D4-C41C-45CB-BD8C-297941B7B5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323806"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WordArt 4"/>
          <p:cNvSpPr>
            <a:spLocks noChangeArrowheads="1" noChangeShapeType="1" noTextEdit="1"/>
          </p:cNvSpPr>
          <p:nvPr/>
        </p:nvSpPr>
        <p:spPr bwMode="auto">
          <a:xfrm>
            <a:off x="2110111" y="4608659"/>
            <a:ext cx="8577329" cy="665948"/>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HỌC THUYẾT VỀ SỰ TIẾN HÓA CỦA CÁC LOÀI</a:t>
            </a:r>
          </a:p>
          <a:p>
            <a:pPr algn="ctr"/>
            <a:r>
              <a:rPr lang="vi-VN" sz="3600" kern="10" dirty="0">
                <a:ln w="9525">
                  <a:solidFill>
                    <a:srgbClr val="FF0000"/>
                  </a:solidFill>
                  <a:round/>
                  <a:headEnd/>
                  <a:tailEnd/>
                </a:ln>
                <a:solidFill>
                  <a:srgbClr val="FFFFFF"/>
                </a:solidFill>
                <a:latin typeface="Arial Đen"/>
              </a:rPr>
              <a:t>VỚI TƯ CÁCH LÀ KHOA HỌC VỀ QUÁ TRÌNH PHÁT TRIỂN CỦA SỰ SỐNG</a:t>
            </a:r>
            <a:endParaRPr lang="en-US" sz="3600" kern="10" dirty="0">
              <a:ln w="9525">
                <a:solidFill>
                  <a:srgbClr val="FF0000"/>
                </a:solidFill>
                <a:round/>
                <a:headEnd/>
                <a:tailEnd/>
              </a:ln>
              <a:solidFill>
                <a:srgbClr val="FFFFFF"/>
              </a:solidFill>
              <a:latin typeface="Arial Đen"/>
            </a:endParaRPr>
          </a:p>
        </p:txBody>
      </p:sp>
      <p:pic>
        <p:nvPicPr>
          <p:cNvPr id="4" name="Picture 13" descr="达尔文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7300" y="914400"/>
            <a:ext cx="1923032" cy="2995698"/>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14" descr="人类的进化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60123" y="929344"/>
            <a:ext cx="3387143" cy="298075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5" descr="img_sci_evolution_tre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47124" y="914400"/>
            <a:ext cx="5079776" cy="29956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a:spLocks noChangeArrowheads="1"/>
          </p:cNvSpPr>
          <p:nvPr/>
        </p:nvSpPr>
        <p:spPr bwMode="auto">
          <a:xfrm>
            <a:off x="1217382" y="3987831"/>
            <a:ext cx="2002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US" altLang="en-US" sz="1800" dirty="0">
                <a:solidFill>
                  <a:srgbClr val="7030A0"/>
                </a:solidFill>
                <a:latin typeface="+mj-lt"/>
              </a:rPr>
              <a:t> </a:t>
            </a:r>
            <a:r>
              <a:rPr lang="en-US" sz="1800" dirty="0" err="1">
                <a:solidFill>
                  <a:srgbClr val="7030A0"/>
                </a:solidFill>
                <a:latin typeface="+mj-lt"/>
              </a:rPr>
              <a:t>S.Đác</a:t>
            </a:r>
            <a:r>
              <a:rPr lang="en-US" sz="1800" dirty="0">
                <a:solidFill>
                  <a:srgbClr val="7030A0"/>
                </a:solidFill>
                <a:latin typeface="+mj-lt"/>
              </a:rPr>
              <a:t> - </a:t>
            </a:r>
            <a:r>
              <a:rPr lang="en-US" sz="1800" dirty="0" err="1">
                <a:solidFill>
                  <a:srgbClr val="7030A0"/>
                </a:solidFill>
                <a:latin typeface="+mj-lt"/>
              </a:rPr>
              <a:t>uyn</a:t>
            </a:r>
            <a:endParaRPr lang="en-US" altLang="en-US" sz="1800" dirty="0">
              <a:solidFill>
                <a:srgbClr val="7030A0"/>
              </a:solidFill>
              <a:latin typeface="+mj-lt"/>
            </a:endParaRPr>
          </a:p>
        </p:txBody>
      </p:sp>
      <p:sp>
        <p:nvSpPr>
          <p:cNvPr id="8" name="TextBox 2"/>
          <p:cNvSpPr txBox="1">
            <a:spLocks noChangeArrowheads="1"/>
          </p:cNvSpPr>
          <p:nvPr/>
        </p:nvSpPr>
        <p:spPr bwMode="auto">
          <a:xfrm>
            <a:off x="1878526" y="5424669"/>
            <a:ext cx="993748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algn="ctr" eaLnBrk="1" hangingPunct="1"/>
            <a:r>
              <a:rPr lang="en-US" sz="2000" b="0" dirty="0" err="1">
                <a:solidFill>
                  <a:srgbClr val="333399"/>
                </a:solidFill>
                <a:latin typeface="+mn-lt"/>
                <a:cs typeface="Times New Roman" charset="0"/>
              </a:rPr>
              <a:t>Chứng</a:t>
            </a:r>
            <a:r>
              <a:rPr lang="en-US" sz="2000" b="0" dirty="0">
                <a:solidFill>
                  <a:srgbClr val="333399"/>
                </a:solidFill>
                <a:latin typeface="+mn-lt"/>
                <a:cs typeface="Times New Roman" charset="0"/>
              </a:rPr>
              <a:t> minh </a:t>
            </a:r>
            <a:r>
              <a:rPr lang="en-US" sz="2000" b="0" dirty="0" err="1">
                <a:solidFill>
                  <a:srgbClr val="333399"/>
                </a:solidFill>
                <a:latin typeface="+mn-lt"/>
                <a:cs typeface="Times New Roman" charset="0"/>
              </a:rPr>
              <a:t>quá</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trình</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phát</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triển</a:t>
            </a:r>
            <a:r>
              <a:rPr lang="en-US" sz="2000" b="0" dirty="0">
                <a:solidFill>
                  <a:srgbClr val="333399"/>
                </a:solidFill>
                <a:latin typeface="+mn-lt"/>
                <a:cs typeface="Times New Roman" charset="0"/>
              </a:rPr>
              <a:t> của </a:t>
            </a:r>
            <a:r>
              <a:rPr lang="en-US" sz="2000" b="0" dirty="0" err="1">
                <a:solidFill>
                  <a:srgbClr val="333399"/>
                </a:solidFill>
                <a:latin typeface="+mn-lt"/>
                <a:cs typeface="Times New Roman" charset="0"/>
              </a:rPr>
              <a:t>giới</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hữu</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sinh</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tuân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theo</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các</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quy</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luật</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khách</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quan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về</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sự</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phát</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sinh</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phát</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triển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đa</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dạng</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bởi</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tính</a:t>
            </a:r>
            <a:r>
              <a:rPr lang="en-US" sz="2000" b="0" dirty="0">
                <a:solidFill>
                  <a:srgbClr val="333399"/>
                </a:solidFill>
                <a:latin typeface="+mn-lt"/>
                <a:cs typeface="Times New Roman" charset="0"/>
              </a:rPr>
              <a:t> di </a:t>
            </a:r>
            <a:r>
              <a:rPr lang="en-US" sz="2000" b="0" dirty="0" err="1">
                <a:solidFill>
                  <a:srgbClr val="333399"/>
                </a:solidFill>
                <a:latin typeface="+mn-lt"/>
                <a:cs typeface="Times New Roman" charset="0"/>
              </a:rPr>
              <a:t>truyền</a:t>
            </a:r>
            <a:r>
              <a:rPr lang="en-US" sz="2000" b="0" dirty="0">
                <a:solidFill>
                  <a:srgbClr val="333399"/>
                </a:solidFill>
                <a:latin typeface="+mn-lt"/>
                <a:cs typeface="Times New Roman" charset="0"/>
              </a:rPr>
              <a:t> – </a:t>
            </a:r>
            <a:r>
              <a:rPr lang="en-US" sz="2000" b="0" dirty="0" err="1">
                <a:solidFill>
                  <a:srgbClr val="333399"/>
                </a:solidFill>
                <a:latin typeface="+mn-lt"/>
                <a:cs typeface="Times New Roman" charset="0"/>
              </a:rPr>
              <a:t>biến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dị</a:t>
            </a:r>
            <a:r>
              <a:rPr lang="en-US" sz="2000" b="0" dirty="0">
                <a:solidFill>
                  <a:srgbClr val="333399"/>
                </a:solidFill>
                <a:latin typeface="+mn-lt"/>
                <a:cs typeface="Times New Roman" charset="0"/>
              </a:rPr>
              <a:t> - </a:t>
            </a:r>
            <a:r>
              <a:rPr lang="en-US" sz="2000" b="0" dirty="0" err="1">
                <a:solidFill>
                  <a:srgbClr val="333399"/>
                </a:solidFill>
                <a:latin typeface="+mn-lt"/>
                <a:cs typeface="Times New Roman" charset="0"/>
              </a:rPr>
              <a:t>chọn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lọc</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tự</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nhiên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và</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mối</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liên</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hệ</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hữu</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cơ</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giữa</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các</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loài</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thực</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động</a:t>
            </a:r>
            <a:r>
              <a:rPr lang="en-US" sz="2000" b="0" dirty="0">
                <a:solidFill>
                  <a:srgbClr val="333399"/>
                </a:solidFill>
                <a:latin typeface="+mn-lt"/>
                <a:cs typeface="Times New Roman" charset="0"/>
              </a:rPr>
              <a:t> </a:t>
            </a:r>
            <a:r>
              <a:rPr lang="en-US" sz="2000" b="0" dirty="0" err="1">
                <a:solidFill>
                  <a:srgbClr val="333399"/>
                </a:solidFill>
                <a:latin typeface="+mn-lt"/>
                <a:cs typeface="Times New Roman" charset="0"/>
              </a:rPr>
              <a:t>vật</a:t>
            </a:r>
            <a:r>
              <a:rPr lang="en-US" sz="2000" b="0" dirty="0">
                <a:solidFill>
                  <a:srgbClr val="333399"/>
                </a:solidFill>
                <a:latin typeface="+mn-lt"/>
                <a:cs typeface="Times New Roman" charset="0"/>
              </a:rPr>
              <a:t>.</a:t>
            </a:r>
          </a:p>
        </p:txBody>
      </p:sp>
      <p:sp>
        <p:nvSpPr>
          <p:cNvPr id="9" name="Rectangle 8"/>
          <p:cNvSpPr/>
          <p:nvPr/>
        </p:nvSpPr>
        <p:spPr>
          <a:xfrm>
            <a:off x="4181245" y="280843"/>
            <a:ext cx="4435060" cy="461665"/>
          </a:xfrm>
          <a:prstGeom prst="rect">
            <a:avLst/>
          </a:prstGeom>
        </p:spPr>
        <p:txBody>
          <a:bodyPr wrap="none">
            <a:spAutoFit/>
          </a:bodyPr>
          <a:lstStyle/>
          <a:p>
            <a:pPr marL="342900" indent="-342900">
              <a:buFont typeface="Wingdings" panose="05000000000000000000" pitchFamily="2" charset="2"/>
              <a:buChar char="q"/>
            </a:pPr>
            <a:r>
              <a:rPr lang="de-DE" altLang="en-US" sz="2400" b="1" dirty="0">
                <a:solidFill>
                  <a:srgbClr val="7030A0"/>
                </a:solidFill>
                <a:latin typeface="+mj-lt"/>
                <a:cs typeface="Times New Roman" panose="02020603050405020304" pitchFamily="18" charset="0"/>
              </a:rPr>
              <a:t>Tiền đề khoa học tự nhiên </a:t>
            </a:r>
            <a:endParaRPr lang="en-US" altLang="en-US" sz="2400" dirty="0">
              <a:solidFill>
                <a:srgbClr val="7030A0"/>
              </a:solidFill>
              <a:latin typeface="+mj-lt"/>
            </a:endParaRPr>
          </a:p>
        </p:txBody>
      </p:sp>
    </p:spTree>
    <p:extLst>
      <p:ext uri="{BB962C8B-B14F-4D97-AF65-F5344CB8AC3E}">
        <p14:creationId xmlns:p14="http://schemas.microsoft.com/office/powerpoint/2010/main" val="3134797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par>
                                <p:cTn id="17" presetID="53" presetClass="entr" presetSubtype="16" fill="hold" nodeType="with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p:cTn id="19"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7">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Hình nền Powerpoint dễ thương - Tổng hợp những hình nền dễ thương cho Slide  Powerpoint">
            <a:extLst>
              <a:ext uri="{FF2B5EF4-FFF2-40B4-BE49-F238E27FC236}">
                <a16:creationId xmlns="" xmlns:a16="http://schemas.microsoft.com/office/drawing/2014/main" id="{F8AA73C9-562C-441B-99CC-44B4A154F1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13" descr="赫尔姆霍兹1"/>
          <p:cNvPicPr>
            <a:picLocks noChangeAspect="1" noChangeArrowheads="1"/>
          </p:cNvPicPr>
          <p:nvPr/>
        </p:nvPicPr>
        <p:blipFill>
          <a:blip r:embed="rId3">
            <a:lum contrast="18000"/>
            <a:extLst>
              <a:ext uri="{28A0092B-C50C-407E-A947-70E740481C1C}">
                <a14:useLocalDpi xmlns:a14="http://schemas.microsoft.com/office/drawing/2010/main" val="0"/>
              </a:ext>
            </a:extLst>
          </a:blip>
          <a:srcRect/>
          <a:stretch>
            <a:fillRect/>
          </a:stretch>
        </p:blipFill>
        <p:spPr bwMode="auto">
          <a:xfrm>
            <a:off x="1187540" y="1498600"/>
            <a:ext cx="3638462" cy="2925764"/>
          </a:xfrm>
          <a:prstGeom prst="rect">
            <a:avLst/>
          </a:prstGeom>
          <a:noFill/>
          <a:ln w="9525">
            <a:solidFill>
              <a:srgbClr val="FFFF6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oup 14"/>
          <p:cNvGrpSpPr>
            <a:grpSpLocks/>
          </p:cNvGrpSpPr>
          <p:nvPr/>
        </p:nvGrpSpPr>
        <p:grpSpPr bwMode="auto">
          <a:xfrm>
            <a:off x="5329237" y="1384300"/>
            <a:ext cx="4409873" cy="3040064"/>
            <a:chOff x="2016" y="1584"/>
            <a:chExt cx="1632" cy="2112"/>
          </a:xfrm>
        </p:grpSpPr>
        <p:sp>
          <p:nvSpPr>
            <p:cNvPr id="5" name="Oval 15" descr="8"/>
            <p:cNvSpPr>
              <a:spLocks noChangeArrowheads="1"/>
            </p:cNvSpPr>
            <p:nvPr/>
          </p:nvSpPr>
          <p:spPr bwMode="auto">
            <a:xfrm>
              <a:off x="2016" y="3168"/>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6" name="Oval 16" descr="8"/>
            <p:cNvSpPr>
              <a:spLocks noChangeArrowheads="1"/>
            </p:cNvSpPr>
            <p:nvPr/>
          </p:nvSpPr>
          <p:spPr bwMode="auto">
            <a:xfrm>
              <a:off x="2016" y="2640"/>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7" name="Oval 17" descr="8"/>
            <p:cNvSpPr>
              <a:spLocks noChangeArrowheads="1"/>
            </p:cNvSpPr>
            <p:nvPr/>
          </p:nvSpPr>
          <p:spPr bwMode="auto">
            <a:xfrm>
              <a:off x="2016" y="2112"/>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8" name="Oval 18" descr="8"/>
            <p:cNvSpPr>
              <a:spLocks noChangeArrowheads="1"/>
            </p:cNvSpPr>
            <p:nvPr/>
          </p:nvSpPr>
          <p:spPr bwMode="auto">
            <a:xfrm>
              <a:off x="2016" y="1584"/>
              <a:ext cx="1632" cy="528"/>
            </a:xfrm>
            <a:prstGeom prst="ellipse">
              <a:avLst/>
            </a:prstGeom>
            <a:blipFill dpi="0" rotWithShape="0">
              <a:blip r:embed="rId4"/>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grpSp>
      <p:sp>
        <p:nvSpPr>
          <p:cNvPr id="9" name="Text Box 21"/>
          <p:cNvSpPr txBox="1">
            <a:spLocks noChangeArrowheads="1"/>
          </p:cNvSpPr>
          <p:nvPr/>
        </p:nvSpPr>
        <p:spPr bwMode="auto">
          <a:xfrm>
            <a:off x="1714992" y="4590850"/>
            <a:ext cx="29162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b="1" dirty="0">
                <a:solidFill>
                  <a:srgbClr val="000000"/>
                </a:solidFill>
                <a:latin typeface="+mj-lt"/>
              </a:rPr>
              <a:t>Lomonôxop</a:t>
            </a:r>
            <a:r>
              <a:rPr lang="en-US" altLang="en-US" dirty="0">
                <a:solidFill>
                  <a:srgbClr val="000000"/>
                </a:solidFill>
                <a:latin typeface="+mj-lt"/>
              </a:rPr>
              <a:t> </a:t>
            </a:r>
            <a:r>
              <a:rPr lang="en-US" altLang="en-US" b="1" dirty="0">
                <a:latin typeface="+mj-lt"/>
              </a:rPr>
              <a:t>(1711 – 1765</a:t>
            </a:r>
            <a:endParaRPr lang="vi-VN" altLang="en-US" dirty="0">
              <a:solidFill>
                <a:srgbClr val="000000"/>
              </a:solidFill>
              <a:latin typeface="+mj-lt"/>
            </a:endParaRPr>
          </a:p>
        </p:txBody>
      </p:sp>
      <p:sp>
        <p:nvSpPr>
          <p:cNvPr id="10" name="WordArt 4"/>
          <p:cNvSpPr>
            <a:spLocks noChangeArrowheads="1" noChangeShapeType="1" noTextEdit="1"/>
          </p:cNvSpPr>
          <p:nvPr/>
        </p:nvSpPr>
        <p:spPr bwMode="auto">
          <a:xfrm>
            <a:off x="1780972" y="5571889"/>
            <a:ext cx="7958138" cy="718100"/>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TÍNH BẢO TOÀN VẬT CHẤT &amp; NĂNG LƯỢNG</a:t>
            </a:r>
          </a:p>
          <a:p>
            <a:pPr algn="ctr"/>
            <a:r>
              <a:rPr lang="vi-VN" sz="3600" kern="10" dirty="0">
                <a:ln w="9525">
                  <a:solidFill>
                    <a:srgbClr val="333399"/>
                  </a:solidFill>
                  <a:round/>
                  <a:headEnd/>
                  <a:tailEnd/>
                </a:ln>
                <a:solidFill>
                  <a:srgbClr val="000000"/>
                </a:solidFill>
                <a:latin typeface="Arial Đen"/>
              </a:rPr>
              <a:t>VỚI TƯ CÁCH LÀ KHOA HỌC VỀ TÍNH THỐNG NHẤT VẬT CHẤT &amp; CHUYỂN HÓA CỦA GIỚI TỰ NHIÊN</a:t>
            </a:r>
            <a:endParaRPr lang="en-US" sz="3600" kern="10" dirty="0">
              <a:ln w="9525">
                <a:solidFill>
                  <a:srgbClr val="333399"/>
                </a:solidFill>
                <a:round/>
                <a:headEnd/>
                <a:tailEnd/>
              </a:ln>
              <a:solidFill>
                <a:srgbClr val="000000"/>
              </a:solidFill>
              <a:latin typeface="Arial Đen"/>
            </a:endParaRPr>
          </a:p>
        </p:txBody>
      </p:sp>
      <p:sp>
        <p:nvSpPr>
          <p:cNvPr id="11" name="Rectangle 10"/>
          <p:cNvSpPr/>
          <p:nvPr/>
        </p:nvSpPr>
        <p:spPr>
          <a:xfrm>
            <a:off x="4181245" y="280843"/>
            <a:ext cx="4435060" cy="461665"/>
          </a:xfrm>
          <a:prstGeom prst="rect">
            <a:avLst/>
          </a:prstGeom>
        </p:spPr>
        <p:txBody>
          <a:bodyPr wrap="none">
            <a:spAutoFit/>
          </a:bodyPr>
          <a:lstStyle/>
          <a:p>
            <a:pPr marL="342900" indent="-342900">
              <a:buFont typeface="Wingdings" panose="05000000000000000000" pitchFamily="2" charset="2"/>
              <a:buChar char="q"/>
            </a:pPr>
            <a:r>
              <a:rPr lang="de-DE" altLang="en-US" sz="2400" b="1" dirty="0">
                <a:solidFill>
                  <a:srgbClr val="7030A0"/>
                </a:solidFill>
                <a:latin typeface="+mj-lt"/>
                <a:cs typeface="Times New Roman" panose="02020603050405020304" pitchFamily="18" charset="0"/>
              </a:rPr>
              <a:t>Tiền đề khoa học tự nhiên </a:t>
            </a:r>
            <a:endParaRPr lang="en-US" altLang="en-US" sz="2400" dirty="0">
              <a:solidFill>
                <a:srgbClr val="7030A0"/>
              </a:solidFill>
              <a:latin typeface="+mj-lt"/>
            </a:endParaRPr>
          </a:p>
        </p:txBody>
      </p:sp>
    </p:spTree>
    <p:extLst>
      <p:ext uri="{BB962C8B-B14F-4D97-AF65-F5344CB8AC3E}">
        <p14:creationId xmlns:p14="http://schemas.microsoft.com/office/powerpoint/2010/main" val="1941322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72 Clip art ideas | clip art, book clip art, 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3303639"/>
            <a:ext cx="12192000" cy="3554361"/>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3"/>
          <p:cNvSpPr>
            <a:spLocks noChangeArrowheads="1"/>
          </p:cNvSpPr>
          <p:nvPr/>
        </p:nvSpPr>
        <p:spPr bwMode="auto">
          <a:xfrm>
            <a:off x="2000402" y="331080"/>
            <a:ext cx="7835929" cy="52245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marL="342900" indent="-342900" algn="just" eaLnBrk="1" hangingPunct="1">
              <a:lnSpc>
                <a:spcPct val="130000"/>
              </a:lnSpc>
              <a:buFont typeface="Wingdings" panose="05000000000000000000" pitchFamily="2" charset="2"/>
              <a:buChar char="q"/>
            </a:pPr>
            <a:r>
              <a:rPr lang="en-US" altLang="en-US" sz="2400" b="1" dirty="0" err="1">
                <a:solidFill>
                  <a:srgbClr val="C00000"/>
                </a:solidFill>
                <a:latin typeface="+mj-lt"/>
                <a:cs typeface="Times New Roman" panose="02020603050405020304" pitchFamily="18" charset="0"/>
              </a:rPr>
              <a:t>Vai</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trò</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nhân</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tố</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chủ</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quan</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của</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C.Mác</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Ph.Ăngghen</a:t>
            </a:r>
            <a:endParaRPr lang="en-US" altLang="en-US" sz="2400" b="1" dirty="0">
              <a:solidFill>
                <a:srgbClr val="C00000"/>
              </a:solidFill>
              <a:latin typeface="+mj-lt"/>
              <a:cs typeface="Times New Roman" panose="02020603050405020304" pitchFamily="18" charset="0"/>
            </a:endParaRPr>
          </a:p>
        </p:txBody>
      </p:sp>
      <p:pic>
        <p:nvPicPr>
          <p:cNvPr id="4" name="Picture 9" descr="Káº¿t quáº£ hÃ¬nh áº£nh cho mÃ¡c Ängghe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04613" y="1221959"/>
            <a:ext cx="2621330" cy="2945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1065571" y="1112370"/>
            <a:ext cx="7473703" cy="1015663"/>
          </a:xfrm>
          <a:prstGeom prst="rect">
            <a:avLst/>
          </a:prstGeom>
        </p:spPr>
        <p:txBody>
          <a:bodyPr wrap="square">
            <a:spAutoFit/>
          </a:bodyPr>
          <a:lstStyle/>
          <a:p>
            <a:pPr algn="just">
              <a:defRPr/>
            </a:pPr>
            <a:r>
              <a:rPr lang="en-US" sz="2000" dirty="0" err="1">
                <a:solidFill>
                  <a:srgbClr val="000099"/>
                </a:solidFill>
                <a:latin typeface="+mj-lt"/>
              </a:rPr>
              <a:t>C.Mác</a:t>
            </a:r>
            <a:r>
              <a:rPr lang="en-US" sz="2000" dirty="0">
                <a:solidFill>
                  <a:srgbClr val="000099"/>
                </a:solidFill>
                <a:latin typeface="+mj-lt"/>
              </a:rPr>
              <a:t>, </a:t>
            </a:r>
            <a:r>
              <a:rPr lang="en-US" sz="2000" dirty="0" err="1">
                <a:solidFill>
                  <a:srgbClr val="000099"/>
                </a:solidFill>
                <a:latin typeface="+mj-lt"/>
              </a:rPr>
              <a:t>Ph.Ăngghen</a:t>
            </a:r>
            <a:r>
              <a:rPr lang="en-US" sz="2000" dirty="0">
                <a:solidFill>
                  <a:srgbClr val="000099"/>
                </a:solidFill>
                <a:latin typeface="+mj-lt"/>
              </a:rPr>
              <a:t> </a:t>
            </a:r>
            <a:r>
              <a:rPr lang="en-US" sz="2000" dirty="0" err="1">
                <a:solidFill>
                  <a:srgbClr val="000099"/>
                </a:solidFill>
                <a:latin typeface="+mj-lt"/>
              </a:rPr>
              <a:t>là</a:t>
            </a:r>
            <a:r>
              <a:rPr lang="en-US" sz="2000" dirty="0">
                <a:solidFill>
                  <a:srgbClr val="000099"/>
                </a:solidFill>
                <a:latin typeface="+mj-lt"/>
              </a:rPr>
              <a:t> </a:t>
            </a:r>
            <a:r>
              <a:rPr lang="en-US" sz="2000" dirty="0" err="1">
                <a:solidFill>
                  <a:srgbClr val="000099"/>
                </a:solidFill>
                <a:latin typeface="+mj-lt"/>
              </a:rPr>
              <a:t>những</a:t>
            </a:r>
            <a:r>
              <a:rPr lang="en-US" sz="2000" dirty="0">
                <a:solidFill>
                  <a:srgbClr val="000099"/>
                </a:solidFill>
                <a:latin typeface="+mj-lt"/>
              </a:rPr>
              <a:t> </a:t>
            </a:r>
            <a:r>
              <a:rPr lang="en-US" sz="2000" dirty="0" err="1">
                <a:solidFill>
                  <a:srgbClr val="000099"/>
                </a:solidFill>
                <a:latin typeface="+mj-lt"/>
              </a:rPr>
              <a:t>người</a:t>
            </a:r>
            <a:r>
              <a:rPr lang="en-US" sz="2000" dirty="0">
                <a:solidFill>
                  <a:srgbClr val="000099"/>
                </a:solidFill>
                <a:latin typeface="+mj-lt"/>
              </a:rPr>
              <a:t> </a:t>
            </a:r>
            <a:r>
              <a:rPr lang="en-US" sz="2000" dirty="0" err="1">
                <a:solidFill>
                  <a:srgbClr val="000099"/>
                </a:solidFill>
                <a:latin typeface="+mj-lt"/>
              </a:rPr>
              <a:t>có</a:t>
            </a:r>
            <a:r>
              <a:rPr lang="en-US" sz="2000" dirty="0">
                <a:solidFill>
                  <a:srgbClr val="000099"/>
                </a:solidFill>
                <a:latin typeface="+mj-lt"/>
              </a:rPr>
              <a:t> </a:t>
            </a:r>
            <a:r>
              <a:rPr lang="en-US" sz="2000" dirty="0" err="1">
                <a:solidFill>
                  <a:srgbClr val="000099"/>
                </a:solidFill>
                <a:latin typeface="+mj-lt"/>
              </a:rPr>
              <a:t>kiến</a:t>
            </a:r>
            <a:r>
              <a:rPr lang="en-US" sz="2000" dirty="0">
                <a:solidFill>
                  <a:srgbClr val="000099"/>
                </a:solidFill>
                <a:latin typeface="+mj-lt"/>
              </a:rPr>
              <a:t> </a:t>
            </a:r>
            <a:r>
              <a:rPr lang="en-US" sz="2000" dirty="0" err="1">
                <a:solidFill>
                  <a:srgbClr val="000099"/>
                </a:solidFill>
                <a:latin typeface="+mj-lt"/>
              </a:rPr>
              <a:t>thức</a:t>
            </a:r>
            <a:r>
              <a:rPr lang="en-US" sz="2000" dirty="0">
                <a:solidFill>
                  <a:srgbClr val="000099"/>
                </a:solidFill>
                <a:latin typeface="+mj-lt"/>
              </a:rPr>
              <a:t> </a:t>
            </a:r>
            <a:r>
              <a:rPr lang="en-US" sz="2000" b="1" dirty="0" err="1">
                <a:solidFill>
                  <a:srgbClr val="996600"/>
                </a:solidFill>
                <a:latin typeface="+mj-lt"/>
              </a:rPr>
              <a:t>thiên</a:t>
            </a:r>
            <a:r>
              <a:rPr lang="en-US" sz="2000" b="1" dirty="0">
                <a:solidFill>
                  <a:srgbClr val="996600"/>
                </a:solidFill>
                <a:latin typeface="+mj-lt"/>
              </a:rPr>
              <a:t> </a:t>
            </a:r>
            <a:r>
              <a:rPr lang="en-US" sz="2000" b="1" dirty="0" err="1">
                <a:solidFill>
                  <a:srgbClr val="996600"/>
                </a:solidFill>
                <a:latin typeface="+mj-lt"/>
              </a:rPr>
              <a:t>tài</a:t>
            </a:r>
            <a:r>
              <a:rPr lang="en-US" sz="2000" b="1" dirty="0">
                <a:solidFill>
                  <a:srgbClr val="996600"/>
                </a:solidFill>
                <a:latin typeface="+mj-lt"/>
              </a:rPr>
              <a:t> </a:t>
            </a:r>
            <a:r>
              <a:rPr lang="en-US" sz="2000" dirty="0" err="1">
                <a:solidFill>
                  <a:srgbClr val="000099"/>
                </a:solidFill>
                <a:latin typeface="+mj-lt"/>
              </a:rPr>
              <a:t>trên</a:t>
            </a:r>
            <a:r>
              <a:rPr lang="en-US" sz="2000" dirty="0">
                <a:solidFill>
                  <a:srgbClr val="000099"/>
                </a:solidFill>
                <a:latin typeface="+mj-lt"/>
              </a:rPr>
              <a:t> </a:t>
            </a:r>
            <a:r>
              <a:rPr lang="en-US" sz="2000" dirty="0" err="1">
                <a:solidFill>
                  <a:srgbClr val="000099"/>
                </a:solidFill>
                <a:latin typeface="+mj-lt"/>
              </a:rPr>
              <a:t>nhiều</a:t>
            </a:r>
            <a:r>
              <a:rPr lang="en-US" sz="2000" dirty="0">
                <a:solidFill>
                  <a:srgbClr val="000099"/>
                </a:solidFill>
                <a:latin typeface="+mj-lt"/>
              </a:rPr>
              <a:t> </a:t>
            </a:r>
            <a:r>
              <a:rPr lang="en-US" sz="2000" dirty="0" err="1">
                <a:solidFill>
                  <a:srgbClr val="000099"/>
                </a:solidFill>
                <a:latin typeface="+mj-lt"/>
              </a:rPr>
              <a:t>lĩnh</a:t>
            </a:r>
            <a:r>
              <a:rPr lang="en-US" sz="2000" dirty="0">
                <a:solidFill>
                  <a:srgbClr val="000099"/>
                </a:solidFill>
                <a:latin typeface="+mj-lt"/>
              </a:rPr>
              <a:t> </a:t>
            </a:r>
            <a:r>
              <a:rPr lang="en-US" sz="2000" dirty="0" err="1">
                <a:solidFill>
                  <a:srgbClr val="000099"/>
                </a:solidFill>
                <a:latin typeface="+mj-lt"/>
              </a:rPr>
              <a:t>vực</a:t>
            </a:r>
            <a:r>
              <a:rPr lang="en-US" sz="2000" dirty="0">
                <a:solidFill>
                  <a:srgbClr val="000099"/>
                </a:solidFill>
                <a:latin typeface="+mj-lt"/>
              </a:rPr>
              <a:t> </a:t>
            </a:r>
            <a:r>
              <a:rPr lang="en-US" sz="2000" dirty="0" err="1">
                <a:solidFill>
                  <a:srgbClr val="000099"/>
                </a:solidFill>
                <a:latin typeface="+mj-lt"/>
              </a:rPr>
              <a:t>khoa</a:t>
            </a:r>
            <a:r>
              <a:rPr lang="en-US" sz="2000" dirty="0">
                <a:solidFill>
                  <a:srgbClr val="000099"/>
                </a:solidFill>
                <a:latin typeface="+mj-lt"/>
              </a:rPr>
              <a:t> </a:t>
            </a:r>
            <a:r>
              <a:rPr lang="en-US" sz="2000" dirty="0" err="1">
                <a:solidFill>
                  <a:srgbClr val="000099"/>
                </a:solidFill>
                <a:latin typeface="+mj-lt"/>
              </a:rPr>
              <a:t>học</a:t>
            </a:r>
            <a:r>
              <a:rPr lang="en-US" sz="2000" dirty="0">
                <a:solidFill>
                  <a:srgbClr val="000099"/>
                </a:solidFill>
                <a:latin typeface="+mj-lt"/>
              </a:rPr>
              <a:t>, </a:t>
            </a:r>
            <a:r>
              <a:rPr lang="en-US" sz="2000" dirty="0" err="1">
                <a:solidFill>
                  <a:srgbClr val="000099"/>
                </a:solidFill>
                <a:latin typeface="+mj-lt"/>
              </a:rPr>
              <a:t>hoạt</a:t>
            </a:r>
            <a:r>
              <a:rPr lang="en-US" sz="2000" dirty="0">
                <a:solidFill>
                  <a:srgbClr val="000099"/>
                </a:solidFill>
                <a:latin typeface="+mj-lt"/>
              </a:rPr>
              <a:t> </a:t>
            </a:r>
            <a:r>
              <a:rPr lang="en-US" sz="2000" dirty="0" err="1">
                <a:solidFill>
                  <a:srgbClr val="000099"/>
                </a:solidFill>
                <a:latin typeface="+mj-lt"/>
              </a:rPr>
              <a:t>động</a:t>
            </a:r>
            <a:r>
              <a:rPr lang="en-US" sz="2000" dirty="0">
                <a:solidFill>
                  <a:srgbClr val="000099"/>
                </a:solidFill>
                <a:latin typeface="+mj-lt"/>
              </a:rPr>
              <a:t> </a:t>
            </a:r>
            <a:r>
              <a:rPr lang="en-US" sz="2000" b="1" dirty="0" err="1">
                <a:solidFill>
                  <a:srgbClr val="996600"/>
                </a:solidFill>
                <a:latin typeface="+mj-lt"/>
              </a:rPr>
              <a:t>gắn</a:t>
            </a:r>
            <a:r>
              <a:rPr lang="en-US" sz="2000" b="1" dirty="0">
                <a:solidFill>
                  <a:srgbClr val="996600"/>
                </a:solidFill>
                <a:latin typeface="+mj-lt"/>
              </a:rPr>
              <a:t> </a:t>
            </a:r>
            <a:r>
              <a:rPr lang="en-US" sz="2000" b="1" dirty="0" err="1">
                <a:solidFill>
                  <a:srgbClr val="996600"/>
                </a:solidFill>
                <a:latin typeface="+mj-lt"/>
              </a:rPr>
              <a:t>bó</a:t>
            </a:r>
            <a:r>
              <a:rPr lang="en-US" sz="2000" b="1" dirty="0">
                <a:solidFill>
                  <a:srgbClr val="996600"/>
                </a:solidFill>
                <a:latin typeface="+mj-lt"/>
              </a:rPr>
              <a:t> </a:t>
            </a:r>
            <a:r>
              <a:rPr lang="en-US" sz="2000" b="1" dirty="0" err="1">
                <a:solidFill>
                  <a:srgbClr val="996600"/>
                </a:solidFill>
                <a:latin typeface="+mj-lt"/>
              </a:rPr>
              <a:t>và</a:t>
            </a:r>
            <a:r>
              <a:rPr lang="en-US" sz="2000" b="1" dirty="0">
                <a:solidFill>
                  <a:srgbClr val="996600"/>
                </a:solidFill>
                <a:latin typeface="+mj-lt"/>
              </a:rPr>
              <a:t> </a:t>
            </a:r>
            <a:r>
              <a:rPr lang="en-US" sz="2000" b="1" dirty="0" err="1">
                <a:solidFill>
                  <a:srgbClr val="996600"/>
                </a:solidFill>
                <a:latin typeface="+mj-lt"/>
              </a:rPr>
              <a:t>hiểu</a:t>
            </a:r>
            <a:r>
              <a:rPr lang="en-US" sz="2000" b="1" dirty="0">
                <a:solidFill>
                  <a:srgbClr val="996600"/>
                </a:solidFill>
                <a:latin typeface="+mj-lt"/>
              </a:rPr>
              <a:t> </a:t>
            </a:r>
            <a:r>
              <a:rPr lang="en-US" sz="2000" b="1" dirty="0" err="1">
                <a:solidFill>
                  <a:srgbClr val="996600"/>
                </a:solidFill>
                <a:latin typeface="+mj-lt"/>
              </a:rPr>
              <a:t>biết</a:t>
            </a:r>
            <a:r>
              <a:rPr lang="en-US" sz="2000" b="1" dirty="0">
                <a:solidFill>
                  <a:srgbClr val="996600"/>
                </a:solidFill>
                <a:latin typeface="+mj-lt"/>
              </a:rPr>
              <a:t> </a:t>
            </a:r>
            <a:r>
              <a:rPr lang="en-US" sz="2000" b="1" dirty="0" err="1">
                <a:solidFill>
                  <a:srgbClr val="996600"/>
                </a:solidFill>
                <a:latin typeface="+mj-lt"/>
              </a:rPr>
              <a:t>sâu</a:t>
            </a:r>
            <a:r>
              <a:rPr lang="en-US" sz="2000" b="1" dirty="0">
                <a:solidFill>
                  <a:srgbClr val="996600"/>
                </a:solidFill>
                <a:latin typeface="+mj-lt"/>
              </a:rPr>
              <a:t> </a:t>
            </a:r>
            <a:r>
              <a:rPr lang="en-US" sz="2000" b="1" dirty="0" err="1">
                <a:solidFill>
                  <a:srgbClr val="996600"/>
                </a:solidFill>
                <a:latin typeface="+mj-lt"/>
              </a:rPr>
              <a:t>sắc</a:t>
            </a:r>
            <a:r>
              <a:rPr lang="en-US" sz="2000" b="1" dirty="0">
                <a:solidFill>
                  <a:srgbClr val="FF0000"/>
                </a:solidFill>
                <a:latin typeface="+mj-lt"/>
              </a:rPr>
              <a:t> </a:t>
            </a:r>
            <a:r>
              <a:rPr lang="en-US" sz="2000" dirty="0" err="1">
                <a:solidFill>
                  <a:srgbClr val="000099"/>
                </a:solidFill>
                <a:latin typeface="+mj-lt"/>
              </a:rPr>
              <a:t>phong</a:t>
            </a:r>
            <a:r>
              <a:rPr lang="en-US" sz="2000" dirty="0">
                <a:solidFill>
                  <a:srgbClr val="000099"/>
                </a:solidFill>
                <a:latin typeface="+mj-lt"/>
              </a:rPr>
              <a:t> </a:t>
            </a:r>
            <a:r>
              <a:rPr lang="en-US" sz="2000" dirty="0" err="1">
                <a:solidFill>
                  <a:srgbClr val="000099"/>
                </a:solidFill>
                <a:latin typeface="+mj-lt"/>
              </a:rPr>
              <a:t>trào</a:t>
            </a:r>
            <a:r>
              <a:rPr lang="en-US" sz="2000" dirty="0">
                <a:solidFill>
                  <a:srgbClr val="000099"/>
                </a:solidFill>
                <a:latin typeface="+mj-lt"/>
              </a:rPr>
              <a:t> </a:t>
            </a:r>
            <a:r>
              <a:rPr lang="en-US" sz="2000" dirty="0" err="1">
                <a:solidFill>
                  <a:srgbClr val="000099"/>
                </a:solidFill>
                <a:latin typeface="+mj-lt"/>
              </a:rPr>
              <a:t>công</a:t>
            </a:r>
            <a:r>
              <a:rPr lang="en-US" sz="2000" dirty="0">
                <a:solidFill>
                  <a:srgbClr val="000099"/>
                </a:solidFill>
                <a:latin typeface="+mj-lt"/>
              </a:rPr>
              <a:t> </a:t>
            </a:r>
            <a:r>
              <a:rPr lang="en-US" sz="2000" dirty="0" err="1">
                <a:solidFill>
                  <a:srgbClr val="000099"/>
                </a:solidFill>
                <a:latin typeface="+mj-lt"/>
              </a:rPr>
              <a:t>nhân</a:t>
            </a:r>
            <a:r>
              <a:rPr lang="en-US" sz="2000" dirty="0">
                <a:solidFill>
                  <a:srgbClr val="000099"/>
                </a:solidFill>
                <a:latin typeface="+mj-lt"/>
              </a:rPr>
              <a:t> </a:t>
            </a:r>
            <a:r>
              <a:rPr lang="en-US" sz="2000" dirty="0" err="1">
                <a:solidFill>
                  <a:srgbClr val="000099"/>
                </a:solidFill>
                <a:latin typeface="+mj-lt"/>
              </a:rPr>
              <a:t>và</a:t>
            </a:r>
            <a:r>
              <a:rPr lang="en-US" sz="2000" dirty="0">
                <a:solidFill>
                  <a:srgbClr val="000099"/>
                </a:solidFill>
                <a:latin typeface="+mj-lt"/>
              </a:rPr>
              <a:t> </a:t>
            </a:r>
            <a:r>
              <a:rPr lang="en-US" sz="2000" dirty="0" err="1">
                <a:solidFill>
                  <a:srgbClr val="000099"/>
                </a:solidFill>
                <a:latin typeface="+mj-lt"/>
              </a:rPr>
              <a:t>nhân</a:t>
            </a:r>
            <a:r>
              <a:rPr lang="en-US" sz="2000" dirty="0">
                <a:solidFill>
                  <a:srgbClr val="000099"/>
                </a:solidFill>
                <a:latin typeface="+mj-lt"/>
              </a:rPr>
              <a:t> </a:t>
            </a:r>
            <a:r>
              <a:rPr lang="en-US" sz="2000" dirty="0" err="1">
                <a:solidFill>
                  <a:srgbClr val="000099"/>
                </a:solidFill>
                <a:latin typeface="+mj-lt"/>
              </a:rPr>
              <a:t>dân</a:t>
            </a:r>
            <a:r>
              <a:rPr lang="en-US" sz="2000" dirty="0">
                <a:solidFill>
                  <a:srgbClr val="000099"/>
                </a:solidFill>
                <a:latin typeface="+mj-lt"/>
              </a:rPr>
              <a:t> </a:t>
            </a:r>
            <a:r>
              <a:rPr lang="en-US" sz="2000" dirty="0" err="1">
                <a:solidFill>
                  <a:srgbClr val="000099"/>
                </a:solidFill>
                <a:latin typeface="+mj-lt"/>
              </a:rPr>
              <a:t>lao</a:t>
            </a:r>
            <a:r>
              <a:rPr lang="en-US" sz="2000" dirty="0">
                <a:solidFill>
                  <a:srgbClr val="000099"/>
                </a:solidFill>
                <a:latin typeface="+mj-lt"/>
              </a:rPr>
              <a:t> </a:t>
            </a:r>
            <a:r>
              <a:rPr lang="en-US" sz="2000" dirty="0" err="1">
                <a:solidFill>
                  <a:srgbClr val="000099"/>
                </a:solidFill>
                <a:latin typeface="+mj-lt"/>
              </a:rPr>
              <a:t>động</a:t>
            </a:r>
            <a:r>
              <a:rPr lang="en-US" sz="2000" dirty="0">
                <a:solidFill>
                  <a:srgbClr val="000099"/>
                </a:solidFill>
                <a:latin typeface="+mj-lt"/>
              </a:rPr>
              <a:t>.</a:t>
            </a:r>
          </a:p>
        </p:txBody>
      </p:sp>
      <p:sp>
        <p:nvSpPr>
          <p:cNvPr id="6" name="Rectangle 5"/>
          <p:cNvSpPr/>
          <p:nvPr/>
        </p:nvSpPr>
        <p:spPr>
          <a:xfrm>
            <a:off x="1065570" y="2386872"/>
            <a:ext cx="7473703" cy="1323439"/>
          </a:xfrm>
          <a:prstGeom prst="rect">
            <a:avLst/>
          </a:prstGeom>
        </p:spPr>
        <p:txBody>
          <a:bodyPr wrap="square">
            <a:spAutoFit/>
          </a:bodyPr>
          <a:lstStyle/>
          <a:p>
            <a:pPr algn="just">
              <a:defRPr/>
            </a:pPr>
            <a:r>
              <a:rPr lang="en-US" sz="2000" b="1" dirty="0" err="1">
                <a:solidFill>
                  <a:srgbClr val="800000"/>
                </a:solidFill>
                <a:latin typeface="+mj-lt"/>
              </a:rPr>
              <a:t>Kế</a:t>
            </a:r>
            <a:r>
              <a:rPr lang="en-US" sz="2000" b="1" dirty="0">
                <a:solidFill>
                  <a:srgbClr val="800000"/>
                </a:solidFill>
                <a:latin typeface="+mj-lt"/>
              </a:rPr>
              <a:t> </a:t>
            </a:r>
            <a:r>
              <a:rPr lang="en-US" sz="2000" b="1" dirty="0" err="1">
                <a:solidFill>
                  <a:srgbClr val="800000"/>
                </a:solidFill>
                <a:latin typeface="+mj-lt"/>
              </a:rPr>
              <a:t>thừa</a:t>
            </a:r>
            <a:r>
              <a:rPr lang="en-US" sz="2000" b="1" dirty="0">
                <a:solidFill>
                  <a:srgbClr val="800000"/>
                </a:solidFill>
                <a:latin typeface="+mj-lt"/>
              </a:rPr>
              <a:t>, </a:t>
            </a:r>
            <a:r>
              <a:rPr lang="en-US" sz="2000" b="1" dirty="0" err="1">
                <a:solidFill>
                  <a:srgbClr val="800000"/>
                </a:solidFill>
                <a:latin typeface="+mj-lt"/>
              </a:rPr>
              <a:t>phát</a:t>
            </a:r>
            <a:r>
              <a:rPr lang="en-US" sz="2000" b="1" dirty="0">
                <a:solidFill>
                  <a:srgbClr val="800000"/>
                </a:solidFill>
                <a:latin typeface="+mj-lt"/>
              </a:rPr>
              <a:t> </a:t>
            </a:r>
            <a:r>
              <a:rPr lang="en-US" sz="2000" b="1" dirty="0" err="1">
                <a:solidFill>
                  <a:srgbClr val="800000"/>
                </a:solidFill>
                <a:latin typeface="+mj-lt"/>
              </a:rPr>
              <a:t>triển</a:t>
            </a:r>
            <a:r>
              <a:rPr lang="en-US" sz="2000" b="1" dirty="0">
                <a:solidFill>
                  <a:srgbClr val="800000"/>
                </a:solidFill>
                <a:latin typeface="+mj-lt"/>
              </a:rPr>
              <a:t> </a:t>
            </a:r>
            <a:r>
              <a:rPr lang="en-US" sz="2000" dirty="0" err="1">
                <a:solidFill>
                  <a:srgbClr val="000099"/>
                </a:solidFill>
                <a:latin typeface="+mj-lt"/>
              </a:rPr>
              <a:t>những</a:t>
            </a:r>
            <a:r>
              <a:rPr lang="en-US" sz="2000" dirty="0">
                <a:solidFill>
                  <a:srgbClr val="000099"/>
                </a:solidFill>
                <a:latin typeface="+mj-lt"/>
              </a:rPr>
              <a:t> </a:t>
            </a:r>
            <a:r>
              <a:rPr lang="en-US" sz="2000" dirty="0" err="1">
                <a:solidFill>
                  <a:srgbClr val="000099"/>
                </a:solidFill>
                <a:latin typeface="+mj-lt"/>
              </a:rPr>
              <a:t>đỉnh</a:t>
            </a:r>
            <a:r>
              <a:rPr lang="en-US" sz="2000" dirty="0">
                <a:solidFill>
                  <a:srgbClr val="000099"/>
                </a:solidFill>
                <a:latin typeface="+mj-lt"/>
              </a:rPr>
              <a:t> </a:t>
            </a:r>
            <a:r>
              <a:rPr lang="en-US" sz="2000" dirty="0" err="1">
                <a:solidFill>
                  <a:srgbClr val="000099"/>
                </a:solidFill>
                <a:latin typeface="+mj-lt"/>
              </a:rPr>
              <a:t>cao</a:t>
            </a:r>
            <a:r>
              <a:rPr lang="en-US" sz="2000" dirty="0">
                <a:solidFill>
                  <a:srgbClr val="000099"/>
                </a:solidFill>
                <a:latin typeface="+mj-lt"/>
              </a:rPr>
              <a:t> </a:t>
            </a:r>
            <a:r>
              <a:rPr lang="en-US" sz="2000" dirty="0" err="1">
                <a:solidFill>
                  <a:srgbClr val="000099"/>
                </a:solidFill>
                <a:latin typeface="+mj-lt"/>
              </a:rPr>
              <a:t>lý</a:t>
            </a:r>
            <a:r>
              <a:rPr lang="en-US" sz="2000" dirty="0">
                <a:solidFill>
                  <a:srgbClr val="000099"/>
                </a:solidFill>
                <a:latin typeface="+mj-lt"/>
              </a:rPr>
              <a:t> </a:t>
            </a:r>
            <a:r>
              <a:rPr lang="en-US" sz="2000" dirty="0" err="1">
                <a:solidFill>
                  <a:srgbClr val="000099"/>
                </a:solidFill>
                <a:latin typeface="+mj-lt"/>
              </a:rPr>
              <a:t>luận</a:t>
            </a:r>
            <a:r>
              <a:rPr lang="en-US" sz="2000" dirty="0">
                <a:solidFill>
                  <a:srgbClr val="000099"/>
                </a:solidFill>
                <a:latin typeface="+mj-lt"/>
              </a:rPr>
              <a:t> </a:t>
            </a:r>
            <a:r>
              <a:rPr lang="en-US" sz="2000" dirty="0" err="1">
                <a:solidFill>
                  <a:srgbClr val="000099"/>
                </a:solidFill>
                <a:latin typeface="+mj-lt"/>
              </a:rPr>
              <a:t>đương</a:t>
            </a:r>
            <a:r>
              <a:rPr lang="en-US" sz="2000" dirty="0">
                <a:solidFill>
                  <a:srgbClr val="000099"/>
                </a:solidFill>
                <a:latin typeface="+mj-lt"/>
              </a:rPr>
              <a:t> </a:t>
            </a:r>
            <a:r>
              <a:rPr lang="en-US" sz="2000" dirty="0" err="1">
                <a:solidFill>
                  <a:srgbClr val="000099"/>
                </a:solidFill>
                <a:latin typeface="+mj-lt"/>
              </a:rPr>
              <a:t>thời</a:t>
            </a:r>
            <a:r>
              <a:rPr lang="en-US" sz="2000" dirty="0">
                <a:solidFill>
                  <a:srgbClr val="000099"/>
                </a:solidFill>
                <a:latin typeface="+mj-lt"/>
              </a:rPr>
              <a:t>, </a:t>
            </a:r>
            <a:r>
              <a:rPr lang="en-US" sz="2000" dirty="0" err="1">
                <a:solidFill>
                  <a:srgbClr val="000099"/>
                </a:solidFill>
                <a:latin typeface="+mj-lt"/>
              </a:rPr>
              <a:t>với</a:t>
            </a:r>
            <a:r>
              <a:rPr lang="en-US" sz="2000" dirty="0">
                <a:solidFill>
                  <a:srgbClr val="000099"/>
                </a:solidFill>
                <a:latin typeface="+mj-lt"/>
              </a:rPr>
              <a:t> </a:t>
            </a:r>
            <a:r>
              <a:rPr lang="en-US" sz="2000" dirty="0" err="1">
                <a:solidFill>
                  <a:srgbClr val="000099"/>
                </a:solidFill>
                <a:latin typeface="+mj-lt"/>
              </a:rPr>
              <a:t>tư</a:t>
            </a:r>
            <a:r>
              <a:rPr lang="en-US" sz="2000" dirty="0">
                <a:solidFill>
                  <a:srgbClr val="000099"/>
                </a:solidFill>
                <a:latin typeface="+mj-lt"/>
              </a:rPr>
              <a:t> </a:t>
            </a:r>
            <a:r>
              <a:rPr lang="en-US" sz="2000" dirty="0" err="1">
                <a:solidFill>
                  <a:srgbClr val="000099"/>
                </a:solidFill>
                <a:latin typeface="+mj-lt"/>
              </a:rPr>
              <a:t>duy</a:t>
            </a:r>
            <a:r>
              <a:rPr lang="en-US" sz="2000" dirty="0">
                <a:solidFill>
                  <a:srgbClr val="000099"/>
                </a:solidFill>
                <a:latin typeface="+mj-lt"/>
              </a:rPr>
              <a:t> </a:t>
            </a:r>
            <a:r>
              <a:rPr lang="en-US" sz="2000" dirty="0" err="1">
                <a:solidFill>
                  <a:srgbClr val="000099"/>
                </a:solidFill>
                <a:latin typeface="+mj-lt"/>
              </a:rPr>
              <a:t>khoa</a:t>
            </a:r>
            <a:r>
              <a:rPr lang="en-US" sz="2000" dirty="0">
                <a:solidFill>
                  <a:srgbClr val="000099"/>
                </a:solidFill>
                <a:latin typeface="+mj-lt"/>
              </a:rPr>
              <a:t> </a:t>
            </a:r>
            <a:r>
              <a:rPr lang="en-US" sz="2000" dirty="0" err="1">
                <a:solidFill>
                  <a:srgbClr val="000099"/>
                </a:solidFill>
                <a:latin typeface="+mj-lt"/>
              </a:rPr>
              <a:t>học</a:t>
            </a:r>
            <a:r>
              <a:rPr lang="en-US" sz="2000" dirty="0">
                <a:solidFill>
                  <a:srgbClr val="000099"/>
                </a:solidFill>
                <a:latin typeface="+mj-lt"/>
              </a:rPr>
              <a:t> </a:t>
            </a:r>
            <a:r>
              <a:rPr lang="en-US" sz="2000" dirty="0" err="1">
                <a:solidFill>
                  <a:srgbClr val="000099"/>
                </a:solidFill>
                <a:latin typeface="+mj-lt"/>
              </a:rPr>
              <a:t>và</a:t>
            </a:r>
            <a:r>
              <a:rPr lang="en-US" sz="2000" dirty="0">
                <a:solidFill>
                  <a:srgbClr val="000099"/>
                </a:solidFill>
                <a:latin typeface="+mj-lt"/>
              </a:rPr>
              <a:t> </a:t>
            </a:r>
            <a:r>
              <a:rPr lang="en-US" sz="2000" dirty="0" err="1">
                <a:solidFill>
                  <a:srgbClr val="000099"/>
                </a:solidFill>
                <a:latin typeface="+mj-lt"/>
              </a:rPr>
              <a:t>hiểu</a:t>
            </a:r>
            <a:r>
              <a:rPr lang="en-US" sz="2000" dirty="0">
                <a:solidFill>
                  <a:srgbClr val="000099"/>
                </a:solidFill>
                <a:latin typeface="+mj-lt"/>
              </a:rPr>
              <a:t> </a:t>
            </a:r>
            <a:r>
              <a:rPr lang="en-US" sz="2000" dirty="0" err="1">
                <a:solidFill>
                  <a:srgbClr val="000099"/>
                </a:solidFill>
                <a:latin typeface="+mj-lt"/>
              </a:rPr>
              <a:t>biết</a:t>
            </a:r>
            <a:r>
              <a:rPr lang="en-US" sz="2000" dirty="0">
                <a:solidFill>
                  <a:srgbClr val="000099"/>
                </a:solidFill>
                <a:latin typeface="+mj-lt"/>
              </a:rPr>
              <a:t> </a:t>
            </a:r>
            <a:r>
              <a:rPr lang="en-US" sz="2000" dirty="0" err="1">
                <a:solidFill>
                  <a:srgbClr val="000099"/>
                </a:solidFill>
                <a:latin typeface="+mj-lt"/>
              </a:rPr>
              <a:t>sâu</a:t>
            </a:r>
            <a:r>
              <a:rPr lang="en-US" sz="2000" dirty="0">
                <a:solidFill>
                  <a:srgbClr val="000099"/>
                </a:solidFill>
                <a:latin typeface="+mj-lt"/>
              </a:rPr>
              <a:t> </a:t>
            </a:r>
            <a:r>
              <a:rPr lang="en-US" sz="2000" dirty="0" err="1">
                <a:solidFill>
                  <a:srgbClr val="000099"/>
                </a:solidFill>
                <a:latin typeface="+mj-lt"/>
              </a:rPr>
              <a:t>sắc</a:t>
            </a:r>
            <a:r>
              <a:rPr lang="en-US" sz="2000" dirty="0">
                <a:solidFill>
                  <a:srgbClr val="000099"/>
                </a:solidFill>
                <a:latin typeface="+mj-lt"/>
              </a:rPr>
              <a:t> </a:t>
            </a:r>
            <a:r>
              <a:rPr lang="en-US" sz="2000" dirty="0" err="1">
                <a:solidFill>
                  <a:srgbClr val="000099"/>
                </a:solidFill>
                <a:latin typeface="+mj-lt"/>
              </a:rPr>
              <a:t>thực</a:t>
            </a:r>
            <a:r>
              <a:rPr lang="en-US" sz="2000" dirty="0">
                <a:solidFill>
                  <a:srgbClr val="000099"/>
                </a:solidFill>
                <a:latin typeface="+mj-lt"/>
              </a:rPr>
              <a:t> </a:t>
            </a:r>
            <a:r>
              <a:rPr lang="en-US" sz="2000" dirty="0" err="1">
                <a:solidFill>
                  <a:srgbClr val="000099"/>
                </a:solidFill>
                <a:latin typeface="+mj-lt"/>
              </a:rPr>
              <a:t>tiễn</a:t>
            </a:r>
            <a:r>
              <a:rPr lang="en-US" sz="2000" dirty="0">
                <a:solidFill>
                  <a:srgbClr val="000099"/>
                </a:solidFill>
                <a:latin typeface="+mj-lt"/>
              </a:rPr>
              <a:t> </a:t>
            </a:r>
            <a:r>
              <a:rPr lang="en-US" sz="2000" dirty="0" err="1">
                <a:solidFill>
                  <a:srgbClr val="000099"/>
                </a:solidFill>
                <a:latin typeface="+mj-lt"/>
              </a:rPr>
              <a:t>vận</a:t>
            </a:r>
            <a:r>
              <a:rPr lang="en-US" sz="2000" dirty="0">
                <a:solidFill>
                  <a:srgbClr val="000099"/>
                </a:solidFill>
                <a:latin typeface="+mj-lt"/>
              </a:rPr>
              <a:t> </a:t>
            </a:r>
            <a:r>
              <a:rPr lang="en-US" sz="2000" dirty="0" err="1">
                <a:solidFill>
                  <a:srgbClr val="000099"/>
                </a:solidFill>
                <a:latin typeface="+mj-lt"/>
              </a:rPr>
              <a:t>động</a:t>
            </a:r>
            <a:r>
              <a:rPr lang="en-US" sz="2000" dirty="0">
                <a:solidFill>
                  <a:srgbClr val="000099"/>
                </a:solidFill>
                <a:latin typeface="+mj-lt"/>
              </a:rPr>
              <a:t> </a:t>
            </a:r>
            <a:r>
              <a:rPr lang="en-US" sz="2000" dirty="0" err="1">
                <a:solidFill>
                  <a:srgbClr val="000099"/>
                </a:solidFill>
                <a:latin typeface="+mj-lt"/>
              </a:rPr>
              <a:t>của</a:t>
            </a:r>
            <a:r>
              <a:rPr lang="en-US" sz="2000" dirty="0">
                <a:solidFill>
                  <a:srgbClr val="000099"/>
                </a:solidFill>
                <a:latin typeface="+mj-lt"/>
              </a:rPr>
              <a:t> PTCN </a:t>
            </a:r>
            <a:r>
              <a:rPr lang="en-US" sz="2000" dirty="0" err="1">
                <a:solidFill>
                  <a:srgbClr val="000099"/>
                </a:solidFill>
                <a:latin typeface="+mj-lt"/>
              </a:rPr>
              <a:t>quốc</a:t>
            </a:r>
            <a:r>
              <a:rPr lang="en-US" sz="2000" dirty="0">
                <a:solidFill>
                  <a:srgbClr val="000099"/>
                </a:solidFill>
                <a:latin typeface="+mj-lt"/>
              </a:rPr>
              <a:t> </a:t>
            </a:r>
            <a:r>
              <a:rPr lang="en-US" sz="2000" dirty="0" err="1">
                <a:solidFill>
                  <a:srgbClr val="000099"/>
                </a:solidFill>
                <a:latin typeface="+mj-lt"/>
              </a:rPr>
              <a:t>tế</a:t>
            </a:r>
            <a:r>
              <a:rPr lang="en-US" sz="2000" dirty="0">
                <a:solidFill>
                  <a:srgbClr val="000099"/>
                </a:solidFill>
                <a:latin typeface="+mj-lt"/>
              </a:rPr>
              <a:t>, </a:t>
            </a:r>
            <a:r>
              <a:rPr lang="en-US" sz="2000" dirty="0" err="1">
                <a:solidFill>
                  <a:srgbClr val="000099"/>
                </a:solidFill>
                <a:latin typeface="+mj-lt"/>
              </a:rPr>
              <a:t>hai</a:t>
            </a:r>
            <a:r>
              <a:rPr lang="en-US" sz="2000" dirty="0">
                <a:solidFill>
                  <a:srgbClr val="000099"/>
                </a:solidFill>
                <a:latin typeface="+mj-lt"/>
              </a:rPr>
              <a:t> </a:t>
            </a:r>
            <a:r>
              <a:rPr lang="en-US" sz="2000" dirty="0" err="1">
                <a:solidFill>
                  <a:srgbClr val="000099"/>
                </a:solidFill>
                <a:latin typeface="+mj-lt"/>
              </a:rPr>
              <a:t>ông</a:t>
            </a:r>
            <a:r>
              <a:rPr lang="en-US" sz="2000" dirty="0">
                <a:solidFill>
                  <a:srgbClr val="000099"/>
                </a:solidFill>
                <a:latin typeface="+mj-lt"/>
              </a:rPr>
              <a:t> </a:t>
            </a:r>
            <a:r>
              <a:rPr lang="en-US" sz="2000" dirty="0" err="1">
                <a:solidFill>
                  <a:srgbClr val="000099"/>
                </a:solidFill>
                <a:latin typeface="+mj-lt"/>
              </a:rPr>
              <a:t>đã</a:t>
            </a:r>
            <a:r>
              <a:rPr lang="en-US" sz="2000" dirty="0">
                <a:solidFill>
                  <a:srgbClr val="000099"/>
                </a:solidFill>
                <a:latin typeface="+mj-lt"/>
              </a:rPr>
              <a:t> </a:t>
            </a:r>
            <a:r>
              <a:rPr lang="en-US" sz="2000" b="1" dirty="0" err="1">
                <a:solidFill>
                  <a:srgbClr val="800000"/>
                </a:solidFill>
                <a:latin typeface="+mj-lt"/>
              </a:rPr>
              <a:t>đưa</a:t>
            </a:r>
            <a:r>
              <a:rPr lang="en-US" sz="2000" b="1" dirty="0">
                <a:solidFill>
                  <a:srgbClr val="800000"/>
                </a:solidFill>
                <a:latin typeface="+mj-lt"/>
              </a:rPr>
              <a:t> CNXH </a:t>
            </a:r>
            <a:r>
              <a:rPr lang="en-US" sz="2000" b="1" dirty="0" err="1">
                <a:solidFill>
                  <a:srgbClr val="800000"/>
                </a:solidFill>
                <a:latin typeface="+mj-lt"/>
              </a:rPr>
              <a:t>từ</a:t>
            </a:r>
            <a:r>
              <a:rPr lang="en-US" sz="2000" b="1" dirty="0">
                <a:solidFill>
                  <a:srgbClr val="800000"/>
                </a:solidFill>
                <a:latin typeface="+mj-lt"/>
              </a:rPr>
              <a:t> </a:t>
            </a:r>
            <a:r>
              <a:rPr lang="en-US" sz="2000" b="1" dirty="0" err="1">
                <a:solidFill>
                  <a:srgbClr val="800000"/>
                </a:solidFill>
                <a:latin typeface="+mj-lt"/>
              </a:rPr>
              <a:t>không</a:t>
            </a:r>
            <a:r>
              <a:rPr lang="en-US" sz="2000" b="1" dirty="0">
                <a:solidFill>
                  <a:srgbClr val="800000"/>
                </a:solidFill>
                <a:latin typeface="+mj-lt"/>
              </a:rPr>
              <a:t> </a:t>
            </a:r>
            <a:r>
              <a:rPr lang="en-US" sz="2000" b="1" dirty="0" err="1">
                <a:solidFill>
                  <a:srgbClr val="800000"/>
                </a:solidFill>
                <a:latin typeface="+mj-lt"/>
              </a:rPr>
              <a:t>tưởng</a:t>
            </a:r>
            <a:r>
              <a:rPr lang="en-US" sz="2000" b="1" dirty="0">
                <a:solidFill>
                  <a:srgbClr val="800000"/>
                </a:solidFill>
                <a:latin typeface="+mj-lt"/>
              </a:rPr>
              <a:t> </a:t>
            </a:r>
            <a:r>
              <a:rPr lang="en-US" sz="2000" b="1" dirty="0" err="1">
                <a:solidFill>
                  <a:srgbClr val="800000"/>
                </a:solidFill>
                <a:latin typeface="+mj-lt"/>
              </a:rPr>
              <a:t>trở</a:t>
            </a:r>
            <a:r>
              <a:rPr lang="en-US" sz="2000" b="1" dirty="0">
                <a:solidFill>
                  <a:srgbClr val="800000"/>
                </a:solidFill>
                <a:latin typeface="+mj-lt"/>
              </a:rPr>
              <a:t> </a:t>
            </a:r>
            <a:r>
              <a:rPr lang="en-US" sz="2000" b="1" dirty="0" err="1">
                <a:solidFill>
                  <a:srgbClr val="800000"/>
                </a:solidFill>
                <a:latin typeface="+mj-lt"/>
              </a:rPr>
              <a:t>thành</a:t>
            </a:r>
            <a:r>
              <a:rPr lang="en-US" sz="2000" b="1" dirty="0">
                <a:solidFill>
                  <a:srgbClr val="800000"/>
                </a:solidFill>
                <a:latin typeface="+mj-lt"/>
              </a:rPr>
              <a:t> </a:t>
            </a:r>
            <a:r>
              <a:rPr lang="en-US" sz="2000" b="1" dirty="0" err="1">
                <a:solidFill>
                  <a:srgbClr val="800000"/>
                </a:solidFill>
                <a:latin typeface="+mj-lt"/>
              </a:rPr>
              <a:t>học</a:t>
            </a:r>
            <a:r>
              <a:rPr lang="en-US" sz="2000" b="1" dirty="0">
                <a:solidFill>
                  <a:srgbClr val="800000"/>
                </a:solidFill>
                <a:latin typeface="+mj-lt"/>
              </a:rPr>
              <a:t> </a:t>
            </a:r>
            <a:r>
              <a:rPr lang="en-US" sz="2000" b="1" dirty="0" err="1">
                <a:solidFill>
                  <a:srgbClr val="800000"/>
                </a:solidFill>
                <a:latin typeface="+mj-lt"/>
              </a:rPr>
              <a:t>thuyết</a:t>
            </a:r>
            <a:r>
              <a:rPr lang="en-US" sz="2000" b="1" dirty="0">
                <a:solidFill>
                  <a:srgbClr val="800000"/>
                </a:solidFill>
                <a:latin typeface="+mj-lt"/>
              </a:rPr>
              <a:t> </a:t>
            </a:r>
            <a:r>
              <a:rPr lang="en-US" sz="2000" b="1" dirty="0" err="1">
                <a:solidFill>
                  <a:srgbClr val="800000"/>
                </a:solidFill>
                <a:latin typeface="+mj-lt"/>
              </a:rPr>
              <a:t>khoa</a:t>
            </a:r>
            <a:r>
              <a:rPr lang="en-US" sz="2000" b="1" dirty="0">
                <a:solidFill>
                  <a:srgbClr val="800000"/>
                </a:solidFill>
                <a:latin typeface="+mj-lt"/>
              </a:rPr>
              <a:t> </a:t>
            </a:r>
            <a:r>
              <a:rPr lang="en-US" sz="2000" b="1" dirty="0" err="1">
                <a:solidFill>
                  <a:srgbClr val="800000"/>
                </a:solidFill>
                <a:latin typeface="+mj-lt"/>
              </a:rPr>
              <a:t>học</a:t>
            </a:r>
            <a:r>
              <a:rPr lang="en-US" sz="2000" dirty="0">
                <a:solidFill>
                  <a:srgbClr val="800000"/>
                </a:solidFill>
                <a:latin typeface="+mj-lt"/>
              </a:rPr>
              <a:t>. </a:t>
            </a:r>
          </a:p>
        </p:txBody>
      </p:sp>
      <p:sp>
        <p:nvSpPr>
          <p:cNvPr id="9" name="Frame 17">
            <a:extLst>
              <a:ext uri="{FF2B5EF4-FFF2-40B4-BE49-F238E27FC236}">
                <a16:creationId xmlns="" xmlns:a16="http://schemas.microsoft.com/office/drawing/2014/main" id="{1278BF84-DDF3-43F8-88E4-A0F28E4079EF}"/>
              </a:ext>
            </a:extLst>
          </p:cNvPr>
          <p:cNvSpPr/>
          <p:nvPr/>
        </p:nvSpPr>
        <p:spPr>
          <a:xfrm>
            <a:off x="310814" y="1449977"/>
            <a:ext cx="381517" cy="519169"/>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schemeClr val="tx1"/>
              </a:solidFill>
            </a:endParaRPr>
          </a:p>
        </p:txBody>
      </p:sp>
      <p:sp>
        <p:nvSpPr>
          <p:cNvPr id="10" name="Frame 17">
            <a:extLst>
              <a:ext uri="{FF2B5EF4-FFF2-40B4-BE49-F238E27FC236}">
                <a16:creationId xmlns="" xmlns:a16="http://schemas.microsoft.com/office/drawing/2014/main" id="{1278BF84-DDF3-43F8-88E4-A0F28E4079EF}"/>
              </a:ext>
            </a:extLst>
          </p:cNvPr>
          <p:cNvSpPr/>
          <p:nvPr/>
        </p:nvSpPr>
        <p:spPr>
          <a:xfrm>
            <a:off x="278009" y="2684693"/>
            <a:ext cx="414322"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FF00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schemeClr val="tx1"/>
              </a:solidFill>
            </a:endParaRPr>
          </a:p>
        </p:txBody>
      </p:sp>
    </p:spTree>
    <p:extLst>
      <p:ext uri="{BB962C8B-B14F-4D97-AF65-F5344CB8AC3E}">
        <p14:creationId xmlns:p14="http://schemas.microsoft.com/office/powerpoint/2010/main" val="14012061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sp>
        <p:nvSpPr>
          <p:cNvPr id="344" name="Google Shape;344;p28"/>
          <p:cNvSpPr txBox="1">
            <a:spLocks noGrp="1"/>
          </p:cNvSpPr>
          <p:nvPr>
            <p:ph type="ctrTitle"/>
          </p:nvPr>
        </p:nvSpPr>
        <p:spPr>
          <a:xfrm>
            <a:off x="3162400" y="220300"/>
            <a:ext cx="5867200" cy="781186"/>
          </a:xfrm>
          <a:prstGeom prst="rect">
            <a:avLst/>
          </a:prstGeom>
        </p:spPr>
        <p:txBody>
          <a:bodyPr spcFirstLastPara="1" wrap="square" lIns="121900" tIns="121900" rIns="121900" bIns="121900" anchor="b" anchorCtr="0">
            <a:noAutofit/>
          </a:bodyPr>
          <a:lstStyle/>
          <a:p>
            <a:r>
              <a:rPr lang="es" b="1" u="sng" dirty="0">
                <a:solidFill>
                  <a:srgbClr val="CC6600"/>
                </a:solidFill>
                <a:latin typeface="PMingLiU" panose="02020500000000000000" pitchFamily="18" charset="-120"/>
                <a:ea typeface="PMingLiU" panose="02020500000000000000" pitchFamily="18" charset="-120"/>
              </a:rPr>
              <a:t>THẢO LUẬN</a:t>
            </a:r>
            <a:endParaRPr b="1" u="sng" dirty="0">
              <a:solidFill>
                <a:srgbClr val="CC6600"/>
              </a:solidFill>
              <a:latin typeface="PMingLiU" panose="02020500000000000000" pitchFamily="18" charset="-120"/>
              <a:ea typeface="PMingLiU" panose="02020500000000000000" pitchFamily="18" charset="-120"/>
            </a:endParaRPr>
          </a:p>
        </p:txBody>
      </p:sp>
      <p:sp>
        <p:nvSpPr>
          <p:cNvPr id="359" name="Google Shape;359;p28"/>
          <p:cNvSpPr/>
          <p:nvPr/>
        </p:nvSpPr>
        <p:spPr>
          <a:xfrm rot="10800000">
            <a:off x="10406742" y="5762170"/>
            <a:ext cx="1795822" cy="1095826"/>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6" name="Thought Bubble: Cloud 5">
            <a:extLst>
              <a:ext uri="{FF2B5EF4-FFF2-40B4-BE49-F238E27FC236}">
                <a16:creationId xmlns="" xmlns:a16="http://schemas.microsoft.com/office/drawing/2014/main" id="{7481BAE8-221D-4222-8D68-BA4412064993}"/>
              </a:ext>
            </a:extLst>
          </p:cNvPr>
          <p:cNvSpPr/>
          <p:nvPr/>
        </p:nvSpPr>
        <p:spPr>
          <a:xfrm>
            <a:off x="2125556" y="1393371"/>
            <a:ext cx="7715129" cy="3468915"/>
          </a:xfrm>
          <a:prstGeom prst="cloudCallout">
            <a:avLst/>
          </a:prstGeom>
          <a:solidFill>
            <a:schemeClr val="bg1"/>
          </a:solidFill>
          <a:ln>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Trong</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các</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điều</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kiện</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dẫn</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đễn</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sự</a:t>
            </a:r>
            <a:r>
              <a:rPr lang="en-US" altLang="en-US" sz="2400" b="1" dirty="0">
                <a:solidFill>
                  <a:srgbClr val="000000"/>
                </a:solidFill>
                <a:latin typeface="Arial"/>
                <a:cs typeface="Times New Roman" panose="02020603050405020304" pitchFamily="18" charset="0"/>
              </a:rPr>
              <a:t> ra </a:t>
            </a:r>
            <a:r>
              <a:rPr lang="en-US" altLang="en-US" sz="2400" b="1" dirty="0" err="1">
                <a:solidFill>
                  <a:srgbClr val="000000"/>
                </a:solidFill>
                <a:latin typeface="Arial"/>
                <a:cs typeface="Times New Roman" panose="02020603050405020304" pitchFamily="18" charset="0"/>
              </a:rPr>
              <a:t>đời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của</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triết</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học</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Mác</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yếu</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tố</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nào</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giữ</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vai</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trò</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quyết</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định</a:t>
            </a:r>
            <a:r>
              <a:rPr lang="en-US" altLang="en-US" sz="2400" b="1" dirty="0">
                <a:solidFill>
                  <a:srgbClr val="000000"/>
                </a:solidFill>
                <a:latin typeface="Arial"/>
                <a:cs typeface="Times New Roman" panose="02020603050405020304" pitchFamily="18" charset="0"/>
              </a:rPr>
              <a:t> </a:t>
            </a:r>
            <a:r>
              <a:rPr lang="en-US" altLang="en-US" sz="2400" b="1" dirty="0" err="1">
                <a:solidFill>
                  <a:srgbClr val="000000"/>
                </a:solidFill>
                <a:latin typeface="Arial"/>
                <a:cs typeface="Times New Roman" panose="02020603050405020304" pitchFamily="18" charset="0"/>
              </a:rPr>
              <a:t>nhất</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Tại</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 </a:t>
            </a:r>
            <a:r>
              <a:rPr kumimoji="0" lang="en-US" altLang="en-US" sz="2400" b="1" i="0" u="none" strike="noStrike" kern="1200" cap="none" spc="0" normalizeH="0" baseline="0" noProof="0" dirty="0" err="1">
                <a:ln>
                  <a:noFill/>
                </a:ln>
                <a:solidFill>
                  <a:srgbClr val="000000"/>
                </a:solidFill>
                <a:effectLst/>
                <a:uLnTx/>
                <a:uFillTx/>
                <a:latin typeface="Arial"/>
                <a:ea typeface="+mn-ea"/>
                <a:cs typeface="Times New Roman" panose="02020603050405020304" pitchFamily="18" charset="0"/>
              </a:rPr>
              <a:t>sao</a:t>
            </a:r>
            <a:r>
              <a:rPr kumimoji="0" lang="en-US" altLang="en-US" sz="2400" b="1" i="0" u="none" strike="noStrike" kern="1200" cap="none" spc="0" normalizeH="0" baseline="0" noProof="0" dirty="0">
                <a:ln>
                  <a:noFill/>
                </a:ln>
                <a:solidFill>
                  <a:srgbClr val="000000"/>
                </a:solidFill>
                <a:effectLst/>
                <a:uLnTx/>
                <a:uFillTx/>
                <a:latin typeface="Arial"/>
                <a:ea typeface="+mn-ea"/>
                <a:cs typeface="Times New Roman" panose="02020603050405020304" pitchFamily="18" charset="0"/>
              </a:rPr>
              <a:t>?</a:t>
            </a:r>
            <a:endParaRPr kumimoji="0" lang="en-US" sz="2400" b="0" i="0" u="none" strike="noStrike" kern="1200" cap="none" spc="0" normalizeH="0" baseline="0" noProof="0" dirty="0">
              <a:ln>
                <a:noFill/>
              </a:ln>
              <a:solidFill>
                <a:srgbClr val="000000"/>
              </a:solidFill>
              <a:effectLst/>
              <a:uLnTx/>
              <a:uFillTx/>
              <a:latin typeface="Arial"/>
              <a:ea typeface="+mn-ea"/>
              <a:cs typeface="+mn-cs"/>
            </a:endParaRPr>
          </a:p>
        </p:txBody>
      </p:sp>
      <p:sp>
        <p:nvSpPr>
          <p:cNvPr id="7" name="Google Shape;359;p28">
            <a:extLst>
              <a:ext uri="{FF2B5EF4-FFF2-40B4-BE49-F238E27FC236}">
                <a16:creationId xmlns="" xmlns:a16="http://schemas.microsoft.com/office/drawing/2014/main" id="{940E510A-CA11-4829-AD21-53C5F42EB404}"/>
              </a:ext>
            </a:extLst>
          </p:cNvPr>
          <p:cNvSpPr/>
          <p:nvPr/>
        </p:nvSpPr>
        <p:spPr>
          <a:xfrm rot="16200000">
            <a:off x="350000" y="5412173"/>
            <a:ext cx="1095831" cy="1795823"/>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 name="Google Shape;359;p28">
            <a:extLst>
              <a:ext uri="{FF2B5EF4-FFF2-40B4-BE49-F238E27FC236}">
                <a16:creationId xmlns="" xmlns:a16="http://schemas.microsoft.com/office/drawing/2014/main" id="{3FEFDBE5-2A4F-43BB-B854-C6AB4E38AFA4}"/>
              </a:ext>
            </a:extLst>
          </p:cNvPr>
          <p:cNvSpPr/>
          <p:nvPr/>
        </p:nvSpPr>
        <p:spPr>
          <a:xfrm>
            <a:off x="0" y="1974"/>
            <a:ext cx="1037189" cy="1754255"/>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 name="Google Shape;359;p28">
            <a:extLst>
              <a:ext uri="{FF2B5EF4-FFF2-40B4-BE49-F238E27FC236}">
                <a16:creationId xmlns="" xmlns:a16="http://schemas.microsoft.com/office/drawing/2014/main" id="{C1F09C17-1E18-4E3B-BC0C-69D986D7043B}"/>
              </a:ext>
            </a:extLst>
          </p:cNvPr>
          <p:cNvSpPr/>
          <p:nvPr/>
        </p:nvSpPr>
        <p:spPr>
          <a:xfrm rot="5400000">
            <a:off x="10877030" y="267559"/>
            <a:ext cx="1572307" cy="1037190"/>
          </a:xfrm>
          <a:custGeom>
            <a:avLst/>
            <a:gdLst/>
            <a:ahLst/>
            <a:cxnLst/>
            <a:rect l="l" t="t" r="r" b="b"/>
            <a:pathLst>
              <a:path w="94427" h="54124" extrusionOk="0">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92D05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00235247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6858000"/>
          </a:xfrm>
          <a:prstGeom prst="rect">
            <a:avLst/>
          </a:prstGeom>
        </p:spPr>
      </p:pic>
      <p:grpSp>
        <p:nvGrpSpPr>
          <p:cNvPr id="3" name="Group 21"/>
          <p:cNvGrpSpPr>
            <a:grpSpLocks/>
          </p:cNvGrpSpPr>
          <p:nvPr/>
        </p:nvGrpSpPr>
        <p:grpSpPr bwMode="auto">
          <a:xfrm>
            <a:off x="0" y="940605"/>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p>
          </p:txBody>
        </p:sp>
      </p:grpSp>
      <p:sp>
        <p:nvSpPr>
          <p:cNvPr id="6" name="Title 1"/>
          <p:cNvSpPr txBox="1">
            <a:spLocks noChangeArrowheads="1"/>
          </p:cNvSpPr>
          <p:nvPr/>
        </p:nvSpPr>
        <p:spPr>
          <a:xfrm>
            <a:off x="291366" y="283959"/>
            <a:ext cx="882047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mn-lt"/>
                <a:cs typeface="Times New Roman" panose="02020603050405020304" pitchFamily="18" charset="0"/>
              </a:rPr>
              <a:t>1. </a:t>
            </a:r>
            <a:r>
              <a:rPr lang="en-US" altLang="en-US" sz="2800" b="1" dirty="0" err="1">
                <a:solidFill>
                  <a:srgbClr val="000000"/>
                </a:solidFill>
                <a:latin typeface="+mn-lt"/>
                <a:cs typeface="Times New Roman" panose="02020603050405020304" pitchFamily="18" charset="0"/>
              </a:rPr>
              <a:t>Sự</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ra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đời</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và</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phát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triển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của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triết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học</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Mác</a:t>
            </a:r>
            <a:r>
              <a:rPr lang="en-US" altLang="en-US" sz="2800" b="1" dirty="0">
                <a:solidFill>
                  <a:srgbClr val="000000"/>
                </a:solidFill>
                <a:latin typeface="+mn-lt"/>
                <a:cs typeface="Times New Roman" panose="02020603050405020304" pitchFamily="18" charset="0"/>
              </a:rPr>
              <a:t> - </a:t>
            </a:r>
            <a:r>
              <a:rPr lang="en-US" altLang="en-US" sz="2800" b="1" dirty="0" err="1">
                <a:solidFill>
                  <a:srgbClr val="000000"/>
                </a:solidFill>
                <a:latin typeface="+mn-lt"/>
                <a:cs typeface="Times New Roman" panose="02020603050405020304" pitchFamily="18" charset="0"/>
              </a:rPr>
              <a:t>Lênin</a:t>
            </a:r>
            <a:endParaRPr lang="en-US" altLang="en-US" sz="2800" b="1" dirty="0">
              <a:solidFill>
                <a:srgbClr val="000000"/>
              </a:solidFill>
              <a:latin typeface="+mn-lt"/>
              <a:cs typeface="Times New Roman" panose="02020603050405020304" pitchFamily="18" charset="0"/>
            </a:endParaRPr>
          </a:p>
        </p:txBody>
      </p:sp>
      <p:sp>
        <p:nvSpPr>
          <p:cNvPr id="7" name="TextBox 1"/>
          <p:cNvSpPr txBox="1">
            <a:spLocks noChangeArrowheads="1"/>
          </p:cNvSpPr>
          <p:nvPr/>
        </p:nvSpPr>
        <p:spPr bwMode="auto">
          <a:xfrm>
            <a:off x="695459" y="1337989"/>
            <a:ext cx="107023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sz="2000" dirty="0">
                <a:solidFill>
                  <a:srgbClr val="000000"/>
                </a:solidFill>
                <a:latin typeface="+mn-lt"/>
                <a:cs typeface="Times New Roman" charset="0"/>
              </a:rPr>
              <a:t>b. Những </a:t>
            </a:r>
            <a:r>
              <a:rPr lang="en-US" sz="2000" dirty="0" err="1">
                <a:solidFill>
                  <a:srgbClr val="000000"/>
                </a:solidFill>
                <a:latin typeface="+mn-lt"/>
                <a:cs typeface="Times New Roman" charset="0"/>
              </a:rPr>
              <a:t>thời</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kỳ</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chủ</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yếu</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trong</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sự</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hình</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thành</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và</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phát</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triển</a:t>
            </a:r>
            <a:r>
              <a:rPr lang="en-US" sz="2000" dirty="0">
                <a:solidFill>
                  <a:srgbClr val="000000"/>
                </a:solidFill>
                <a:latin typeface="+mn-lt"/>
                <a:cs typeface="Times New Roman" charset="0"/>
              </a:rPr>
              <a:t> </a:t>
            </a:r>
            <a:r>
              <a:rPr lang="en-US" sz="2000" dirty="0" err="1">
                <a:solidFill>
                  <a:srgbClr val="000000"/>
                </a:solidFill>
                <a:latin typeface="+mn-lt"/>
                <a:cs typeface="Times New Roman" charset="0"/>
              </a:rPr>
              <a:t>của</a:t>
            </a:r>
            <a:r>
              <a:rPr lang="en-US" sz="2000" dirty="0">
                <a:solidFill>
                  <a:srgbClr val="000000"/>
                </a:solidFill>
                <a:latin typeface="+mn-lt"/>
                <a:cs typeface="Times New Roman" charset="0"/>
              </a:rPr>
              <a:t> </a:t>
            </a:r>
            <a:r>
              <a:rPr lang="en-US" sz="2000" dirty="0" err="1">
                <a:solidFill>
                  <a:srgbClr val="000000"/>
                </a:solidFill>
                <a:latin typeface="+mn-lt"/>
                <a:cs typeface="Times New Roman" pitchFamily="18" charset="0"/>
              </a:rPr>
              <a:t>triết</a:t>
            </a:r>
            <a:r>
              <a:rPr lang="en-US" sz="2000" dirty="0">
                <a:solidFill>
                  <a:srgbClr val="000000"/>
                </a:solidFill>
                <a:latin typeface="+mn-lt"/>
                <a:cs typeface="Times New Roman" pitchFamily="18" charset="0"/>
              </a:rPr>
              <a:t> </a:t>
            </a:r>
            <a:r>
              <a:rPr lang="en-US" sz="2000" dirty="0" err="1">
                <a:solidFill>
                  <a:srgbClr val="000000"/>
                </a:solidFill>
                <a:latin typeface="+mn-lt"/>
                <a:cs typeface="Times New Roman" pitchFamily="18" charset="0"/>
              </a:rPr>
              <a:t>học</a:t>
            </a:r>
            <a:r>
              <a:rPr lang="en-US" sz="2000" dirty="0">
                <a:solidFill>
                  <a:srgbClr val="000000"/>
                </a:solidFill>
                <a:latin typeface="+mn-lt"/>
                <a:cs typeface="Times New Roman" pitchFamily="18" charset="0"/>
              </a:rPr>
              <a:t> </a:t>
            </a:r>
            <a:r>
              <a:rPr lang="en-US" sz="2000" dirty="0" err="1">
                <a:solidFill>
                  <a:srgbClr val="000000"/>
                </a:solidFill>
                <a:latin typeface="+mn-lt"/>
                <a:cs typeface="Times New Roman" pitchFamily="18" charset="0"/>
              </a:rPr>
              <a:t>Mác</a:t>
            </a:r>
            <a:r>
              <a:rPr lang="en-US" sz="2000" dirty="0">
                <a:solidFill>
                  <a:srgbClr val="000000"/>
                </a:solidFill>
                <a:latin typeface="+mn-lt"/>
                <a:cs typeface="Times New Roman" pitchFamily="18" charset="0"/>
              </a:rPr>
              <a:t> </a:t>
            </a:r>
          </a:p>
        </p:txBody>
      </p:sp>
      <p:grpSp>
        <p:nvGrpSpPr>
          <p:cNvPr id="8" name="Group 16"/>
          <p:cNvGrpSpPr>
            <a:grpSpLocks/>
          </p:cNvGrpSpPr>
          <p:nvPr/>
        </p:nvGrpSpPr>
        <p:grpSpPr bwMode="auto">
          <a:xfrm>
            <a:off x="7615147" y="1937557"/>
            <a:ext cx="4193677" cy="2595254"/>
            <a:chOff x="1499" y="1936"/>
            <a:chExt cx="3320" cy="1616"/>
          </a:xfrm>
        </p:grpSpPr>
        <p:sp>
          <p:nvSpPr>
            <p:cNvPr id="9" name="Freeform 19"/>
            <p:cNvSpPr>
              <a:spLocks/>
            </p:cNvSpPr>
            <p:nvPr/>
          </p:nvSpPr>
          <p:spPr bwMode="gray">
            <a:xfrm>
              <a:off x="4452" y="1970"/>
              <a:ext cx="363" cy="530"/>
            </a:xfrm>
            <a:custGeom>
              <a:avLst/>
              <a:gdLst>
                <a:gd name="T0" fmla="*/ 308 w 308"/>
                <a:gd name="T1" fmla="*/ 120 h 442"/>
                <a:gd name="T2" fmla="*/ 0 w 308"/>
                <a:gd name="T3" fmla="*/ 442 h 442"/>
                <a:gd name="T4" fmla="*/ 0 w 308"/>
                <a:gd name="T5" fmla="*/ 286 h 442"/>
                <a:gd name="T6" fmla="*/ 308 w 308"/>
                <a:gd name="T7" fmla="*/ 0 h 442"/>
                <a:gd name="T8" fmla="*/ 308 w 308"/>
                <a:gd name="T9" fmla="*/ 120 h 442"/>
              </a:gdLst>
              <a:ahLst/>
              <a:cxnLst>
                <a:cxn ang="0">
                  <a:pos x="T0" y="T1"/>
                </a:cxn>
                <a:cxn ang="0">
                  <a:pos x="T2" y="T3"/>
                </a:cxn>
                <a:cxn ang="0">
                  <a:pos x="T4" y="T5"/>
                </a:cxn>
                <a:cxn ang="0">
                  <a:pos x="T6" y="T7"/>
                </a:cxn>
                <a:cxn ang="0">
                  <a:pos x="T8" y="T9"/>
                </a:cxn>
              </a:cxnLst>
              <a:rect l="0" t="0" r="r" b="b"/>
              <a:pathLst>
                <a:path w="308" h="442">
                  <a:moveTo>
                    <a:pt x="308" y="120"/>
                  </a:moveTo>
                  <a:lnTo>
                    <a:pt x="0" y="442"/>
                  </a:lnTo>
                  <a:lnTo>
                    <a:pt x="0" y="286"/>
                  </a:lnTo>
                  <a:lnTo>
                    <a:pt x="308" y="0"/>
                  </a:lnTo>
                  <a:lnTo>
                    <a:pt x="308" y="120"/>
                  </a:lnTo>
                  <a:close/>
                </a:path>
              </a:pathLst>
            </a:custGeom>
            <a:gradFill rotWithShape="1">
              <a:gsLst>
                <a:gs pos="0">
                  <a:schemeClr val="hlink">
                    <a:gamma/>
                    <a:shade val="46275"/>
                    <a:invGamma/>
                  </a:schemeClr>
                </a:gs>
                <a:gs pos="50000">
                  <a:schemeClr val="hlink"/>
                </a:gs>
                <a:gs pos="100000">
                  <a:schemeClr val="hlink">
                    <a:gamma/>
                    <a:shade val="46275"/>
                    <a:invGamma/>
                  </a:schemeClr>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pPr eaLnBrk="1" hangingPunct="1">
                <a:defRPr/>
              </a:pPr>
              <a:endParaRPr lang="en-US" sz="2000"/>
            </a:p>
          </p:txBody>
        </p:sp>
        <p:sp>
          <p:nvSpPr>
            <p:cNvPr id="10" name="Freeform 20"/>
            <p:cNvSpPr>
              <a:spLocks/>
            </p:cNvSpPr>
            <p:nvPr/>
          </p:nvSpPr>
          <p:spPr bwMode="gray">
            <a:xfrm>
              <a:off x="2555" y="1970"/>
              <a:ext cx="2264" cy="340"/>
            </a:xfrm>
            <a:custGeom>
              <a:avLst/>
              <a:gdLst>
                <a:gd name="T0" fmla="*/ 7109 w 1920"/>
                <a:gd name="T1" fmla="*/ 1434 h 284"/>
                <a:gd name="T2" fmla="*/ 0 w 1920"/>
                <a:gd name="T3" fmla="*/ 1434 h 284"/>
                <a:gd name="T4" fmla="*/ 1964 w 1920"/>
                <a:gd name="T5" fmla="*/ 0 h 284"/>
                <a:gd name="T6" fmla="*/ 8462 w 1920"/>
                <a:gd name="T7" fmla="*/ 0 h 284"/>
                <a:gd name="T8" fmla="*/ 7109 w 1920"/>
                <a:gd name="T9" fmla="*/ 1434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0033CC"/>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sz="2000"/>
            </a:p>
          </p:txBody>
        </p:sp>
        <p:sp>
          <p:nvSpPr>
            <p:cNvPr id="11" name="Freeform 21"/>
            <p:cNvSpPr>
              <a:spLocks/>
            </p:cNvSpPr>
            <p:nvPr/>
          </p:nvSpPr>
          <p:spPr bwMode="gray">
            <a:xfrm>
              <a:off x="4086" y="2494"/>
              <a:ext cx="361" cy="532"/>
            </a:xfrm>
            <a:custGeom>
              <a:avLst/>
              <a:gdLst>
                <a:gd name="T0" fmla="*/ 306 w 306"/>
                <a:gd name="T1" fmla="*/ 122 h 444"/>
                <a:gd name="T2" fmla="*/ 0 w 306"/>
                <a:gd name="T3" fmla="*/ 444 h 444"/>
                <a:gd name="T4" fmla="*/ 0 w 306"/>
                <a:gd name="T5" fmla="*/ 286 h 444"/>
                <a:gd name="T6" fmla="*/ 306 w 306"/>
                <a:gd name="T7" fmla="*/ 0 h 444"/>
                <a:gd name="T8" fmla="*/ 306 w 306"/>
                <a:gd name="T9" fmla="*/ 122 h 444"/>
              </a:gdLst>
              <a:ahLst/>
              <a:cxnLst>
                <a:cxn ang="0">
                  <a:pos x="T0" y="T1"/>
                </a:cxn>
                <a:cxn ang="0">
                  <a:pos x="T2" y="T3"/>
                </a:cxn>
                <a:cxn ang="0">
                  <a:pos x="T4" y="T5"/>
                </a:cxn>
                <a:cxn ang="0">
                  <a:pos x="T6" y="T7"/>
                </a:cxn>
                <a:cxn ang="0">
                  <a:pos x="T8" y="T9"/>
                </a:cxn>
              </a:cxnLst>
              <a:rect l="0" t="0" r="r" b="b"/>
              <a:pathLst>
                <a:path w="306" h="444">
                  <a:moveTo>
                    <a:pt x="306" y="122"/>
                  </a:moveTo>
                  <a:lnTo>
                    <a:pt x="0" y="444"/>
                  </a:lnTo>
                  <a:lnTo>
                    <a:pt x="0" y="286"/>
                  </a:lnTo>
                  <a:lnTo>
                    <a:pt x="306" y="0"/>
                  </a:lnTo>
                  <a:lnTo>
                    <a:pt x="306" y="122"/>
                  </a:lnTo>
                  <a:close/>
                </a:path>
              </a:pathLst>
            </a:custGeom>
            <a:gradFill rotWithShape="1">
              <a:gsLst>
                <a:gs pos="0">
                  <a:schemeClr val="folHlink">
                    <a:gamma/>
                    <a:shade val="46275"/>
                    <a:invGamma/>
                  </a:schemeClr>
                </a:gs>
                <a:gs pos="50000">
                  <a:schemeClr val="folHlink"/>
                </a:gs>
                <a:gs pos="100000">
                  <a:schemeClr val="folHlink">
                    <a:gamma/>
                    <a:shade val="46275"/>
                    <a:invGamma/>
                  </a:schemeClr>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pPr eaLnBrk="1" hangingPunct="1">
                <a:defRPr/>
              </a:pPr>
              <a:endParaRPr lang="en-US" sz="2000"/>
            </a:p>
          </p:txBody>
        </p:sp>
        <p:sp>
          <p:nvSpPr>
            <p:cNvPr id="12" name="Freeform 22"/>
            <p:cNvSpPr>
              <a:spLocks/>
            </p:cNvSpPr>
            <p:nvPr/>
          </p:nvSpPr>
          <p:spPr bwMode="gray">
            <a:xfrm>
              <a:off x="3722" y="3019"/>
              <a:ext cx="364" cy="533"/>
            </a:xfrm>
            <a:custGeom>
              <a:avLst/>
              <a:gdLst>
                <a:gd name="T0" fmla="*/ 308 w 308"/>
                <a:gd name="T1" fmla="*/ 122 h 444"/>
                <a:gd name="T2" fmla="*/ 0 w 308"/>
                <a:gd name="T3" fmla="*/ 444 h 444"/>
                <a:gd name="T4" fmla="*/ 0 w 308"/>
                <a:gd name="T5" fmla="*/ 286 h 444"/>
                <a:gd name="T6" fmla="*/ 308 w 308"/>
                <a:gd name="T7" fmla="*/ 0 h 444"/>
                <a:gd name="T8" fmla="*/ 308 w 308"/>
                <a:gd name="T9" fmla="*/ 122 h 444"/>
              </a:gdLst>
              <a:ahLst/>
              <a:cxnLst>
                <a:cxn ang="0">
                  <a:pos x="T0" y="T1"/>
                </a:cxn>
                <a:cxn ang="0">
                  <a:pos x="T2" y="T3"/>
                </a:cxn>
                <a:cxn ang="0">
                  <a:pos x="T4" y="T5"/>
                </a:cxn>
                <a:cxn ang="0">
                  <a:pos x="T6" y="T7"/>
                </a:cxn>
                <a:cxn ang="0">
                  <a:pos x="T8" y="T9"/>
                </a:cxn>
              </a:cxnLst>
              <a:rect l="0" t="0" r="r" b="b"/>
              <a:pathLst>
                <a:path w="308" h="444">
                  <a:moveTo>
                    <a:pt x="308" y="122"/>
                  </a:moveTo>
                  <a:lnTo>
                    <a:pt x="0" y="444"/>
                  </a:lnTo>
                  <a:lnTo>
                    <a:pt x="0" y="286"/>
                  </a:lnTo>
                  <a:lnTo>
                    <a:pt x="308" y="0"/>
                  </a:lnTo>
                  <a:lnTo>
                    <a:pt x="308" y="122"/>
                  </a:lnTo>
                  <a:close/>
                </a:path>
              </a:pathLst>
            </a:custGeom>
            <a:solidFill>
              <a:srgbClr val="0033CC"/>
            </a:soli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pPr eaLnBrk="1" hangingPunct="1">
                <a:defRPr/>
              </a:pPr>
              <a:endParaRPr lang="en-US" sz="2000"/>
            </a:p>
          </p:txBody>
        </p:sp>
        <p:sp>
          <p:nvSpPr>
            <p:cNvPr id="13" name="Freeform 23"/>
            <p:cNvSpPr>
              <a:spLocks/>
            </p:cNvSpPr>
            <p:nvPr/>
          </p:nvSpPr>
          <p:spPr bwMode="gray">
            <a:xfrm>
              <a:off x="1514" y="3041"/>
              <a:ext cx="2571" cy="340"/>
            </a:xfrm>
            <a:custGeom>
              <a:avLst/>
              <a:gdLst>
                <a:gd name="T0" fmla="*/ 1872 w 2180"/>
                <a:gd name="T1" fmla="*/ 284 h 284"/>
                <a:gd name="T2" fmla="*/ 0 w 2180"/>
                <a:gd name="T3" fmla="*/ 284 h 284"/>
                <a:gd name="T4" fmla="*/ 446 w 2180"/>
                <a:gd name="T5" fmla="*/ 0 h 284"/>
                <a:gd name="T6" fmla="*/ 2180 w 2180"/>
                <a:gd name="T7" fmla="*/ 0 h 284"/>
                <a:gd name="T8" fmla="*/ 1872 w 2180"/>
                <a:gd name="T9" fmla="*/ 284 h 284"/>
              </a:gdLst>
              <a:ahLst/>
              <a:cxnLst>
                <a:cxn ang="0">
                  <a:pos x="T0" y="T1"/>
                </a:cxn>
                <a:cxn ang="0">
                  <a:pos x="T2" y="T3"/>
                </a:cxn>
                <a:cxn ang="0">
                  <a:pos x="T4" y="T5"/>
                </a:cxn>
                <a:cxn ang="0">
                  <a:pos x="T6" y="T7"/>
                </a:cxn>
                <a:cxn ang="0">
                  <a:pos x="T8" y="T9"/>
                </a:cxn>
              </a:cxnLst>
              <a:rect l="0" t="0" r="r" b="b"/>
              <a:pathLst>
                <a:path w="2180" h="284">
                  <a:moveTo>
                    <a:pt x="1872" y="284"/>
                  </a:moveTo>
                  <a:lnTo>
                    <a:pt x="0" y="284"/>
                  </a:lnTo>
                  <a:lnTo>
                    <a:pt x="446" y="0"/>
                  </a:lnTo>
                  <a:lnTo>
                    <a:pt x="2180" y="0"/>
                  </a:lnTo>
                  <a:lnTo>
                    <a:pt x="1872" y="284"/>
                  </a:lnTo>
                  <a:close/>
                </a:path>
              </a:pathLst>
            </a:custGeom>
            <a:solidFill>
              <a:srgbClr val="0033CC"/>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pPr eaLnBrk="1" hangingPunct="1">
                <a:defRPr/>
              </a:pPr>
              <a:endParaRPr lang="en-US" sz="2000"/>
            </a:p>
          </p:txBody>
        </p:sp>
        <p:sp>
          <p:nvSpPr>
            <p:cNvPr id="14" name="Freeform 24"/>
            <p:cNvSpPr>
              <a:spLocks/>
            </p:cNvSpPr>
            <p:nvPr/>
          </p:nvSpPr>
          <p:spPr bwMode="gray">
            <a:xfrm rot="528802">
              <a:off x="1499" y="1936"/>
              <a:ext cx="1013" cy="1438"/>
            </a:xfrm>
            <a:custGeom>
              <a:avLst/>
              <a:gdLst>
                <a:gd name="T0" fmla="*/ 1 w 1824"/>
                <a:gd name="T1" fmla="*/ 49 h 2648"/>
                <a:gd name="T2" fmla="*/ 1 w 1824"/>
                <a:gd name="T3" fmla="*/ 43 h 2648"/>
                <a:gd name="T4" fmla="*/ 2 w 1824"/>
                <a:gd name="T5" fmla="*/ 36 h 2648"/>
                <a:gd name="T6" fmla="*/ 4 w 1824"/>
                <a:gd name="T7" fmla="*/ 30 h 2648"/>
                <a:gd name="T8" fmla="*/ 5 w 1824"/>
                <a:gd name="T9" fmla="*/ 25 h 2648"/>
                <a:gd name="T10" fmla="*/ 7 w 1824"/>
                <a:gd name="T11" fmla="*/ 21 h 2648"/>
                <a:gd name="T12" fmla="*/ 10 w 1824"/>
                <a:gd name="T13" fmla="*/ 17 h 2648"/>
                <a:gd name="T14" fmla="*/ 11 w 1824"/>
                <a:gd name="T15" fmla="*/ 14 h 2648"/>
                <a:gd name="T16" fmla="*/ 13 w 1824"/>
                <a:gd name="T17" fmla="*/ 10 h 2648"/>
                <a:gd name="T18" fmla="*/ 15 w 1824"/>
                <a:gd name="T19" fmla="*/ 8 h 2648"/>
                <a:gd name="T20" fmla="*/ 17 w 1824"/>
                <a:gd name="T21" fmla="*/ 6 h 2648"/>
                <a:gd name="T22" fmla="*/ 18 w 1824"/>
                <a:gd name="T23" fmla="*/ 5 h 2648"/>
                <a:gd name="T24" fmla="*/ 19 w 1824"/>
                <a:gd name="T25" fmla="*/ 4 h 2648"/>
                <a:gd name="T26" fmla="*/ 20 w 1824"/>
                <a:gd name="T27" fmla="*/ 3 h 2648"/>
                <a:gd name="T28" fmla="*/ 20 w 1824"/>
                <a:gd name="T29" fmla="*/ 3 h 2648"/>
                <a:gd name="T30" fmla="*/ 29 w 1824"/>
                <a:gd name="T31" fmla="*/ 1 h 2648"/>
                <a:gd name="T32" fmla="*/ 26 w 1824"/>
                <a:gd name="T33" fmla="*/ 6 h 2648"/>
                <a:gd name="T34" fmla="*/ 26 w 1824"/>
                <a:gd name="T35" fmla="*/ 6 h 2648"/>
                <a:gd name="T36" fmla="*/ 25 w 1824"/>
                <a:gd name="T37" fmla="*/ 7 h 2648"/>
                <a:gd name="T38" fmla="*/ 24 w 1824"/>
                <a:gd name="T39" fmla="*/ 7 h 2648"/>
                <a:gd name="T40" fmla="*/ 23 w 1824"/>
                <a:gd name="T41" fmla="*/ 8 h 2648"/>
                <a:gd name="T42" fmla="*/ 22 w 1824"/>
                <a:gd name="T43" fmla="*/ 9 h 2648"/>
                <a:gd name="T44" fmla="*/ 19 w 1824"/>
                <a:gd name="T45" fmla="*/ 11 h 2648"/>
                <a:gd name="T46" fmla="*/ 17 w 1824"/>
                <a:gd name="T47" fmla="*/ 12 h 2648"/>
                <a:gd name="T48" fmla="*/ 15 w 1824"/>
                <a:gd name="T49" fmla="*/ 15 h 2648"/>
                <a:gd name="T50" fmla="*/ 13 w 1824"/>
                <a:gd name="T51" fmla="*/ 18 h 2648"/>
                <a:gd name="T52" fmla="*/ 11 w 1824"/>
                <a:gd name="T53" fmla="*/ 21 h 2648"/>
                <a:gd name="T54" fmla="*/ 8 w 1824"/>
                <a:gd name="T55" fmla="*/ 26 h 2648"/>
                <a:gd name="T56" fmla="*/ 6 w 1824"/>
                <a:gd name="T57" fmla="*/ 30 h 2648"/>
                <a:gd name="T58" fmla="*/ 4 w 1824"/>
                <a:gd name="T59" fmla="*/ 36 h 2648"/>
                <a:gd name="T60" fmla="*/ 3 w 1824"/>
                <a:gd name="T61" fmla="*/ 42 h 2648"/>
                <a:gd name="T62" fmla="*/ 1 w 1824"/>
                <a:gd name="T63" fmla="*/ 49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chemeClr val="tx1"/>
            </a:soli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sz="2000">
                <a:solidFill>
                  <a:srgbClr val="000000"/>
                </a:solidFill>
              </a:endParaRPr>
            </a:p>
          </p:txBody>
        </p:sp>
        <p:sp>
          <p:nvSpPr>
            <p:cNvPr id="15" name="Rectangle 26"/>
            <p:cNvSpPr>
              <a:spLocks noChangeArrowheads="1"/>
            </p:cNvSpPr>
            <p:nvPr/>
          </p:nvSpPr>
          <p:spPr bwMode="gray">
            <a:xfrm>
              <a:off x="2556" y="2310"/>
              <a:ext cx="1900" cy="188"/>
            </a:xfrm>
            <a:prstGeom prst="rect">
              <a:avLst/>
            </a:prstGeom>
            <a:solidFill>
              <a:srgbClr val="9966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sz="2000" b="1" dirty="0">
                  <a:solidFill>
                    <a:srgbClr val="FFFFFF"/>
                  </a:solidFill>
                </a:rPr>
                <a:t>1848-1895</a:t>
              </a:r>
            </a:p>
          </p:txBody>
        </p:sp>
        <p:sp>
          <p:nvSpPr>
            <p:cNvPr id="16" name="Freeform 27"/>
            <p:cNvSpPr>
              <a:spLocks/>
            </p:cNvSpPr>
            <p:nvPr/>
          </p:nvSpPr>
          <p:spPr bwMode="gray">
            <a:xfrm>
              <a:off x="2036" y="2494"/>
              <a:ext cx="2415" cy="343"/>
            </a:xfrm>
            <a:custGeom>
              <a:avLst/>
              <a:gdLst>
                <a:gd name="T0" fmla="*/ 7680 w 2048"/>
                <a:gd name="T1" fmla="*/ 1466 h 286"/>
                <a:gd name="T2" fmla="*/ 0 w 2048"/>
                <a:gd name="T3" fmla="*/ 1466 h 286"/>
                <a:gd name="T4" fmla="*/ 1965 w 2048"/>
                <a:gd name="T5" fmla="*/ 0 h 286"/>
                <a:gd name="T6" fmla="*/ 9030 w 2048"/>
                <a:gd name="T7" fmla="*/ 0 h 286"/>
                <a:gd name="T8" fmla="*/ 7680 w 2048"/>
                <a:gd name="T9" fmla="*/ 1466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00800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sz="2000"/>
            </a:p>
          </p:txBody>
        </p:sp>
        <p:sp>
          <p:nvSpPr>
            <p:cNvPr id="17" name="Rectangle 28"/>
            <p:cNvSpPr>
              <a:spLocks noChangeArrowheads="1"/>
            </p:cNvSpPr>
            <p:nvPr/>
          </p:nvSpPr>
          <p:spPr bwMode="gray">
            <a:xfrm>
              <a:off x="1976" y="2846"/>
              <a:ext cx="2056" cy="188"/>
            </a:xfrm>
            <a:prstGeom prst="rect">
              <a:avLst/>
            </a:prstGeom>
            <a:solidFill>
              <a:srgbClr val="D60093"/>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sz="2000" b="1" dirty="0">
                  <a:solidFill>
                    <a:srgbClr val="FFFFFF"/>
                  </a:solidFill>
                </a:rPr>
                <a:t>1844-1848</a:t>
              </a:r>
            </a:p>
          </p:txBody>
        </p:sp>
        <p:sp>
          <p:nvSpPr>
            <p:cNvPr id="18" name="Rectangle 29"/>
            <p:cNvSpPr>
              <a:spLocks noChangeArrowheads="1"/>
            </p:cNvSpPr>
            <p:nvPr/>
          </p:nvSpPr>
          <p:spPr bwMode="gray">
            <a:xfrm>
              <a:off x="1514" y="3363"/>
              <a:ext cx="2213" cy="187"/>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sz="2000" b="1" dirty="0">
                  <a:solidFill>
                    <a:srgbClr val="FFFFFF"/>
                  </a:solidFill>
                </a:rPr>
                <a:t>1841-1844</a:t>
              </a:r>
            </a:p>
          </p:txBody>
        </p:sp>
      </p:grpSp>
      <p:sp>
        <p:nvSpPr>
          <p:cNvPr id="19" name="Text Box 13"/>
          <p:cNvSpPr txBox="1">
            <a:spLocks noChangeArrowheads="1"/>
          </p:cNvSpPr>
          <p:nvPr/>
        </p:nvSpPr>
        <p:spPr bwMode="gray">
          <a:xfrm>
            <a:off x="1171960" y="1941935"/>
            <a:ext cx="646213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ctr">
              <a:buFont typeface="Wingdings" panose="05000000000000000000" pitchFamily="2" charset="2"/>
              <a:buChar char="§"/>
              <a:defRPr/>
            </a:pPr>
            <a:r>
              <a:rPr lang="en-US" sz="2000" b="1" dirty="0" err="1">
                <a:solidFill>
                  <a:srgbClr val="0033CC"/>
                </a:solidFill>
                <a:latin typeface="+mn-lt"/>
                <a:cs typeface="Times New Roman"/>
              </a:rPr>
              <a:t>Thời</a:t>
            </a:r>
            <a:r>
              <a:rPr lang="en-US" sz="2000" b="1" dirty="0">
                <a:solidFill>
                  <a:srgbClr val="0033CC"/>
                </a:solidFill>
                <a:latin typeface="+mn-lt"/>
                <a:cs typeface="Times New Roman"/>
              </a:rPr>
              <a:t> </a:t>
            </a:r>
            <a:r>
              <a:rPr lang="en-US" sz="2000" b="1" dirty="0" err="1">
                <a:solidFill>
                  <a:srgbClr val="0033CC"/>
                </a:solidFill>
                <a:latin typeface="+mn-lt"/>
                <a:cs typeface="Times New Roman"/>
              </a:rPr>
              <a:t>kỳ</a:t>
            </a:r>
            <a:r>
              <a:rPr lang="en-US" sz="2000" b="1" dirty="0">
                <a:solidFill>
                  <a:srgbClr val="0033CC"/>
                </a:solidFill>
                <a:latin typeface="+mn-lt"/>
                <a:cs typeface="Times New Roman"/>
              </a:rPr>
              <a:t> </a:t>
            </a:r>
            <a:r>
              <a:rPr lang="en-US" sz="2000" b="1" dirty="0" err="1">
                <a:solidFill>
                  <a:srgbClr val="0033CC"/>
                </a:solidFill>
                <a:latin typeface="+mn-lt"/>
                <a:cs typeface="Times New Roman"/>
              </a:rPr>
              <a:t>C.Mác</a:t>
            </a:r>
            <a:r>
              <a:rPr lang="en-US" sz="2000" b="1" dirty="0">
                <a:solidFill>
                  <a:srgbClr val="0033CC"/>
                </a:solidFill>
                <a:latin typeface="+mn-lt"/>
                <a:cs typeface="Times New Roman"/>
              </a:rPr>
              <a:t> - </a:t>
            </a:r>
            <a:r>
              <a:rPr lang="en-US" sz="2000" b="1" dirty="0" err="1">
                <a:solidFill>
                  <a:srgbClr val="0033CC"/>
                </a:solidFill>
                <a:latin typeface="+mn-lt"/>
                <a:cs typeface="Times New Roman"/>
              </a:rPr>
              <a:t>Ph.Ăng</a:t>
            </a:r>
            <a:r>
              <a:rPr lang="en-US" sz="2000" b="1" dirty="0">
                <a:solidFill>
                  <a:srgbClr val="0033CC"/>
                </a:solidFill>
                <a:latin typeface="+mn-lt"/>
                <a:cs typeface="Times New Roman"/>
              </a:rPr>
              <a:t> </a:t>
            </a:r>
            <a:r>
              <a:rPr lang="en-US" sz="2000" b="1" dirty="0" err="1">
                <a:solidFill>
                  <a:srgbClr val="0033CC"/>
                </a:solidFill>
                <a:latin typeface="+mn-lt"/>
                <a:cs typeface="Times New Roman"/>
              </a:rPr>
              <a:t>ghen</a:t>
            </a:r>
            <a:r>
              <a:rPr lang="en-US" sz="2000" b="1" dirty="0">
                <a:solidFill>
                  <a:srgbClr val="0033CC"/>
                </a:solidFill>
                <a:latin typeface="+mn-lt"/>
                <a:cs typeface="Times New Roman"/>
              </a:rPr>
              <a:t> </a:t>
            </a:r>
            <a:r>
              <a:rPr lang="en-US" sz="2000" b="1" dirty="0" err="1">
                <a:solidFill>
                  <a:srgbClr val="0033CC"/>
                </a:solidFill>
                <a:latin typeface="+mn-lt"/>
                <a:cs typeface="Times New Roman"/>
              </a:rPr>
              <a:t>bổ</a:t>
            </a:r>
            <a:r>
              <a:rPr lang="en-US" sz="2000" b="1" dirty="0">
                <a:solidFill>
                  <a:srgbClr val="0033CC"/>
                </a:solidFill>
                <a:latin typeface="+mn-lt"/>
                <a:cs typeface="Times New Roman"/>
              </a:rPr>
              <a:t> sung </a:t>
            </a:r>
            <a:r>
              <a:rPr lang="en-US" sz="2000" b="1" dirty="0" err="1">
                <a:solidFill>
                  <a:srgbClr val="0033CC"/>
                </a:solidFill>
                <a:latin typeface="+mn-lt"/>
                <a:cs typeface="Times New Roman"/>
              </a:rPr>
              <a:t>và</a:t>
            </a:r>
            <a:r>
              <a:rPr lang="en-US" sz="2000" b="1" dirty="0">
                <a:solidFill>
                  <a:srgbClr val="0033CC"/>
                </a:solidFill>
                <a:latin typeface="+mn-lt"/>
                <a:cs typeface="Times New Roman"/>
              </a:rPr>
              <a:t> </a:t>
            </a:r>
            <a:r>
              <a:rPr lang="en-US" sz="2000" b="1" dirty="0" err="1">
                <a:solidFill>
                  <a:srgbClr val="0033CC"/>
                </a:solidFill>
                <a:latin typeface="+mn-lt"/>
                <a:cs typeface="Times New Roman"/>
              </a:rPr>
              <a:t>phát</a:t>
            </a:r>
            <a:r>
              <a:rPr lang="en-US" sz="2000" b="1" dirty="0">
                <a:solidFill>
                  <a:srgbClr val="0033CC"/>
                </a:solidFill>
                <a:latin typeface="+mn-lt"/>
                <a:cs typeface="Times New Roman"/>
              </a:rPr>
              <a:t> </a:t>
            </a:r>
            <a:r>
              <a:rPr lang="en-US" sz="2000" b="1" dirty="0" err="1">
                <a:solidFill>
                  <a:srgbClr val="0033CC"/>
                </a:solidFill>
                <a:latin typeface="+mn-lt"/>
                <a:cs typeface="Times New Roman"/>
              </a:rPr>
              <a:t>triển</a:t>
            </a:r>
            <a:r>
              <a:rPr lang="en-US" sz="2000" b="1" dirty="0">
                <a:solidFill>
                  <a:srgbClr val="0033CC"/>
                </a:solidFill>
                <a:latin typeface="+mn-lt"/>
                <a:cs typeface="Times New Roman"/>
              </a:rPr>
              <a:t> </a:t>
            </a:r>
            <a:r>
              <a:rPr lang="en-US" sz="2000" b="1" dirty="0" err="1">
                <a:solidFill>
                  <a:srgbClr val="0033CC"/>
                </a:solidFill>
                <a:latin typeface="+mn-lt"/>
                <a:cs typeface="Times New Roman"/>
              </a:rPr>
              <a:t>toàn</a:t>
            </a:r>
            <a:r>
              <a:rPr lang="en-US" sz="2000" b="1" dirty="0">
                <a:solidFill>
                  <a:srgbClr val="0033CC"/>
                </a:solidFill>
                <a:latin typeface="+mn-lt"/>
                <a:cs typeface="Times New Roman"/>
              </a:rPr>
              <a:t> </a:t>
            </a:r>
            <a:r>
              <a:rPr lang="en-US" sz="2000" b="1" dirty="0" err="1">
                <a:solidFill>
                  <a:srgbClr val="0033CC"/>
                </a:solidFill>
                <a:latin typeface="+mn-lt"/>
                <a:cs typeface="Times New Roman"/>
              </a:rPr>
              <a:t>diện</a:t>
            </a:r>
            <a:r>
              <a:rPr lang="en-US" sz="2000" b="1" dirty="0">
                <a:solidFill>
                  <a:srgbClr val="0033CC"/>
                </a:solidFill>
                <a:latin typeface="+mn-lt"/>
                <a:cs typeface="Times New Roman"/>
              </a:rPr>
              <a:t> </a:t>
            </a:r>
            <a:r>
              <a:rPr lang="en-US" sz="2000" b="1" dirty="0" err="1">
                <a:solidFill>
                  <a:srgbClr val="0033CC"/>
                </a:solidFill>
                <a:latin typeface="+mn-lt"/>
                <a:cs typeface="Times New Roman"/>
              </a:rPr>
              <a:t>lý</a:t>
            </a:r>
            <a:r>
              <a:rPr lang="en-US" sz="2000" b="1" dirty="0">
                <a:solidFill>
                  <a:srgbClr val="0033CC"/>
                </a:solidFill>
                <a:latin typeface="+mn-lt"/>
                <a:cs typeface="Times New Roman"/>
              </a:rPr>
              <a:t> </a:t>
            </a:r>
            <a:r>
              <a:rPr lang="en-US" sz="2000" b="1" dirty="0" err="1">
                <a:solidFill>
                  <a:srgbClr val="0033CC"/>
                </a:solidFill>
                <a:latin typeface="+mn-lt"/>
                <a:cs typeface="Times New Roman"/>
              </a:rPr>
              <a:t>luận</a:t>
            </a:r>
            <a:r>
              <a:rPr lang="en-US" sz="2000" b="1" dirty="0">
                <a:solidFill>
                  <a:srgbClr val="0033CC"/>
                </a:solidFill>
                <a:latin typeface="+mn-lt"/>
                <a:cs typeface="Times New Roman"/>
              </a:rPr>
              <a:t> </a:t>
            </a:r>
            <a:r>
              <a:rPr lang="en-US" sz="2000" b="1" dirty="0" err="1">
                <a:solidFill>
                  <a:srgbClr val="0033CC"/>
                </a:solidFill>
                <a:latin typeface="+mn-lt"/>
                <a:cs typeface="Times New Roman"/>
              </a:rPr>
              <a:t>Triết</a:t>
            </a:r>
            <a:r>
              <a:rPr lang="en-US" sz="2000" b="1" dirty="0">
                <a:solidFill>
                  <a:srgbClr val="0033CC"/>
                </a:solidFill>
                <a:latin typeface="+mn-lt"/>
                <a:cs typeface="Times New Roman"/>
              </a:rPr>
              <a:t> học</a:t>
            </a:r>
          </a:p>
        </p:txBody>
      </p:sp>
      <p:sp>
        <p:nvSpPr>
          <p:cNvPr id="20" name="Text Box 14"/>
          <p:cNvSpPr txBox="1">
            <a:spLocks noChangeArrowheads="1"/>
          </p:cNvSpPr>
          <p:nvPr/>
        </p:nvSpPr>
        <p:spPr bwMode="gray">
          <a:xfrm>
            <a:off x="1313644" y="2994205"/>
            <a:ext cx="641780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000" b="1" dirty="0" err="1">
                <a:solidFill>
                  <a:srgbClr val="800000"/>
                </a:solidFill>
                <a:latin typeface="+mn-lt"/>
                <a:cs typeface="Times New Roman"/>
              </a:rPr>
              <a:t>Thời</a:t>
            </a:r>
            <a:r>
              <a:rPr lang="en-US" sz="2000" b="1" dirty="0">
                <a:solidFill>
                  <a:srgbClr val="800000"/>
                </a:solidFill>
                <a:latin typeface="+mn-lt"/>
                <a:cs typeface="Times New Roman"/>
              </a:rPr>
              <a:t> </a:t>
            </a:r>
            <a:r>
              <a:rPr lang="en-US" sz="2000" b="1" dirty="0" err="1">
                <a:solidFill>
                  <a:srgbClr val="800000"/>
                </a:solidFill>
                <a:latin typeface="+mn-lt"/>
                <a:cs typeface="Times New Roman"/>
              </a:rPr>
              <a:t>kỳ</a:t>
            </a:r>
            <a:r>
              <a:rPr lang="en-US" sz="2000" b="1" dirty="0">
                <a:solidFill>
                  <a:srgbClr val="800000"/>
                </a:solidFill>
                <a:latin typeface="+mn-lt"/>
                <a:cs typeface="Times New Roman"/>
              </a:rPr>
              <a:t> </a:t>
            </a:r>
            <a:r>
              <a:rPr lang="en-US" sz="2000" b="1" dirty="0" err="1">
                <a:solidFill>
                  <a:srgbClr val="800000"/>
                </a:solidFill>
                <a:latin typeface="+mn-lt"/>
                <a:cs typeface="Times New Roman"/>
              </a:rPr>
              <a:t>đề</a:t>
            </a:r>
            <a:r>
              <a:rPr lang="en-US" sz="2000" b="1" dirty="0">
                <a:solidFill>
                  <a:srgbClr val="800000"/>
                </a:solidFill>
                <a:latin typeface="+mn-lt"/>
                <a:cs typeface="Times New Roman"/>
              </a:rPr>
              <a:t> </a:t>
            </a:r>
            <a:r>
              <a:rPr lang="en-US" sz="2000" b="1" dirty="0" err="1">
                <a:solidFill>
                  <a:srgbClr val="800000"/>
                </a:solidFill>
                <a:latin typeface="+mn-lt"/>
                <a:cs typeface="Times New Roman"/>
              </a:rPr>
              <a:t>xuất</a:t>
            </a:r>
            <a:r>
              <a:rPr lang="en-US" sz="2000" b="1" dirty="0">
                <a:solidFill>
                  <a:srgbClr val="800000"/>
                </a:solidFill>
                <a:latin typeface="+mn-lt"/>
                <a:cs typeface="Times New Roman"/>
              </a:rPr>
              <a:t> </a:t>
            </a:r>
            <a:r>
              <a:rPr lang="en-US" sz="2000" b="1" dirty="0" err="1">
                <a:solidFill>
                  <a:srgbClr val="800000"/>
                </a:solidFill>
                <a:latin typeface="+mn-lt"/>
                <a:cs typeface="Times New Roman"/>
              </a:rPr>
              <a:t>những</a:t>
            </a:r>
            <a:r>
              <a:rPr lang="en-US" sz="2000" b="1" dirty="0">
                <a:solidFill>
                  <a:srgbClr val="800000"/>
                </a:solidFill>
                <a:latin typeface="+mn-lt"/>
                <a:cs typeface="Times New Roman"/>
              </a:rPr>
              <a:t> </a:t>
            </a:r>
            <a:r>
              <a:rPr lang="en-US" sz="2000" b="1" dirty="0" err="1">
                <a:solidFill>
                  <a:srgbClr val="800000"/>
                </a:solidFill>
                <a:latin typeface="+mn-lt"/>
                <a:cs typeface="Times New Roman"/>
              </a:rPr>
              <a:t>nguyên</a:t>
            </a:r>
            <a:r>
              <a:rPr lang="en-US" sz="2000" b="1" dirty="0">
                <a:solidFill>
                  <a:srgbClr val="800000"/>
                </a:solidFill>
                <a:latin typeface="+mn-lt"/>
                <a:cs typeface="Times New Roman"/>
              </a:rPr>
              <a:t> </a:t>
            </a:r>
            <a:r>
              <a:rPr lang="en-US" sz="2000" b="1" dirty="0" err="1">
                <a:solidFill>
                  <a:srgbClr val="800000"/>
                </a:solidFill>
                <a:latin typeface="+mn-lt"/>
                <a:cs typeface="Times New Roman"/>
              </a:rPr>
              <a:t>lý</a:t>
            </a:r>
            <a:r>
              <a:rPr lang="en-US" sz="2000" b="1" dirty="0">
                <a:solidFill>
                  <a:srgbClr val="800000"/>
                </a:solidFill>
                <a:latin typeface="+mn-lt"/>
                <a:cs typeface="Times New Roman"/>
              </a:rPr>
              <a:t> </a:t>
            </a:r>
            <a:r>
              <a:rPr lang="en-US" sz="2000" b="1" dirty="0" err="1">
                <a:solidFill>
                  <a:srgbClr val="800000"/>
                </a:solidFill>
                <a:latin typeface="+mn-lt"/>
                <a:cs typeface="Times New Roman"/>
              </a:rPr>
              <a:t>triết</a:t>
            </a:r>
            <a:r>
              <a:rPr lang="en-US" sz="2000" b="1" dirty="0">
                <a:solidFill>
                  <a:srgbClr val="800000"/>
                </a:solidFill>
                <a:latin typeface="+mn-lt"/>
                <a:cs typeface="Times New Roman"/>
              </a:rPr>
              <a:t> học </a:t>
            </a:r>
            <a:r>
              <a:rPr lang="en-US" sz="2000" b="1" dirty="0" err="1">
                <a:solidFill>
                  <a:srgbClr val="800000"/>
                </a:solidFill>
                <a:latin typeface="+mn-lt"/>
                <a:cs typeface="Times New Roman"/>
              </a:rPr>
              <a:t>duy</a:t>
            </a:r>
            <a:r>
              <a:rPr lang="en-US" sz="2000" b="1" dirty="0">
                <a:solidFill>
                  <a:srgbClr val="800000"/>
                </a:solidFill>
                <a:latin typeface="+mn-lt"/>
                <a:cs typeface="Times New Roman"/>
              </a:rPr>
              <a:t> </a:t>
            </a:r>
            <a:r>
              <a:rPr lang="en-US" sz="2000" b="1" dirty="0" err="1">
                <a:solidFill>
                  <a:srgbClr val="800000"/>
                </a:solidFill>
                <a:latin typeface="+mn-lt"/>
                <a:cs typeface="Times New Roman"/>
              </a:rPr>
              <a:t>vật</a:t>
            </a:r>
            <a:r>
              <a:rPr lang="en-US" sz="2000" b="1" dirty="0">
                <a:solidFill>
                  <a:srgbClr val="800000"/>
                </a:solidFill>
                <a:latin typeface="+mn-lt"/>
                <a:cs typeface="Times New Roman"/>
              </a:rPr>
              <a:t> biện chứng </a:t>
            </a:r>
            <a:r>
              <a:rPr lang="en-US" sz="2000" b="1" dirty="0" err="1">
                <a:solidFill>
                  <a:srgbClr val="800000"/>
                </a:solidFill>
                <a:latin typeface="+mn-lt"/>
                <a:cs typeface="Times New Roman"/>
              </a:rPr>
              <a:t>và</a:t>
            </a:r>
            <a:r>
              <a:rPr lang="en-US" sz="2000" b="1" dirty="0">
                <a:solidFill>
                  <a:srgbClr val="800000"/>
                </a:solidFill>
                <a:latin typeface="+mn-lt"/>
                <a:cs typeface="Times New Roman"/>
              </a:rPr>
              <a:t> </a:t>
            </a:r>
            <a:r>
              <a:rPr lang="en-US" sz="2000" b="1" dirty="0" err="1">
                <a:solidFill>
                  <a:srgbClr val="800000"/>
                </a:solidFill>
                <a:latin typeface="+mn-lt"/>
                <a:cs typeface="Times New Roman"/>
              </a:rPr>
              <a:t>duy</a:t>
            </a:r>
            <a:r>
              <a:rPr lang="en-US" sz="2000" b="1" dirty="0">
                <a:solidFill>
                  <a:srgbClr val="800000"/>
                </a:solidFill>
                <a:latin typeface="+mn-lt"/>
                <a:cs typeface="Times New Roman"/>
              </a:rPr>
              <a:t> </a:t>
            </a:r>
            <a:r>
              <a:rPr lang="en-US" sz="2000" b="1" dirty="0" err="1">
                <a:solidFill>
                  <a:srgbClr val="800000"/>
                </a:solidFill>
                <a:latin typeface="+mn-lt"/>
                <a:cs typeface="Times New Roman"/>
              </a:rPr>
              <a:t>vật</a:t>
            </a:r>
            <a:r>
              <a:rPr lang="en-US" sz="2000" b="1" dirty="0">
                <a:solidFill>
                  <a:srgbClr val="800000"/>
                </a:solidFill>
                <a:latin typeface="+mn-lt"/>
                <a:cs typeface="Times New Roman"/>
              </a:rPr>
              <a:t> </a:t>
            </a:r>
            <a:r>
              <a:rPr lang="en-US" sz="2000" b="1" dirty="0" err="1">
                <a:solidFill>
                  <a:srgbClr val="800000"/>
                </a:solidFill>
                <a:latin typeface="+mn-lt"/>
                <a:cs typeface="Times New Roman"/>
              </a:rPr>
              <a:t>lịch</a:t>
            </a:r>
            <a:r>
              <a:rPr lang="en-US" sz="2000" b="1" dirty="0">
                <a:solidFill>
                  <a:srgbClr val="800000"/>
                </a:solidFill>
                <a:latin typeface="+mn-lt"/>
                <a:cs typeface="Times New Roman"/>
              </a:rPr>
              <a:t> </a:t>
            </a:r>
            <a:r>
              <a:rPr lang="en-US" sz="2000" b="1" dirty="0" err="1">
                <a:solidFill>
                  <a:srgbClr val="800000"/>
                </a:solidFill>
                <a:latin typeface="+mn-lt"/>
                <a:cs typeface="Times New Roman"/>
              </a:rPr>
              <a:t>sử</a:t>
            </a:r>
            <a:endParaRPr lang="en-US" sz="2000" b="1" dirty="0">
              <a:solidFill>
                <a:srgbClr val="800000"/>
              </a:solidFill>
              <a:latin typeface="+mn-lt"/>
              <a:cs typeface="Times New Roman"/>
            </a:endParaRPr>
          </a:p>
        </p:txBody>
      </p:sp>
      <p:sp>
        <p:nvSpPr>
          <p:cNvPr id="21" name="Text Box 15"/>
          <p:cNvSpPr txBox="1">
            <a:spLocks noChangeArrowheads="1"/>
          </p:cNvSpPr>
          <p:nvPr/>
        </p:nvSpPr>
        <p:spPr bwMode="gray">
          <a:xfrm>
            <a:off x="1349137" y="3978871"/>
            <a:ext cx="63260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000" b="1" dirty="0" err="1">
                <a:solidFill>
                  <a:srgbClr val="006600"/>
                </a:solidFill>
                <a:latin typeface="+mn-lt"/>
                <a:cs typeface="Times New Roman"/>
              </a:rPr>
              <a:t>Thời</a:t>
            </a:r>
            <a:r>
              <a:rPr lang="en-US" sz="2000" b="1" dirty="0">
                <a:solidFill>
                  <a:srgbClr val="006600"/>
                </a:solidFill>
                <a:latin typeface="+mn-lt"/>
                <a:cs typeface="Times New Roman"/>
              </a:rPr>
              <a:t> </a:t>
            </a:r>
            <a:r>
              <a:rPr lang="en-US" sz="2000" b="1" dirty="0" err="1">
                <a:solidFill>
                  <a:srgbClr val="006600"/>
                </a:solidFill>
                <a:latin typeface="+mn-lt"/>
                <a:cs typeface="Times New Roman"/>
              </a:rPr>
              <a:t>kỳ</a:t>
            </a:r>
            <a:r>
              <a:rPr lang="en-US" sz="2000" b="1" dirty="0">
                <a:solidFill>
                  <a:srgbClr val="006600"/>
                </a:solidFill>
                <a:latin typeface="+mn-lt"/>
                <a:cs typeface="Times New Roman"/>
              </a:rPr>
              <a:t> </a:t>
            </a:r>
            <a:r>
              <a:rPr lang="en-US" sz="2000" b="1" dirty="0" err="1">
                <a:solidFill>
                  <a:srgbClr val="006600"/>
                </a:solidFill>
                <a:latin typeface="+mn-lt"/>
                <a:cs typeface="Times New Roman"/>
              </a:rPr>
              <a:t>hình</a:t>
            </a:r>
            <a:r>
              <a:rPr lang="en-US" sz="2000" b="1" dirty="0">
                <a:solidFill>
                  <a:srgbClr val="006600"/>
                </a:solidFill>
                <a:latin typeface="+mn-lt"/>
                <a:cs typeface="Times New Roman"/>
              </a:rPr>
              <a:t> </a:t>
            </a:r>
            <a:r>
              <a:rPr lang="en-US" sz="2000" b="1" dirty="0" err="1">
                <a:solidFill>
                  <a:srgbClr val="006600"/>
                </a:solidFill>
                <a:latin typeface="+mn-lt"/>
                <a:cs typeface="Times New Roman"/>
              </a:rPr>
              <a:t>thành</a:t>
            </a:r>
            <a:r>
              <a:rPr lang="en-US" sz="2000" b="1" dirty="0">
                <a:solidFill>
                  <a:srgbClr val="006600"/>
                </a:solidFill>
                <a:latin typeface="+mn-lt"/>
                <a:cs typeface="Times New Roman"/>
              </a:rPr>
              <a:t> </a:t>
            </a:r>
            <a:r>
              <a:rPr lang="en-US" sz="2000" b="1" dirty="0" err="1">
                <a:solidFill>
                  <a:srgbClr val="006600"/>
                </a:solidFill>
                <a:latin typeface="+mn-lt"/>
                <a:cs typeface="Times New Roman"/>
              </a:rPr>
              <a:t>tư</a:t>
            </a:r>
            <a:r>
              <a:rPr lang="en-US" sz="2000" b="1" dirty="0">
                <a:solidFill>
                  <a:srgbClr val="006600"/>
                </a:solidFill>
                <a:latin typeface="+mn-lt"/>
                <a:cs typeface="Times New Roman"/>
              </a:rPr>
              <a:t> </a:t>
            </a:r>
            <a:r>
              <a:rPr lang="en-US" sz="2000" b="1" dirty="0" err="1">
                <a:solidFill>
                  <a:srgbClr val="006600"/>
                </a:solidFill>
                <a:latin typeface="+mn-lt"/>
                <a:cs typeface="Times New Roman"/>
              </a:rPr>
              <a:t>tưởng</a:t>
            </a:r>
            <a:r>
              <a:rPr lang="en-US" sz="2000" b="1" dirty="0">
                <a:solidFill>
                  <a:srgbClr val="006600"/>
                </a:solidFill>
                <a:latin typeface="+mn-lt"/>
                <a:cs typeface="Times New Roman"/>
              </a:rPr>
              <a:t> </a:t>
            </a:r>
            <a:r>
              <a:rPr lang="en-US" sz="2000" b="1" dirty="0" err="1">
                <a:solidFill>
                  <a:srgbClr val="006600"/>
                </a:solidFill>
                <a:latin typeface="+mn-lt"/>
                <a:cs typeface="Times New Roman"/>
              </a:rPr>
              <a:t>triết</a:t>
            </a:r>
            <a:r>
              <a:rPr lang="en-US" sz="2000" b="1" dirty="0">
                <a:solidFill>
                  <a:srgbClr val="006600"/>
                </a:solidFill>
                <a:latin typeface="+mn-lt"/>
                <a:cs typeface="Times New Roman"/>
              </a:rPr>
              <a:t> học</a:t>
            </a:r>
          </a:p>
        </p:txBody>
      </p:sp>
      <p:sp>
        <p:nvSpPr>
          <p:cNvPr id="22" name="Line 7"/>
          <p:cNvSpPr>
            <a:spLocks noChangeShapeType="1"/>
          </p:cNvSpPr>
          <p:nvPr/>
        </p:nvSpPr>
        <p:spPr bwMode="gray">
          <a:xfrm flipH="1">
            <a:off x="1452168" y="1780077"/>
            <a:ext cx="580837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000"/>
          </a:p>
        </p:txBody>
      </p:sp>
      <p:sp>
        <p:nvSpPr>
          <p:cNvPr id="23" name="Line 5"/>
          <p:cNvSpPr>
            <a:spLocks noChangeShapeType="1"/>
          </p:cNvSpPr>
          <p:nvPr/>
        </p:nvSpPr>
        <p:spPr bwMode="gray">
          <a:xfrm flipH="1">
            <a:off x="1411406" y="2827890"/>
            <a:ext cx="580837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000"/>
          </a:p>
        </p:txBody>
      </p:sp>
      <p:sp>
        <p:nvSpPr>
          <p:cNvPr id="24" name="Line 4"/>
          <p:cNvSpPr>
            <a:spLocks noChangeShapeType="1"/>
          </p:cNvSpPr>
          <p:nvPr/>
        </p:nvSpPr>
        <p:spPr bwMode="gray">
          <a:xfrm flipH="1">
            <a:off x="1382657" y="3822573"/>
            <a:ext cx="6014435"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000"/>
          </a:p>
        </p:txBody>
      </p:sp>
      <p:sp>
        <p:nvSpPr>
          <p:cNvPr id="25" name="Line 4"/>
          <p:cNvSpPr>
            <a:spLocks noChangeShapeType="1"/>
          </p:cNvSpPr>
          <p:nvPr/>
        </p:nvSpPr>
        <p:spPr bwMode="gray">
          <a:xfrm flipH="1">
            <a:off x="1464197" y="4655761"/>
            <a:ext cx="6014435"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sz="2000"/>
          </a:p>
        </p:txBody>
      </p:sp>
    </p:spTree>
    <p:extLst>
      <p:ext uri="{BB962C8B-B14F-4D97-AF65-F5344CB8AC3E}">
        <p14:creationId xmlns:p14="http://schemas.microsoft.com/office/powerpoint/2010/main" val="412316745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757652" y="0"/>
            <a:ext cx="4434348" cy="6858000"/>
          </a:xfrm>
          <a:prstGeom prst="rect">
            <a:avLst/>
          </a:prstGeom>
        </p:spPr>
      </p:pic>
      <p:pic>
        <p:nvPicPr>
          <p:cNvPr id="3" name="Picture 2"/>
          <p:cNvPicPr>
            <a:picLocks noChangeAspect="1"/>
          </p:cNvPicPr>
          <p:nvPr/>
        </p:nvPicPr>
        <p:blipFill>
          <a:blip r:embed="rId3"/>
          <a:stretch>
            <a:fillRect/>
          </a:stretch>
        </p:blipFill>
        <p:spPr>
          <a:xfrm>
            <a:off x="535577" y="1617117"/>
            <a:ext cx="3435532" cy="4091352"/>
          </a:xfrm>
          <a:prstGeom prst="rect">
            <a:avLst/>
          </a:prstGeom>
          <a:ln>
            <a:noFill/>
          </a:ln>
          <a:effectLst>
            <a:softEdge rad="112500"/>
          </a:effectLst>
        </p:spPr>
      </p:pic>
      <p:sp>
        <p:nvSpPr>
          <p:cNvPr id="4" name="Rectangle 3"/>
          <p:cNvSpPr/>
          <p:nvPr/>
        </p:nvSpPr>
        <p:spPr>
          <a:xfrm>
            <a:off x="2253343" y="1128226"/>
            <a:ext cx="8830492" cy="707886"/>
          </a:xfrm>
          <a:prstGeom prst="rect">
            <a:avLst/>
          </a:prstGeom>
        </p:spPr>
        <p:txBody>
          <a:bodyPr wrap="square">
            <a:spAutoFit/>
          </a:bodyPr>
          <a:lstStyle/>
          <a:p>
            <a:pPr marL="285750" indent="-285750" algn="ctr">
              <a:buFont typeface="Wingdings" panose="05000000000000000000" pitchFamily="2" charset="2"/>
              <a:buChar char="§"/>
            </a:pPr>
            <a:r>
              <a:rPr lang="en-US" sz="2000" b="1" dirty="0" err="1">
                <a:solidFill>
                  <a:srgbClr val="7030A0"/>
                </a:solidFill>
                <a:latin typeface="Arial" panose="020B0604020202020204" pitchFamily="34" charset="0"/>
                <a:cs typeface="Arial" panose="020B0604020202020204" pitchFamily="34" charset="0"/>
              </a:rPr>
              <a:t>Thời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kỳ</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hình</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thành</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tư</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tưởng</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triết</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học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với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bước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quá</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độ</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từ</a:t>
            </a:r>
            <a:r>
              <a:rPr lang="en-US" sz="2000" b="1" dirty="0">
                <a:solidFill>
                  <a:srgbClr val="7030A0"/>
                </a:solidFill>
                <a:latin typeface="Arial" panose="020B0604020202020204" pitchFamily="34" charset="0"/>
                <a:cs typeface="Arial" panose="020B0604020202020204" pitchFamily="34" charset="0"/>
              </a:rPr>
              <a:t> CNDT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DCCM sang CNDV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CNCS</a:t>
            </a:r>
            <a:endParaRPr lang="en-US" sz="2000" dirty="0">
              <a:solidFill>
                <a:srgbClr val="7030A0"/>
              </a:solidFill>
            </a:endParaRPr>
          </a:p>
        </p:txBody>
      </p:sp>
      <p:sp>
        <p:nvSpPr>
          <p:cNvPr id="5" name="AutoShape 71"/>
          <p:cNvSpPr>
            <a:spLocks noChangeArrowheads="1"/>
          </p:cNvSpPr>
          <p:nvPr/>
        </p:nvSpPr>
        <p:spPr bwMode="gray">
          <a:xfrm>
            <a:off x="4289053" y="1836855"/>
            <a:ext cx="5570351" cy="804180"/>
          </a:xfrm>
          <a:prstGeom prst="roundRect">
            <a:avLst>
              <a:gd name="adj" fmla="val 16667"/>
            </a:avLst>
          </a:prstGeom>
          <a:solidFill>
            <a:schemeClr val="accent4">
              <a:lumMod val="20000"/>
              <a:lumOff val="80000"/>
            </a:schemeClr>
          </a:solidFill>
          <a:ln w="12700" algn="ctr">
            <a:solidFill>
              <a:schemeClr val="accent2"/>
            </a:solidFill>
            <a:round/>
            <a:headEnd/>
            <a:tailEnd/>
          </a:ln>
          <a:effectLst>
            <a:outerShdw dist="99190" dir="2388334" algn="ctr" rotWithShape="0">
              <a:srgbClr val="333333">
                <a:alpha val="50000"/>
              </a:srgbClr>
            </a:outerShdw>
          </a:effectLst>
        </p:spPr>
        <p:txBody>
          <a:bodyPr wrap="none" anchor="ctr"/>
          <a:lstStyle/>
          <a:p>
            <a:pPr eaLnBrk="1" hangingPunct="1">
              <a:defRPr/>
            </a:pPr>
            <a:r>
              <a:rPr lang="en-US" sz="2000" dirty="0">
                <a:solidFill>
                  <a:srgbClr val="FF0066"/>
                </a:solidFill>
                <a:latin typeface="Arial" panose="020B0604020202020204" pitchFamily="34" charset="0"/>
                <a:cs typeface="Arial" panose="020B0604020202020204" pitchFamily="34" charset="0"/>
              </a:rPr>
              <a:t>Học </a:t>
            </a:r>
            <a:r>
              <a:rPr lang="en-US" sz="2000" dirty="0" err="1">
                <a:solidFill>
                  <a:srgbClr val="FF0066"/>
                </a:solidFill>
                <a:latin typeface="Arial" panose="020B0604020202020204" pitchFamily="34" charset="0"/>
                <a:cs typeface="Arial" panose="020B0604020202020204" pitchFamily="34" charset="0"/>
              </a:rPr>
              <a:t>luật</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tại</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trường</a:t>
            </a:r>
            <a:r>
              <a:rPr lang="en-US" sz="2000" dirty="0">
                <a:solidFill>
                  <a:srgbClr val="FF0066"/>
                </a:solidFill>
                <a:latin typeface="Arial" panose="020B0604020202020204" pitchFamily="34" charset="0"/>
                <a:cs typeface="Arial" panose="020B0604020202020204" pitchFamily="34" charset="0"/>
              </a:rPr>
              <a:t> ĐH Bon → ĐH </a:t>
            </a:r>
            <a:r>
              <a:rPr lang="en-US" sz="2000" dirty="0" err="1">
                <a:solidFill>
                  <a:srgbClr val="FF0066"/>
                </a:solidFill>
                <a:latin typeface="Arial" panose="020B0604020202020204" pitchFamily="34" charset="0"/>
                <a:cs typeface="Arial" panose="020B0604020202020204" pitchFamily="34" charset="0"/>
              </a:rPr>
              <a:t>Béc</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FF0066"/>
                </a:solidFill>
                <a:latin typeface="Arial" panose="020B0604020202020204" pitchFamily="34" charset="0"/>
                <a:cs typeface="Arial" panose="020B0604020202020204" pitchFamily="34" charset="0"/>
              </a:rPr>
              <a:t>lin</a:t>
            </a:r>
            <a:endParaRPr lang="en-US" sz="2000" dirty="0">
              <a:solidFill>
                <a:srgbClr val="FF0066"/>
              </a:solidFill>
              <a:latin typeface="Arial" panose="020B0604020202020204" pitchFamily="34" charset="0"/>
              <a:cs typeface="Arial" panose="020B0604020202020204" pitchFamily="34" charset="0"/>
            </a:endParaRPr>
          </a:p>
        </p:txBody>
      </p:sp>
      <p:sp>
        <p:nvSpPr>
          <p:cNvPr id="6" name="AutoShape 76"/>
          <p:cNvSpPr>
            <a:spLocks noChangeArrowheads="1"/>
          </p:cNvSpPr>
          <p:nvPr/>
        </p:nvSpPr>
        <p:spPr bwMode="gray">
          <a:xfrm>
            <a:off x="4289053" y="2932133"/>
            <a:ext cx="5570351" cy="804180"/>
          </a:xfrm>
          <a:prstGeom prst="roundRect">
            <a:avLst>
              <a:gd name="adj" fmla="val 16667"/>
            </a:avLst>
          </a:prstGeom>
          <a:solidFill>
            <a:schemeClr val="accent4">
              <a:lumMod val="20000"/>
              <a:lumOff val="80000"/>
            </a:schemeClr>
          </a:solidFill>
          <a:ln w="12700" algn="ctr">
            <a:solidFill>
              <a:schemeClr val="folHlink"/>
            </a:solidFill>
            <a:round/>
            <a:headEnd/>
            <a:tailEnd/>
          </a:ln>
          <a:effectLst>
            <a:outerShdw dist="99190" dir="2388334" algn="ctr" rotWithShape="0">
              <a:srgbClr val="333333">
                <a:alpha val="50000"/>
              </a:srgbClr>
            </a:outerShdw>
          </a:effectLst>
        </p:spPr>
        <p:txBody>
          <a:bodyPr wrap="none" anchor="ctr"/>
          <a:lstStyle/>
          <a:p>
            <a:pPr eaLnBrk="1" hangingPunct="1">
              <a:defRPr/>
            </a:pPr>
            <a:r>
              <a:rPr lang="en-US" sz="2000" dirty="0" err="1">
                <a:solidFill>
                  <a:srgbClr val="3333CC"/>
                </a:solidFill>
                <a:latin typeface="Arial" panose="020B0604020202020204" pitchFamily="34" charset="0"/>
                <a:cs typeface="Arial" panose="020B0604020202020204" pitchFamily="34" charset="0"/>
              </a:rPr>
              <a:t>Tháng</a:t>
            </a:r>
            <a:r>
              <a:rPr lang="en-US" sz="2000" dirty="0">
                <a:solidFill>
                  <a:srgbClr val="3333CC"/>
                </a:solidFill>
                <a:latin typeface="Arial" panose="020B0604020202020204" pitchFamily="34" charset="0"/>
                <a:cs typeface="Arial" panose="020B0604020202020204" pitchFamily="34" charset="0"/>
              </a:rPr>
              <a:t> 4 </a:t>
            </a:r>
            <a:r>
              <a:rPr lang="en-US" sz="2000" dirty="0" err="1">
                <a:solidFill>
                  <a:srgbClr val="3333CC"/>
                </a:solidFill>
                <a:latin typeface="Arial" panose="020B0604020202020204" pitchFamily="34" charset="0"/>
                <a:cs typeface="Arial" panose="020B0604020202020204" pitchFamily="34" charset="0"/>
              </a:rPr>
              <a:t>năm</a:t>
            </a:r>
            <a:r>
              <a:rPr lang="en-US" sz="2000" dirty="0">
                <a:solidFill>
                  <a:srgbClr val="3333CC"/>
                </a:solidFill>
                <a:latin typeface="Arial" panose="020B0604020202020204" pitchFamily="34" charset="0"/>
                <a:cs typeface="Arial" panose="020B0604020202020204" pitchFamily="34" charset="0"/>
              </a:rPr>
              <a:t> 1841: </a:t>
            </a:r>
            <a:r>
              <a:rPr lang="en-US" sz="2000" dirty="0" err="1">
                <a:solidFill>
                  <a:srgbClr val="3333CC"/>
                </a:solidFill>
                <a:latin typeface="Arial" panose="020B0604020202020204" pitchFamily="34" charset="0"/>
                <a:cs typeface="Arial" panose="020B0604020202020204" pitchFamily="34" charset="0"/>
              </a:rPr>
              <a:t>Tiến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sĩ</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triết</a:t>
            </a:r>
            <a:r>
              <a:rPr lang="en-US" sz="2000" dirty="0">
                <a:solidFill>
                  <a:srgbClr val="3333CC"/>
                </a:solidFill>
                <a:latin typeface="Arial" panose="020B0604020202020204" pitchFamily="34" charset="0"/>
                <a:cs typeface="Arial" panose="020B0604020202020204" pitchFamily="34" charset="0"/>
              </a:rPr>
              <a:t> học </a:t>
            </a:r>
          </a:p>
        </p:txBody>
      </p:sp>
      <p:sp>
        <p:nvSpPr>
          <p:cNvPr id="7" name="AutoShape 81"/>
          <p:cNvSpPr>
            <a:spLocks noChangeArrowheads="1"/>
          </p:cNvSpPr>
          <p:nvPr/>
        </p:nvSpPr>
        <p:spPr bwMode="gray">
          <a:xfrm>
            <a:off x="4289054" y="4069140"/>
            <a:ext cx="5570351" cy="804180"/>
          </a:xfrm>
          <a:prstGeom prst="roundRect">
            <a:avLst>
              <a:gd name="adj" fmla="val 16667"/>
            </a:avLst>
          </a:prstGeom>
          <a:solidFill>
            <a:schemeClr val="accent4">
              <a:lumMod val="20000"/>
              <a:lumOff val="80000"/>
            </a:schemeClr>
          </a:solidFill>
          <a:ln w="12700" algn="ctr">
            <a:solidFill>
              <a:schemeClr val="bg2"/>
            </a:solidFill>
            <a:round/>
            <a:headEnd/>
            <a:tailEnd/>
          </a:ln>
          <a:effectLst>
            <a:outerShdw dist="99190" dir="2388334" algn="ctr" rotWithShape="0">
              <a:srgbClr val="333333">
                <a:alpha val="50000"/>
              </a:srgbClr>
            </a:outerShdw>
          </a:effectLst>
        </p:spPr>
        <p:txBody>
          <a:bodyPr wrap="none" anchor="ctr"/>
          <a:lstStyle/>
          <a:p>
            <a:pPr eaLnBrk="1" hangingPunct="1">
              <a:defRPr/>
            </a:pPr>
            <a:r>
              <a:rPr lang="en-US" sz="2000">
                <a:solidFill>
                  <a:srgbClr val="339933"/>
                </a:solidFill>
                <a:latin typeface="Arial" panose="020B0604020202020204" pitchFamily="34" charset="0"/>
                <a:cs typeface="Arial" panose="020B0604020202020204" pitchFamily="34" charset="0"/>
              </a:rPr>
              <a:t>1842: </a:t>
            </a:r>
            <a:r>
              <a:rPr lang="en-US" sz="2000" dirty="0" err="1">
                <a:solidFill>
                  <a:srgbClr val="339933"/>
                </a:solidFill>
                <a:latin typeface="Arial" panose="020B0604020202020204" pitchFamily="34" charset="0"/>
                <a:cs typeface="Arial" panose="020B0604020202020204" pitchFamily="34" charset="0"/>
              </a:rPr>
              <a:t>Lập</a:t>
            </a:r>
            <a:r>
              <a:rPr lang="en-US" sz="2000" dirty="0">
                <a:solidFill>
                  <a:srgbClr val="339933"/>
                </a:solidFill>
                <a:latin typeface="Arial" panose="020B0604020202020204" pitchFamily="34" charset="0"/>
                <a:cs typeface="Arial" panose="020B0604020202020204" pitchFamily="34" charset="0"/>
              </a:rPr>
              <a:t> </a:t>
            </a:r>
            <a:r>
              <a:rPr lang="en-US" sz="2000" dirty="0" err="1">
                <a:solidFill>
                  <a:srgbClr val="339933"/>
                </a:solidFill>
                <a:latin typeface="Arial" panose="020B0604020202020204" pitchFamily="34" charset="0"/>
                <a:cs typeface="Arial" panose="020B0604020202020204" pitchFamily="34" charset="0"/>
              </a:rPr>
              <a:t>tờ</a:t>
            </a:r>
            <a:r>
              <a:rPr lang="en-US" sz="2000" dirty="0">
                <a:solidFill>
                  <a:srgbClr val="339933"/>
                </a:solidFill>
                <a:latin typeface="Arial" panose="020B0604020202020204" pitchFamily="34" charset="0"/>
                <a:cs typeface="Arial" panose="020B0604020202020204" pitchFamily="34" charset="0"/>
              </a:rPr>
              <a:t> </a:t>
            </a:r>
            <a:r>
              <a:rPr lang="en-US" sz="2000" dirty="0" err="1">
                <a:solidFill>
                  <a:srgbClr val="339933"/>
                </a:solidFill>
                <a:latin typeface="Arial" panose="020B0604020202020204" pitchFamily="34" charset="0"/>
                <a:cs typeface="Arial" panose="020B0604020202020204" pitchFamily="34" charset="0"/>
              </a:rPr>
              <a:t>báo</a:t>
            </a:r>
            <a:r>
              <a:rPr lang="en-US" sz="2000" dirty="0">
                <a:solidFill>
                  <a:srgbClr val="339933"/>
                </a:solidFill>
                <a:latin typeface="Arial" panose="020B0604020202020204" pitchFamily="34" charset="0"/>
                <a:cs typeface="Arial" panose="020B0604020202020204" pitchFamily="34" charset="0"/>
              </a:rPr>
              <a:t> SÔNG RANH</a:t>
            </a:r>
          </a:p>
        </p:txBody>
      </p:sp>
      <p:sp>
        <p:nvSpPr>
          <p:cNvPr id="8" name="AutoShape 90"/>
          <p:cNvSpPr>
            <a:spLocks noChangeArrowheads="1"/>
          </p:cNvSpPr>
          <p:nvPr/>
        </p:nvSpPr>
        <p:spPr bwMode="gray">
          <a:xfrm>
            <a:off x="4302519" y="5051329"/>
            <a:ext cx="5570351" cy="792088"/>
          </a:xfrm>
          <a:prstGeom prst="roundRect">
            <a:avLst>
              <a:gd name="adj" fmla="val 16667"/>
            </a:avLst>
          </a:prstGeom>
          <a:solidFill>
            <a:schemeClr val="accent4">
              <a:lumMod val="20000"/>
              <a:lumOff val="80000"/>
            </a:schemeClr>
          </a:solidFill>
          <a:ln w="12700" algn="ctr">
            <a:solidFill>
              <a:schemeClr val="accent2"/>
            </a:solidFill>
            <a:round/>
            <a:headEnd/>
            <a:tailEnd/>
          </a:ln>
          <a:effectLst>
            <a:outerShdw dist="99190" dir="2388334" algn="ctr" rotWithShape="0">
              <a:srgbClr val="333333">
                <a:alpha val="50000"/>
              </a:srgbClr>
            </a:outerShdw>
          </a:effectLst>
        </p:spPr>
        <p:txBody>
          <a:bodyPr wrap="none" anchor="ctr"/>
          <a:lstStyle/>
          <a:p>
            <a:pPr eaLnBrk="1" hangingPunct="1">
              <a:defRPr/>
            </a:pPr>
            <a:r>
              <a:rPr lang="en-US" sz="2000" dirty="0">
                <a:solidFill>
                  <a:srgbClr val="FF9900"/>
                </a:solidFill>
                <a:latin typeface="Arial" panose="020B0604020202020204" pitchFamily="34" charset="0"/>
                <a:cs typeface="Arial" panose="020B0604020202020204" pitchFamily="34" charset="0"/>
              </a:rPr>
              <a:t>1843: </a:t>
            </a:r>
            <a:r>
              <a:rPr lang="en-US" sz="2000" dirty="0" err="1">
                <a:solidFill>
                  <a:srgbClr val="FF9900"/>
                </a:solidFill>
                <a:latin typeface="Arial" panose="020B0604020202020204" pitchFamily="34" charset="0"/>
                <a:cs typeface="Arial" panose="020B0604020202020204" pitchFamily="34" charset="0"/>
              </a:rPr>
              <a:t>Viết</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tác</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phẩm</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Góp</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phần</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phê</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phán</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triết</a:t>
            </a:r>
            <a:endParaRPr lang="en-US" sz="2000" dirty="0">
              <a:solidFill>
                <a:srgbClr val="FF9900"/>
              </a:solidFill>
              <a:latin typeface="Arial" panose="020B0604020202020204" pitchFamily="34" charset="0"/>
              <a:cs typeface="Arial" panose="020B0604020202020204" pitchFamily="34" charset="0"/>
            </a:endParaRPr>
          </a:p>
          <a:p>
            <a:pPr eaLnBrk="1" hangingPunct="1">
              <a:defRPr/>
            </a:pP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học</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pháp</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quyền</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của</a:t>
            </a:r>
            <a:r>
              <a:rPr lang="en-US" sz="2000" dirty="0">
                <a:solidFill>
                  <a:srgbClr val="FF9900"/>
                </a:solidFill>
                <a:latin typeface="Arial" panose="020B0604020202020204" pitchFamily="34" charset="0"/>
                <a:cs typeface="Arial" panose="020B0604020202020204" pitchFamily="34" charset="0"/>
              </a:rPr>
              <a:t> </a:t>
            </a:r>
            <a:r>
              <a:rPr lang="en-US" sz="2000" dirty="0" err="1">
                <a:solidFill>
                  <a:srgbClr val="FF9900"/>
                </a:solidFill>
                <a:latin typeface="Arial" panose="020B0604020202020204" pitchFamily="34" charset="0"/>
                <a:cs typeface="Arial" panose="020B0604020202020204" pitchFamily="34" charset="0"/>
              </a:rPr>
              <a:t>Hêghen</a:t>
            </a:r>
            <a:endParaRPr lang="en-US" sz="2000" dirty="0">
              <a:solidFill>
                <a:srgbClr val="FF9900"/>
              </a:solidFill>
              <a:latin typeface="Arial" panose="020B0604020202020204" pitchFamily="34" charset="0"/>
              <a:cs typeface="Arial" panose="020B0604020202020204" pitchFamily="34" charset="0"/>
            </a:endParaRPr>
          </a:p>
        </p:txBody>
      </p:sp>
      <p:sp>
        <p:nvSpPr>
          <p:cNvPr id="9" name="Text Box 78"/>
          <p:cNvSpPr txBox="1">
            <a:spLocks noChangeArrowheads="1"/>
          </p:cNvSpPr>
          <p:nvPr/>
        </p:nvSpPr>
        <p:spPr bwMode="gray">
          <a:xfrm>
            <a:off x="785148" y="5843417"/>
            <a:ext cx="26678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000" b="1" dirty="0">
                <a:solidFill>
                  <a:srgbClr val="333399"/>
                </a:solidFill>
                <a:latin typeface="Times New Roman" panose="02020603050405020304" pitchFamily="18" charset="0"/>
                <a:cs typeface="Times New Roman" panose="02020603050405020304" pitchFamily="18" charset="0"/>
              </a:rPr>
              <a:t>C.MÁC</a:t>
            </a:r>
          </a:p>
          <a:p>
            <a:pPr algn="ctr">
              <a:defRPr/>
            </a:pPr>
            <a:r>
              <a:rPr lang="en-US" sz="2000" b="1" dirty="0">
                <a:solidFill>
                  <a:srgbClr val="333399"/>
                </a:solidFill>
                <a:latin typeface="Times New Roman" panose="02020603050405020304" pitchFamily="18" charset="0"/>
                <a:cs typeface="Times New Roman" panose="02020603050405020304" pitchFamily="18" charset="0"/>
              </a:rPr>
              <a:t>05/05/1818 </a:t>
            </a:r>
          </a:p>
        </p:txBody>
      </p:sp>
      <p:sp>
        <p:nvSpPr>
          <p:cNvPr id="10" name="Minus 9"/>
          <p:cNvSpPr/>
          <p:nvPr/>
        </p:nvSpPr>
        <p:spPr>
          <a:xfrm>
            <a:off x="4434349" y="960139"/>
            <a:ext cx="2325188"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1" name="TextBox 1">
            <a:extLst>
              <a:ext uri="{FF2B5EF4-FFF2-40B4-BE49-F238E27FC236}">
                <a16:creationId xmlns="" xmlns:a16="http://schemas.microsoft.com/office/drawing/2014/main" id="{F101C2E0-4BD1-47EF-AC26-1631242B5BA3}"/>
              </a:ext>
            </a:extLst>
          </p:cNvPr>
          <p:cNvSpPr txBox="1">
            <a:spLocks noChangeArrowheads="1"/>
          </p:cNvSpPr>
          <p:nvPr/>
        </p:nvSpPr>
        <p:spPr bwMode="auto">
          <a:xfrm>
            <a:off x="1077837" y="129142"/>
            <a:ext cx="95730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dirty="0">
                <a:solidFill>
                  <a:srgbClr val="000000"/>
                </a:solidFill>
                <a:latin typeface="+mn-lt"/>
                <a:cs typeface="Times New Roman" charset="0"/>
              </a:rPr>
              <a:t>b. Những </a:t>
            </a:r>
            <a:r>
              <a:rPr lang="en-US" dirty="0" err="1">
                <a:solidFill>
                  <a:srgbClr val="000000"/>
                </a:solidFill>
                <a:latin typeface="+mn-lt"/>
                <a:cs typeface="Times New Roman" charset="0"/>
              </a:rPr>
              <a:t>thời</a:t>
            </a:r>
            <a:r>
              <a:rPr lang="en-US" dirty="0">
                <a:solidFill>
                  <a:srgbClr val="000000"/>
                </a:solidFill>
                <a:latin typeface="+mn-lt"/>
                <a:cs typeface="Times New Roman" charset="0"/>
              </a:rPr>
              <a:t> </a:t>
            </a:r>
            <a:r>
              <a:rPr lang="en-US" dirty="0" err="1">
                <a:solidFill>
                  <a:srgbClr val="000000"/>
                </a:solidFill>
                <a:latin typeface="+mn-lt"/>
                <a:cs typeface="Times New Roman" charset="0"/>
              </a:rPr>
              <a:t>kỳ</a:t>
            </a:r>
            <a:r>
              <a:rPr lang="en-US" dirty="0">
                <a:solidFill>
                  <a:srgbClr val="000000"/>
                </a:solidFill>
                <a:latin typeface="+mn-lt"/>
                <a:cs typeface="Times New Roman" charset="0"/>
              </a:rPr>
              <a:t> </a:t>
            </a:r>
            <a:r>
              <a:rPr lang="en-US" dirty="0" err="1">
                <a:solidFill>
                  <a:srgbClr val="000000"/>
                </a:solidFill>
                <a:latin typeface="+mn-lt"/>
                <a:cs typeface="Times New Roman" charset="0"/>
              </a:rPr>
              <a:t>chủ</a:t>
            </a:r>
            <a:r>
              <a:rPr lang="en-US" dirty="0">
                <a:solidFill>
                  <a:srgbClr val="000000"/>
                </a:solidFill>
                <a:latin typeface="+mn-lt"/>
                <a:cs typeface="Times New Roman" charset="0"/>
              </a:rPr>
              <a:t> </a:t>
            </a:r>
            <a:r>
              <a:rPr lang="en-US" dirty="0" err="1">
                <a:solidFill>
                  <a:srgbClr val="000000"/>
                </a:solidFill>
                <a:latin typeface="+mn-lt"/>
                <a:cs typeface="Times New Roman" charset="0"/>
              </a:rPr>
              <a:t>yếu</a:t>
            </a:r>
            <a:r>
              <a:rPr lang="en-US" dirty="0">
                <a:solidFill>
                  <a:srgbClr val="000000"/>
                </a:solidFill>
                <a:latin typeface="+mn-lt"/>
                <a:cs typeface="Times New Roman" charset="0"/>
              </a:rPr>
              <a:t> </a:t>
            </a:r>
            <a:r>
              <a:rPr lang="en-US" dirty="0" err="1">
                <a:solidFill>
                  <a:srgbClr val="000000"/>
                </a:solidFill>
                <a:latin typeface="+mn-lt"/>
                <a:cs typeface="Times New Roman" charset="0"/>
              </a:rPr>
              <a:t>trong</a:t>
            </a:r>
            <a:r>
              <a:rPr lang="en-US" dirty="0">
                <a:solidFill>
                  <a:srgbClr val="000000"/>
                </a:solidFill>
                <a:latin typeface="+mn-lt"/>
                <a:cs typeface="Times New Roman" charset="0"/>
              </a:rPr>
              <a:t> </a:t>
            </a:r>
            <a:r>
              <a:rPr lang="en-US" dirty="0" err="1">
                <a:solidFill>
                  <a:srgbClr val="000000"/>
                </a:solidFill>
                <a:latin typeface="+mn-lt"/>
                <a:cs typeface="Times New Roman" charset="0"/>
              </a:rPr>
              <a:t>sự</a:t>
            </a:r>
            <a:r>
              <a:rPr lang="en-US" dirty="0">
                <a:solidFill>
                  <a:srgbClr val="000000"/>
                </a:solidFill>
                <a:latin typeface="+mn-lt"/>
                <a:cs typeface="Times New Roman" charset="0"/>
              </a:rPr>
              <a:t> </a:t>
            </a:r>
            <a:r>
              <a:rPr lang="en-US" dirty="0" err="1">
                <a:solidFill>
                  <a:srgbClr val="000000"/>
                </a:solidFill>
                <a:latin typeface="+mn-lt"/>
                <a:cs typeface="Times New Roman" charset="0"/>
              </a:rPr>
              <a:t>hình</a:t>
            </a:r>
            <a:r>
              <a:rPr lang="en-US" dirty="0">
                <a:solidFill>
                  <a:srgbClr val="000000"/>
                </a:solidFill>
                <a:latin typeface="+mn-lt"/>
                <a:cs typeface="Times New Roman" charset="0"/>
              </a:rPr>
              <a:t> </a:t>
            </a:r>
            <a:r>
              <a:rPr lang="en-US" dirty="0" err="1">
                <a:solidFill>
                  <a:srgbClr val="000000"/>
                </a:solidFill>
                <a:latin typeface="+mn-lt"/>
                <a:cs typeface="Times New Roman" charset="0"/>
              </a:rPr>
              <a:t>thành</a:t>
            </a:r>
            <a:r>
              <a:rPr lang="en-US" dirty="0">
                <a:solidFill>
                  <a:srgbClr val="000000"/>
                </a:solidFill>
                <a:latin typeface="+mn-lt"/>
                <a:cs typeface="Times New Roman" charset="0"/>
              </a:rPr>
              <a:t> </a:t>
            </a:r>
            <a:r>
              <a:rPr lang="en-US" dirty="0" err="1">
                <a:solidFill>
                  <a:srgbClr val="000000"/>
                </a:solidFill>
                <a:latin typeface="+mn-lt"/>
                <a:cs typeface="Times New Roman" charset="0"/>
              </a:rPr>
              <a:t>và</a:t>
            </a:r>
            <a:r>
              <a:rPr lang="en-US" dirty="0">
                <a:solidFill>
                  <a:srgbClr val="000000"/>
                </a:solidFill>
                <a:latin typeface="+mn-lt"/>
                <a:cs typeface="Times New Roman" charset="0"/>
              </a:rPr>
              <a:t> </a:t>
            </a:r>
            <a:r>
              <a:rPr lang="en-US" dirty="0" err="1">
                <a:solidFill>
                  <a:srgbClr val="000000"/>
                </a:solidFill>
                <a:latin typeface="+mn-lt"/>
                <a:cs typeface="Times New Roman" charset="0"/>
              </a:rPr>
              <a:t>phát</a:t>
            </a:r>
            <a:r>
              <a:rPr lang="en-US" dirty="0">
                <a:solidFill>
                  <a:srgbClr val="000000"/>
                </a:solidFill>
                <a:latin typeface="+mn-lt"/>
                <a:cs typeface="Times New Roman" charset="0"/>
              </a:rPr>
              <a:t> </a:t>
            </a:r>
            <a:r>
              <a:rPr lang="en-US" dirty="0" err="1">
                <a:solidFill>
                  <a:srgbClr val="000000"/>
                </a:solidFill>
                <a:latin typeface="+mn-lt"/>
                <a:cs typeface="Times New Roman" charset="0"/>
              </a:rPr>
              <a:t>triển</a:t>
            </a:r>
            <a:r>
              <a:rPr lang="en-US" dirty="0">
                <a:solidFill>
                  <a:srgbClr val="000000"/>
                </a:solidFill>
                <a:latin typeface="+mn-lt"/>
                <a:cs typeface="Times New Roman" charset="0"/>
              </a:rPr>
              <a:t> </a:t>
            </a:r>
            <a:r>
              <a:rPr lang="en-US" dirty="0" err="1">
                <a:solidFill>
                  <a:srgbClr val="000000"/>
                </a:solidFill>
                <a:latin typeface="+mn-lt"/>
                <a:cs typeface="Times New Roman" charset="0"/>
              </a:rPr>
              <a:t>của</a:t>
            </a:r>
            <a:r>
              <a:rPr lang="en-US" dirty="0">
                <a:solidFill>
                  <a:srgbClr val="000000"/>
                </a:solidFill>
                <a:latin typeface="+mn-lt"/>
                <a:cs typeface="Times New Roman" charset="0"/>
              </a:rPr>
              <a:t> </a:t>
            </a:r>
            <a:r>
              <a:rPr lang="en-US" dirty="0" err="1">
                <a:solidFill>
                  <a:srgbClr val="000000"/>
                </a:solidFill>
                <a:latin typeface="+mn-lt"/>
                <a:cs typeface="Times New Roman" pitchFamily="18" charset="0"/>
              </a:rPr>
              <a:t>triết</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học</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Mác</a:t>
            </a:r>
            <a:r>
              <a:rPr lang="en-US" dirty="0">
                <a:solidFill>
                  <a:srgbClr val="000000"/>
                </a:solidFill>
                <a:latin typeface="+mn-lt"/>
                <a:cs typeface="Times New Roman" pitchFamily="18" charset="0"/>
              </a:rPr>
              <a:t> </a:t>
            </a:r>
          </a:p>
        </p:txBody>
      </p:sp>
    </p:spTree>
    <p:extLst>
      <p:ext uri="{BB962C8B-B14F-4D97-AF65-F5344CB8AC3E}">
        <p14:creationId xmlns:p14="http://schemas.microsoft.com/office/powerpoint/2010/main" val="257376027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8037871" cy="6858000"/>
          </a:xfrm>
          <a:prstGeom prst="rect">
            <a:avLst/>
          </a:prstGeom>
        </p:spPr>
      </p:pic>
      <p:sp>
        <p:nvSpPr>
          <p:cNvPr id="3" name="Text Box 78"/>
          <p:cNvSpPr txBox="1">
            <a:spLocks noChangeArrowheads="1"/>
          </p:cNvSpPr>
          <p:nvPr/>
        </p:nvSpPr>
        <p:spPr bwMode="gray">
          <a:xfrm>
            <a:off x="1960935" y="4766179"/>
            <a:ext cx="252028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000" dirty="0">
                <a:solidFill>
                  <a:srgbClr val="990099"/>
                </a:solidFill>
                <a:latin typeface="Times New Roman" panose="02020603050405020304" pitchFamily="18" charset="0"/>
                <a:cs typeface="Times New Roman" panose="02020603050405020304" pitchFamily="18" charset="0"/>
              </a:rPr>
              <a:t>PH.ĂNGGHEN</a:t>
            </a:r>
          </a:p>
          <a:p>
            <a:pPr algn="ctr">
              <a:defRPr/>
            </a:pPr>
            <a:r>
              <a:rPr lang="en-US" sz="2000" dirty="0">
                <a:solidFill>
                  <a:srgbClr val="990099"/>
                </a:solidFill>
                <a:latin typeface="Times New Roman" panose="02020603050405020304" pitchFamily="18" charset="0"/>
                <a:cs typeface="Times New Roman" panose="02020603050405020304" pitchFamily="18" charset="0"/>
              </a:rPr>
              <a:t>28/11/1820</a:t>
            </a:r>
          </a:p>
        </p:txBody>
      </p:sp>
      <p:sp>
        <p:nvSpPr>
          <p:cNvPr id="4" name="Text Box 78"/>
          <p:cNvSpPr txBox="1">
            <a:spLocks noChangeArrowheads="1"/>
          </p:cNvSpPr>
          <p:nvPr/>
        </p:nvSpPr>
        <p:spPr bwMode="gray">
          <a:xfrm>
            <a:off x="5290849" y="2675997"/>
            <a:ext cx="6402984" cy="707886"/>
          </a:xfrm>
          <a:prstGeom prst="rect">
            <a:avLst/>
          </a:prstGeom>
          <a:ln/>
        </p:spPr>
        <p:style>
          <a:lnRef idx="2">
            <a:schemeClr val="accent3"/>
          </a:lnRef>
          <a:fillRef idx="1">
            <a:schemeClr val="lt1"/>
          </a:fillRef>
          <a:effectRef idx="0">
            <a:schemeClr val="accent3"/>
          </a:effectRef>
          <a:fontRef idx="minor">
            <a:schemeClr val="dk1"/>
          </a:fontRef>
        </p:style>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ü"/>
              <a:defRPr/>
            </a:pPr>
            <a:r>
              <a:rPr lang="en-US" sz="2000" b="1" dirty="0" err="1">
                <a:solidFill>
                  <a:srgbClr val="CC0066"/>
                </a:solidFill>
                <a:latin typeface="Arial" panose="020B0604020202020204" pitchFamily="34" charset="0"/>
                <a:cs typeface="Arial" panose="020B0604020202020204" pitchFamily="34" charset="0"/>
              </a:rPr>
              <a:t>Tháng</a:t>
            </a:r>
            <a:r>
              <a:rPr lang="en-US" sz="2000" b="1" dirty="0">
                <a:solidFill>
                  <a:srgbClr val="CC0066"/>
                </a:solidFill>
                <a:latin typeface="Arial" panose="020B0604020202020204" pitchFamily="34" charset="0"/>
                <a:cs typeface="Arial" panose="020B0604020202020204" pitchFamily="34" charset="0"/>
              </a:rPr>
              <a:t> 3 – 1842:</a:t>
            </a:r>
            <a:r>
              <a:rPr lang="en-US" sz="2000" b="1"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Xuất</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bản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cuốn</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Sêlinh</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và</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việc</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Chúa</a:t>
            </a:r>
            <a:r>
              <a:rPr lang="en-US" sz="2000" dirty="0">
                <a:solidFill>
                  <a:srgbClr val="3333CC"/>
                </a:solidFill>
                <a:latin typeface="Arial" panose="020B0604020202020204" pitchFamily="34" charset="0"/>
                <a:cs typeface="Arial" panose="020B0604020202020204" pitchFamily="34" charset="0"/>
              </a:rPr>
              <a:t> </a:t>
            </a:r>
            <a:r>
              <a:rPr lang="en-US" sz="2000" dirty="0" err="1">
                <a:solidFill>
                  <a:srgbClr val="3333CC"/>
                </a:solidFill>
                <a:latin typeface="Arial" panose="020B0604020202020204" pitchFamily="34" charset="0"/>
                <a:cs typeface="Arial" panose="020B0604020202020204" pitchFamily="34" charset="0"/>
              </a:rPr>
              <a:t>truyền</a:t>
            </a:r>
            <a:r>
              <a:rPr lang="en-US" sz="2000" dirty="0">
                <a:solidFill>
                  <a:srgbClr val="3333CC"/>
                </a:solidFill>
                <a:latin typeface="Arial" panose="020B0604020202020204" pitchFamily="34" charset="0"/>
                <a:cs typeface="Arial" panose="020B0604020202020204" pitchFamily="34" charset="0"/>
              </a:rPr>
              <a:t>.</a:t>
            </a:r>
          </a:p>
        </p:txBody>
      </p:sp>
      <p:sp>
        <p:nvSpPr>
          <p:cNvPr id="5" name="Text Box 78"/>
          <p:cNvSpPr txBox="1">
            <a:spLocks noChangeArrowheads="1"/>
          </p:cNvSpPr>
          <p:nvPr/>
        </p:nvSpPr>
        <p:spPr bwMode="gray">
          <a:xfrm>
            <a:off x="5290849" y="3790218"/>
            <a:ext cx="6402984" cy="1015663"/>
          </a:xfrm>
          <a:prstGeom prst="rect">
            <a:avLst/>
          </a:prstGeom>
          <a:ln/>
        </p:spPr>
        <p:style>
          <a:lnRef idx="2">
            <a:schemeClr val="accent3"/>
          </a:lnRef>
          <a:fillRef idx="1">
            <a:schemeClr val="lt1"/>
          </a:fillRef>
          <a:effectRef idx="0">
            <a:schemeClr val="accent3"/>
          </a:effectRef>
          <a:fontRef idx="minor">
            <a:schemeClr val="dk1"/>
          </a:fontRef>
        </p:style>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ü"/>
              <a:defRPr/>
            </a:pPr>
            <a:r>
              <a:rPr lang="en-US" sz="2000" b="1" dirty="0" err="1">
                <a:solidFill>
                  <a:srgbClr val="3333CC"/>
                </a:solidFill>
                <a:latin typeface="Arial" panose="020B0604020202020204" pitchFamily="34" charset="0"/>
                <a:cs typeface="Arial" panose="020B0604020202020204" pitchFamily="34" charset="0"/>
              </a:rPr>
              <a:t>Năm</a:t>
            </a:r>
            <a:r>
              <a:rPr lang="en-US" sz="2000" b="1" dirty="0">
                <a:solidFill>
                  <a:srgbClr val="3333CC"/>
                </a:solidFill>
                <a:latin typeface="Arial" panose="020B0604020202020204" pitchFamily="34" charset="0"/>
                <a:cs typeface="Arial" panose="020B0604020202020204" pitchFamily="34" charset="0"/>
              </a:rPr>
              <a:t> 1844:</a:t>
            </a:r>
            <a:r>
              <a:rPr lang="en-US" sz="2000" dirty="0">
                <a:solidFill>
                  <a:srgbClr val="FF0066"/>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Phác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thảo</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góp</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phần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phê</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phán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kinh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tế</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chính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trị</a:t>
            </a:r>
            <a:r>
              <a:rPr lang="en-US" sz="2000" dirty="0">
                <a:solidFill>
                  <a:srgbClr val="002060"/>
                </a:solidFill>
                <a:latin typeface="Arial" panose="020B0604020202020204" pitchFamily="34" charset="0"/>
                <a:cs typeface="Arial" panose="020B0604020202020204" pitchFamily="34" charset="0"/>
              </a:rPr>
              <a:t> học, </a:t>
            </a:r>
            <a:r>
              <a:rPr lang="en-US" sz="2000" dirty="0" err="1">
                <a:solidFill>
                  <a:srgbClr val="002060"/>
                </a:solidFill>
                <a:latin typeface="Arial" panose="020B0604020202020204" pitchFamily="34" charset="0"/>
                <a:cs typeface="Arial" panose="020B0604020202020204" pitchFamily="34" charset="0"/>
              </a:rPr>
              <a:t>Tình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cảnh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nước</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Anh</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Tômat</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Cáclây</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Quá</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khứ</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và</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hiện</a:t>
            </a:r>
            <a:r>
              <a:rPr lang="en-US" sz="2000" dirty="0">
                <a:solidFill>
                  <a:srgbClr val="002060"/>
                </a:solidFill>
                <a:latin typeface="Arial" panose="020B0604020202020204" pitchFamily="34" charset="0"/>
                <a:cs typeface="Arial" panose="020B0604020202020204" pitchFamily="34" charset="0"/>
              </a:rPr>
              <a:t> </a:t>
            </a:r>
            <a:r>
              <a:rPr lang="en-US" sz="2000" dirty="0" err="1">
                <a:solidFill>
                  <a:srgbClr val="002060"/>
                </a:solidFill>
                <a:latin typeface="Arial" panose="020B0604020202020204" pitchFamily="34" charset="0"/>
                <a:cs typeface="Arial" panose="020B0604020202020204" pitchFamily="34" charset="0"/>
              </a:rPr>
              <a:t>tại</a:t>
            </a:r>
            <a:r>
              <a:rPr lang="en-US" sz="2000" dirty="0">
                <a:solidFill>
                  <a:srgbClr val="002060"/>
                </a:solidFill>
                <a:latin typeface="Arial" panose="020B0604020202020204" pitchFamily="34" charset="0"/>
                <a:cs typeface="Arial" panose="020B0604020202020204" pitchFamily="34" charset="0"/>
              </a:rPr>
              <a:t>.</a:t>
            </a:r>
          </a:p>
        </p:txBody>
      </p:sp>
      <p:sp>
        <p:nvSpPr>
          <p:cNvPr id="6" name="Text Box 78"/>
          <p:cNvSpPr txBox="1">
            <a:spLocks noChangeArrowheads="1"/>
          </p:cNvSpPr>
          <p:nvPr/>
        </p:nvSpPr>
        <p:spPr bwMode="gray">
          <a:xfrm>
            <a:off x="5290849" y="5304258"/>
            <a:ext cx="6402984" cy="1015663"/>
          </a:xfrm>
          <a:prstGeom prst="rect">
            <a:avLst/>
          </a:prstGeom>
          <a:ln/>
        </p:spPr>
        <p:style>
          <a:lnRef idx="2">
            <a:schemeClr val="accent3"/>
          </a:lnRef>
          <a:fillRef idx="1">
            <a:schemeClr val="lt1"/>
          </a:fillRef>
          <a:effectRef idx="0">
            <a:schemeClr val="accent3"/>
          </a:effectRef>
          <a:fontRef idx="minor">
            <a:schemeClr val="dk1"/>
          </a:fontRef>
        </p:style>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ü"/>
              <a:defRPr/>
            </a:pPr>
            <a:r>
              <a:rPr lang="en-US" sz="2000" b="1" dirty="0" err="1">
                <a:solidFill>
                  <a:srgbClr val="FF0066"/>
                </a:solidFill>
                <a:latin typeface="Arial" panose="020B0604020202020204" pitchFamily="34" charset="0"/>
                <a:cs typeface="Arial" panose="020B0604020202020204" pitchFamily="34" charset="0"/>
              </a:rPr>
              <a:t>Tháng</a:t>
            </a:r>
            <a:r>
              <a:rPr lang="en-US" sz="2000" b="1" dirty="0">
                <a:solidFill>
                  <a:srgbClr val="FF0066"/>
                </a:solidFill>
                <a:latin typeface="Arial" panose="020B0604020202020204" pitchFamily="34" charset="0"/>
                <a:cs typeface="Arial" panose="020B0604020202020204" pitchFamily="34" charset="0"/>
              </a:rPr>
              <a:t> 8/1844</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Gặp</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Mác</a:t>
            </a:r>
            <a:r>
              <a:rPr lang="en-US" sz="2000" dirty="0">
                <a:solidFill>
                  <a:srgbClr val="006600"/>
                </a:solidFill>
                <a:latin typeface="Arial" panose="020B0604020202020204" pitchFamily="34" charset="0"/>
                <a:cs typeface="Arial" panose="020B0604020202020204" pitchFamily="34" charset="0"/>
              </a:rPr>
              <a:t> ở Paris, </a:t>
            </a:r>
            <a:r>
              <a:rPr lang="en-US" sz="2000" dirty="0" err="1">
                <a:solidFill>
                  <a:srgbClr val="006600"/>
                </a:solidFill>
                <a:latin typeface="Arial" panose="020B0604020202020204" pitchFamily="34" charset="0"/>
                <a:cs typeface="Arial" panose="020B0604020202020204" pitchFamily="34" charset="0"/>
              </a:rPr>
              <a:t>cùng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nhau</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xây</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dựng</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quan</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điểm</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duy</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vật</a:t>
            </a:r>
            <a:r>
              <a:rPr lang="en-US" sz="2000" dirty="0">
                <a:solidFill>
                  <a:srgbClr val="006600"/>
                </a:solidFill>
                <a:latin typeface="Arial" panose="020B0604020202020204" pitchFamily="34" charset="0"/>
                <a:cs typeface="Arial" panose="020B0604020202020204" pitchFamily="34" charset="0"/>
              </a:rPr>
              <a:t> biện chứng </a:t>
            </a:r>
            <a:r>
              <a:rPr lang="en-US" sz="2000" dirty="0" err="1">
                <a:solidFill>
                  <a:srgbClr val="006600"/>
                </a:solidFill>
                <a:latin typeface="Arial" panose="020B0604020202020204" pitchFamily="34" charset="0"/>
                <a:cs typeface="Arial" panose="020B0604020202020204" pitchFamily="34" charset="0"/>
              </a:rPr>
              <a:t>và</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tư</a:t>
            </a:r>
            <a:r>
              <a:rPr lang="en-US" sz="2000" dirty="0">
                <a:solidFill>
                  <a:srgbClr val="006600"/>
                </a:solidFill>
                <a:latin typeface="Arial" panose="020B0604020202020204" pitchFamily="34" charset="0"/>
                <a:cs typeface="Arial" panose="020B0604020202020204" pitchFamily="34" charset="0"/>
              </a:rPr>
              <a:t> </a:t>
            </a:r>
            <a:r>
              <a:rPr lang="en-US" sz="2000" dirty="0" err="1">
                <a:solidFill>
                  <a:srgbClr val="006600"/>
                </a:solidFill>
                <a:latin typeface="Arial" panose="020B0604020202020204" pitchFamily="34" charset="0"/>
                <a:cs typeface="Arial" panose="020B0604020202020204" pitchFamily="34" charset="0"/>
              </a:rPr>
              <a:t>tưởng</a:t>
            </a:r>
            <a:r>
              <a:rPr lang="en-US" sz="2000" dirty="0">
                <a:solidFill>
                  <a:srgbClr val="006600"/>
                </a:solidFill>
                <a:latin typeface="Arial" panose="020B0604020202020204" pitchFamily="34" charset="0"/>
                <a:cs typeface="Arial" panose="020B0604020202020204" pitchFamily="34" charset="0"/>
              </a:rPr>
              <a:t> CSCN.</a:t>
            </a:r>
          </a:p>
        </p:txBody>
      </p:sp>
      <p:pic>
        <p:nvPicPr>
          <p:cNvPr id="7" name="Content Placeholder 5" descr="Engels 1.jpg"/>
          <p:cNvPicPr>
            <a:picLocks noChangeAspect="1"/>
          </p:cNvPicPr>
          <p:nvPr/>
        </p:nvPicPr>
        <p:blipFill rotWithShape="1">
          <a:blip r:embed="rId3">
            <a:extLst>
              <a:ext uri="{28A0092B-C50C-407E-A947-70E740481C1C}">
                <a14:useLocalDpi xmlns:a14="http://schemas.microsoft.com/office/drawing/2010/main" val="0"/>
              </a:ext>
            </a:extLst>
          </a:blip>
          <a:srcRect l="-52442" r="-52442"/>
          <a:stretch/>
        </p:blipFill>
        <p:spPr>
          <a:xfrm>
            <a:off x="718782" y="1372831"/>
            <a:ext cx="4572067" cy="3393348"/>
          </a:xfrm>
          <a:prstGeom prst="rect">
            <a:avLst/>
          </a:prstGeom>
          <a:ln>
            <a:noFill/>
          </a:ln>
          <a:effectLst>
            <a:softEdge rad="112500"/>
          </a:effectLst>
        </p:spPr>
      </p:pic>
      <p:sp>
        <p:nvSpPr>
          <p:cNvPr id="8" name="Rectangle 7"/>
          <p:cNvSpPr/>
          <p:nvPr/>
        </p:nvSpPr>
        <p:spPr>
          <a:xfrm>
            <a:off x="4933406" y="1537607"/>
            <a:ext cx="6992003" cy="707886"/>
          </a:xfrm>
          <a:prstGeom prst="rect">
            <a:avLst/>
          </a:prstGeom>
        </p:spPr>
        <p:txBody>
          <a:bodyPr wrap="square">
            <a:spAutoFit/>
          </a:bodyPr>
          <a:lstStyle/>
          <a:p>
            <a:pPr marL="285750" indent="-285750" algn="ctr">
              <a:buFont typeface="Wingdings" panose="05000000000000000000" pitchFamily="2" charset="2"/>
              <a:buChar char="§"/>
            </a:pPr>
            <a:r>
              <a:rPr lang="en-US" sz="2000" b="1" dirty="0" err="1">
                <a:solidFill>
                  <a:srgbClr val="7030A0"/>
                </a:solidFill>
                <a:latin typeface="Arial" panose="020B0604020202020204" pitchFamily="34" charset="0"/>
                <a:cs typeface="Arial" panose="020B0604020202020204" pitchFamily="34" charset="0"/>
              </a:rPr>
              <a:t>Thời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kỳ</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hình</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thành</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tư</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tưởng</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triết</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học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với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bước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quá</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độ</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từ</a:t>
            </a:r>
            <a:r>
              <a:rPr lang="en-US" sz="2000" b="1" dirty="0">
                <a:solidFill>
                  <a:srgbClr val="7030A0"/>
                </a:solidFill>
                <a:latin typeface="Arial" panose="020B0604020202020204" pitchFamily="34" charset="0"/>
                <a:cs typeface="Arial" panose="020B0604020202020204" pitchFamily="34" charset="0"/>
              </a:rPr>
              <a:t> CNDT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DCCM sang CNDV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CNCS</a:t>
            </a:r>
            <a:endParaRPr lang="en-US" sz="2000" dirty="0">
              <a:solidFill>
                <a:srgbClr val="7030A0"/>
              </a:solidFill>
            </a:endParaRPr>
          </a:p>
        </p:txBody>
      </p:sp>
      <p:sp>
        <p:nvSpPr>
          <p:cNvPr id="9" name="Minus 8"/>
          <p:cNvSpPr/>
          <p:nvPr/>
        </p:nvSpPr>
        <p:spPr>
          <a:xfrm>
            <a:off x="5026171" y="1060318"/>
            <a:ext cx="2325188"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1">
            <a:extLst>
              <a:ext uri="{FF2B5EF4-FFF2-40B4-BE49-F238E27FC236}">
                <a16:creationId xmlns="" xmlns:a16="http://schemas.microsoft.com/office/drawing/2014/main" id="{53B986A4-409A-4B3A-A13D-43D5CD12F299}"/>
              </a:ext>
            </a:extLst>
          </p:cNvPr>
          <p:cNvSpPr txBox="1">
            <a:spLocks noChangeArrowheads="1"/>
          </p:cNvSpPr>
          <p:nvPr/>
        </p:nvSpPr>
        <p:spPr bwMode="auto">
          <a:xfrm>
            <a:off x="1749286" y="194245"/>
            <a:ext cx="910517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dirty="0">
                <a:solidFill>
                  <a:srgbClr val="000000"/>
                </a:solidFill>
                <a:latin typeface="+mn-lt"/>
                <a:cs typeface="Times New Roman" charset="0"/>
              </a:rPr>
              <a:t>b. Những </a:t>
            </a:r>
            <a:r>
              <a:rPr lang="en-US" dirty="0" err="1">
                <a:solidFill>
                  <a:srgbClr val="000000"/>
                </a:solidFill>
                <a:latin typeface="+mn-lt"/>
                <a:cs typeface="Times New Roman" charset="0"/>
              </a:rPr>
              <a:t>thời</a:t>
            </a:r>
            <a:r>
              <a:rPr lang="en-US" dirty="0">
                <a:solidFill>
                  <a:srgbClr val="000000"/>
                </a:solidFill>
                <a:latin typeface="+mn-lt"/>
                <a:cs typeface="Times New Roman" charset="0"/>
              </a:rPr>
              <a:t> </a:t>
            </a:r>
            <a:r>
              <a:rPr lang="en-US" dirty="0" err="1">
                <a:solidFill>
                  <a:srgbClr val="000000"/>
                </a:solidFill>
                <a:latin typeface="+mn-lt"/>
                <a:cs typeface="Times New Roman" charset="0"/>
              </a:rPr>
              <a:t>kỳ</a:t>
            </a:r>
            <a:r>
              <a:rPr lang="en-US" dirty="0">
                <a:solidFill>
                  <a:srgbClr val="000000"/>
                </a:solidFill>
                <a:latin typeface="+mn-lt"/>
                <a:cs typeface="Times New Roman" charset="0"/>
              </a:rPr>
              <a:t> </a:t>
            </a:r>
            <a:r>
              <a:rPr lang="en-US" dirty="0" err="1">
                <a:solidFill>
                  <a:srgbClr val="000000"/>
                </a:solidFill>
                <a:latin typeface="+mn-lt"/>
                <a:cs typeface="Times New Roman" charset="0"/>
              </a:rPr>
              <a:t>chủ</a:t>
            </a:r>
            <a:r>
              <a:rPr lang="en-US" dirty="0">
                <a:solidFill>
                  <a:srgbClr val="000000"/>
                </a:solidFill>
                <a:latin typeface="+mn-lt"/>
                <a:cs typeface="Times New Roman" charset="0"/>
              </a:rPr>
              <a:t> </a:t>
            </a:r>
            <a:r>
              <a:rPr lang="en-US" dirty="0" err="1">
                <a:solidFill>
                  <a:srgbClr val="000000"/>
                </a:solidFill>
                <a:latin typeface="+mn-lt"/>
                <a:cs typeface="Times New Roman" charset="0"/>
              </a:rPr>
              <a:t>yếu</a:t>
            </a:r>
            <a:r>
              <a:rPr lang="en-US" dirty="0">
                <a:solidFill>
                  <a:srgbClr val="000000"/>
                </a:solidFill>
                <a:latin typeface="+mn-lt"/>
                <a:cs typeface="Times New Roman" charset="0"/>
              </a:rPr>
              <a:t> </a:t>
            </a:r>
            <a:r>
              <a:rPr lang="en-US" dirty="0" err="1">
                <a:solidFill>
                  <a:srgbClr val="000000"/>
                </a:solidFill>
                <a:latin typeface="+mn-lt"/>
                <a:cs typeface="Times New Roman" charset="0"/>
              </a:rPr>
              <a:t>trong</a:t>
            </a:r>
            <a:r>
              <a:rPr lang="en-US" dirty="0">
                <a:solidFill>
                  <a:srgbClr val="000000"/>
                </a:solidFill>
                <a:latin typeface="+mn-lt"/>
                <a:cs typeface="Times New Roman" charset="0"/>
              </a:rPr>
              <a:t> </a:t>
            </a:r>
            <a:r>
              <a:rPr lang="en-US" dirty="0" err="1">
                <a:solidFill>
                  <a:srgbClr val="000000"/>
                </a:solidFill>
                <a:latin typeface="+mn-lt"/>
                <a:cs typeface="Times New Roman" charset="0"/>
              </a:rPr>
              <a:t>sự</a:t>
            </a:r>
            <a:r>
              <a:rPr lang="en-US" dirty="0">
                <a:solidFill>
                  <a:srgbClr val="000000"/>
                </a:solidFill>
                <a:latin typeface="+mn-lt"/>
                <a:cs typeface="Times New Roman" charset="0"/>
              </a:rPr>
              <a:t> </a:t>
            </a:r>
            <a:r>
              <a:rPr lang="en-US" dirty="0" err="1">
                <a:solidFill>
                  <a:srgbClr val="000000"/>
                </a:solidFill>
                <a:latin typeface="+mn-lt"/>
                <a:cs typeface="Times New Roman" charset="0"/>
              </a:rPr>
              <a:t>hình</a:t>
            </a:r>
            <a:r>
              <a:rPr lang="en-US" dirty="0">
                <a:solidFill>
                  <a:srgbClr val="000000"/>
                </a:solidFill>
                <a:latin typeface="+mn-lt"/>
                <a:cs typeface="Times New Roman" charset="0"/>
              </a:rPr>
              <a:t> </a:t>
            </a:r>
            <a:r>
              <a:rPr lang="en-US" dirty="0" err="1">
                <a:solidFill>
                  <a:srgbClr val="000000"/>
                </a:solidFill>
                <a:latin typeface="+mn-lt"/>
                <a:cs typeface="Times New Roman" charset="0"/>
              </a:rPr>
              <a:t>thành</a:t>
            </a:r>
            <a:r>
              <a:rPr lang="en-US" dirty="0">
                <a:solidFill>
                  <a:srgbClr val="000000"/>
                </a:solidFill>
                <a:latin typeface="+mn-lt"/>
                <a:cs typeface="Times New Roman" charset="0"/>
              </a:rPr>
              <a:t> </a:t>
            </a:r>
            <a:r>
              <a:rPr lang="en-US" dirty="0" err="1">
                <a:solidFill>
                  <a:srgbClr val="000000"/>
                </a:solidFill>
                <a:latin typeface="+mn-lt"/>
                <a:cs typeface="Times New Roman" charset="0"/>
              </a:rPr>
              <a:t>và</a:t>
            </a:r>
            <a:r>
              <a:rPr lang="en-US" dirty="0">
                <a:solidFill>
                  <a:srgbClr val="000000"/>
                </a:solidFill>
                <a:latin typeface="+mn-lt"/>
                <a:cs typeface="Times New Roman" charset="0"/>
              </a:rPr>
              <a:t> </a:t>
            </a:r>
            <a:r>
              <a:rPr lang="en-US" dirty="0" err="1">
                <a:solidFill>
                  <a:srgbClr val="000000"/>
                </a:solidFill>
                <a:latin typeface="+mn-lt"/>
                <a:cs typeface="Times New Roman" charset="0"/>
              </a:rPr>
              <a:t>phát</a:t>
            </a:r>
            <a:r>
              <a:rPr lang="en-US" dirty="0">
                <a:solidFill>
                  <a:srgbClr val="000000"/>
                </a:solidFill>
                <a:latin typeface="+mn-lt"/>
                <a:cs typeface="Times New Roman" charset="0"/>
              </a:rPr>
              <a:t> </a:t>
            </a:r>
            <a:r>
              <a:rPr lang="en-US" dirty="0" err="1">
                <a:solidFill>
                  <a:srgbClr val="000000"/>
                </a:solidFill>
                <a:latin typeface="+mn-lt"/>
                <a:cs typeface="Times New Roman" charset="0"/>
              </a:rPr>
              <a:t>triển</a:t>
            </a:r>
            <a:r>
              <a:rPr lang="en-US" dirty="0">
                <a:solidFill>
                  <a:srgbClr val="000000"/>
                </a:solidFill>
                <a:latin typeface="+mn-lt"/>
                <a:cs typeface="Times New Roman" charset="0"/>
              </a:rPr>
              <a:t> </a:t>
            </a:r>
            <a:r>
              <a:rPr lang="en-US" dirty="0" err="1">
                <a:solidFill>
                  <a:srgbClr val="000000"/>
                </a:solidFill>
                <a:latin typeface="+mn-lt"/>
                <a:cs typeface="Times New Roman" charset="0"/>
              </a:rPr>
              <a:t>của</a:t>
            </a:r>
            <a:r>
              <a:rPr lang="en-US" dirty="0">
                <a:solidFill>
                  <a:srgbClr val="000000"/>
                </a:solidFill>
                <a:latin typeface="+mn-lt"/>
                <a:cs typeface="Times New Roman" charset="0"/>
              </a:rPr>
              <a:t> </a:t>
            </a:r>
            <a:r>
              <a:rPr lang="en-US" dirty="0" err="1">
                <a:solidFill>
                  <a:srgbClr val="000000"/>
                </a:solidFill>
                <a:latin typeface="+mn-lt"/>
                <a:cs typeface="Times New Roman" pitchFamily="18" charset="0"/>
              </a:rPr>
              <a:t>triết</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học</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Mác</a:t>
            </a:r>
            <a:r>
              <a:rPr lang="en-US" dirty="0">
                <a:solidFill>
                  <a:srgbClr val="000000"/>
                </a:solidFill>
                <a:latin typeface="+mn-lt"/>
                <a:cs typeface="Times New Roman" pitchFamily="18" charset="0"/>
              </a:rPr>
              <a:t> </a:t>
            </a:r>
          </a:p>
        </p:txBody>
      </p:sp>
    </p:spTree>
    <p:extLst>
      <p:ext uri="{BB962C8B-B14F-4D97-AF65-F5344CB8AC3E}">
        <p14:creationId xmlns:p14="http://schemas.microsoft.com/office/powerpoint/2010/main" val="113343377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Colorful Birthday PPT Slides | Powerpoint template free, Colorful birthday,  Powerpoi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338945"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2212959" y="1414295"/>
            <a:ext cx="9757309" cy="461665"/>
          </a:xfrm>
          <a:prstGeom prst="rect">
            <a:avLst/>
          </a:prstGeom>
        </p:spPr>
        <p:txBody>
          <a:bodyPr wrap="square">
            <a:spAutoFit/>
          </a:bodyPr>
          <a:lstStyle/>
          <a:p>
            <a:pPr marL="285750" indent="-285750">
              <a:buFont typeface="Wingdings" panose="05000000000000000000" pitchFamily="2" charset="2"/>
              <a:buChar char="§"/>
            </a:pPr>
            <a:r>
              <a:rPr lang="en-US" sz="2400" b="1" dirty="0" err="1">
                <a:solidFill>
                  <a:srgbClr val="7030A0"/>
                </a:solidFill>
                <a:latin typeface="Arial" panose="020B0604020202020204" pitchFamily="34" charset="0"/>
                <a:cs typeface="Arial" panose="020B0604020202020204" pitchFamily="34" charset="0"/>
              </a:rPr>
              <a:t>Thời</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kỳ</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đề</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xuất</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những</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nguyên</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lý</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triết</a:t>
            </a:r>
            <a:r>
              <a:rPr lang="en-US" sz="2400" b="1" dirty="0">
                <a:solidFill>
                  <a:srgbClr val="7030A0"/>
                </a:solidFill>
                <a:latin typeface="Arial" panose="020B0604020202020204" pitchFamily="34" charset="0"/>
                <a:cs typeface="Arial" panose="020B0604020202020204" pitchFamily="34" charset="0"/>
              </a:rPr>
              <a:t> </a:t>
            </a:r>
            <a:r>
              <a:rPr lang="en-US" sz="2400" b="1" dirty="0" err="1">
                <a:solidFill>
                  <a:srgbClr val="7030A0"/>
                </a:solidFill>
                <a:latin typeface="Arial" panose="020B0604020202020204" pitchFamily="34" charset="0"/>
                <a:cs typeface="Arial" panose="020B0604020202020204" pitchFamily="34" charset="0"/>
              </a:rPr>
              <a:t>học</a:t>
            </a:r>
            <a:r>
              <a:rPr lang="en-US" sz="2400" b="1" dirty="0">
                <a:solidFill>
                  <a:srgbClr val="7030A0"/>
                </a:solidFill>
                <a:latin typeface="Arial" panose="020B0604020202020204" pitchFamily="34" charset="0"/>
                <a:cs typeface="Arial" panose="020B0604020202020204" pitchFamily="34" charset="0"/>
              </a:rPr>
              <a:t>  DVBC </a:t>
            </a:r>
            <a:r>
              <a:rPr lang="en-US" sz="2400" b="1" dirty="0" err="1">
                <a:solidFill>
                  <a:srgbClr val="7030A0"/>
                </a:solidFill>
                <a:latin typeface="Arial" panose="020B0604020202020204" pitchFamily="34" charset="0"/>
                <a:cs typeface="Arial" panose="020B0604020202020204" pitchFamily="34" charset="0"/>
              </a:rPr>
              <a:t>và</a:t>
            </a:r>
            <a:r>
              <a:rPr lang="en-US" sz="2400" b="1" dirty="0">
                <a:solidFill>
                  <a:srgbClr val="7030A0"/>
                </a:solidFill>
                <a:latin typeface="Arial" panose="020B0604020202020204" pitchFamily="34" charset="0"/>
                <a:cs typeface="Arial" panose="020B0604020202020204" pitchFamily="34" charset="0"/>
              </a:rPr>
              <a:t> DVLS</a:t>
            </a:r>
            <a:endParaRPr lang="en-US" sz="2400" dirty="0">
              <a:solidFill>
                <a:srgbClr val="7030A0"/>
              </a:solidFill>
            </a:endParaRPr>
          </a:p>
        </p:txBody>
      </p:sp>
      <p:sp>
        <p:nvSpPr>
          <p:cNvPr id="4" name="Content Placeholder 2"/>
          <p:cNvSpPr txBox="1">
            <a:spLocks/>
          </p:cNvSpPr>
          <p:nvPr/>
        </p:nvSpPr>
        <p:spPr>
          <a:xfrm>
            <a:off x="2853054" y="2304526"/>
            <a:ext cx="9117213" cy="4044759"/>
          </a:xfrm>
          <a:prstGeom prst="rect">
            <a:avLst/>
          </a:prstGeom>
        </p:spPr>
        <p:txBody>
          <a:bodyPr>
            <a:normAutofit/>
          </a:bodyPr>
          <a:lst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b="1" dirty="0" err="1">
                <a:solidFill>
                  <a:srgbClr val="FF0000"/>
                </a:solidFill>
                <a:latin typeface="Arial" panose="020B0604020202020204" pitchFamily="34" charset="0"/>
                <a:cs typeface="Arial" panose="020B0604020202020204" pitchFamily="34" charset="0"/>
              </a:rPr>
              <a:t>Các</a:t>
            </a:r>
            <a:r>
              <a:rPr lang="en-US" b="1" dirty="0">
                <a:solidFill>
                  <a:srgbClr val="FF0000"/>
                </a:solidFill>
                <a:latin typeface="Arial" panose="020B0604020202020204" pitchFamily="34" charset="0"/>
                <a:cs typeface="Arial" panose="020B0604020202020204" pitchFamily="34" charset="0"/>
              </a:rPr>
              <a:t> </a:t>
            </a:r>
            <a:r>
              <a:rPr lang="en-US" b="1" dirty="0" err="1">
                <a:solidFill>
                  <a:srgbClr val="FF0000"/>
                </a:solidFill>
                <a:latin typeface="Arial" panose="020B0604020202020204" pitchFamily="34" charset="0"/>
                <a:cs typeface="Arial" panose="020B0604020202020204" pitchFamily="34" charset="0"/>
              </a:rPr>
              <a:t>tác</a:t>
            </a:r>
            <a:r>
              <a:rPr lang="en-US" b="1" dirty="0">
                <a:solidFill>
                  <a:srgbClr val="FF0000"/>
                </a:solidFill>
                <a:latin typeface="Arial" panose="020B0604020202020204" pitchFamily="34" charset="0"/>
                <a:cs typeface="Arial" panose="020B0604020202020204" pitchFamily="34" charset="0"/>
              </a:rPr>
              <a:t> </a:t>
            </a:r>
            <a:r>
              <a:rPr lang="en-US" b="1" dirty="0" err="1">
                <a:solidFill>
                  <a:srgbClr val="FF0000"/>
                </a:solidFill>
                <a:latin typeface="Arial" panose="020B0604020202020204" pitchFamily="34" charset="0"/>
                <a:cs typeface="Arial" panose="020B0604020202020204" pitchFamily="34" charset="0"/>
              </a:rPr>
              <a:t>phẩm</a:t>
            </a:r>
            <a:r>
              <a:rPr lang="en-US" b="1" dirty="0">
                <a:solidFill>
                  <a:srgbClr val="FF0000"/>
                </a:solidFill>
                <a:latin typeface="Arial" panose="020B0604020202020204" pitchFamily="34" charset="0"/>
                <a:cs typeface="Arial" panose="020B0604020202020204" pitchFamily="34" charset="0"/>
              </a:rPr>
              <a:t> </a:t>
            </a:r>
            <a:r>
              <a:rPr lang="en-US" b="1" dirty="0" err="1">
                <a:solidFill>
                  <a:srgbClr val="FF0000"/>
                </a:solidFill>
                <a:latin typeface="Arial" panose="020B0604020202020204" pitchFamily="34" charset="0"/>
                <a:cs typeface="Arial" panose="020B0604020202020204" pitchFamily="34" charset="0"/>
              </a:rPr>
              <a:t>tiêu</a:t>
            </a:r>
            <a:r>
              <a:rPr lang="en-US" b="1" dirty="0">
                <a:solidFill>
                  <a:srgbClr val="FF0000"/>
                </a:solidFill>
                <a:latin typeface="Arial" panose="020B0604020202020204" pitchFamily="34" charset="0"/>
                <a:cs typeface="Arial" panose="020B0604020202020204" pitchFamily="34" charset="0"/>
              </a:rPr>
              <a:t> </a:t>
            </a:r>
            <a:r>
              <a:rPr lang="en-US" b="1" dirty="0" err="1">
                <a:solidFill>
                  <a:srgbClr val="FF0000"/>
                </a:solidFill>
                <a:latin typeface="Arial" panose="020B0604020202020204" pitchFamily="34" charset="0"/>
                <a:cs typeface="Arial" panose="020B0604020202020204" pitchFamily="34" charset="0"/>
              </a:rPr>
              <a:t>biểu</a:t>
            </a:r>
            <a:r>
              <a:rPr lang="en-US" b="1" dirty="0">
                <a:solidFill>
                  <a:srgbClr val="FF0000"/>
                </a:solidFill>
                <a:latin typeface="Arial" panose="020B0604020202020204" pitchFamily="34" charset="0"/>
                <a:cs typeface="Arial" panose="020B0604020202020204" pitchFamily="34" charset="0"/>
              </a:rPr>
              <a:t>:</a:t>
            </a: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1844:</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Bản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thảo</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kinh</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tế</a:t>
            </a:r>
            <a:r>
              <a:rPr lang="en-US" dirty="0">
                <a:solidFill>
                  <a:srgbClr val="006600"/>
                </a:solidFill>
                <a:latin typeface="Arial" panose="020B0604020202020204" pitchFamily="34" charset="0"/>
                <a:cs typeface="Arial" panose="020B0604020202020204" pitchFamily="34" charset="0"/>
              </a:rPr>
              <a:t> - </a:t>
            </a:r>
            <a:r>
              <a:rPr lang="en-US" dirty="0" err="1">
                <a:solidFill>
                  <a:srgbClr val="006600"/>
                </a:solidFill>
                <a:latin typeface="Arial" panose="020B0604020202020204" pitchFamily="34" charset="0"/>
                <a:cs typeface="Arial" panose="020B0604020202020204" pitchFamily="34" charset="0"/>
              </a:rPr>
              <a:t>chính</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trị</a:t>
            </a:r>
            <a:endParaRPr lang="en-US" dirty="0">
              <a:solidFill>
                <a:srgbClr val="006600"/>
              </a:solidFill>
              <a:latin typeface="Arial" panose="020B0604020202020204" pitchFamily="34" charset="0"/>
              <a:cs typeface="Arial" panose="020B0604020202020204" pitchFamily="34" charset="0"/>
            </a:endParaRPr>
          </a:p>
          <a:p>
            <a:pPr>
              <a:buFont typeface="Wingdings" panose="05000000000000000000" pitchFamily="2" charset="2"/>
              <a:buChar char="ü"/>
            </a:pP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Tháng</a:t>
            </a:r>
            <a:r>
              <a:rPr lang="en-US" dirty="0">
                <a:solidFill>
                  <a:srgbClr val="006600"/>
                </a:solidFill>
                <a:latin typeface="Arial" panose="020B0604020202020204" pitchFamily="34" charset="0"/>
                <a:cs typeface="Arial" panose="020B0604020202020204" pitchFamily="34" charset="0"/>
              </a:rPr>
              <a:t> </a:t>
            </a:r>
            <a:r>
              <a:rPr lang="en-US" b="1" dirty="0">
                <a:solidFill>
                  <a:srgbClr val="CC0066"/>
                </a:solidFill>
                <a:latin typeface="Arial" panose="020B0604020202020204" pitchFamily="34" charset="0"/>
                <a:cs typeface="Arial" panose="020B0604020202020204" pitchFamily="34" charset="0"/>
              </a:rPr>
              <a:t>2-1845</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Gia</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đình</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thần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thánh</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Các</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Mác</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và</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Ăngghen</a:t>
            </a:r>
            <a:r>
              <a:rPr lang="en-US" dirty="0">
                <a:solidFill>
                  <a:srgbClr val="006600"/>
                </a:solidFill>
                <a:latin typeface="Arial" panose="020B0604020202020204" pitchFamily="34" charset="0"/>
                <a:cs typeface="Arial" panose="020B0604020202020204" pitchFamily="34" charset="0"/>
              </a:rPr>
              <a:t>)</a:t>
            </a: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1845:</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Luận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cương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về</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Phoiơbắc</a:t>
            </a:r>
            <a:endParaRPr lang="en-US" dirty="0">
              <a:solidFill>
                <a:srgbClr val="006600"/>
              </a:solidFill>
              <a:latin typeface="Arial" panose="020B0604020202020204" pitchFamily="34" charset="0"/>
              <a:cs typeface="Arial" panose="020B0604020202020204" pitchFamily="34" charset="0"/>
            </a:endParaRP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a:t>
            </a:r>
            <a:r>
              <a:rPr lang="en-US" b="1" dirty="0" err="1">
                <a:solidFill>
                  <a:srgbClr val="CC0066"/>
                </a:solidFill>
                <a:latin typeface="Arial" panose="020B0604020202020204" pitchFamily="34" charset="0"/>
                <a:cs typeface="Arial" panose="020B0604020202020204" pitchFamily="34" charset="0"/>
              </a:rPr>
              <a:t>Cuối</a:t>
            </a:r>
            <a:r>
              <a:rPr lang="en-US" b="1" dirty="0">
                <a:solidFill>
                  <a:srgbClr val="CC0066"/>
                </a:solidFill>
                <a:latin typeface="Arial" panose="020B0604020202020204" pitchFamily="34" charset="0"/>
                <a:cs typeface="Arial" panose="020B0604020202020204" pitchFamily="34" charset="0"/>
              </a:rPr>
              <a:t> 1845- </a:t>
            </a:r>
            <a:r>
              <a:rPr lang="en-US" b="1" dirty="0" err="1">
                <a:solidFill>
                  <a:srgbClr val="CC0066"/>
                </a:solidFill>
                <a:latin typeface="Arial" panose="020B0604020202020204" pitchFamily="34" charset="0"/>
                <a:cs typeface="Arial" panose="020B0604020202020204" pitchFamily="34" charset="0"/>
              </a:rPr>
              <a:t>đầu</a:t>
            </a:r>
            <a:r>
              <a:rPr lang="en-US" b="1" dirty="0">
                <a:solidFill>
                  <a:srgbClr val="CC0066"/>
                </a:solidFill>
                <a:latin typeface="Arial" panose="020B0604020202020204" pitchFamily="34" charset="0"/>
                <a:cs typeface="Arial" panose="020B0604020202020204" pitchFamily="34" charset="0"/>
              </a:rPr>
              <a:t> 1846: </a:t>
            </a:r>
            <a:r>
              <a:rPr lang="en-US" dirty="0">
                <a:solidFill>
                  <a:srgbClr val="006600"/>
                </a:solidFill>
                <a:latin typeface="Arial" panose="020B0604020202020204" pitchFamily="34" charset="0"/>
                <a:cs typeface="Arial" panose="020B0604020202020204" pitchFamily="34" charset="0"/>
              </a:rPr>
              <a:t>“</a:t>
            </a:r>
            <a:r>
              <a:rPr lang="en-US" dirty="0" err="1">
                <a:solidFill>
                  <a:srgbClr val="006600"/>
                </a:solidFill>
                <a:latin typeface="Arial" panose="020B0604020202020204" pitchFamily="34" charset="0"/>
                <a:cs typeface="Arial" panose="020B0604020202020204" pitchFamily="34" charset="0"/>
              </a:rPr>
              <a:t>Hệ</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Tư</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tưởng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Đức</a:t>
            </a:r>
            <a:r>
              <a:rPr lang="en-US" dirty="0">
                <a:solidFill>
                  <a:srgbClr val="006600"/>
                </a:solidFill>
                <a:latin typeface="Arial" panose="020B0604020202020204" pitchFamily="34" charset="0"/>
                <a:cs typeface="Arial" panose="020B0604020202020204" pitchFamily="34" charset="0"/>
              </a:rPr>
              <a:t>”</a:t>
            </a: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1847:</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Sự</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khốn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cùng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của</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triết</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học</a:t>
            </a:r>
            <a:endParaRPr lang="en-US" dirty="0">
              <a:solidFill>
                <a:srgbClr val="006600"/>
              </a:solidFill>
              <a:latin typeface="Arial" panose="020B0604020202020204" pitchFamily="34" charset="0"/>
              <a:cs typeface="Arial" panose="020B0604020202020204" pitchFamily="34" charset="0"/>
            </a:endParaRPr>
          </a:p>
          <a:p>
            <a:pPr>
              <a:buFont typeface="Wingdings" panose="05000000000000000000" pitchFamily="2" charset="2"/>
              <a:buChar char="ü"/>
            </a:pPr>
            <a:r>
              <a:rPr lang="en-US" b="1" dirty="0">
                <a:solidFill>
                  <a:srgbClr val="CC0066"/>
                </a:solidFill>
                <a:latin typeface="Arial" panose="020B0604020202020204" pitchFamily="34" charset="0"/>
                <a:cs typeface="Arial" panose="020B0604020202020204" pitchFamily="34" charset="0"/>
              </a:rPr>
              <a:t> 1848:</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Tuyên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ngôn</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của</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Đảng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cộng</a:t>
            </a:r>
            <a:r>
              <a:rPr lang="en-US" dirty="0">
                <a:solidFill>
                  <a:srgbClr val="006600"/>
                </a:solidFill>
                <a:latin typeface="Arial" panose="020B0604020202020204" pitchFamily="34" charset="0"/>
                <a:cs typeface="Arial" panose="020B0604020202020204" pitchFamily="34" charset="0"/>
              </a:rPr>
              <a:t> </a:t>
            </a:r>
            <a:r>
              <a:rPr lang="en-US" dirty="0" err="1">
                <a:solidFill>
                  <a:srgbClr val="006600"/>
                </a:solidFill>
                <a:latin typeface="Arial" panose="020B0604020202020204" pitchFamily="34" charset="0"/>
                <a:cs typeface="Arial" panose="020B0604020202020204" pitchFamily="34" charset="0"/>
              </a:rPr>
              <a:t>sản</a:t>
            </a:r>
            <a:endParaRPr lang="en-US" dirty="0">
              <a:solidFill>
                <a:srgbClr val="006600"/>
              </a:solidFill>
              <a:latin typeface="Arial" panose="020B0604020202020204" pitchFamily="34" charset="0"/>
              <a:cs typeface="Arial" panose="020B0604020202020204" pitchFamily="34" charset="0"/>
            </a:endParaRPr>
          </a:p>
        </p:txBody>
      </p:sp>
      <p:sp>
        <p:nvSpPr>
          <p:cNvPr id="6" name="TextBox 1">
            <a:extLst>
              <a:ext uri="{FF2B5EF4-FFF2-40B4-BE49-F238E27FC236}">
                <a16:creationId xmlns="" xmlns:a16="http://schemas.microsoft.com/office/drawing/2014/main" id="{D4C7CB10-1D54-4ABE-BF3F-F3E63F54A2F9}"/>
              </a:ext>
            </a:extLst>
          </p:cNvPr>
          <p:cNvSpPr txBox="1">
            <a:spLocks noChangeArrowheads="1"/>
          </p:cNvSpPr>
          <p:nvPr/>
        </p:nvSpPr>
        <p:spPr bwMode="auto">
          <a:xfrm>
            <a:off x="1329548" y="205628"/>
            <a:ext cx="95730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dirty="0">
                <a:solidFill>
                  <a:srgbClr val="000000"/>
                </a:solidFill>
                <a:latin typeface="+mn-lt"/>
                <a:cs typeface="Times New Roman" charset="0"/>
              </a:rPr>
              <a:t>b. Những </a:t>
            </a:r>
            <a:r>
              <a:rPr lang="en-US" dirty="0" err="1">
                <a:solidFill>
                  <a:srgbClr val="000000"/>
                </a:solidFill>
                <a:latin typeface="+mn-lt"/>
                <a:cs typeface="Times New Roman" charset="0"/>
              </a:rPr>
              <a:t>thời</a:t>
            </a:r>
            <a:r>
              <a:rPr lang="en-US" dirty="0">
                <a:solidFill>
                  <a:srgbClr val="000000"/>
                </a:solidFill>
                <a:latin typeface="+mn-lt"/>
                <a:cs typeface="Times New Roman" charset="0"/>
              </a:rPr>
              <a:t> </a:t>
            </a:r>
            <a:r>
              <a:rPr lang="en-US" dirty="0" err="1">
                <a:solidFill>
                  <a:srgbClr val="000000"/>
                </a:solidFill>
                <a:latin typeface="+mn-lt"/>
                <a:cs typeface="Times New Roman" charset="0"/>
              </a:rPr>
              <a:t>kỳ</a:t>
            </a:r>
            <a:r>
              <a:rPr lang="en-US" dirty="0">
                <a:solidFill>
                  <a:srgbClr val="000000"/>
                </a:solidFill>
                <a:latin typeface="+mn-lt"/>
                <a:cs typeface="Times New Roman" charset="0"/>
              </a:rPr>
              <a:t> </a:t>
            </a:r>
            <a:r>
              <a:rPr lang="en-US" dirty="0" err="1">
                <a:solidFill>
                  <a:srgbClr val="000000"/>
                </a:solidFill>
                <a:latin typeface="+mn-lt"/>
                <a:cs typeface="Times New Roman" charset="0"/>
              </a:rPr>
              <a:t>chủ</a:t>
            </a:r>
            <a:r>
              <a:rPr lang="en-US" dirty="0">
                <a:solidFill>
                  <a:srgbClr val="000000"/>
                </a:solidFill>
                <a:latin typeface="+mn-lt"/>
                <a:cs typeface="Times New Roman" charset="0"/>
              </a:rPr>
              <a:t> </a:t>
            </a:r>
            <a:r>
              <a:rPr lang="en-US" dirty="0" err="1">
                <a:solidFill>
                  <a:srgbClr val="000000"/>
                </a:solidFill>
                <a:latin typeface="+mn-lt"/>
                <a:cs typeface="Times New Roman" charset="0"/>
              </a:rPr>
              <a:t>yếu</a:t>
            </a:r>
            <a:r>
              <a:rPr lang="en-US" dirty="0">
                <a:solidFill>
                  <a:srgbClr val="000000"/>
                </a:solidFill>
                <a:latin typeface="+mn-lt"/>
                <a:cs typeface="Times New Roman" charset="0"/>
              </a:rPr>
              <a:t> </a:t>
            </a:r>
            <a:r>
              <a:rPr lang="en-US" dirty="0" err="1">
                <a:solidFill>
                  <a:srgbClr val="000000"/>
                </a:solidFill>
                <a:latin typeface="+mn-lt"/>
                <a:cs typeface="Times New Roman" charset="0"/>
              </a:rPr>
              <a:t>trong</a:t>
            </a:r>
            <a:r>
              <a:rPr lang="en-US" dirty="0">
                <a:solidFill>
                  <a:srgbClr val="000000"/>
                </a:solidFill>
                <a:latin typeface="+mn-lt"/>
                <a:cs typeface="Times New Roman" charset="0"/>
              </a:rPr>
              <a:t> </a:t>
            </a:r>
            <a:r>
              <a:rPr lang="en-US" dirty="0" err="1">
                <a:solidFill>
                  <a:srgbClr val="000000"/>
                </a:solidFill>
                <a:latin typeface="+mn-lt"/>
                <a:cs typeface="Times New Roman" charset="0"/>
              </a:rPr>
              <a:t>sự</a:t>
            </a:r>
            <a:r>
              <a:rPr lang="en-US" dirty="0">
                <a:solidFill>
                  <a:srgbClr val="000000"/>
                </a:solidFill>
                <a:latin typeface="+mn-lt"/>
                <a:cs typeface="Times New Roman" charset="0"/>
              </a:rPr>
              <a:t> </a:t>
            </a:r>
            <a:r>
              <a:rPr lang="en-US" dirty="0" err="1">
                <a:solidFill>
                  <a:srgbClr val="000000"/>
                </a:solidFill>
                <a:latin typeface="+mn-lt"/>
                <a:cs typeface="Times New Roman" charset="0"/>
              </a:rPr>
              <a:t>hình</a:t>
            </a:r>
            <a:r>
              <a:rPr lang="en-US" dirty="0">
                <a:solidFill>
                  <a:srgbClr val="000000"/>
                </a:solidFill>
                <a:latin typeface="+mn-lt"/>
                <a:cs typeface="Times New Roman" charset="0"/>
              </a:rPr>
              <a:t> </a:t>
            </a:r>
            <a:r>
              <a:rPr lang="en-US" dirty="0" err="1">
                <a:solidFill>
                  <a:srgbClr val="000000"/>
                </a:solidFill>
                <a:latin typeface="+mn-lt"/>
                <a:cs typeface="Times New Roman" charset="0"/>
              </a:rPr>
              <a:t>thành</a:t>
            </a:r>
            <a:r>
              <a:rPr lang="en-US" dirty="0">
                <a:solidFill>
                  <a:srgbClr val="000000"/>
                </a:solidFill>
                <a:latin typeface="+mn-lt"/>
                <a:cs typeface="Times New Roman" charset="0"/>
              </a:rPr>
              <a:t> </a:t>
            </a:r>
            <a:r>
              <a:rPr lang="en-US" dirty="0" err="1">
                <a:solidFill>
                  <a:srgbClr val="000000"/>
                </a:solidFill>
                <a:latin typeface="+mn-lt"/>
                <a:cs typeface="Times New Roman" charset="0"/>
              </a:rPr>
              <a:t>và</a:t>
            </a:r>
            <a:r>
              <a:rPr lang="en-US" dirty="0">
                <a:solidFill>
                  <a:srgbClr val="000000"/>
                </a:solidFill>
                <a:latin typeface="+mn-lt"/>
                <a:cs typeface="Times New Roman" charset="0"/>
              </a:rPr>
              <a:t> </a:t>
            </a:r>
            <a:r>
              <a:rPr lang="en-US" dirty="0" err="1">
                <a:solidFill>
                  <a:srgbClr val="000000"/>
                </a:solidFill>
                <a:latin typeface="+mn-lt"/>
                <a:cs typeface="Times New Roman" charset="0"/>
              </a:rPr>
              <a:t>phát</a:t>
            </a:r>
            <a:r>
              <a:rPr lang="en-US" dirty="0">
                <a:solidFill>
                  <a:srgbClr val="000000"/>
                </a:solidFill>
                <a:latin typeface="+mn-lt"/>
                <a:cs typeface="Times New Roman" charset="0"/>
              </a:rPr>
              <a:t> </a:t>
            </a:r>
            <a:r>
              <a:rPr lang="en-US" dirty="0" err="1">
                <a:solidFill>
                  <a:srgbClr val="000000"/>
                </a:solidFill>
                <a:latin typeface="+mn-lt"/>
                <a:cs typeface="Times New Roman" charset="0"/>
              </a:rPr>
              <a:t>triển</a:t>
            </a:r>
            <a:r>
              <a:rPr lang="en-US" dirty="0">
                <a:solidFill>
                  <a:srgbClr val="000000"/>
                </a:solidFill>
                <a:latin typeface="+mn-lt"/>
                <a:cs typeface="Times New Roman" charset="0"/>
              </a:rPr>
              <a:t> </a:t>
            </a:r>
            <a:r>
              <a:rPr lang="en-US" dirty="0" err="1">
                <a:solidFill>
                  <a:srgbClr val="000000"/>
                </a:solidFill>
                <a:latin typeface="+mn-lt"/>
                <a:cs typeface="Times New Roman" charset="0"/>
              </a:rPr>
              <a:t>của</a:t>
            </a:r>
            <a:r>
              <a:rPr lang="en-US" dirty="0">
                <a:solidFill>
                  <a:srgbClr val="000000"/>
                </a:solidFill>
                <a:latin typeface="+mn-lt"/>
                <a:cs typeface="Times New Roman" charset="0"/>
              </a:rPr>
              <a:t> </a:t>
            </a:r>
            <a:r>
              <a:rPr lang="en-US" dirty="0" err="1">
                <a:solidFill>
                  <a:srgbClr val="000000"/>
                </a:solidFill>
                <a:latin typeface="+mn-lt"/>
                <a:cs typeface="Times New Roman" pitchFamily="18" charset="0"/>
              </a:rPr>
              <a:t>triết</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học</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Mác</a:t>
            </a:r>
            <a:r>
              <a:rPr lang="en-US" dirty="0">
                <a:solidFill>
                  <a:srgbClr val="000000"/>
                </a:solidFill>
                <a:latin typeface="+mn-lt"/>
                <a:cs typeface="Times New Roman" pitchFamily="18" charset="0"/>
              </a:rPr>
              <a:t> </a:t>
            </a:r>
          </a:p>
        </p:txBody>
      </p:sp>
      <p:sp>
        <p:nvSpPr>
          <p:cNvPr id="7" name="Minus 8">
            <a:extLst>
              <a:ext uri="{FF2B5EF4-FFF2-40B4-BE49-F238E27FC236}">
                <a16:creationId xmlns="" xmlns:a16="http://schemas.microsoft.com/office/drawing/2014/main" id="{6BAE445C-99EB-4F25-9B02-242FDA65DC7C}"/>
              </a:ext>
            </a:extLst>
          </p:cNvPr>
          <p:cNvSpPr/>
          <p:nvPr/>
        </p:nvSpPr>
        <p:spPr>
          <a:xfrm>
            <a:off x="5026171" y="1060318"/>
            <a:ext cx="2325188"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3527673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6858000"/>
          </a:xfrm>
          <a:prstGeom prst="rect">
            <a:avLst/>
          </a:prstGeom>
          <a:ln>
            <a:solidFill>
              <a:srgbClr val="FF0066"/>
            </a:solidFill>
          </a:ln>
        </p:spPr>
      </p:pic>
      <p:sp>
        <p:nvSpPr>
          <p:cNvPr id="3" name="Rectangle 2"/>
          <p:cNvSpPr/>
          <p:nvPr/>
        </p:nvSpPr>
        <p:spPr>
          <a:xfrm>
            <a:off x="3140765" y="1573773"/>
            <a:ext cx="8065856" cy="707886"/>
          </a:xfrm>
          <a:prstGeom prst="rect">
            <a:avLst/>
          </a:prstGeom>
        </p:spPr>
        <p:txBody>
          <a:bodyPr wrap="square">
            <a:spAutoFit/>
          </a:bodyPr>
          <a:lstStyle/>
          <a:p>
            <a:pPr marL="285750" indent="-285750" algn="ctr">
              <a:buFont typeface="Wingdings" panose="05000000000000000000" pitchFamily="2" charset="2"/>
              <a:buChar char="§"/>
            </a:pPr>
            <a:r>
              <a:rPr lang="en-US" sz="2000" b="1" dirty="0" err="1">
                <a:solidFill>
                  <a:srgbClr val="7030A0"/>
                </a:solidFill>
                <a:latin typeface="Arial" panose="020B0604020202020204" pitchFamily="34" charset="0"/>
                <a:cs typeface="Arial" panose="020B0604020202020204" pitchFamily="34" charset="0"/>
              </a:rPr>
              <a:t>Thời</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kỳ</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C.Mác</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Ph.Ăngghen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bổ</a:t>
            </a:r>
            <a:r>
              <a:rPr lang="en-US" sz="2000" b="1" dirty="0">
                <a:solidFill>
                  <a:srgbClr val="7030A0"/>
                </a:solidFill>
                <a:latin typeface="Arial" panose="020B0604020202020204" pitchFamily="34" charset="0"/>
                <a:cs typeface="Arial" panose="020B0604020202020204" pitchFamily="34" charset="0"/>
              </a:rPr>
              <a:t> sung </a:t>
            </a:r>
            <a:r>
              <a:rPr lang="en-US" sz="2000" b="1" dirty="0" err="1">
                <a:solidFill>
                  <a:srgbClr val="7030A0"/>
                </a:solidFill>
                <a:latin typeface="Arial" panose="020B0604020202020204" pitchFamily="34" charset="0"/>
                <a:cs typeface="Arial" panose="020B0604020202020204" pitchFamily="34" charset="0"/>
              </a:rPr>
              <a:t>và</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phát</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triển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toàn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diện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lý</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luận</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triết</a:t>
            </a:r>
            <a:r>
              <a:rPr lang="en-US" sz="2000" b="1" dirty="0">
                <a:solidFill>
                  <a:srgbClr val="7030A0"/>
                </a:solidFill>
                <a:latin typeface="Arial" panose="020B0604020202020204" pitchFamily="34" charset="0"/>
                <a:cs typeface="Arial" panose="020B0604020202020204" pitchFamily="34" charset="0"/>
              </a:rPr>
              <a:t> </a:t>
            </a:r>
            <a:r>
              <a:rPr lang="en-US" sz="2000" b="1" dirty="0" err="1">
                <a:solidFill>
                  <a:srgbClr val="7030A0"/>
                </a:solidFill>
                <a:latin typeface="Arial" panose="020B0604020202020204" pitchFamily="34" charset="0"/>
                <a:cs typeface="Arial" panose="020B0604020202020204" pitchFamily="34" charset="0"/>
              </a:rPr>
              <a:t>học</a:t>
            </a:r>
            <a:r>
              <a:rPr lang="en-US" sz="2000" b="1" dirty="0">
                <a:solidFill>
                  <a:srgbClr val="7030A0"/>
                </a:solidFill>
                <a:latin typeface="Arial" panose="020B0604020202020204" pitchFamily="34" charset="0"/>
                <a:cs typeface="Arial" panose="020B0604020202020204" pitchFamily="34" charset="0"/>
              </a:rPr>
              <a:t> (1848-1895)</a:t>
            </a:r>
            <a:endParaRPr lang="en-US" sz="2000" dirty="0">
              <a:solidFill>
                <a:srgbClr val="7030A0"/>
              </a:solidFill>
            </a:endParaRPr>
          </a:p>
        </p:txBody>
      </p:sp>
      <p:sp>
        <p:nvSpPr>
          <p:cNvPr id="4" name="Content Placeholder 2"/>
          <p:cNvSpPr txBox="1">
            <a:spLocks/>
          </p:cNvSpPr>
          <p:nvPr/>
        </p:nvSpPr>
        <p:spPr>
          <a:xfrm>
            <a:off x="3905794" y="2509577"/>
            <a:ext cx="7300827" cy="3184701"/>
          </a:xfrm>
          <a:prstGeom prst="rect">
            <a:avLst/>
          </a:prstGeom>
        </p:spPr>
        <p:txBody>
          <a:bodyPr>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defTabSz="914400"/>
            <a:r>
              <a:rPr lang="en-US" sz="2300" b="1" kern="0" dirty="0" err="1">
                <a:solidFill>
                  <a:srgbClr val="FF0066"/>
                </a:solidFill>
                <a:latin typeface="Arial" panose="020B0604020202020204" pitchFamily="34" charset="0"/>
                <a:cs typeface="Arial" panose="020B0604020202020204" pitchFamily="34" charset="0"/>
              </a:rPr>
              <a:t>Các</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tác</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phẩm</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tiêu</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biểu</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của</a:t>
            </a:r>
            <a:r>
              <a:rPr lang="en-US" sz="2300" b="1" kern="0" dirty="0">
                <a:solidFill>
                  <a:srgbClr val="FF0066"/>
                </a:solidFill>
                <a:latin typeface="Arial" panose="020B0604020202020204" pitchFamily="34" charset="0"/>
                <a:cs typeface="Arial" panose="020B0604020202020204" pitchFamily="34" charset="0"/>
              </a:rPr>
              <a:t> </a:t>
            </a:r>
            <a:r>
              <a:rPr lang="en-US" sz="2300" b="1" kern="0" dirty="0" err="1">
                <a:solidFill>
                  <a:srgbClr val="FF0066"/>
                </a:solidFill>
                <a:latin typeface="Arial" panose="020B0604020202020204" pitchFamily="34" charset="0"/>
                <a:cs typeface="Arial" panose="020B0604020202020204" pitchFamily="34" charset="0"/>
              </a:rPr>
              <a:t>Ph.Ăngghen</a:t>
            </a:r>
            <a:r>
              <a:rPr lang="en-US" sz="2300" b="1" kern="0" dirty="0">
                <a:solidFill>
                  <a:srgbClr val="FF0066"/>
                </a:solidFill>
                <a:latin typeface="Arial" panose="020B0604020202020204" pitchFamily="34" charset="0"/>
                <a:cs typeface="Arial" panose="020B0604020202020204" pitchFamily="34" charset="0"/>
              </a:rPr>
              <a:t>:</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Biện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chứng</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tự</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nhiên</a:t>
            </a:r>
            <a:r>
              <a:rPr lang="en-US" sz="2300" kern="0" dirty="0">
                <a:solidFill>
                  <a:srgbClr val="333399"/>
                </a:solidFill>
                <a:latin typeface="Arial" panose="020B0604020202020204" pitchFamily="34" charset="0"/>
                <a:cs typeface="Arial" panose="020B0604020202020204" pitchFamily="34" charset="0"/>
              </a:rPr>
              <a:t>”</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Chống</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Đuy</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rinh</a:t>
            </a:r>
            <a:r>
              <a:rPr lang="en-US" sz="2300" kern="0" dirty="0">
                <a:solidFill>
                  <a:srgbClr val="333399"/>
                </a:solidFill>
                <a:latin typeface="Arial" panose="020B0604020202020204" pitchFamily="34" charset="0"/>
                <a:cs typeface="Arial" panose="020B0604020202020204" pitchFamily="34" charset="0"/>
              </a:rPr>
              <a:t>”</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Nguồn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gốc</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gia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đình</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chế</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độ</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tư</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hữu</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và</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nhà</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nước</a:t>
            </a:r>
            <a:r>
              <a:rPr lang="en-US" sz="2300" kern="0" dirty="0">
                <a:solidFill>
                  <a:srgbClr val="333399"/>
                </a:solidFill>
                <a:latin typeface="Arial" panose="020B0604020202020204" pitchFamily="34" charset="0"/>
                <a:cs typeface="Arial" panose="020B0604020202020204" pitchFamily="34" charset="0"/>
              </a:rPr>
              <a:t>” 1884</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Lútvích</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Phoiơbắc</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và</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sự</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cáo</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chung</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của</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triết</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học</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cổ</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điển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Đức</a:t>
            </a:r>
            <a:r>
              <a:rPr lang="en-US" sz="2300" kern="0" dirty="0">
                <a:solidFill>
                  <a:srgbClr val="333399"/>
                </a:solidFill>
                <a:latin typeface="Arial" panose="020B0604020202020204" pitchFamily="34" charset="0"/>
                <a:cs typeface="Arial" panose="020B0604020202020204" pitchFamily="34" charset="0"/>
              </a:rPr>
              <a:t>” (1886)</a:t>
            </a:r>
          </a:p>
          <a:p>
            <a:pPr defTabSz="914400">
              <a:buFontTx/>
              <a:buChar char="•"/>
            </a:pP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Hoàn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chỉnh</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và</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xuất</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bản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hai</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quyển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còn</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lại</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trong</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bộ</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Tư</a:t>
            </a:r>
            <a:r>
              <a:rPr lang="en-US" sz="2300" kern="0" dirty="0">
                <a:solidFill>
                  <a:srgbClr val="333399"/>
                </a:solidFill>
                <a:latin typeface="Arial" panose="020B0604020202020204" pitchFamily="34" charset="0"/>
                <a:cs typeface="Arial" panose="020B0604020202020204" pitchFamily="34" charset="0"/>
              </a:rPr>
              <a:t> </a:t>
            </a:r>
            <a:r>
              <a:rPr lang="en-US" sz="2300" kern="0" dirty="0" err="1">
                <a:solidFill>
                  <a:srgbClr val="333399"/>
                </a:solidFill>
                <a:latin typeface="Arial" panose="020B0604020202020204" pitchFamily="34" charset="0"/>
                <a:cs typeface="Arial" panose="020B0604020202020204" pitchFamily="34" charset="0"/>
              </a:rPr>
              <a:t>bản</a:t>
            </a:r>
            <a:r>
              <a:rPr lang="en-US" sz="2300" kern="0" dirty="0">
                <a:solidFill>
                  <a:srgbClr val="333399"/>
                </a:solidFill>
                <a:latin typeface="Arial" panose="020B0604020202020204" pitchFamily="34" charset="0"/>
                <a:cs typeface="Arial" panose="020B0604020202020204" pitchFamily="34" charset="0"/>
              </a:rPr>
              <a:t>.</a:t>
            </a:r>
          </a:p>
        </p:txBody>
      </p:sp>
      <p:sp>
        <p:nvSpPr>
          <p:cNvPr id="6" name="Minus 5"/>
          <p:cNvSpPr/>
          <p:nvPr/>
        </p:nvSpPr>
        <p:spPr>
          <a:xfrm>
            <a:off x="5525589" y="1300136"/>
            <a:ext cx="2325188" cy="45719"/>
          </a:xfrm>
          <a:prstGeom prst="mathMinus">
            <a:avLst/>
          </a:prstGeom>
          <a:ln>
            <a:solidFill>
              <a:srgbClr val="FF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1">
            <a:extLst>
              <a:ext uri="{FF2B5EF4-FFF2-40B4-BE49-F238E27FC236}">
                <a16:creationId xmlns="" xmlns:a16="http://schemas.microsoft.com/office/drawing/2014/main" id="{164AC504-2DC3-4CCB-8D83-A38163165247}"/>
              </a:ext>
            </a:extLst>
          </p:cNvPr>
          <p:cNvSpPr txBox="1">
            <a:spLocks noChangeArrowheads="1"/>
          </p:cNvSpPr>
          <p:nvPr/>
        </p:nvSpPr>
        <p:spPr bwMode="auto">
          <a:xfrm>
            <a:off x="1921564" y="332725"/>
            <a:ext cx="910517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ctr"/>
            <a:r>
              <a:rPr lang="en-US" dirty="0">
                <a:solidFill>
                  <a:srgbClr val="000000"/>
                </a:solidFill>
                <a:latin typeface="+mn-lt"/>
                <a:cs typeface="Times New Roman" charset="0"/>
              </a:rPr>
              <a:t>b. Những </a:t>
            </a:r>
            <a:r>
              <a:rPr lang="en-US" dirty="0" err="1">
                <a:solidFill>
                  <a:srgbClr val="000000"/>
                </a:solidFill>
                <a:latin typeface="+mn-lt"/>
                <a:cs typeface="Times New Roman" charset="0"/>
              </a:rPr>
              <a:t>thời</a:t>
            </a:r>
            <a:r>
              <a:rPr lang="en-US" dirty="0">
                <a:solidFill>
                  <a:srgbClr val="000000"/>
                </a:solidFill>
                <a:latin typeface="+mn-lt"/>
                <a:cs typeface="Times New Roman" charset="0"/>
              </a:rPr>
              <a:t> </a:t>
            </a:r>
            <a:r>
              <a:rPr lang="en-US" dirty="0" err="1">
                <a:solidFill>
                  <a:srgbClr val="000000"/>
                </a:solidFill>
                <a:latin typeface="+mn-lt"/>
                <a:cs typeface="Times New Roman" charset="0"/>
              </a:rPr>
              <a:t>kỳ</a:t>
            </a:r>
            <a:r>
              <a:rPr lang="en-US" dirty="0">
                <a:solidFill>
                  <a:srgbClr val="000000"/>
                </a:solidFill>
                <a:latin typeface="+mn-lt"/>
                <a:cs typeface="Times New Roman" charset="0"/>
              </a:rPr>
              <a:t> </a:t>
            </a:r>
            <a:r>
              <a:rPr lang="en-US" dirty="0" err="1">
                <a:solidFill>
                  <a:srgbClr val="000000"/>
                </a:solidFill>
                <a:latin typeface="+mn-lt"/>
                <a:cs typeface="Times New Roman" charset="0"/>
              </a:rPr>
              <a:t>chủ</a:t>
            </a:r>
            <a:r>
              <a:rPr lang="en-US" dirty="0">
                <a:solidFill>
                  <a:srgbClr val="000000"/>
                </a:solidFill>
                <a:latin typeface="+mn-lt"/>
                <a:cs typeface="Times New Roman" charset="0"/>
              </a:rPr>
              <a:t> </a:t>
            </a:r>
            <a:r>
              <a:rPr lang="en-US" dirty="0" err="1">
                <a:solidFill>
                  <a:srgbClr val="000000"/>
                </a:solidFill>
                <a:latin typeface="+mn-lt"/>
                <a:cs typeface="Times New Roman" charset="0"/>
              </a:rPr>
              <a:t>yếu</a:t>
            </a:r>
            <a:r>
              <a:rPr lang="en-US" dirty="0">
                <a:solidFill>
                  <a:srgbClr val="000000"/>
                </a:solidFill>
                <a:latin typeface="+mn-lt"/>
                <a:cs typeface="Times New Roman" charset="0"/>
              </a:rPr>
              <a:t> </a:t>
            </a:r>
            <a:r>
              <a:rPr lang="en-US" dirty="0" err="1">
                <a:solidFill>
                  <a:srgbClr val="000000"/>
                </a:solidFill>
                <a:latin typeface="+mn-lt"/>
                <a:cs typeface="Times New Roman" charset="0"/>
              </a:rPr>
              <a:t>trong</a:t>
            </a:r>
            <a:r>
              <a:rPr lang="en-US" dirty="0">
                <a:solidFill>
                  <a:srgbClr val="000000"/>
                </a:solidFill>
                <a:latin typeface="+mn-lt"/>
                <a:cs typeface="Times New Roman" charset="0"/>
              </a:rPr>
              <a:t> </a:t>
            </a:r>
            <a:r>
              <a:rPr lang="en-US" dirty="0" err="1">
                <a:solidFill>
                  <a:srgbClr val="000000"/>
                </a:solidFill>
                <a:latin typeface="+mn-lt"/>
                <a:cs typeface="Times New Roman" charset="0"/>
              </a:rPr>
              <a:t>sự</a:t>
            </a:r>
            <a:r>
              <a:rPr lang="en-US" dirty="0">
                <a:solidFill>
                  <a:srgbClr val="000000"/>
                </a:solidFill>
                <a:latin typeface="+mn-lt"/>
                <a:cs typeface="Times New Roman" charset="0"/>
              </a:rPr>
              <a:t> </a:t>
            </a:r>
            <a:r>
              <a:rPr lang="en-US" dirty="0" err="1">
                <a:solidFill>
                  <a:srgbClr val="000000"/>
                </a:solidFill>
                <a:latin typeface="+mn-lt"/>
                <a:cs typeface="Times New Roman" charset="0"/>
              </a:rPr>
              <a:t>hình</a:t>
            </a:r>
            <a:r>
              <a:rPr lang="en-US" dirty="0">
                <a:solidFill>
                  <a:srgbClr val="000000"/>
                </a:solidFill>
                <a:latin typeface="+mn-lt"/>
                <a:cs typeface="Times New Roman" charset="0"/>
              </a:rPr>
              <a:t> </a:t>
            </a:r>
            <a:r>
              <a:rPr lang="en-US" dirty="0" err="1">
                <a:solidFill>
                  <a:srgbClr val="000000"/>
                </a:solidFill>
                <a:latin typeface="+mn-lt"/>
                <a:cs typeface="Times New Roman" charset="0"/>
              </a:rPr>
              <a:t>thành</a:t>
            </a:r>
            <a:r>
              <a:rPr lang="en-US" dirty="0">
                <a:solidFill>
                  <a:srgbClr val="000000"/>
                </a:solidFill>
                <a:latin typeface="+mn-lt"/>
                <a:cs typeface="Times New Roman" charset="0"/>
              </a:rPr>
              <a:t> </a:t>
            </a:r>
            <a:r>
              <a:rPr lang="en-US" dirty="0" err="1">
                <a:solidFill>
                  <a:srgbClr val="000000"/>
                </a:solidFill>
                <a:latin typeface="+mn-lt"/>
                <a:cs typeface="Times New Roman" charset="0"/>
              </a:rPr>
              <a:t>và</a:t>
            </a:r>
            <a:r>
              <a:rPr lang="en-US" dirty="0">
                <a:solidFill>
                  <a:srgbClr val="000000"/>
                </a:solidFill>
                <a:latin typeface="+mn-lt"/>
                <a:cs typeface="Times New Roman" charset="0"/>
              </a:rPr>
              <a:t> </a:t>
            </a:r>
            <a:r>
              <a:rPr lang="en-US" dirty="0" err="1">
                <a:solidFill>
                  <a:srgbClr val="000000"/>
                </a:solidFill>
                <a:latin typeface="+mn-lt"/>
                <a:cs typeface="Times New Roman" charset="0"/>
              </a:rPr>
              <a:t>phát</a:t>
            </a:r>
            <a:r>
              <a:rPr lang="en-US" dirty="0">
                <a:solidFill>
                  <a:srgbClr val="000000"/>
                </a:solidFill>
                <a:latin typeface="+mn-lt"/>
                <a:cs typeface="Times New Roman" charset="0"/>
              </a:rPr>
              <a:t> </a:t>
            </a:r>
            <a:r>
              <a:rPr lang="en-US" dirty="0" err="1">
                <a:solidFill>
                  <a:srgbClr val="000000"/>
                </a:solidFill>
                <a:latin typeface="+mn-lt"/>
                <a:cs typeface="Times New Roman" charset="0"/>
              </a:rPr>
              <a:t>triển</a:t>
            </a:r>
            <a:r>
              <a:rPr lang="en-US" dirty="0">
                <a:solidFill>
                  <a:srgbClr val="000000"/>
                </a:solidFill>
                <a:latin typeface="+mn-lt"/>
                <a:cs typeface="Times New Roman" charset="0"/>
              </a:rPr>
              <a:t> </a:t>
            </a:r>
            <a:r>
              <a:rPr lang="en-US" dirty="0" err="1">
                <a:solidFill>
                  <a:srgbClr val="000000"/>
                </a:solidFill>
                <a:latin typeface="+mn-lt"/>
                <a:cs typeface="Times New Roman" charset="0"/>
              </a:rPr>
              <a:t>của</a:t>
            </a:r>
            <a:r>
              <a:rPr lang="en-US" dirty="0">
                <a:solidFill>
                  <a:srgbClr val="000000"/>
                </a:solidFill>
                <a:latin typeface="+mn-lt"/>
                <a:cs typeface="Times New Roman" charset="0"/>
              </a:rPr>
              <a:t> </a:t>
            </a:r>
            <a:r>
              <a:rPr lang="en-US" dirty="0" err="1">
                <a:solidFill>
                  <a:srgbClr val="000000"/>
                </a:solidFill>
                <a:latin typeface="+mn-lt"/>
                <a:cs typeface="Times New Roman" pitchFamily="18" charset="0"/>
              </a:rPr>
              <a:t>triết</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học</a:t>
            </a:r>
            <a:r>
              <a:rPr lang="en-US" dirty="0">
                <a:solidFill>
                  <a:srgbClr val="000000"/>
                </a:solidFill>
                <a:latin typeface="+mn-lt"/>
                <a:cs typeface="Times New Roman" pitchFamily="18" charset="0"/>
              </a:rPr>
              <a:t> </a:t>
            </a:r>
            <a:r>
              <a:rPr lang="en-US" dirty="0" err="1">
                <a:solidFill>
                  <a:srgbClr val="000000"/>
                </a:solidFill>
                <a:latin typeface="+mn-lt"/>
                <a:cs typeface="Times New Roman" pitchFamily="18" charset="0"/>
              </a:rPr>
              <a:t>Mác</a:t>
            </a:r>
            <a:r>
              <a:rPr lang="en-US" dirty="0">
                <a:solidFill>
                  <a:srgbClr val="000000"/>
                </a:solidFill>
                <a:latin typeface="+mn-lt"/>
                <a:cs typeface="Times New Roman" pitchFamily="18" charset="0"/>
              </a:rPr>
              <a:t> </a:t>
            </a:r>
          </a:p>
        </p:txBody>
      </p:sp>
    </p:spTree>
    <p:extLst>
      <p:ext uri="{BB962C8B-B14F-4D97-AF65-F5344CB8AC3E}">
        <p14:creationId xmlns:p14="http://schemas.microsoft.com/office/powerpoint/2010/main" val="224231340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armbox"/>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80648" y="3481380"/>
            <a:ext cx="4511351" cy="3376619"/>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969661"/>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Title 1"/>
          <p:cNvSpPr txBox="1">
            <a:spLocks noChangeArrowheads="1"/>
          </p:cNvSpPr>
          <p:nvPr/>
        </p:nvSpPr>
        <p:spPr>
          <a:xfrm>
            <a:off x="278331" y="329119"/>
            <a:ext cx="882047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mn-lt"/>
                <a:cs typeface="Times New Roman" panose="02020603050405020304" pitchFamily="18" charset="0"/>
              </a:rPr>
              <a:t>1. </a:t>
            </a:r>
            <a:r>
              <a:rPr lang="en-US" altLang="en-US" sz="2800" b="1" dirty="0" err="1">
                <a:solidFill>
                  <a:srgbClr val="000000"/>
                </a:solidFill>
                <a:latin typeface="+mn-lt"/>
                <a:cs typeface="Times New Roman" panose="02020603050405020304" pitchFamily="18" charset="0"/>
              </a:rPr>
              <a:t>Sự</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ra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đời</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và</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phát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triển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của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triết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học</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Mác</a:t>
            </a:r>
            <a:r>
              <a:rPr lang="en-US" altLang="en-US" sz="2800" b="1" dirty="0">
                <a:solidFill>
                  <a:srgbClr val="000000"/>
                </a:solidFill>
                <a:latin typeface="+mn-lt"/>
                <a:cs typeface="Times New Roman" panose="02020603050405020304" pitchFamily="18" charset="0"/>
              </a:rPr>
              <a:t> - </a:t>
            </a:r>
            <a:r>
              <a:rPr lang="en-US" altLang="en-US" sz="2800" b="1" dirty="0" err="1">
                <a:solidFill>
                  <a:srgbClr val="000000"/>
                </a:solidFill>
                <a:latin typeface="+mn-lt"/>
                <a:cs typeface="Times New Roman" panose="02020603050405020304" pitchFamily="18" charset="0"/>
              </a:rPr>
              <a:t>Lênin</a:t>
            </a:r>
            <a:endParaRPr lang="en-US" altLang="en-US" sz="2800" b="1" dirty="0">
              <a:solidFill>
                <a:srgbClr val="000000"/>
              </a:solidFill>
              <a:latin typeface="+mn-lt"/>
              <a:cs typeface="Times New Roman" panose="02020603050405020304" pitchFamily="18" charset="0"/>
            </a:endParaRPr>
          </a:p>
        </p:txBody>
      </p:sp>
      <p:sp>
        <p:nvSpPr>
          <p:cNvPr id="7" name="Title 1"/>
          <p:cNvSpPr txBox="1">
            <a:spLocks/>
          </p:cNvSpPr>
          <p:nvPr/>
        </p:nvSpPr>
        <p:spPr>
          <a:xfrm>
            <a:off x="1436913" y="1256006"/>
            <a:ext cx="9601201" cy="78754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lnSpc>
                <a:spcPct val="100000"/>
              </a:lnSpc>
            </a:pPr>
            <a:r>
              <a:rPr lang="en-US" sz="2400" b="1" dirty="0">
                <a:solidFill>
                  <a:srgbClr val="0033CC"/>
                </a:solidFill>
                <a:latin typeface="+mn-lt"/>
                <a:cs typeface="Times New Roman"/>
              </a:rPr>
              <a:t>c. </a:t>
            </a:r>
            <a:r>
              <a:rPr lang="en-US" sz="2400" b="1" dirty="0" err="1">
                <a:solidFill>
                  <a:srgbClr val="0033CC"/>
                </a:solidFill>
                <a:latin typeface="+mn-lt"/>
                <a:cs typeface="Times New Roman"/>
              </a:rPr>
              <a:t>Thực</a:t>
            </a:r>
            <a:r>
              <a:rPr lang="en-US" sz="2400" b="1" dirty="0">
                <a:solidFill>
                  <a:srgbClr val="0033CC"/>
                </a:solidFill>
                <a:latin typeface="+mn-lt"/>
                <a:cs typeface="Times New Roman"/>
              </a:rPr>
              <a:t> </a:t>
            </a:r>
            <a:r>
              <a:rPr lang="en-US" sz="2400" b="1" dirty="0" err="1">
                <a:solidFill>
                  <a:srgbClr val="0033CC"/>
                </a:solidFill>
                <a:latin typeface="+mn-lt"/>
                <a:cs typeface="Times New Roman"/>
              </a:rPr>
              <a:t>chất</a:t>
            </a:r>
            <a:r>
              <a:rPr lang="en-US" sz="2400" b="1" dirty="0">
                <a:solidFill>
                  <a:srgbClr val="0033CC"/>
                </a:solidFill>
                <a:latin typeface="+mn-lt"/>
                <a:cs typeface="Times New Roman"/>
              </a:rPr>
              <a:t> </a:t>
            </a:r>
            <a:r>
              <a:rPr lang="en-US" sz="2400" b="1" dirty="0" err="1">
                <a:solidFill>
                  <a:srgbClr val="0033CC"/>
                </a:solidFill>
                <a:latin typeface="+mn-lt"/>
                <a:cs typeface="Times New Roman"/>
              </a:rPr>
              <a:t>và</a:t>
            </a:r>
            <a:r>
              <a:rPr lang="en-US" sz="2400" b="1" dirty="0">
                <a:solidFill>
                  <a:srgbClr val="0033CC"/>
                </a:solidFill>
                <a:latin typeface="+mn-lt"/>
                <a:cs typeface="Times New Roman"/>
              </a:rPr>
              <a:t> ý </a:t>
            </a:r>
            <a:r>
              <a:rPr lang="en-US" sz="2400" b="1" dirty="0" err="1">
                <a:solidFill>
                  <a:srgbClr val="0033CC"/>
                </a:solidFill>
                <a:latin typeface="+mn-lt"/>
                <a:cs typeface="Times New Roman"/>
              </a:rPr>
              <a:t>nghĩa</a:t>
            </a:r>
            <a:r>
              <a:rPr lang="en-US" sz="2400" b="1" dirty="0">
                <a:solidFill>
                  <a:srgbClr val="0033CC"/>
                </a:solidFill>
                <a:latin typeface="+mn-lt"/>
                <a:cs typeface="Times New Roman"/>
              </a:rPr>
              <a:t> </a:t>
            </a:r>
            <a:r>
              <a:rPr lang="en-US" sz="2400" b="1" dirty="0" err="1">
                <a:solidFill>
                  <a:srgbClr val="0033CC"/>
                </a:solidFill>
                <a:latin typeface="+mn-lt"/>
                <a:cs typeface="Times New Roman"/>
              </a:rPr>
              <a:t>cuộc</a:t>
            </a:r>
            <a:r>
              <a:rPr lang="en-US" sz="2400" b="1" dirty="0">
                <a:solidFill>
                  <a:srgbClr val="0033CC"/>
                </a:solidFill>
                <a:latin typeface="+mn-lt"/>
                <a:cs typeface="Times New Roman"/>
              </a:rPr>
              <a:t> </a:t>
            </a:r>
            <a:r>
              <a:rPr lang="en-US" sz="2400" b="1" dirty="0" err="1">
                <a:solidFill>
                  <a:srgbClr val="0033CC"/>
                </a:solidFill>
                <a:latin typeface="+mn-lt"/>
                <a:cs typeface="Times New Roman"/>
              </a:rPr>
              <a:t>cách</a:t>
            </a:r>
            <a:r>
              <a:rPr lang="en-US" sz="2400" b="1" dirty="0">
                <a:solidFill>
                  <a:srgbClr val="0033CC"/>
                </a:solidFill>
                <a:latin typeface="+mn-lt"/>
                <a:cs typeface="Times New Roman"/>
              </a:rPr>
              <a:t> </a:t>
            </a:r>
            <a:r>
              <a:rPr lang="en-US" sz="2400" b="1" dirty="0" err="1">
                <a:solidFill>
                  <a:srgbClr val="0033CC"/>
                </a:solidFill>
                <a:latin typeface="+mn-lt"/>
                <a:cs typeface="Times New Roman"/>
              </a:rPr>
              <a:t>mạng</a:t>
            </a:r>
            <a:r>
              <a:rPr lang="en-US" sz="2400" b="1" dirty="0">
                <a:solidFill>
                  <a:srgbClr val="0033CC"/>
                </a:solidFill>
                <a:latin typeface="+mn-lt"/>
                <a:cs typeface="Times New Roman"/>
              </a:rPr>
              <a:t> </a:t>
            </a:r>
            <a:r>
              <a:rPr lang="en-US" sz="2400" b="1" dirty="0" err="1">
                <a:solidFill>
                  <a:srgbClr val="0033CC"/>
                </a:solidFill>
                <a:latin typeface="+mn-lt"/>
                <a:cs typeface="Times New Roman"/>
              </a:rPr>
              <a:t>trong</a:t>
            </a:r>
            <a:r>
              <a:rPr lang="en-US" sz="2400" b="1" dirty="0">
                <a:solidFill>
                  <a:srgbClr val="0033CC"/>
                </a:solidFill>
                <a:latin typeface="+mn-lt"/>
                <a:cs typeface="Times New Roman"/>
              </a:rPr>
              <a:t> </a:t>
            </a:r>
            <a:r>
              <a:rPr lang="en-US" sz="2400" b="1" dirty="0" err="1">
                <a:solidFill>
                  <a:srgbClr val="0033CC"/>
                </a:solidFill>
                <a:latin typeface="+mn-lt"/>
                <a:cs typeface="Times New Roman"/>
              </a:rPr>
              <a:t>triết</a:t>
            </a:r>
            <a:r>
              <a:rPr lang="en-US" sz="2400" b="1" dirty="0">
                <a:solidFill>
                  <a:srgbClr val="0033CC"/>
                </a:solidFill>
                <a:latin typeface="+mn-lt"/>
                <a:cs typeface="Times New Roman"/>
              </a:rPr>
              <a:t> </a:t>
            </a:r>
            <a:r>
              <a:rPr lang="en-US" sz="2400" b="1" dirty="0" err="1">
                <a:solidFill>
                  <a:srgbClr val="0033CC"/>
                </a:solidFill>
                <a:latin typeface="+mn-lt"/>
                <a:cs typeface="Times New Roman"/>
              </a:rPr>
              <a:t>học</a:t>
            </a:r>
            <a:r>
              <a:rPr lang="en-US" sz="2400" b="1" dirty="0">
                <a:solidFill>
                  <a:srgbClr val="0033CC"/>
                </a:solidFill>
                <a:latin typeface="+mn-lt"/>
                <a:cs typeface="Times New Roman"/>
              </a:rPr>
              <a:t> do </a:t>
            </a:r>
            <a:r>
              <a:rPr lang="en-US" sz="2400" b="1" dirty="0" err="1">
                <a:solidFill>
                  <a:srgbClr val="0033CC"/>
                </a:solidFill>
                <a:latin typeface="+mn-lt"/>
                <a:cs typeface="Times New Roman"/>
              </a:rPr>
              <a:t>C.Mác</a:t>
            </a:r>
            <a:r>
              <a:rPr lang="en-US" sz="2400" b="1" dirty="0">
                <a:solidFill>
                  <a:srgbClr val="0033CC"/>
                </a:solidFill>
                <a:latin typeface="+mn-lt"/>
                <a:cs typeface="Times New Roman"/>
              </a:rPr>
              <a:t> </a:t>
            </a:r>
            <a:r>
              <a:rPr lang="en-US" sz="2400" b="1" dirty="0" err="1">
                <a:solidFill>
                  <a:srgbClr val="0033CC"/>
                </a:solidFill>
                <a:latin typeface="+mn-lt"/>
                <a:cs typeface="Times New Roman"/>
              </a:rPr>
              <a:t>và</a:t>
            </a:r>
            <a:r>
              <a:rPr lang="en-US" sz="2400" b="1" dirty="0">
                <a:solidFill>
                  <a:srgbClr val="0033CC"/>
                </a:solidFill>
                <a:latin typeface="+mn-lt"/>
                <a:cs typeface="Times New Roman"/>
              </a:rPr>
              <a:t> </a:t>
            </a:r>
            <a:r>
              <a:rPr lang="en-US" sz="2400" b="1" dirty="0" err="1">
                <a:solidFill>
                  <a:srgbClr val="0033CC"/>
                </a:solidFill>
                <a:latin typeface="+mn-lt"/>
                <a:cs typeface="Times New Roman"/>
              </a:rPr>
              <a:t>Ph.Ăngghen</a:t>
            </a:r>
            <a:r>
              <a:rPr lang="en-US" sz="2400" b="1" dirty="0">
                <a:solidFill>
                  <a:srgbClr val="0033CC"/>
                </a:solidFill>
                <a:latin typeface="+mn-lt"/>
                <a:cs typeface="Times New Roman"/>
              </a:rPr>
              <a:t> </a:t>
            </a:r>
            <a:r>
              <a:rPr lang="en-US" sz="2400" b="1" dirty="0" err="1">
                <a:solidFill>
                  <a:srgbClr val="0033CC"/>
                </a:solidFill>
                <a:latin typeface="+mn-lt"/>
                <a:cs typeface="Times New Roman"/>
              </a:rPr>
              <a:t>thực</a:t>
            </a:r>
            <a:r>
              <a:rPr lang="en-US" sz="2400" b="1" dirty="0">
                <a:solidFill>
                  <a:srgbClr val="0033CC"/>
                </a:solidFill>
                <a:latin typeface="+mn-lt"/>
                <a:cs typeface="Times New Roman"/>
              </a:rPr>
              <a:t> </a:t>
            </a:r>
            <a:r>
              <a:rPr lang="en-US" sz="2400" b="1" dirty="0" err="1">
                <a:solidFill>
                  <a:srgbClr val="0033CC"/>
                </a:solidFill>
                <a:latin typeface="+mn-lt"/>
                <a:cs typeface="Times New Roman"/>
              </a:rPr>
              <a:t>hiện</a:t>
            </a:r>
            <a:endParaRPr lang="en-US" sz="2400" b="1" dirty="0">
              <a:solidFill>
                <a:srgbClr val="0033CC"/>
              </a:solidFill>
              <a:latin typeface="+mn-lt"/>
              <a:cs typeface="Times New Roman"/>
            </a:endParaRPr>
          </a:p>
        </p:txBody>
      </p:sp>
      <p:pic>
        <p:nvPicPr>
          <p:cNvPr id="8" name="Picture 7"/>
          <p:cNvPicPr>
            <a:picLocks noChangeAspect="1"/>
          </p:cNvPicPr>
          <p:nvPr/>
        </p:nvPicPr>
        <p:blipFill>
          <a:blip r:embed="rId3"/>
          <a:stretch>
            <a:fillRect/>
          </a:stretch>
        </p:blipFill>
        <p:spPr>
          <a:xfrm>
            <a:off x="278331" y="2043546"/>
            <a:ext cx="2441116" cy="2451531"/>
          </a:xfrm>
          <a:prstGeom prst="rect">
            <a:avLst/>
          </a:prstGeom>
        </p:spPr>
      </p:pic>
      <p:pic>
        <p:nvPicPr>
          <p:cNvPr id="9" name="Picture 8"/>
          <p:cNvPicPr>
            <a:picLocks noChangeAspect="1"/>
          </p:cNvPicPr>
          <p:nvPr/>
        </p:nvPicPr>
        <p:blipFill>
          <a:blip r:embed="rId4"/>
          <a:stretch>
            <a:fillRect/>
          </a:stretch>
        </p:blipFill>
        <p:spPr>
          <a:xfrm>
            <a:off x="2128955" y="4154037"/>
            <a:ext cx="2651703" cy="2562783"/>
          </a:xfrm>
          <a:prstGeom prst="rect">
            <a:avLst/>
          </a:prstGeom>
        </p:spPr>
      </p:pic>
      <p:sp>
        <p:nvSpPr>
          <p:cNvPr id="10" name="Content Placeholder 2"/>
          <p:cNvSpPr txBox="1">
            <a:spLocks/>
          </p:cNvSpPr>
          <p:nvPr/>
        </p:nvSpPr>
        <p:spPr>
          <a:xfrm>
            <a:off x="3238500" y="2479931"/>
            <a:ext cx="8803246" cy="1153989"/>
          </a:xfrm>
          <a:prstGeom prst="rect">
            <a:avLst/>
          </a:prstGeom>
        </p:spPr>
        <p:txBody>
          <a:bodyPr/>
          <a:lst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en-US" sz="2000" b="1" dirty="0" err="1">
                <a:solidFill>
                  <a:srgbClr val="FF0000"/>
                </a:solidFill>
                <a:cs typeface="Times New Roman"/>
              </a:rPr>
              <a:t>Khắc</a:t>
            </a:r>
            <a:r>
              <a:rPr lang="en-US" sz="2000" b="1" dirty="0">
                <a:solidFill>
                  <a:srgbClr val="FF0000"/>
                </a:solidFill>
                <a:cs typeface="Times New Roman"/>
              </a:rPr>
              <a:t> </a:t>
            </a:r>
            <a:r>
              <a:rPr lang="en-US" sz="2000" b="1" dirty="0" err="1">
                <a:solidFill>
                  <a:srgbClr val="FF0000"/>
                </a:solidFill>
                <a:cs typeface="Times New Roman"/>
              </a:rPr>
              <a:t>phục</a:t>
            </a:r>
            <a:r>
              <a:rPr lang="en-US" sz="2000" dirty="0">
                <a:solidFill>
                  <a:srgbClr val="333399"/>
                </a:solidFill>
                <a:cs typeface="Times New Roman"/>
              </a:rPr>
              <a:t> </a:t>
            </a:r>
            <a:r>
              <a:rPr lang="en-US" sz="2000" dirty="0" err="1">
                <a:solidFill>
                  <a:srgbClr val="333399"/>
                </a:solidFill>
                <a:cs typeface="Times New Roman"/>
              </a:rPr>
              <a:t>tính</a:t>
            </a:r>
            <a:r>
              <a:rPr lang="en-US" sz="2000" dirty="0">
                <a:solidFill>
                  <a:srgbClr val="333399"/>
                </a:solidFill>
                <a:cs typeface="Times New Roman"/>
              </a:rPr>
              <a:t> </a:t>
            </a:r>
            <a:r>
              <a:rPr lang="en-US" sz="2000" dirty="0" err="1">
                <a:solidFill>
                  <a:srgbClr val="333399"/>
                </a:solidFill>
                <a:cs typeface="Times New Roman"/>
              </a:rPr>
              <a:t>chất</a:t>
            </a:r>
            <a:r>
              <a:rPr lang="en-US" sz="2000" dirty="0">
                <a:solidFill>
                  <a:srgbClr val="333399"/>
                </a:solidFill>
                <a:cs typeface="Times New Roman"/>
              </a:rPr>
              <a:t> </a:t>
            </a:r>
            <a:r>
              <a:rPr lang="en-US" sz="2000" dirty="0" err="1">
                <a:solidFill>
                  <a:srgbClr val="333399"/>
                </a:solidFill>
                <a:cs typeface="Times New Roman"/>
              </a:rPr>
              <a:t>trực</a:t>
            </a:r>
            <a:r>
              <a:rPr lang="en-US" sz="2000" dirty="0">
                <a:solidFill>
                  <a:srgbClr val="333399"/>
                </a:solidFill>
                <a:cs typeface="Times New Roman"/>
              </a:rPr>
              <a:t> </a:t>
            </a:r>
            <a:r>
              <a:rPr lang="en-US" sz="2000" dirty="0" err="1">
                <a:solidFill>
                  <a:srgbClr val="333399"/>
                </a:solidFill>
                <a:cs typeface="Times New Roman"/>
              </a:rPr>
              <a:t>quan</a:t>
            </a:r>
            <a:r>
              <a:rPr lang="en-US" sz="2000" dirty="0">
                <a:solidFill>
                  <a:srgbClr val="333399"/>
                </a:solidFill>
                <a:cs typeface="Times New Roman"/>
              </a:rPr>
              <a:t> </a:t>
            </a:r>
            <a:r>
              <a:rPr lang="en-US" sz="2000" dirty="0" err="1">
                <a:solidFill>
                  <a:srgbClr val="333399"/>
                </a:solidFill>
                <a:cs typeface="Times New Roman"/>
              </a:rPr>
              <a:t>và</a:t>
            </a:r>
            <a:r>
              <a:rPr lang="en-US" sz="2000" dirty="0">
                <a:solidFill>
                  <a:srgbClr val="333399"/>
                </a:solidFill>
                <a:cs typeface="Times New Roman"/>
              </a:rPr>
              <a:t> </a:t>
            </a:r>
            <a:r>
              <a:rPr lang="en-US" sz="2000" dirty="0" err="1">
                <a:solidFill>
                  <a:srgbClr val="333399"/>
                </a:solidFill>
                <a:cs typeface="Times New Roman"/>
              </a:rPr>
              <a:t>siêu</a:t>
            </a:r>
            <a:r>
              <a:rPr lang="en-US" sz="2000" dirty="0">
                <a:solidFill>
                  <a:srgbClr val="333399"/>
                </a:solidFill>
                <a:cs typeface="Times New Roman"/>
              </a:rPr>
              <a:t> </a:t>
            </a:r>
            <a:r>
              <a:rPr lang="en-US" sz="2000" dirty="0" err="1">
                <a:solidFill>
                  <a:srgbClr val="333399"/>
                </a:solidFill>
                <a:cs typeface="Times New Roman"/>
              </a:rPr>
              <a:t>hình</a:t>
            </a:r>
            <a:r>
              <a:rPr lang="en-US" sz="2000" dirty="0">
                <a:solidFill>
                  <a:srgbClr val="333399"/>
                </a:solidFill>
                <a:cs typeface="Times New Roman"/>
              </a:rPr>
              <a:t> </a:t>
            </a:r>
            <a:r>
              <a:rPr lang="en-US" sz="2000" dirty="0" err="1">
                <a:solidFill>
                  <a:srgbClr val="333399"/>
                </a:solidFill>
                <a:cs typeface="Times New Roman"/>
              </a:rPr>
              <a:t>của</a:t>
            </a:r>
            <a:r>
              <a:rPr lang="en-US" sz="2000" dirty="0">
                <a:solidFill>
                  <a:srgbClr val="333399"/>
                </a:solidFill>
                <a:cs typeface="Times New Roman"/>
              </a:rPr>
              <a:t> CNDV </a:t>
            </a:r>
            <a:r>
              <a:rPr lang="en-US" sz="2000" dirty="0" err="1">
                <a:solidFill>
                  <a:srgbClr val="333399"/>
                </a:solidFill>
                <a:cs typeface="Times New Roman"/>
              </a:rPr>
              <a:t>cũ</a:t>
            </a:r>
            <a:r>
              <a:rPr lang="en-US" sz="2000" dirty="0">
                <a:solidFill>
                  <a:srgbClr val="333399"/>
                </a:solidFill>
                <a:cs typeface="Times New Roman"/>
              </a:rPr>
              <a:t> </a:t>
            </a:r>
            <a:r>
              <a:rPr lang="en-US" sz="2000" dirty="0" err="1">
                <a:solidFill>
                  <a:srgbClr val="333399"/>
                </a:solidFill>
                <a:cs typeface="Times New Roman"/>
              </a:rPr>
              <a:t>và</a:t>
            </a:r>
            <a:r>
              <a:rPr lang="en-US" sz="2000" dirty="0">
                <a:solidFill>
                  <a:srgbClr val="333399"/>
                </a:solidFill>
                <a:cs typeface="Times New Roman"/>
              </a:rPr>
              <a:t> </a:t>
            </a:r>
            <a:r>
              <a:rPr lang="en-US" sz="2000" dirty="0" err="1">
                <a:solidFill>
                  <a:srgbClr val="333399"/>
                </a:solidFill>
                <a:cs typeface="Times New Roman"/>
              </a:rPr>
              <a:t>khắc</a:t>
            </a:r>
            <a:r>
              <a:rPr lang="en-US" sz="2000" dirty="0">
                <a:solidFill>
                  <a:srgbClr val="333399"/>
                </a:solidFill>
                <a:cs typeface="Times New Roman"/>
              </a:rPr>
              <a:t> </a:t>
            </a:r>
            <a:r>
              <a:rPr lang="en-US" sz="2000" dirty="0" err="1">
                <a:solidFill>
                  <a:srgbClr val="333399"/>
                </a:solidFill>
                <a:cs typeface="Times New Roman"/>
              </a:rPr>
              <a:t>phục</a:t>
            </a:r>
            <a:r>
              <a:rPr lang="en-US" sz="2000" dirty="0">
                <a:solidFill>
                  <a:srgbClr val="333399"/>
                </a:solidFill>
                <a:cs typeface="Times New Roman"/>
              </a:rPr>
              <a:t> </a:t>
            </a:r>
            <a:r>
              <a:rPr lang="en-US" sz="2000" dirty="0" err="1">
                <a:solidFill>
                  <a:srgbClr val="333399"/>
                </a:solidFill>
                <a:cs typeface="Times New Roman"/>
              </a:rPr>
              <a:t>tính</a:t>
            </a:r>
            <a:r>
              <a:rPr lang="en-US" sz="2000" dirty="0">
                <a:solidFill>
                  <a:srgbClr val="333399"/>
                </a:solidFill>
                <a:cs typeface="Times New Roman"/>
              </a:rPr>
              <a:t> </a:t>
            </a:r>
            <a:r>
              <a:rPr lang="en-US" sz="2000" dirty="0" err="1">
                <a:solidFill>
                  <a:srgbClr val="333399"/>
                </a:solidFill>
                <a:cs typeface="Times New Roman"/>
              </a:rPr>
              <a:t>chất</a:t>
            </a:r>
            <a:r>
              <a:rPr lang="en-US" sz="2000" dirty="0">
                <a:solidFill>
                  <a:srgbClr val="333399"/>
                </a:solidFill>
                <a:cs typeface="Times New Roman"/>
              </a:rPr>
              <a:t> </a:t>
            </a:r>
            <a:r>
              <a:rPr lang="en-US" sz="2000" dirty="0" err="1">
                <a:solidFill>
                  <a:srgbClr val="333399"/>
                </a:solidFill>
                <a:cs typeface="Times New Roman"/>
              </a:rPr>
              <a:t>duy</a:t>
            </a:r>
            <a:r>
              <a:rPr lang="en-US" sz="2000" dirty="0">
                <a:solidFill>
                  <a:srgbClr val="333399"/>
                </a:solidFill>
                <a:cs typeface="Times New Roman"/>
              </a:rPr>
              <a:t> </a:t>
            </a:r>
            <a:r>
              <a:rPr lang="en-US" sz="2000" dirty="0" err="1">
                <a:solidFill>
                  <a:srgbClr val="333399"/>
                </a:solidFill>
                <a:cs typeface="Times New Roman"/>
              </a:rPr>
              <a:t>tâm</a:t>
            </a:r>
            <a:r>
              <a:rPr lang="en-US" sz="2000" dirty="0">
                <a:solidFill>
                  <a:srgbClr val="333399"/>
                </a:solidFill>
                <a:cs typeface="Times New Roman"/>
              </a:rPr>
              <a:t>, </a:t>
            </a:r>
            <a:r>
              <a:rPr lang="en-US" sz="2000" dirty="0" err="1">
                <a:solidFill>
                  <a:srgbClr val="333399"/>
                </a:solidFill>
                <a:cs typeface="Times New Roman"/>
              </a:rPr>
              <a:t>thần</a:t>
            </a:r>
            <a:r>
              <a:rPr lang="en-US" sz="2000" dirty="0">
                <a:solidFill>
                  <a:srgbClr val="333399"/>
                </a:solidFill>
                <a:cs typeface="Times New Roman"/>
              </a:rPr>
              <a:t> </a:t>
            </a:r>
            <a:r>
              <a:rPr lang="en-US" sz="2000" dirty="0" err="1">
                <a:solidFill>
                  <a:srgbClr val="333399"/>
                </a:solidFill>
                <a:cs typeface="Times New Roman"/>
              </a:rPr>
              <a:t>bí</a:t>
            </a:r>
            <a:r>
              <a:rPr lang="en-US" sz="2000" dirty="0">
                <a:solidFill>
                  <a:srgbClr val="333399"/>
                </a:solidFill>
                <a:cs typeface="Times New Roman"/>
              </a:rPr>
              <a:t> </a:t>
            </a:r>
            <a:r>
              <a:rPr lang="en-US" sz="2000" dirty="0" err="1">
                <a:solidFill>
                  <a:srgbClr val="333399"/>
                </a:solidFill>
                <a:cs typeface="Times New Roman"/>
              </a:rPr>
              <a:t>của</a:t>
            </a:r>
            <a:r>
              <a:rPr lang="en-US" sz="2000" dirty="0">
                <a:solidFill>
                  <a:srgbClr val="333399"/>
                </a:solidFill>
                <a:cs typeface="Times New Roman"/>
              </a:rPr>
              <a:t> </a:t>
            </a:r>
            <a:r>
              <a:rPr lang="en-US" sz="2000" dirty="0" err="1">
                <a:solidFill>
                  <a:srgbClr val="333399"/>
                </a:solidFill>
                <a:cs typeface="Times New Roman"/>
              </a:rPr>
              <a:t>phép</a:t>
            </a:r>
            <a:r>
              <a:rPr lang="en-US" sz="2000" dirty="0">
                <a:solidFill>
                  <a:srgbClr val="333399"/>
                </a:solidFill>
                <a:cs typeface="Times New Roman"/>
              </a:rPr>
              <a:t> </a:t>
            </a:r>
            <a:r>
              <a:rPr lang="en-US" sz="2000" dirty="0" err="1">
                <a:solidFill>
                  <a:srgbClr val="333399"/>
                </a:solidFill>
                <a:cs typeface="Times New Roman"/>
              </a:rPr>
              <a:t>biện</a:t>
            </a:r>
            <a:r>
              <a:rPr lang="en-US" sz="2000" dirty="0">
                <a:solidFill>
                  <a:srgbClr val="333399"/>
                </a:solidFill>
                <a:cs typeface="Times New Roman"/>
              </a:rPr>
              <a:t> </a:t>
            </a:r>
            <a:r>
              <a:rPr lang="en-US" sz="2000" dirty="0" err="1">
                <a:solidFill>
                  <a:srgbClr val="333399"/>
                </a:solidFill>
                <a:cs typeface="Times New Roman"/>
              </a:rPr>
              <a:t>chứng</a:t>
            </a:r>
            <a:r>
              <a:rPr lang="en-US" sz="2000" dirty="0">
                <a:solidFill>
                  <a:srgbClr val="333399"/>
                </a:solidFill>
                <a:cs typeface="Times New Roman"/>
              </a:rPr>
              <a:t> </a:t>
            </a:r>
            <a:r>
              <a:rPr lang="en-US" sz="2000" dirty="0" err="1">
                <a:solidFill>
                  <a:srgbClr val="333399"/>
                </a:solidFill>
                <a:cs typeface="Times New Roman"/>
              </a:rPr>
              <a:t>duy</a:t>
            </a:r>
            <a:r>
              <a:rPr lang="en-US" sz="2000" dirty="0">
                <a:solidFill>
                  <a:srgbClr val="333399"/>
                </a:solidFill>
                <a:cs typeface="Times New Roman"/>
              </a:rPr>
              <a:t> </a:t>
            </a:r>
            <a:r>
              <a:rPr lang="en-US" sz="2000" dirty="0" err="1">
                <a:solidFill>
                  <a:srgbClr val="333399"/>
                </a:solidFill>
                <a:cs typeface="Times New Roman"/>
              </a:rPr>
              <a:t>tâm</a:t>
            </a:r>
            <a:r>
              <a:rPr lang="en-US" sz="2000" dirty="0">
                <a:solidFill>
                  <a:srgbClr val="333399"/>
                </a:solidFill>
                <a:cs typeface="Times New Roman"/>
              </a:rPr>
              <a:t>, </a:t>
            </a:r>
            <a:r>
              <a:rPr lang="en-US" sz="2000" b="1" dirty="0" err="1">
                <a:solidFill>
                  <a:srgbClr val="FF0000"/>
                </a:solidFill>
                <a:cs typeface="Times New Roman"/>
              </a:rPr>
              <a:t>sáng</a:t>
            </a:r>
            <a:r>
              <a:rPr lang="en-US" sz="2000" b="1" dirty="0">
                <a:solidFill>
                  <a:srgbClr val="FF0000"/>
                </a:solidFill>
                <a:cs typeface="Times New Roman"/>
              </a:rPr>
              <a:t> </a:t>
            </a:r>
            <a:r>
              <a:rPr lang="en-US" sz="2000" b="1" dirty="0" err="1">
                <a:solidFill>
                  <a:srgbClr val="FF0000"/>
                </a:solidFill>
                <a:cs typeface="Times New Roman"/>
              </a:rPr>
              <a:t>tạo</a:t>
            </a:r>
            <a:r>
              <a:rPr lang="en-US" sz="2000" b="1" dirty="0">
                <a:solidFill>
                  <a:srgbClr val="FF0000"/>
                </a:solidFill>
                <a:cs typeface="Times New Roman"/>
              </a:rPr>
              <a:t> </a:t>
            </a:r>
            <a:r>
              <a:rPr lang="en-US" sz="2000" dirty="0" err="1">
                <a:solidFill>
                  <a:srgbClr val="333399"/>
                </a:solidFill>
                <a:cs typeface="Times New Roman"/>
              </a:rPr>
              <a:t>ra</a:t>
            </a:r>
            <a:r>
              <a:rPr lang="en-US" sz="2000" dirty="0">
                <a:solidFill>
                  <a:srgbClr val="333399"/>
                </a:solidFill>
                <a:cs typeface="Times New Roman"/>
              </a:rPr>
              <a:t> </a:t>
            </a:r>
            <a:r>
              <a:rPr lang="en-US" sz="2000" dirty="0" err="1">
                <a:solidFill>
                  <a:srgbClr val="333399"/>
                </a:solidFill>
                <a:cs typeface="Times New Roman"/>
              </a:rPr>
              <a:t>một</a:t>
            </a:r>
            <a:r>
              <a:rPr lang="en-US" sz="2000" dirty="0">
                <a:solidFill>
                  <a:srgbClr val="333399"/>
                </a:solidFill>
                <a:cs typeface="Times New Roman"/>
              </a:rPr>
              <a:t> CNDV </a:t>
            </a:r>
            <a:r>
              <a:rPr lang="en-US" sz="2000" dirty="0" err="1">
                <a:solidFill>
                  <a:srgbClr val="333399"/>
                </a:solidFill>
                <a:cs typeface="Times New Roman"/>
              </a:rPr>
              <a:t>triết</a:t>
            </a:r>
            <a:r>
              <a:rPr lang="en-US" sz="2000" dirty="0">
                <a:solidFill>
                  <a:srgbClr val="333399"/>
                </a:solidFill>
                <a:cs typeface="Times New Roman"/>
              </a:rPr>
              <a:t> </a:t>
            </a:r>
            <a:r>
              <a:rPr lang="en-US" sz="2000" dirty="0" err="1">
                <a:solidFill>
                  <a:srgbClr val="333399"/>
                </a:solidFill>
                <a:cs typeface="Times New Roman"/>
              </a:rPr>
              <a:t>học</a:t>
            </a:r>
            <a:r>
              <a:rPr lang="en-US" sz="2000" dirty="0">
                <a:solidFill>
                  <a:srgbClr val="333399"/>
                </a:solidFill>
                <a:cs typeface="Times New Roman"/>
              </a:rPr>
              <a:t> </a:t>
            </a:r>
            <a:r>
              <a:rPr lang="en-US" sz="2000" dirty="0" err="1">
                <a:solidFill>
                  <a:srgbClr val="333399"/>
                </a:solidFill>
                <a:cs typeface="Times New Roman"/>
              </a:rPr>
              <a:t>hoàn</a:t>
            </a:r>
            <a:r>
              <a:rPr lang="en-US" sz="2000" dirty="0">
                <a:solidFill>
                  <a:srgbClr val="333399"/>
                </a:solidFill>
                <a:cs typeface="Times New Roman"/>
              </a:rPr>
              <a:t> </a:t>
            </a:r>
            <a:r>
              <a:rPr lang="en-US" sz="2000" dirty="0" err="1">
                <a:solidFill>
                  <a:srgbClr val="333399"/>
                </a:solidFill>
                <a:cs typeface="Times New Roman"/>
              </a:rPr>
              <a:t>bị</a:t>
            </a:r>
            <a:r>
              <a:rPr lang="en-US" sz="2000" dirty="0">
                <a:solidFill>
                  <a:srgbClr val="333399"/>
                </a:solidFill>
                <a:cs typeface="Times New Roman"/>
              </a:rPr>
              <a:t> - </a:t>
            </a:r>
            <a:r>
              <a:rPr lang="en-US" sz="2000" b="1" u="sng" dirty="0">
                <a:solidFill>
                  <a:srgbClr val="990099"/>
                </a:solidFill>
                <a:cs typeface="Times New Roman"/>
              </a:rPr>
              <a:t>CNDV </a:t>
            </a:r>
            <a:r>
              <a:rPr lang="en-US" sz="2000" b="1" u="sng" dirty="0" err="1">
                <a:solidFill>
                  <a:srgbClr val="990099"/>
                </a:solidFill>
                <a:cs typeface="Times New Roman"/>
              </a:rPr>
              <a:t>biện</a:t>
            </a:r>
            <a:r>
              <a:rPr lang="en-US" sz="2000" b="1" u="sng" dirty="0">
                <a:solidFill>
                  <a:srgbClr val="990099"/>
                </a:solidFill>
                <a:cs typeface="Times New Roman"/>
              </a:rPr>
              <a:t> </a:t>
            </a:r>
            <a:r>
              <a:rPr lang="en-US" sz="2000" b="1" u="sng" dirty="0" err="1">
                <a:solidFill>
                  <a:srgbClr val="990099"/>
                </a:solidFill>
                <a:cs typeface="Times New Roman"/>
              </a:rPr>
              <a:t>chứng</a:t>
            </a:r>
            <a:r>
              <a:rPr lang="en-US" sz="2000" dirty="0">
                <a:solidFill>
                  <a:srgbClr val="7030A0"/>
                </a:solidFill>
                <a:cs typeface="Times New Roman"/>
              </a:rPr>
              <a:t>.</a:t>
            </a:r>
          </a:p>
        </p:txBody>
      </p:sp>
      <p:sp>
        <p:nvSpPr>
          <p:cNvPr id="2" name="Rectangle 1"/>
          <p:cNvSpPr/>
          <p:nvPr/>
        </p:nvSpPr>
        <p:spPr>
          <a:xfrm>
            <a:off x="5185054" y="4521614"/>
            <a:ext cx="4290249" cy="1015663"/>
          </a:xfrm>
          <a:prstGeom prst="rect">
            <a:avLst/>
          </a:prstGeom>
        </p:spPr>
        <p:txBody>
          <a:bodyPr wrap="square">
            <a:spAutoFit/>
          </a:bodyPr>
          <a:lstStyle/>
          <a:p>
            <a:pPr marL="285750" indent="-285750" algn="just">
              <a:buFont typeface="Arial" panose="020B0604020202020204" pitchFamily="34" charset="0"/>
              <a:buChar char="•"/>
            </a:pPr>
            <a:r>
              <a:rPr lang="en-US" sz="2000" dirty="0" err="1">
                <a:solidFill>
                  <a:srgbClr val="9900CC"/>
                </a:solidFill>
                <a:cs typeface="Times New Roman"/>
              </a:rPr>
              <a:t>Sáng</a:t>
            </a:r>
            <a:r>
              <a:rPr lang="en-US" sz="2000" dirty="0">
                <a:solidFill>
                  <a:srgbClr val="9900CC"/>
                </a:solidFill>
                <a:cs typeface="Times New Roman"/>
              </a:rPr>
              <a:t> </a:t>
            </a:r>
            <a:r>
              <a:rPr lang="en-US" sz="2000" dirty="0" err="1">
                <a:solidFill>
                  <a:srgbClr val="9900CC"/>
                </a:solidFill>
                <a:cs typeface="Times New Roman"/>
              </a:rPr>
              <a:t>tạo</a:t>
            </a:r>
            <a:r>
              <a:rPr lang="en-US" sz="2000" dirty="0">
                <a:solidFill>
                  <a:srgbClr val="9900CC"/>
                </a:solidFill>
                <a:cs typeface="Times New Roman"/>
              </a:rPr>
              <a:t> </a:t>
            </a:r>
            <a:r>
              <a:rPr lang="en-US" sz="2000" b="1" u="sng" dirty="0" err="1">
                <a:solidFill>
                  <a:srgbClr val="FF0066"/>
                </a:solidFill>
                <a:cs typeface="Times New Roman"/>
              </a:rPr>
              <a:t>triết</a:t>
            </a:r>
            <a:r>
              <a:rPr lang="en-US" sz="2000" b="1" u="sng" dirty="0">
                <a:solidFill>
                  <a:srgbClr val="FF0066"/>
                </a:solidFill>
                <a:cs typeface="Times New Roman"/>
              </a:rPr>
              <a:t> </a:t>
            </a:r>
            <a:r>
              <a:rPr lang="en-US" sz="2000" b="1" u="sng" dirty="0" err="1">
                <a:solidFill>
                  <a:srgbClr val="FF0066"/>
                </a:solidFill>
                <a:cs typeface="Times New Roman"/>
              </a:rPr>
              <a:t>học</a:t>
            </a:r>
            <a:r>
              <a:rPr lang="en-US" sz="2000" b="1" u="sng" dirty="0">
                <a:solidFill>
                  <a:srgbClr val="FF0066"/>
                </a:solidFill>
                <a:cs typeface="Times New Roman"/>
              </a:rPr>
              <a:t> </a:t>
            </a:r>
            <a:r>
              <a:rPr lang="en-US" sz="2000" b="1" u="sng" dirty="0" err="1">
                <a:solidFill>
                  <a:srgbClr val="FF0066"/>
                </a:solidFill>
                <a:cs typeface="Times New Roman"/>
              </a:rPr>
              <a:t>duy</a:t>
            </a:r>
            <a:r>
              <a:rPr lang="en-US" sz="2000" b="1" u="sng" dirty="0">
                <a:solidFill>
                  <a:srgbClr val="FF0066"/>
                </a:solidFill>
                <a:cs typeface="Times New Roman"/>
              </a:rPr>
              <a:t> </a:t>
            </a:r>
            <a:r>
              <a:rPr lang="en-US" sz="2000" b="1" u="sng" dirty="0" err="1">
                <a:solidFill>
                  <a:srgbClr val="FF0066"/>
                </a:solidFill>
                <a:cs typeface="Times New Roman"/>
              </a:rPr>
              <a:t>vật</a:t>
            </a:r>
            <a:r>
              <a:rPr lang="en-US" sz="2000" b="1" u="sng" dirty="0">
                <a:solidFill>
                  <a:srgbClr val="FF0066"/>
                </a:solidFill>
                <a:cs typeface="Times New Roman"/>
              </a:rPr>
              <a:t> </a:t>
            </a:r>
            <a:r>
              <a:rPr lang="en-US" sz="2000" b="1" u="sng" dirty="0" err="1">
                <a:solidFill>
                  <a:srgbClr val="FF0066"/>
                </a:solidFill>
                <a:cs typeface="Times New Roman"/>
              </a:rPr>
              <a:t>biện</a:t>
            </a:r>
            <a:r>
              <a:rPr lang="en-US" sz="2000" b="1" u="sng" dirty="0">
                <a:solidFill>
                  <a:srgbClr val="FF0066"/>
                </a:solidFill>
                <a:cs typeface="Times New Roman"/>
              </a:rPr>
              <a:t> </a:t>
            </a:r>
            <a:r>
              <a:rPr lang="en-US" sz="2000" b="1" u="sng" dirty="0" err="1">
                <a:solidFill>
                  <a:srgbClr val="FF0066"/>
                </a:solidFill>
                <a:cs typeface="Times New Roman"/>
              </a:rPr>
              <a:t>chứng</a:t>
            </a:r>
            <a:r>
              <a:rPr lang="en-US" sz="2000" dirty="0">
                <a:solidFill>
                  <a:srgbClr val="9900CC"/>
                </a:solidFill>
                <a:cs typeface="Times New Roman"/>
              </a:rPr>
              <a:t>, </a:t>
            </a:r>
            <a:r>
              <a:rPr lang="en-US" sz="2000" dirty="0" err="1">
                <a:solidFill>
                  <a:srgbClr val="9900CC"/>
                </a:solidFill>
                <a:cs typeface="Times New Roman"/>
              </a:rPr>
              <a:t>thống</a:t>
            </a:r>
            <a:r>
              <a:rPr lang="en-US" sz="2000" dirty="0">
                <a:solidFill>
                  <a:srgbClr val="9900CC"/>
                </a:solidFill>
                <a:cs typeface="Times New Roman"/>
              </a:rPr>
              <a:t> </a:t>
            </a:r>
            <a:r>
              <a:rPr lang="en-US" sz="2000" dirty="0" err="1">
                <a:solidFill>
                  <a:srgbClr val="9900CC"/>
                </a:solidFill>
                <a:cs typeface="Times New Roman"/>
              </a:rPr>
              <a:t>nhất</a:t>
            </a:r>
            <a:r>
              <a:rPr lang="en-US" sz="2000" dirty="0">
                <a:solidFill>
                  <a:srgbClr val="9900CC"/>
                </a:solidFill>
                <a:cs typeface="Times New Roman"/>
              </a:rPr>
              <a:t> </a:t>
            </a:r>
            <a:r>
              <a:rPr lang="en-US" sz="2000" dirty="0" err="1">
                <a:solidFill>
                  <a:srgbClr val="9900CC"/>
                </a:solidFill>
                <a:cs typeface="Times New Roman"/>
              </a:rPr>
              <a:t>giữa</a:t>
            </a:r>
            <a:r>
              <a:rPr lang="en-US" sz="2000" dirty="0">
                <a:solidFill>
                  <a:srgbClr val="9900CC"/>
                </a:solidFill>
                <a:cs typeface="Times New Roman"/>
              </a:rPr>
              <a:t> </a:t>
            </a:r>
            <a:r>
              <a:rPr lang="en-US" sz="2000" dirty="0" err="1">
                <a:solidFill>
                  <a:srgbClr val="9900CC"/>
                </a:solidFill>
                <a:cs typeface="Times New Roman"/>
              </a:rPr>
              <a:t>lý</a:t>
            </a:r>
            <a:r>
              <a:rPr lang="en-US" sz="2000" dirty="0">
                <a:solidFill>
                  <a:srgbClr val="9900CC"/>
                </a:solidFill>
                <a:cs typeface="Times New Roman"/>
              </a:rPr>
              <a:t> </a:t>
            </a:r>
            <a:r>
              <a:rPr lang="en-US" sz="2000" dirty="0" err="1">
                <a:solidFill>
                  <a:srgbClr val="9900CC"/>
                </a:solidFill>
                <a:cs typeface="Times New Roman"/>
              </a:rPr>
              <a:t>luận</a:t>
            </a:r>
            <a:r>
              <a:rPr lang="en-US" sz="2000" dirty="0">
                <a:solidFill>
                  <a:srgbClr val="9900CC"/>
                </a:solidFill>
                <a:cs typeface="Times New Roman"/>
              </a:rPr>
              <a:t> </a:t>
            </a:r>
            <a:r>
              <a:rPr lang="en-US" sz="2000" dirty="0" err="1">
                <a:solidFill>
                  <a:srgbClr val="9900CC"/>
                </a:solidFill>
                <a:cs typeface="Times New Roman"/>
              </a:rPr>
              <a:t>và</a:t>
            </a:r>
            <a:r>
              <a:rPr lang="en-US" sz="2000" dirty="0">
                <a:solidFill>
                  <a:srgbClr val="9900CC"/>
                </a:solidFill>
                <a:cs typeface="Times New Roman"/>
              </a:rPr>
              <a:t> </a:t>
            </a:r>
            <a:r>
              <a:rPr lang="en-US" sz="2000" dirty="0" err="1">
                <a:solidFill>
                  <a:srgbClr val="9900CC"/>
                </a:solidFill>
                <a:cs typeface="Times New Roman"/>
              </a:rPr>
              <a:t>thực</a:t>
            </a:r>
            <a:r>
              <a:rPr lang="en-US" sz="2000" dirty="0">
                <a:solidFill>
                  <a:srgbClr val="9900CC"/>
                </a:solidFill>
                <a:cs typeface="Times New Roman"/>
              </a:rPr>
              <a:t> </a:t>
            </a:r>
            <a:r>
              <a:rPr lang="en-US" sz="2000" dirty="0" err="1">
                <a:solidFill>
                  <a:srgbClr val="9900CC"/>
                </a:solidFill>
                <a:cs typeface="Times New Roman"/>
              </a:rPr>
              <a:t>tiễn</a:t>
            </a:r>
            <a:r>
              <a:rPr lang="en-US" sz="2000" dirty="0">
                <a:solidFill>
                  <a:srgbClr val="9900CC"/>
                </a:solidFill>
                <a:cs typeface="Times New Roman"/>
              </a:rPr>
              <a:t>.</a:t>
            </a:r>
          </a:p>
        </p:txBody>
      </p:sp>
      <p:sp>
        <p:nvSpPr>
          <p:cNvPr id="12" name="Rectangle 11"/>
          <p:cNvSpPr/>
          <p:nvPr/>
        </p:nvSpPr>
        <p:spPr>
          <a:xfrm>
            <a:off x="4285138" y="3816831"/>
            <a:ext cx="3648756" cy="400110"/>
          </a:xfrm>
          <a:prstGeom prst="rect">
            <a:avLst/>
          </a:prstGeom>
        </p:spPr>
        <p:txBody>
          <a:bodyPr wrap="none">
            <a:spAutoFit/>
          </a:bodyPr>
          <a:lstStyle/>
          <a:p>
            <a:pPr marL="285750" indent="-285750" algn="just">
              <a:buFont typeface="Arial" panose="020B0604020202020204" pitchFamily="34" charset="0"/>
              <a:buChar char="•"/>
            </a:pPr>
            <a:r>
              <a:rPr lang="en-US" sz="2000" dirty="0" err="1">
                <a:solidFill>
                  <a:srgbClr val="C00000"/>
                </a:solidFill>
                <a:cs typeface="Times New Roman"/>
              </a:rPr>
              <a:t>Sáng</a:t>
            </a:r>
            <a:r>
              <a:rPr lang="en-US" sz="2000" dirty="0">
                <a:solidFill>
                  <a:srgbClr val="C00000"/>
                </a:solidFill>
                <a:cs typeface="Times New Roman"/>
              </a:rPr>
              <a:t> </a:t>
            </a:r>
            <a:r>
              <a:rPr lang="en-US" sz="2000" dirty="0" err="1">
                <a:solidFill>
                  <a:srgbClr val="C00000"/>
                </a:solidFill>
                <a:cs typeface="Times New Roman"/>
              </a:rPr>
              <a:t>tạo</a:t>
            </a:r>
            <a:r>
              <a:rPr lang="en-US" sz="2000" dirty="0">
                <a:solidFill>
                  <a:srgbClr val="C00000"/>
                </a:solidFill>
                <a:cs typeface="Times New Roman"/>
              </a:rPr>
              <a:t> </a:t>
            </a:r>
            <a:r>
              <a:rPr lang="en-US" sz="2000" dirty="0" err="1">
                <a:solidFill>
                  <a:srgbClr val="C00000"/>
                </a:solidFill>
                <a:cs typeface="Times New Roman"/>
              </a:rPr>
              <a:t>ra</a:t>
            </a:r>
            <a:r>
              <a:rPr lang="en-US" sz="2000" dirty="0">
                <a:solidFill>
                  <a:srgbClr val="C00000"/>
                </a:solidFill>
                <a:cs typeface="Times New Roman"/>
              </a:rPr>
              <a:t> </a:t>
            </a:r>
            <a:r>
              <a:rPr lang="en-US" sz="2000" b="1" u="sng" dirty="0">
                <a:solidFill>
                  <a:srgbClr val="3333CC"/>
                </a:solidFill>
                <a:cs typeface="Times New Roman"/>
              </a:rPr>
              <a:t>CNDV </a:t>
            </a:r>
            <a:r>
              <a:rPr lang="en-US" sz="2000" b="1" u="sng" dirty="0" err="1">
                <a:solidFill>
                  <a:srgbClr val="3333CC"/>
                </a:solidFill>
                <a:cs typeface="Times New Roman"/>
              </a:rPr>
              <a:t>lịch</a:t>
            </a:r>
            <a:r>
              <a:rPr lang="en-US" sz="2000" b="1" u="sng" dirty="0">
                <a:solidFill>
                  <a:srgbClr val="3333CC"/>
                </a:solidFill>
                <a:cs typeface="Times New Roman"/>
              </a:rPr>
              <a:t> </a:t>
            </a:r>
            <a:r>
              <a:rPr lang="en-US" sz="2000" b="1" u="sng" dirty="0" err="1">
                <a:solidFill>
                  <a:srgbClr val="3333CC"/>
                </a:solidFill>
                <a:cs typeface="Times New Roman"/>
              </a:rPr>
              <a:t>sử</a:t>
            </a:r>
            <a:r>
              <a:rPr lang="en-US" sz="2000" dirty="0">
                <a:solidFill>
                  <a:srgbClr val="C00000"/>
                </a:solidFill>
                <a:cs typeface="Times New Roman"/>
              </a:rPr>
              <a:t>. </a:t>
            </a:r>
          </a:p>
        </p:txBody>
      </p:sp>
    </p:spTree>
    <p:extLst>
      <p:ext uri="{BB962C8B-B14F-4D97-AF65-F5344CB8AC3E}">
        <p14:creationId xmlns:p14="http://schemas.microsoft.com/office/powerpoint/2010/main" val="3645905662"/>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330245"/>
            <a:ext cx="12192000" cy="4527755"/>
          </a:xfrm>
          <a:prstGeom prst="rect">
            <a:avLst/>
          </a:prstGeom>
        </p:spPr>
      </p:pic>
      <p:grpSp>
        <p:nvGrpSpPr>
          <p:cNvPr id="3" name="Group 3"/>
          <p:cNvGrpSpPr>
            <a:grpSpLocks/>
          </p:cNvGrpSpPr>
          <p:nvPr/>
        </p:nvGrpSpPr>
        <p:grpSpPr bwMode="auto">
          <a:xfrm>
            <a:off x="3161211" y="156985"/>
            <a:ext cx="7862480" cy="5183361"/>
            <a:chOff x="249" y="531"/>
            <a:chExt cx="5373" cy="3496"/>
          </a:xfrm>
        </p:grpSpPr>
        <p:sp>
          <p:nvSpPr>
            <p:cNvPr id="4" name="Oval 4"/>
            <p:cNvSpPr>
              <a:spLocks noChangeArrowheads="1"/>
            </p:cNvSpPr>
            <p:nvPr/>
          </p:nvSpPr>
          <p:spPr bwMode="auto">
            <a:xfrm>
              <a:off x="1837" y="1570"/>
              <a:ext cx="2112" cy="2134"/>
            </a:xfrm>
            <a:prstGeom prst="ellipse">
              <a:avLst/>
            </a:prstGeom>
            <a:gradFill rotWithShape="1">
              <a:gsLst>
                <a:gs pos="0">
                  <a:schemeClr val="bg2"/>
                </a:gs>
                <a:gs pos="100000">
                  <a:schemeClr val="bg2">
                    <a:gamma/>
                    <a:tint val="0"/>
                    <a:invGamma/>
                  </a:schemeClr>
                </a:gs>
              </a:gsLst>
              <a:lin ang="5400000" scaled="1"/>
            </a:gradFill>
            <a:ln w="9525" algn="ctr">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nvGrpSpPr>
            <p:cNvPr id="5" name="Group 5"/>
            <p:cNvGrpSpPr>
              <a:grpSpLocks/>
            </p:cNvGrpSpPr>
            <p:nvPr/>
          </p:nvGrpSpPr>
          <p:grpSpPr bwMode="auto">
            <a:xfrm>
              <a:off x="2256" y="1968"/>
              <a:ext cx="1296" cy="1344"/>
              <a:chOff x="2016" y="1920"/>
              <a:chExt cx="1680" cy="1680"/>
            </a:xfrm>
          </p:grpSpPr>
          <p:sp>
            <p:nvSpPr>
              <p:cNvPr id="50" name="Oval 6"/>
              <p:cNvSpPr>
                <a:spLocks noChangeArrowheads="1"/>
              </p:cNvSpPr>
              <p:nvPr/>
            </p:nvSpPr>
            <p:spPr bwMode="gray">
              <a:xfrm>
                <a:off x="2016" y="1920"/>
                <a:ext cx="1680" cy="1680"/>
              </a:xfrm>
              <a:prstGeom prst="ellipse">
                <a:avLst/>
              </a:prstGeom>
              <a:gradFill rotWithShape="1">
                <a:gsLst>
                  <a:gs pos="0">
                    <a:srgbClr val="FF6600"/>
                  </a:gs>
                  <a:gs pos="100000">
                    <a:srgbClr val="742E00"/>
                  </a:gs>
                </a:gsLst>
                <a:lin ang="5400000" scaled="1"/>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1" hangingPunct="1">
                  <a:defRPr/>
                </a:pPr>
                <a:endParaRPr lang="en-US"/>
              </a:p>
            </p:txBody>
          </p:sp>
          <p:sp>
            <p:nvSpPr>
              <p:cNvPr id="51" name="Freeform 7"/>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rgbClr val="FF6600"/>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6" name="Text Box 8"/>
            <p:cNvSpPr txBox="1">
              <a:spLocks noChangeArrowheads="1"/>
            </p:cNvSpPr>
            <p:nvPr/>
          </p:nvSpPr>
          <p:spPr bwMode="gray">
            <a:xfrm>
              <a:off x="2426" y="2251"/>
              <a:ext cx="990" cy="8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800" b="1" dirty="0" err="1">
                  <a:solidFill>
                    <a:srgbClr val="FFFF00"/>
                  </a:solidFill>
                  <a:effectLst>
                    <a:outerShdw blurRad="38100" dist="38100" dir="2700000" algn="tl">
                      <a:srgbClr val="DDDDDD"/>
                    </a:outerShdw>
                  </a:effectLst>
                </a:rPr>
                <a:t>Triết</a:t>
              </a:r>
              <a:r>
                <a:rPr lang="en-US" sz="2800" b="1" dirty="0">
                  <a:solidFill>
                    <a:srgbClr val="FFFF00"/>
                  </a:solidFill>
                  <a:effectLst>
                    <a:outerShdw blurRad="38100" dist="38100" dir="2700000" algn="tl">
                      <a:srgbClr val="DDDDDD"/>
                    </a:outerShdw>
                  </a:effectLst>
                </a:rPr>
                <a:t> học </a:t>
              </a:r>
              <a:r>
                <a:rPr lang="en-US" sz="2800" b="1" dirty="0" err="1">
                  <a:solidFill>
                    <a:srgbClr val="FFFF00"/>
                  </a:solidFill>
                  <a:effectLst>
                    <a:outerShdw blurRad="38100" dist="38100" dir="2700000" algn="tl">
                      <a:srgbClr val="DDDDDD"/>
                    </a:outerShdw>
                  </a:effectLst>
                </a:rPr>
                <a:t>Mác</a:t>
              </a:r>
              <a:endParaRPr lang="en-US" sz="2800" b="1" dirty="0">
                <a:solidFill>
                  <a:srgbClr val="FFFF00"/>
                </a:solidFill>
                <a:effectLst>
                  <a:outerShdw blurRad="38100" dist="38100" dir="2700000" algn="tl">
                    <a:srgbClr val="DDDDDD"/>
                  </a:outerShdw>
                </a:effectLst>
              </a:endParaRPr>
            </a:p>
          </p:txBody>
        </p:sp>
        <p:grpSp>
          <p:nvGrpSpPr>
            <p:cNvPr id="7" name="Group 6"/>
            <p:cNvGrpSpPr>
              <a:grpSpLocks/>
            </p:cNvGrpSpPr>
            <p:nvPr/>
          </p:nvGrpSpPr>
          <p:grpSpPr bwMode="auto">
            <a:xfrm>
              <a:off x="2640" y="1104"/>
              <a:ext cx="432" cy="415"/>
              <a:chOff x="2640" y="1088"/>
              <a:chExt cx="432" cy="415"/>
            </a:xfrm>
          </p:grpSpPr>
          <p:grpSp>
            <p:nvGrpSpPr>
              <p:cNvPr id="46" name="Group 10"/>
              <p:cNvGrpSpPr>
                <a:grpSpLocks/>
              </p:cNvGrpSpPr>
              <p:nvPr/>
            </p:nvGrpSpPr>
            <p:grpSpPr bwMode="auto">
              <a:xfrm>
                <a:off x="2640" y="1088"/>
                <a:ext cx="432" cy="415"/>
                <a:chOff x="2016" y="1920"/>
                <a:chExt cx="1680" cy="1680"/>
              </a:xfrm>
            </p:grpSpPr>
            <p:sp>
              <p:nvSpPr>
                <p:cNvPr id="48" name="Oval 11"/>
                <p:cNvSpPr>
                  <a:spLocks noChangeArrowheads="1"/>
                </p:cNvSpPr>
                <p:nvPr/>
              </p:nvSpPr>
              <p:spPr bwMode="gray">
                <a:xfrm>
                  <a:off x="2016" y="1920"/>
                  <a:ext cx="1680" cy="1680"/>
                </a:xfrm>
                <a:prstGeom prst="ellipse">
                  <a:avLst/>
                </a:prstGeom>
                <a:solidFill>
                  <a:srgbClr val="800000"/>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49" name="Freeform 12"/>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47" name="Text Box 13"/>
              <p:cNvSpPr txBox="1">
                <a:spLocks noChangeArrowheads="1"/>
              </p:cNvSpPr>
              <p:nvPr/>
            </p:nvSpPr>
            <p:spPr bwMode="gray">
              <a:xfrm>
                <a:off x="2734" y="1152"/>
                <a:ext cx="26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dirty="0">
                    <a:solidFill>
                      <a:srgbClr val="FFFFFF"/>
                    </a:solidFill>
                    <a:effectLst>
                      <a:outerShdw blurRad="38100" dist="38100" dir="2700000" algn="tl">
                        <a:srgbClr val="DDDDDD"/>
                      </a:outerShdw>
                    </a:effectLst>
                    <a:latin typeface="Verdana" charset="0"/>
                  </a:rPr>
                  <a:t>B</a:t>
                </a:r>
              </a:p>
            </p:txBody>
          </p:sp>
        </p:grpSp>
        <p:grpSp>
          <p:nvGrpSpPr>
            <p:cNvPr id="8" name="Group 14"/>
            <p:cNvGrpSpPr>
              <a:grpSpLocks/>
            </p:cNvGrpSpPr>
            <p:nvPr/>
          </p:nvGrpSpPr>
          <p:grpSpPr bwMode="auto">
            <a:xfrm>
              <a:off x="2236" y="3191"/>
              <a:ext cx="201" cy="176"/>
              <a:chOff x="2236" y="3191"/>
              <a:chExt cx="201" cy="176"/>
            </a:xfrm>
          </p:grpSpPr>
          <p:sp>
            <p:nvSpPr>
              <p:cNvPr id="44" name="Oval 15"/>
              <p:cNvSpPr>
                <a:spLocks noChangeArrowheads="1"/>
              </p:cNvSpPr>
              <p:nvPr/>
            </p:nvSpPr>
            <p:spPr bwMode="gray">
              <a:xfrm rot="18227093">
                <a:off x="2239" y="3282"/>
                <a:ext cx="82" cy="87"/>
              </a:xfrm>
              <a:prstGeom prst="ellipse">
                <a:avLst/>
              </a:prstGeom>
              <a:gradFill rotWithShape="1">
                <a:gsLst>
                  <a:gs pos="0">
                    <a:schemeClr val="folHlink"/>
                  </a:gs>
                  <a:gs pos="100000">
                    <a:schemeClr val="folHlink">
                      <a:gamma/>
                      <a:shade val="6666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45" name="Oval 16"/>
              <p:cNvSpPr>
                <a:spLocks noChangeArrowheads="1"/>
              </p:cNvSpPr>
              <p:nvPr/>
            </p:nvSpPr>
            <p:spPr bwMode="gray">
              <a:xfrm rot="18227093">
                <a:off x="2344" y="3192"/>
                <a:ext cx="82" cy="87"/>
              </a:xfrm>
              <a:prstGeom prst="ellipse">
                <a:avLst/>
              </a:prstGeom>
              <a:gradFill rotWithShape="1">
                <a:gsLst>
                  <a:gs pos="0">
                    <a:schemeClr val="folHlink"/>
                  </a:gs>
                  <a:gs pos="100000">
                    <a:schemeClr val="folHlink">
                      <a:gamma/>
                      <a:shade val="6666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grpSp>
          <p:nvGrpSpPr>
            <p:cNvPr id="9" name="Group 17"/>
            <p:cNvGrpSpPr>
              <a:grpSpLocks/>
            </p:cNvGrpSpPr>
            <p:nvPr/>
          </p:nvGrpSpPr>
          <p:grpSpPr bwMode="auto">
            <a:xfrm>
              <a:off x="1824" y="3357"/>
              <a:ext cx="432" cy="432"/>
              <a:chOff x="1824" y="3357"/>
              <a:chExt cx="432" cy="432"/>
            </a:xfrm>
          </p:grpSpPr>
          <p:grpSp>
            <p:nvGrpSpPr>
              <p:cNvPr id="40" name="Group 18"/>
              <p:cNvGrpSpPr>
                <a:grpSpLocks/>
              </p:cNvGrpSpPr>
              <p:nvPr/>
            </p:nvGrpSpPr>
            <p:grpSpPr bwMode="auto">
              <a:xfrm>
                <a:off x="1824" y="3357"/>
                <a:ext cx="432" cy="432"/>
                <a:chOff x="2016" y="1920"/>
                <a:chExt cx="1680" cy="1680"/>
              </a:xfrm>
            </p:grpSpPr>
            <p:sp>
              <p:nvSpPr>
                <p:cNvPr id="42" name="Oval 19"/>
                <p:cNvSpPr>
                  <a:spLocks noChangeArrowheads="1"/>
                </p:cNvSpPr>
                <p:nvPr/>
              </p:nvSpPr>
              <p:spPr bwMode="gray">
                <a:xfrm>
                  <a:off x="2016" y="1920"/>
                  <a:ext cx="1680" cy="1680"/>
                </a:xfrm>
                <a:prstGeom prst="ellipse">
                  <a:avLst/>
                </a:prstGeom>
                <a:solidFill>
                  <a:srgbClr val="9900CC"/>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43" name="Freeform 2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folHlink"/>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41" name="Text Box 21"/>
              <p:cNvSpPr txBox="1">
                <a:spLocks noChangeArrowheads="1"/>
              </p:cNvSpPr>
              <p:nvPr/>
            </p:nvSpPr>
            <p:spPr bwMode="gray">
              <a:xfrm>
                <a:off x="1911" y="3438"/>
                <a:ext cx="24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a:solidFill>
                      <a:srgbClr val="FFFFFF"/>
                    </a:solidFill>
                    <a:effectLst>
                      <a:outerShdw blurRad="38100" dist="38100" dir="2700000" algn="tl">
                        <a:srgbClr val="DDDDDD"/>
                      </a:outerShdw>
                    </a:effectLst>
                    <a:latin typeface="Verdana" charset="0"/>
                  </a:rPr>
                  <a:t>E</a:t>
                </a:r>
              </a:p>
            </p:txBody>
          </p:sp>
        </p:grpSp>
        <p:grpSp>
          <p:nvGrpSpPr>
            <p:cNvPr id="10" name="Group 22"/>
            <p:cNvGrpSpPr>
              <a:grpSpLocks/>
            </p:cNvGrpSpPr>
            <p:nvPr/>
          </p:nvGrpSpPr>
          <p:grpSpPr bwMode="auto">
            <a:xfrm>
              <a:off x="3938" y="1968"/>
              <a:ext cx="430" cy="437"/>
              <a:chOff x="3938" y="1968"/>
              <a:chExt cx="430" cy="437"/>
            </a:xfrm>
          </p:grpSpPr>
          <p:grpSp>
            <p:nvGrpSpPr>
              <p:cNvPr id="36" name="Group 23"/>
              <p:cNvGrpSpPr>
                <a:grpSpLocks/>
              </p:cNvGrpSpPr>
              <p:nvPr/>
            </p:nvGrpSpPr>
            <p:grpSpPr bwMode="auto">
              <a:xfrm>
                <a:off x="3938" y="1968"/>
                <a:ext cx="430" cy="437"/>
                <a:chOff x="2016" y="1920"/>
                <a:chExt cx="1680" cy="1680"/>
              </a:xfrm>
            </p:grpSpPr>
            <p:sp>
              <p:nvSpPr>
                <p:cNvPr id="38" name="Oval 24"/>
                <p:cNvSpPr>
                  <a:spLocks noChangeArrowheads="1"/>
                </p:cNvSpPr>
                <p:nvPr/>
              </p:nvSpPr>
              <p:spPr bwMode="gray">
                <a:xfrm>
                  <a:off x="2016" y="1920"/>
                  <a:ext cx="1680" cy="1680"/>
                </a:xfrm>
                <a:prstGeom prst="ellipse">
                  <a:avLst/>
                </a:prstGeom>
                <a:solidFill>
                  <a:srgbClr val="FF0066"/>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39" name="Freeform 25"/>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hlink"/>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37" name="Text Box 26"/>
              <p:cNvSpPr txBox="1">
                <a:spLocks noChangeArrowheads="1"/>
              </p:cNvSpPr>
              <p:nvPr/>
            </p:nvSpPr>
            <p:spPr bwMode="gray">
              <a:xfrm>
                <a:off x="4016" y="2028"/>
                <a:ext cx="259" cy="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a:solidFill>
                      <a:srgbClr val="FFFFFF"/>
                    </a:solidFill>
                    <a:effectLst>
                      <a:outerShdw blurRad="38100" dist="38100" dir="2700000" algn="tl">
                        <a:srgbClr val="DDDDDD"/>
                      </a:outerShdw>
                    </a:effectLst>
                    <a:latin typeface="Verdana" charset="0"/>
                  </a:rPr>
                  <a:t>C</a:t>
                </a:r>
              </a:p>
            </p:txBody>
          </p:sp>
        </p:grpSp>
        <p:grpSp>
          <p:nvGrpSpPr>
            <p:cNvPr id="11" name="Group 27"/>
            <p:cNvGrpSpPr>
              <a:grpSpLocks/>
            </p:cNvGrpSpPr>
            <p:nvPr/>
          </p:nvGrpSpPr>
          <p:grpSpPr bwMode="auto">
            <a:xfrm>
              <a:off x="3552" y="3360"/>
              <a:ext cx="412" cy="392"/>
              <a:chOff x="3552" y="3339"/>
              <a:chExt cx="412" cy="392"/>
            </a:xfrm>
          </p:grpSpPr>
          <p:grpSp>
            <p:nvGrpSpPr>
              <p:cNvPr id="32" name="Group 28"/>
              <p:cNvGrpSpPr>
                <a:grpSpLocks/>
              </p:cNvGrpSpPr>
              <p:nvPr/>
            </p:nvGrpSpPr>
            <p:grpSpPr bwMode="auto">
              <a:xfrm>
                <a:off x="3552" y="3339"/>
                <a:ext cx="412" cy="392"/>
                <a:chOff x="2016" y="1920"/>
                <a:chExt cx="1680" cy="1680"/>
              </a:xfrm>
            </p:grpSpPr>
            <p:sp>
              <p:nvSpPr>
                <p:cNvPr id="34" name="Oval 29"/>
                <p:cNvSpPr>
                  <a:spLocks noChangeArrowheads="1"/>
                </p:cNvSpPr>
                <p:nvPr/>
              </p:nvSpPr>
              <p:spPr bwMode="gray">
                <a:xfrm>
                  <a:off x="2016" y="1920"/>
                  <a:ext cx="1680" cy="1680"/>
                </a:xfrm>
                <a:prstGeom prst="ellipse">
                  <a:avLst/>
                </a:prstGeom>
                <a:solidFill>
                  <a:srgbClr val="0033CC"/>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35" name="Freeform 3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bg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33" name="Text Box 31"/>
              <p:cNvSpPr txBox="1">
                <a:spLocks noChangeArrowheads="1"/>
              </p:cNvSpPr>
              <p:nvPr/>
            </p:nvSpPr>
            <p:spPr bwMode="gray">
              <a:xfrm>
                <a:off x="3641" y="3360"/>
                <a:ext cx="27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dirty="0">
                    <a:solidFill>
                      <a:srgbClr val="FFFFFF"/>
                    </a:solidFill>
                    <a:effectLst>
                      <a:outerShdw blurRad="38100" dist="38100" dir="2700000" algn="tl">
                        <a:srgbClr val="DDDDDD"/>
                      </a:outerShdw>
                    </a:effectLst>
                    <a:latin typeface="Verdana" charset="0"/>
                  </a:rPr>
                  <a:t>D</a:t>
                </a:r>
              </a:p>
            </p:txBody>
          </p:sp>
        </p:grpSp>
        <p:grpSp>
          <p:nvGrpSpPr>
            <p:cNvPr id="12" name="Group 32"/>
            <p:cNvGrpSpPr>
              <a:grpSpLocks/>
            </p:cNvGrpSpPr>
            <p:nvPr/>
          </p:nvGrpSpPr>
          <p:grpSpPr bwMode="auto">
            <a:xfrm>
              <a:off x="1488" y="1968"/>
              <a:ext cx="432" cy="432"/>
              <a:chOff x="1488" y="1968"/>
              <a:chExt cx="432" cy="432"/>
            </a:xfrm>
          </p:grpSpPr>
          <p:grpSp>
            <p:nvGrpSpPr>
              <p:cNvPr id="28" name="Group 33"/>
              <p:cNvGrpSpPr>
                <a:grpSpLocks/>
              </p:cNvGrpSpPr>
              <p:nvPr/>
            </p:nvGrpSpPr>
            <p:grpSpPr bwMode="auto">
              <a:xfrm>
                <a:off x="1488" y="1968"/>
                <a:ext cx="432" cy="432"/>
                <a:chOff x="2016" y="1920"/>
                <a:chExt cx="1680" cy="1680"/>
              </a:xfrm>
            </p:grpSpPr>
            <p:sp>
              <p:nvSpPr>
                <p:cNvPr id="30" name="Oval 34"/>
                <p:cNvSpPr>
                  <a:spLocks noChangeArrowheads="1"/>
                </p:cNvSpPr>
                <p:nvPr/>
              </p:nvSpPr>
              <p:spPr bwMode="gray">
                <a:xfrm>
                  <a:off x="2016" y="1920"/>
                  <a:ext cx="1680" cy="1680"/>
                </a:xfrm>
                <a:prstGeom prst="ellipse">
                  <a:avLst/>
                </a:prstGeom>
                <a:solidFill>
                  <a:srgbClr val="00B050"/>
                </a:soli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31" name="Freeform 35"/>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1"/>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a:p>
              </p:txBody>
            </p:sp>
          </p:grpSp>
          <p:sp>
            <p:nvSpPr>
              <p:cNvPr id="29" name="Text Box 36"/>
              <p:cNvSpPr txBox="1">
                <a:spLocks noChangeArrowheads="1"/>
              </p:cNvSpPr>
              <p:nvPr/>
            </p:nvSpPr>
            <p:spPr bwMode="gray">
              <a:xfrm>
                <a:off x="1580" y="2016"/>
                <a:ext cx="26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400" b="1">
                    <a:solidFill>
                      <a:srgbClr val="FFFFFF"/>
                    </a:solidFill>
                    <a:effectLst>
                      <a:outerShdw blurRad="38100" dist="38100" dir="2700000" algn="tl">
                        <a:srgbClr val="DDDDDD"/>
                      </a:outerShdw>
                    </a:effectLst>
                    <a:latin typeface="Verdana" charset="0"/>
                  </a:rPr>
                  <a:t>A</a:t>
                </a:r>
              </a:p>
            </p:txBody>
          </p:sp>
        </p:grpSp>
        <p:sp>
          <p:nvSpPr>
            <p:cNvPr id="13" name="Oval 37"/>
            <p:cNvSpPr>
              <a:spLocks noChangeArrowheads="1"/>
            </p:cNvSpPr>
            <p:nvPr/>
          </p:nvSpPr>
          <p:spPr bwMode="gray">
            <a:xfrm rot="18227093">
              <a:off x="3507" y="3261"/>
              <a:ext cx="82" cy="87"/>
            </a:xfrm>
            <a:prstGeom prst="ellipse">
              <a:avLst/>
            </a:prstGeom>
            <a:gradFill rotWithShape="1">
              <a:gsLst>
                <a:gs pos="0">
                  <a:schemeClr val="bg2"/>
                </a:gs>
                <a:gs pos="100000">
                  <a:schemeClr val="bg2">
                    <a:gamma/>
                    <a:shade val="6666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14" name="Oval 38"/>
            <p:cNvSpPr>
              <a:spLocks noChangeArrowheads="1"/>
            </p:cNvSpPr>
            <p:nvPr/>
          </p:nvSpPr>
          <p:spPr bwMode="gray">
            <a:xfrm rot="18227093">
              <a:off x="3411" y="3165"/>
              <a:ext cx="82" cy="87"/>
            </a:xfrm>
            <a:prstGeom prst="ellipse">
              <a:avLst/>
            </a:prstGeom>
            <a:gradFill rotWithShape="1">
              <a:gsLst>
                <a:gs pos="0">
                  <a:schemeClr val="bg2"/>
                </a:gs>
                <a:gs pos="100000">
                  <a:schemeClr val="bg2">
                    <a:gamma/>
                    <a:shade val="6666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nvGrpSpPr>
            <p:cNvPr id="15" name="Group 39"/>
            <p:cNvGrpSpPr>
              <a:grpSpLocks/>
            </p:cNvGrpSpPr>
            <p:nvPr/>
          </p:nvGrpSpPr>
          <p:grpSpPr bwMode="auto">
            <a:xfrm>
              <a:off x="1968" y="2256"/>
              <a:ext cx="231" cy="130"/>
              <a:chOff x="2016" y="2304"/>
              <a:chExt cx="231" cy="130"/>
            </a:xfrm>
          </p:grpSpPr>
          <p:sp>
            <p:nvSpPr>
              <p:cNvPr id="26" name="Oval 40"/>
              <p:cNvSpPr>
                <a:spLocks noChangeArrowheads="1"/>
              </p:cNvSpPr>
              <p:nvPr/>
            </p:nvSpPr>
            <p:spPr bwMode="gray">
              <a:xfrm rot="18227093">
                <a:off x="2019" y="2301"/>
                <a:ext cx="82" cy="87"/>
              </a:xfrm>
              <a:prstGeom prst="ellipse">
                <a:avLst/>
              </a:prstGeom>
              <a:gradFill rotWithShape="1">
                <a:gsLst>
                  <a:gs pos="0">
                    <a:schemeClr val="accent1"/>
                  </a:gs>
                  <a:gs pos="100000">
                    <a:schemeClr val="accent1">
                      <a:gamma/>
                      <a:shade val="5764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27" name="Oval 41"/>
              <p:cNvSpPr>
                <a:spLocks noChangeArrowheads="1"/>
              </p:cNvSpPr>
              <p:nvPr/>
            </p:nvSpPr>
            <p:spPr bwMode="gray">
              <a:xfrm rot="18227093">
                <a:off x="2154" y="2357"/>
                <a:ext cx="82" cy="87"/>
              </a:xfrm>
              <a:prstGeom prst="ellipse">
                <a:avLst/>
              </a:prstGeom>
              <a:gradFill rotWithShape="1">
                <a:gsLst>
                  <a:gs pos="0">
                    <a:schemeClr val="accent1"/>
                  </a:gs>
                  <a:gs pos="100000">
                    <a:schemeClr val="accent1">
                      <a:gamma/>
                      <a:shade val="4862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grpSp>
          <p:nvGrpSpPr>
            <p:cNvPr id="16" name="Group 42"/>
            <p:cNvGrpSpPr>
              <a:grpSpLocks/>
            </p:cNvGrpSpPr>
            <p:nvPr/>
          </p:nvGrpSpPr>
          <p:grpSpPr bwMode="auto">
            <a:xfrm>
              <a:off x="2832" y="1612"/>
              <a:ext cx="87" cy="260"/>
              <a:chOff x="2832" y="1612"/>
              <a:chExt cx="87" cy="260"/>
            </a:xfrm>
          </p:grpSpPr>
          <p:sp>
            <p:nvSpPr>
              <p:cNvPr id="24" name="Oval 43"/>
              <p:cNvSpPr>
                <a:spLocks noChangeArrowheads="1"/>
              </p:cNvSpPr>
              <p:nvPr/>
            </p:nvSpPr>
            <p:spPr bwMode="gray">
              <a:xfrm rot="18227093">
                <a:off x="2835" y="1618"/>
                <a:ext cx="82" cy="87"/>
              </a:xfrm>
              <a:prstGeom prst="ellipse">
                <a:avLst/>
              </a:prstGeom>
              <a:gradFill rotWithShape="1">
                <a:gsLst>
                  <a:gs pos="0">
                    <a:schemeClr val="accent2"/>
                  </a:gs>
                  <a:gs pos="100000">
                    <a:schemeClr val="accent2">
                      <a:gamma/>
                      <a:shade val="45490"/>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25" name="Oval 44"/>
              <p:cNvSpPr>
                <a:spLocks noChangeArrowheads="1"/>
              </p:cNvSpPr>
              <p:nvPr/>
            </p:nvSpPr>
            <p:spPr bwMode="gray">
              <a:xfrm rot="18227093">
                <a:off x="2835" y="1796"/>
                <a:ext cx="82" cy="87"/>
              </a:xfrm>
              <a:prstGeom prst="ellipse">
                <a:avLst/>
              </a:prstGeom>
              <a:gradFill rotWithShape="1">
                <a:gsLst>
                  <a:gs pos="0">
                    <a:schemeClr val="accent2"/>
                  </a:gs>
                  <a:gs pos="100000">
                    <a:schemeClr val="accent2">
                      <a:gamma/>
                      <a:shade val="48627"/>
                      <a:invGamma/>
                    </a:scheme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grpSp>
        <p:sp>
          <p:nvSpPr>
            <p:cNvPr id="17" name="Oval 45"/>
            <p:cNvSpPr>
              <a:spLocks noChangeArrowheads="1"/>
            </p:cNvSpPr>
            <p:nvPr/>
          </p:nvSpPr>
          <p:spPr bwMode="gray">
            <a:xfrm rot="18227093">
              <a:off x="3759" y="2271"/>
              <a:ext cx="82" cy="87"/>
            </a:xfrm>
            <a:prstGeom prst="ellipse">
              <a:avLst/>
            </a:prstGeom>
            <a:gradFill rotWithShape="1">
              <a:gsLst>
                <a:gs pos="0">
                  <a:schemeClr val="hlink">
                    <a:gamma/>
                    <a:tint val="75686"/>
                    <a:invGamma/>
                  </a:schemeClr>
                </a:gs>
                <a:gs pos="100000">
                  <a:schemeClr val="hlink"/>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18" name="Oval 46"/>
            <p:cNvSpPr>
              <a:spLocks noChangeArrowheads="1"/>
            </p:cNvSpPr>
            <p:nvPr/>
          </p:nvSpPr>
          <p:spPr bwMode="gray">
            <a:xfrm rot="18227093">
              <a:off x="3603" y="2349"/>
              <a:ext cx="82" cy="87"/>
            </a:xfrm>
            <a:prstGeom prst="ellipse">
              <a:avLst/>
            </a:prstGeom>
            <a:gradFill rotWithShape="1">
              <a:gsLst>
                <a:gs pos="0">
                  <a:schemeClr val="hlink">
                    <a:gamma/>
                    <a:tint val="75686"/>
                    <a:invGamma/>
                  </a:schemeClr>
                </a:gs>
                <a:gs pos="100000">
                  <a:schemeClr val="hlink"/>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latin typeface="Arial" panose="020B0604020202020204" pitchFamily="34" charset="0"/>
              </a:endParaRPr>
            </a:p>
          </p:txBody>
        </p:sp>
        <p:sp>
          <p:nvSpPr>
            <p:cNvPr id="19" name="Text Box 47"/>
            <p:cNvSpPr txBox="1">
              <a:spLocks noChangeArrowheads="1"/>
            </p:cNvSpPr>
            <p:nvPr/>
          </p:nvSpPr>
          <p:spPr bwMode="auto">
            <a:xfrm>
              <a:off x="249" y="1752"/>
              <a:ext cx="1200" cy="52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ln w="0"/>
                  <a:solidFill>
                    <a:srgbClr val="990099"/>
                  </a:solidFill>
                  <a:latin typeface="Arial" panose="020B0604020202020204" pitchFamily="34" charset="0"/>
                  <a:cs typeface="Arial" panose="020B0604020202020204" pitchFamily="34" charset="0"/>
                </a:rPr>
                <a:t>Cải</a:t>
              </a:r>
              <a:r>
                <a:rPr lang="en-US" sz="2400" b="1" dirty="0">
                  <a:ln w="0"/>
                  <a:solidFill>
                    <a:srgbClr val="990099"/>
                  </a:solidFill>
                  <a:latin typeface="Arial" panose="020B0604020202020204" pitchFamily="34" charset="0"/>
                  <a:cs typeface="Arial" panose="020B0604020202020204" pitchFamily="34" charset="0"/>
                </a:rPr>
                <a:t> </a:t>
              </a:r>
              <a:r>
                <a:rPr lang="en-US" sz="2400" b="1" dirty="0" err="1">
                  <a:ln w="0"/>
                  <a:solidFill>
                    <a:srgbClr val="990099"/>
                  </a:solidFill>
                  <a:latin typeface="Arial" panose="020B0604020202020204" pitchFamily="34" charset="0"/>
                  <a:cs typeface="Arial" panose="020B0604020202020204" pitchFamily="34" charset="0"/>
                </a:rPr>
                <a:t>tạo</a:t>
              </a:r>
              <a:r>
                <a:rPr lang="en-US" sz="2400" b="1" dirty="0">
                  <a:ln w="0"/>
                  <a:solidFill>
                    <a:srgbClr val="990099"/>
                  </a:solidFill>
                  <a:latin typeface="Arial" panose="020B0604020202020204" pitchFamily="34" charset="0"/>
                  <a:cs typeface="Arial" panose="020B0604020202020204" pitchFamily="34" charset="0"/>
                </a:rPr>
                <a:t> </a:t>
              </a:r>
            </a:p>
            <a:p>
              <a:pPr algn="ctr">
                <a:defRPr/>
              </a:pPr>
              <a:r>
                <a:rPr lang="en-US" sz="2400" b="1" dirty="0" err="1">
                  <a:ln w="0"/>
                  <a:solidFill>
                    <a:srgbClr val="990099"/>
                  </a:solidFill>
                  <a:latin typeface="Arial" panose="020B0604020202020204" pitchFamily="34" charset="0"/>
                  <a:cs typeface="Arial" panose="020B0604020202020204" pitchFamily="34" charset="0"/>
                </a:rPr>
                <a:t>xã</a:t>
              </a:r>
              <a:r>
                <a:rPr lang="en-US" sz="2400" b="1" dirty="0">
                  <a:ln w="0"/>
                  <a:solidFill>
                    <a:srgbClr val="990099"/>
                  </a:solidFill>
                  <a:latin typeface="Arial" panose="020B0604020202020204" pitchFamily="34" charset="0"/>
                  <a:cs typeface="Arial" panose="020B0604020202020204" pitchFamily="34" charset="0"/>
                </a:rPr>
                <a:t> </a:t>
              </a:r>
              <a:r>
                <a:rPr lang="en-US" sz="2400" b="1" dirty="0" err="1">
                  <a:ln w="0"/>
                  <a:solidFill>
                    <a:srgbClr val="990099"/>
                  </a:solidFill>
                  <a:latin typeface="Arial" panose="020B0604020202020204" pitchFamily="34" charset="0"/>
                  <a:cs typeface="Arial" panose="020B0604020202020204" pitchFamily="34" charset="0"/>
                </a:rPr>
                <a:t>hội</a:t>
              </a:r>
              <a:endParaRPr lang="en-US" sz="2400" b="1" dirty="0">
                <a:ln w="0"/>
                <a:solidFill>
                  <a:srgbClr val="990099"/>
                </a:solidFill>
                <a:latin typeface="Arial" panose="020B0604020202020204" pitchFamily="34" charset="0"/>
                <a:cs typeface="Arial" panose="020B0604020202020204" pitchFamily="34" charset="0"/>
              </a:endParaRPr>
            </a:p>
          </p:txBody>
        </p:sp>
        <p:sp>
          <p:nvSpPr>
            <p:cNvPr id="20" name="Text Box 48"/>
            <p:cNvSpPr txBox="1">
              <a:spLocks noChangeArrowheads="1"/>
            </p:cNvSpPr>
            <p:nvPr/>
          </p:nvSpPr>
          <p:spPr bwMode="auto">
            <a:xfrm>
              <a:off x="1767" y="531"/>
              <a:ext cx="1975" cy="56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ln w="0"/>
                  <a:solidFill>
                    <a:srgbClr val="FF0066"/>
                  </a:solidFill>
                  <a:latin typeface="Vani" panose="020B0502040204020203" pitchFamily="34" charset="0"/>
                  <a:cs typeface="Vani" panose="020B0502040204020203" pitchFamily="34" charset="0"/>
                </a:rPr>
                <a:t>Tính</a:t>
              </a:r>
              <a:endParaRPr lang="en-US" sz="2400" b="1" dirty="0">
                <a:ln w="0"/>
                <a:solidFill>
                  <a:srgbClr val="FF0066"/>
                </a:solidFill>
                <a:latin typeface="Vani" panose="020B0502040204020203" pitchFamily="34" charset="0"/>
                <a:cs typeface="Vani" panose="020B0502040204020203" pitchFamily="34" charset="0"/>
              </a:endParaRPr>
            </a:p>
            <a:p>
              <a:pPr algn="ctr">
                <a:defRPr/>
              </a:pPr>
              <a:r>
                <a:rPr lang="en-US" sz="2400" b="1" dirty="0">
                  <a:ln w="0"/>
                  <a:solidFill>
                    <a:srgbClr val="FF0066"/>
                  </a:solidFill>
                  <a:latin typeface="Vani" panose="020B0502040204020203" pitchFamily="34" charset="0"/>
                  <a:cs typeface="Vani" panose="020B0502040204020203" pitchFamily="34" charset="0"/>
                </a:rPr>
                <a:t> </a:t>
              </a:r>
              <a:r>
                <a:rPr lang="en-US" sz="2400" b="1" dirty="0" err="1">
                  <a:ln w="0"/>
                  <a:solidFill>
                    <a:srgbClr val="FF0066"/>
                  </a:solidFill>
                  <a:latin typeface="Vani" panose="020B0502040204020203" pitchFamily="34" charset="0"/>
                  <a:cs typeface="Vani" panose="020B0502040204020203" pitchFamily="34" charset="0"/>
                </a:rPr>
                <a:t>giai</a:t>
              </a:r>
              <a:r>
                <a:rPr lang="en-US" sz="2400" b="1" dirty="0">
                  <a:ln w="0"/>
                  <a:solidFill>
                    <a:srgbClr val="FF0066"/>
                  </a:solidFill>
                  <a:latin typeface="Vani" panose="020B0502040204020203" pitchFamily="34" charset="0"/>
                  <a:cs typeface="Vani" panose="020B0502040204020203" pitchFamily="34" charset="0"/>
                </a:rPr>
                <a:t> </a:t>
              </a:r>
              <a:r>
                <a:rPr lang="en-US" sz="2400" b="1" dirty="0" err="1">
                  <a:ln w="0"/>
                  <a:solidFill>
                    <a:srgbClr val="FF0066"/>
                  </a:solidFill>
                  <a:latin typeface="Vani" panose="020B0502040204020203" pitchFamily="34" charset="0"/>
                  <a:cs typeface="Vani" panose="020B0502040204020203" pitchFamily="34" charset="0"/>
                </a:rPr>
                <a:t>cấp</a:t>
              </a:r>
              <a:endParaRPr lang="en-US" sz="2400" b="1" dirty="0">
                <a:ln w="0"/>
                <a:solidFill>
                  <a:srgbClr val="FF0066"/>
                </a:solidFill>
                <a:latin typeface="Vani" panose="020B0502040204020203" pitchFamily="34" charset="0"/>
                <a:cs typeface="Vani" panose="020B0502040204020203" pitchFamily="34" charset="0"/>
              </a:endParaRPr>
            </a:p>
          </p:txBody>
        </p:sp>
        <p:sp>
          <p:nvSpPr>
            <p:cNvPr id="21" name="Text Box 49"/>
            <p:cNvSpPr txBox="1">
              <a:spLocks noChangeArrowheads="1"/>
            </p:cNvSpPr>
            <p:nvPr/>
          </p:nvSpPr>
          <p:spPr bwMode="auto">
            <a:xfrm>
              <a:off x="4422" y="1525"/>
              <a:ext cx="1200" cy="122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ln w="0"/>
                  <a:solidFill>
                    <a:srgbClr val="3333CC"/>
                  </a:solidFill>
                  <a:latin typeface="Arial" panose="020B0604020202020204" pitchFamily="34" charset="0"/>
                  <a:cs typeface="Arial" panose="020B0604020202020204" pitchFamily="34" charset="0"/>
                </a:rPr>
                <a:t>Tính</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đảng</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và</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tính</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khoa</a:t>
              </a:r>
              <a:r>
                <a:rPr lang="en-US" sz="2400" b="1" dirty="0">
                  <a:ln w="0"/>
                  <a:solidFill>
                    <a:srgbClr val="3333CC"/>
                  </a:solidFill>
                  <a:latin typeface="Arial" panose="020B0604020202020204" pitchFamily="34" charset="0"/>
                  <a:cs typeface="Arial" panose="020B0604020202020204" pitchFamily="34" charset="0"/>
                </a:rPr>
                <a:t> học </a:t>
              </a:r>
              <a:r>
                <a:rPr lang="en-US" sz="2400" b="1" dirty="0" err="1">
                  <a:ln w="0"/>
                  <a:solidFill>
                    <a:srgbClr val="3333CC"/>
                  </a:solidFill>
                  <a:latin typeface="Arial" panose="020B0604020202020204" pitchFamily="34" charset="0"/>
                  <a:cs typeface="Arial" panose="020B0604020202020204" pitchFamily="34" charset="0"/>
                </a:rPr>
                <a:t>thống</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nhất</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hữu</a:t>
              </a:r>
              <a:r>
                <a:rPr lang="en-US" sz="2400" b="1" dirty="0">
                  <a:ln w="0"/>
                  <a:solidFill>
                    <a:srgbClr val="3333CC"/>
                  </a:solidFill>
                  <a:latin typeface="Arial" panose="020B0604020202020204" pitchFamily="34" charset="0"/>
                  <a:cs typeface="Arial" panose="020B0604020202020204" pitchFamily="34" charset="0"/>
                </a:rPr>
                <a:t> </a:t>
              </a:r>
              <a:r>
                <a:rPr lang="en-US" sz="2400" b="1" dirty="0" err="1">
                  <a:ln w="0"/>
                  <a:solidFill>
                    <a:srgbClr val="3333CC"/>
                  </a:solidFill>
                  <a:latin typeface="Arial" panose="020B0604020202020204" pitchFamily="34" charset="0"/>
                  <a:cs typeface="Arial" panose="020B0604020202020204" pitchFamily="34" charset="0"/>
                </a:rPr>
                <a:t>cơ</a:t>
              </a:r>
              <a:endParaRPr lang="en-US" sz="2400" b="1" dirty="0">
                <a:ln w="0"/>
                <a:solidFill>
                  <a:srgbClr val="3333CC"/>
                </a:solidFill>
                <a:latin typeface="Arial" panose="020B0604020202020204" pitchFamily="34" charset="0"/>
                <a:cs typeface="Arial" panose="020B0604020202020204" pitchFamily="34" charset="0"/>
              </a:endParaRPr>
            </a:p>
          </p:txBody>
        </p:sp>
        <p:sp>
          <p:nvSpPr>
            <p:cNvPr id="22" name="Text Box 50"/>
            <p:cNvSpPr txBox="1">
              <a:spLocks noChangeArrowheads="1"/>
            </p:cNvSpPr>
            <p:nvPr/>
          </p:nvSpPr>
          <p:spPr bwMode="auto">
            <a:xfrm>
              <a:off x="295" y="3294"/>
              <a:ext cx="1472" cy="52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ln w="0"/>
                  <a:solidFill>
                    <a:srgbClr val="006600"/>
                  </a:solidFill>
                  <a:latin typeface="Arial" panose="020B0604020202020204" pitchFamily="34" charset="0"/>
                  <a:cs typeface="Arial" panose="020B0604020202020204" pitchFamily="34" charset="0"/>
                </a:rPr>
                <a:t>Tính</a:t>
              </a:r>
              <a:r>
                <a:rPr lang="en-US" sz="2400" b="1" dirty="0">
                  <a:ln w="0"/>
                  <a:solidFill>
                    <a:srgbClr val="006600"/>
                  </a:solidFill>
                  <a:latin typeface="Arial" panose="020B0604020202020204" pitchFamily="34" charset="0"/>
                  <a:cs typeface="Arial" panose="020B0604020202020204" pitchFamily="34" charset="0"/>
                </a:rPr>
                <a:t> </a:t>
              </a:r>
              <a:r>
                <a:rPr lang="en-US" sz="2400" b="1" dirty="0" err="1">
                  <a:ln w="0"/>
                  <a:solidFill>
                    <a:srgbClr val="006600"/>
                  </a:solidFill>
                  <a:latin typeface="Arial" panose="020B0604020202020204" pitchFamily="34" charset="0"/>
                  <a:cs typeface="Arial" panose="020B0604020202020204" pitchFamily="34" charset="0"/>
                </a:rPr>
                <a:t>nhân</a:t>
              </a:r>
              <a:r>
                <a:rPr lang="en-US" sz="2400" b="1" dirty="0">
                  <a:ln w="0"/>
                  <a:solidFill>
                    <a:srgbClr val="006600"/>
                  </a:solidFill>
                  <a:latin typeface="Arial" panose="020B0604020202020204" pitchFamily="34" charset="0"/>
                  <a:cs typeface="Arial" panose="020B0604020202020204" pitchFamily="34" charset="0"/>
                </a:rPr>
                <a:t> </a:t>
              </a:r>
              <a:r>
                <a:rPr lang="en-US" sz="2400" b="1" dirty="0" err="1">
                  <a:ln w="0"/>
                  <a:solidFill>
                    <a:srgbClr val="006600"/>
                  </a:solidFill>
                  <a:latin typeface="Arial" panose="020B0604020202020204" pitchFamily="34" charset="0"/>
                  <a:cs typeface="Arial" panose="020B0604020202020204" pitchFamily="34" charset="0"/>
                </a:rPr>
                <a:t>đạo</a:t>
              </a:r>
              <a:r>
                <a:rPr lang="en-US" sz="2400" b="1" dirty="0">
                  <a:ln w="0"/>
                  <a:solidFill>
                    <a:srgbClr val="006600"/>
                  </a:solidFill>
                  <a:latin typeface="Arial" panose="020B0604020202020204" pitchFamily="34" charset="0"/>
                  <a:cs typeface="Arial" panose="020B0604020202020204" pitchFamily="34" charset="0"/>
                </a:rPr>
                <a:t> </a:t>
              </a:r>
              <a:r>
                <a:rPr lang="en-US" sz="2400" b="1" dirty="0" err="1">
                  <a:ln w="0"/>
                  <a:solidFill>
                    <a:srgbClr val="006600"/>
                  </a:solidFill>
                  <a:latin typeface="Arial" panose="020B0604020202020204" pitchFamily="34" charset="0"/>
                  <a:cs typeface="Arial" panose="020B0604020202020204" pitchFamily="34" charset="0"/>
                </a:rPr>
                <a:t>cộng</a:t>
              </a:r>
              <a:r>
                <a:rPr lang="en-US" sz="2400" b="1" dirty="0">
                  <a:ln w="0"/>
                  <a:solidFill>
                    <a:srgbClr val="006600"/>
                  </a:solidFill>
                  <a:latin typeface="Arial" panose="020B0604020202020204" pitchFamily="34" charset="0"/>
                  <a:cs typeface="Arial" panose="020B0604020202020204" pitchFamily="34" charset="0"/>
                </a:rPr>
                <a:t> </a:t>
              </a:r>
              <a:r>
                <a:rPr lang="en-US" sz="2400" b="1" dirty="0" err="1">
                  <a:ln w="0"/>
                  <a:solidFill>
                    <a:srgbClr val="006600"/>
                  </a:solidFill>
                  <a:latin typeface="Arial" panose="020B0604020202020204" pitchFamily="34" charset="0"/>
                  <a:cs typeface="Arial" panose="020B0604020202020204" pitchFamily="34" charset="0"/>
                </a:rPr>
                <a:t>sản</a:t>
              </a:r>
              <a:endParaRPr lang="en-US" sz="2400" b="1" dirty="0">
                <a:ln w="0"/>
                <a:solidFill>
                  <a:srgbClr val="006600"/>
                </a:solidFill>
                <a:latin typeface="Arial" panose="020B0604020202020204" pitchFamily="34" charset="0"/>
                <a:cs typeface="Arial" panose="020B0604020202020204" pitchFamily="34" charset="0"/>
              </a:endParaRPr>
            </a:p>
          </p:txBody>
        </p:sp>
        <p:sp>
          <p:nvSpPr>
            <p:cNvPr id="23" name="Text Box 51"/>
            <p:cNvSpPr txBox="1">
              <a:spLocks noChangeArrowheads="1"/>
            </p:cNvSpPr>
            <p:nvPr/>
          </p:nvSpPr>
          <p:spPr bwMode="auto">
            <a:xfrm>
              <a:off x="3984" y="3504"/>
              <a:ext cx="1481" cy="52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a:ln w="0"/>
                  <a:solidFill>
                    <a:srgbClr val="FF0000"/>
                  </a:solidFill>
                  <a:latin typeface="Arial" panose="020B0604020202020204" pitchFamily="34" charset="0"/>
                  <a:cs typeface="Arial" panose="020B0604020202020204" pitchFamily="34" charset="0"/>
                </a:rPr>
                <a:t>Tính</a:t>
              </a:r>
            </a:p>
            <a:p>
              <a:pPr algn="ctr">
                <a:defRPr/>
              </a:pPr>
              <a:r>
                <a:rPr lang="en-US" sz="2400" b="1">
                  <a:ln w="0"/>
                  <a:solidFill>
                    <a:srgbClr val="FF0000"/>
                  </a:solidFill>
                  <a:latin typeface="Arial" panose="020B0604020202020204" pitchFamily="34" charset="0"/>
                  <a:cs typeface="Arial" panose="020B0604020202020204" pitchFamily="34" charset="0"/>
                </a:rPr>
                <a:t> </a:t>
              </a:r>
              <a:r>
                <a:rPr lang="en-US" sz="2400" b="1" dirty="0" err="1">
                  <a:ln w="0"/>
                  <a:solidFill>
                    <a:srgbClr val="FF0000"/>
                  </a:solidFill>
                  <a:latin typeface="Arial" panose="020B0604020202020204" pitchFamily="34" charset="0"/>
                  <a:cs typeface="Arial" panose="020B0604020202020204" pitchFamily="34" charset="0"/>
                </a:rPr>
                <a:t>sáng</a:t>
              </a:r>
              <a:r>
                <a:rPr lang="en-US" sz="2400" b="1" dirty="0">
                  <a:ln w="0"/>
                  <a:solidFill>
                    <a:srgbClr val="FF0000"/>
                  </a:solidFill>
                  <a:latin typeface="Arial" panose="020B0604020202020204" pitchFamily="34" charset="0"/>
                  <a:cs typeface="Arial" panose="020B0604020202020204" pitchFamily="34" charset="0"/>
                </a:rPr>
                <a:t> </a:t>
              </a:r>
              <a:r>
                <a:rPr lang="en-US" sz="2400" b="1" dirty="0" err="1">
                  <a:ln w="0"/>
                  <a:solidFill>
                    <a:srgbClr val="FF0000"/>
                  </a:solidFill>
                  <a:latin typeface="Arial" panose="020B0604020202020204" pitchFamily="34" charset="0"/>
                  <a:cs typeface="Arial" panose="020B0604020202020204" pitchFamily="34" charset="0"/>
                </a:rPr>
                <a:t>tạo</a:t>
              </a:r>
              <a:endParaRPr lang="en-US" sz="2400" b="1" dirty="0">
                <a:ln w="0"/>
                <a:solidFill>
                  <a:srgbClr val="FF0000"/>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906503051"/>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Shape 10">
            <a:extLst>
              <a:ext uri="{FF2B5EF4-FFF2-40B4-BE49-F238E27FC236}">
                <a16:creationId xmlns="" xmlns:a16="http://schemas.microsoft.com/office/drawing/2014/main" id="{F0953DDB-70B5-40EE-8E7A-E261DFF0C53B}"/>
              </a:ext>
            </a:extLst>
          </p:cNvPr>
          <p:cNvSpPr/>
          <p:nvPr/>
        </p:nvSpPr>
        <p:spPr>
          <a:xfrm rot="18748526">
            <a:off x="171416" y="2709341"/>
            <a:ext cx="2977945" cy="2808789"/>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080808"/>
          </a:solidFill>
          <a:ln w="9525" cap="flat">
            <a:noFill/>
            <a:prstDash val="solid"/>
            <a:miter/>
          </a:ln>
        </p:spPr>
        <p:txBody>
          <a:bodyPr wrap="square" rtlCol="0" anchor="ctr">
            <a:noAutofit/>
          </a:bodyPr>
          <a:lstStyle/>
          <a:p>
            <a:pPr marL="0" marR="0" lvl="0" indent="0" algn="l" defTabSz="91428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Arial Unicode MS"/>
              <a:cs typeface="+mn-cs"/>
            </a:endParaRPr>
          </a:p>
        </p:txBody>
      </p:sp>
      <p:sp>
        <p:nvSpPr>
          <p:cNvPr id="39" name="Rectangle 1"/>
          <p:cNvSpPr>
            <a:spLocks noChangeArrowheads="1"/>
          </p:cNvSpPr>
          <p:nvPr/>
        </p:nvSpPr>
        <p:spPr bwMode="auto">
          <a:xfrm>
            <a:off x="2368198" y="2271730"/>
            <a:ext cx="910551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marR="0" lvl="0" indent="-342900" algn="ctr"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rPr>
              <a:t>Cuối</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 TK XIX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rPr>
              <a:t>đầu</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 TK XX: CNTB </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CNĐQ  GCTS &gt;&lt; GCVS,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nhân</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dân</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thuộc</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a:t>
            </a:r>
            <a:r>
              <a:rPr kumimoji="0" lang="en-US" altLang="en-US" sz="1800" b="0" i="0" u="none" strike="noStrike" kern="1200" cap="none" spc="0" normalizeH="0" baseline="0" noProof="0" dirty="0" err="1">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địa</a:t>
            </a: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 </a:t>
            </a:r>
          </a:p>
          <a:p>
            <a:pPr marL="0" marR="0" lvl="0" indent="0" algn="ctr" defTabSz="914286"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sym typeface="Wingdings" panose="05000000000000000000" pitchFamily="2" charset="2"/>
              </a:rPr>
              <a:t>&gt;&lt; CND</a:t>
            </a:r>
            <a:endParaRPr kumimoji="0" lang="en-US" altLang="en-US" sz="1800" b="0"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endParaRPr>
          </a:p>
        </p:txBody>
      </p:sp>
      <p:sp>
        <p:nvSpPr>
          <p:cNvPr id="40" name="Rectangle 2"/>
          <p:cNvSpPr>
            <a:spLocks noChangeArrowheads="1"/>
          </p:cNvSpPr>
          <p:nvPr/>
        </p:nvSpPr>
        <p:spPr bwMode="auto">
          <a:xfrm>
            <a:off x="2535856" y="2903720"/>
            <a:ext cx="917719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l"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altLang="en-US" sz="1800" b="0"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Chủ nghĩa Mác đã giành thắng lợi bề rộng</a:t>
            </a:r>
            <a:r>
              <a:rPr kumimoji="0" lang="nl-NL" altLang="en-US" sz="1800" b="1" i="0" u="none" strike="noStrike" kern="1200" cap="none" spc="0" normalizeH="0" baseline="0" noProof="0" dirty="0">
                <a:ln>
                  <a:noFill/>
                </a:ln>
                <a:solidFill>
                  <a:prstClr val="black"/>
                </a:solidFill>
                <a:effectLst/>
                <a:uLnTx/>
                <a:uFillTx/>
                <a:latin typeface="Arial"/>
                <a:ea typeface="Arial Unicode MS"/>
                <a:cs typeface="Times New Roman" panose="02020603050405020304" pitchFamily="18" charset="0"/>
              </a:rPr>
              <a:t>, ảnh hưởng sâu rộng và tích cực </a:t>
            </a:r>
            <a:r>
              <a:rPr kumimoji="0" lang="nl-NL" altLang="en-US" sz="1800" b="0"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rPr>
              <a:t>trong phong trào CMVS.</a:t>
            </a:r>
            <a:endParaRPr kumimoji="0" lang="en-US" altLang="en-US" sz="1800" b="0" i="0" u="none" strike="noStrike" kern="1200" cap="none" spc="0" normalizeH="0" baseline="0" noProof="0" dirty="0">
              <a:ln>
                <a:noFill/>
              </a:ln>
              <a:solidFill>
                <a:srgbClr val="006600"/>
              </a:solidFill>
              <a:effectLst/>
              <a:uLnTx/>
              <a:uFillTx/>
              <a:latin typeface="Arial"/>
              <a:ea typeface="Arial Unicode MS"/>
              <a:cs typeface="Times New Roman" panose="02020603050405020304" pitchFamily="18" charset="0"/>
            </a:endParaRPr>
          </a:p>
        </p:txBody>
      </p:sp>
      <p:sp>
        <p:nvSpPr>
          <p:cNvPr id="41" name="Rectangle 3"/>
          <p:cNvSpPr>
            <a:spLocks noChangeArrowheads="1"/>
          </p:cNvSpPr>
          <p:nvPr/>
        </p:nvSpPr>
        <p:spPr bwMode="auto">
          <a:xfrm>
            <a:off x="2535856" y="3605828"/>
            <a:ext cx="920644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ctr"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altLang="en-US" sz="1800" b="0" i="0" u="none" strike="noStrike" kern="1200" cap="none" spc="0" normalizeH="0" baseline="0" noProof="0" dirty="0">
                <a:ln>
                  <a:noFill/>
                </a:ln>
                <a:solidFill>
                  <a:srgbClr val="002060"/>
                </a:solidFill>
                <a:effectLst/>
                <a:uLnTx/>
                <a:uFillTx/>
                <a:latin typeface="Arial"/>
                <a:ea typeface="Arial Unicode MS"/>
                <a:cs typeface="Times New Roman" panose="02020603050405020304" pitchFamily="18" charset="0"/>
              </a:rPr>
              <a:t>Trong hàng ngũ những người mácxít, </a:t>
            </a:r>
            <a:r>
              <a:rPr kumimoji="0" lang="nl-NL" altLang="en-US" sz="1800" b="1" i="0" u="none" strike="noStrike" kern="1200" cap="none" spc="0" normalizeH="0" baseline="0" noProof="0" dirty="0">
                <a:ln>
                  <a:noFill/>
                </a:ln>
                <a:solidFill>
                  <a:srgbClr val="002060"/>
                </a:solidFill>
                <a:effectLst/>
                <a:uLnTx/>
                <a:uFillTx/>
                <a:latin typeface="Arial"/>
                <a:ea typeface="Arial Unicode MS"/>
                <a:cs typeface="Times New Roman" panose="02020603050405020304" pitchFamily="18" charset="0"/>
              </a:rPr>
              <a:t>chủ nghĩa cải lương, chủ nghĩa cơ hội, chủ nghĩa xét lại bắt đầu xuất hiện và tấn công vào </a:t>
            </a:r>
            <a:r>
              <a:rPr kumimoji="0" lang="nl-NL" altLang="en-US" sz="1800" b="0" i="0" u="none" strike="noStrike" kern="1200" cap="none" spc="0" normalizeH="0" baseline="0" noProof="0" dirty="0">
                <a:ln>
                  <a:noFill/>
                </a:ln>
                <a:solidFill>
                  <a:srgbClr val="002060"/>
                </a:solidFill>
                <a:effectLst/>
                <a:uLnTx/>
                <a:uFillTx/>
                <a:latin typeface="Arial"/>
                <a:ea typeface="Arial Unicode MS"/>
                <a:cs typeface="Times New Roman" panose="02020603050405020304" pitchFamily="18" charset="0"/>
              </a:rPr>
              <a:t>chủ nghĩa Mác, những người mácxít chân chính.</a:t>
            </a:r>
            <a:endParaRPr kumimoji="0" lang="en-US" altLang="en-US" sz="1800" b="0" i="0" u="none" strike="noStrike" kern="1200" cap="none" spc="0" normalizeH="0" baseline="0" noProof="0" dirty="0">
              <a:ln>
                <a:noFill/>
              </a:ln>
              <a:solidFill>
                <a:srgbClr val="002060"/>
              </a:solidFill>
              <a:effectLst/>
              <a:uLnTx/>
              <a:uFillTx/>
              <a:latin typeface="Arial"/>
              <a:ea typeface="Arial Unicode MS"/>
              <a:cs typeface="Times New Roman" panose="02020603050405020304" pitchFamily="18" charset="0"/>
            </a:endParaRPr>
          </a:p>
        </p:txBody>
      </p:sp>
      <p:sp>
        <p:nvSpPr>
          <p:cNvPr id="24" name="Rectangle 2"/>
          <p:cNvSpPr txBox="1">
            <a:spLocks noChangeArrowheads="1"/>
          </p:cNvSpPr>
          <p:nvPr/>
        </p:nvSpPr>
        <p:spPr>
          <a:xfrm>
            <a:off x="1346909" y="1208213"/>
            <a:ext cx="10126800" cy="59453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R="0" lvl="0" algn="ctr" defTabSz="914423" rtl="0" eaLnBrk="1" fontAlgn="auto" latinLnBrk="0" hangingPunct="1">
              <a:lnSpc>
                <a:spcPct val="90000"/>
              </a:lnSpc>
              <a:spcBef>
                <a:spcPct val="0"/>
              </a:spcBef>
              <a:spcAft>
                <a:spcPts val="0"/>
              </a:spcAft>
              <a:buClrTx/>
              <a:buSzTx/>
              <a:tabLst/>
              <a:defRPr/>
            </a:pP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d.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Giai</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đoạn</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V.I.Lênin</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trong</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sự</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phát</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triển</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lang="en-US" sz="2000" b="1" dirty="0" err="1">
                <a:solidFill>
                  <a:srgbClr val="7030A0"/>
                </a:solidFill>
                <a:latin typeface="Arial"/>
                <a:ea typeface="Arial Unicode MS"/>
                <a:cs typeface="Times New Roman" charset="0"/>
              </a:rPr>
              <a:t>triết</a:t>
            </a:r>
            <a:r>
              <a:rPr lang="en-US" sz="2000" b="1" dirty="0">
                <a:solidFill>
                  <a:srgbClr val="7030A0"/>
                </a:solidFill>
                <a:latin typeface="Arial"/>
                <a:ea typeface="Arial Unicode MS"/>
                <a:cs typeface="Times New Roman" charset="0"/>
              </a:rPr>
              <a:t> </a:t>
            </a:r>
            <a:r>
              <a:rPr lang="en-US" sz="2000" b="1" dirty="0" err="1">
                <a:solidFill>
                  <a:srgbClr val="7030A0"/>
                </a:solidFill>
                <a:latin typeface="Arial"/>
                <a:ea typeface="Arial Unicode MS"/>
                <a:cs typeface="Times New Roman" charset="0"/>
              </a:rPr>
              <a:t>học</a:t>
            </a:r>
            <a:r>
              <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7030A0"/>
                </a:solidFill>
                <a:effectLst/>
                <a:uLnTx/>
                <a:uFillTx/>
                <a:latin typeface="Arial"/>
                <a:ea typeface="Arial Unicode MS"/>
                <a:cs typeface="Times New Roman" charset="0"/>
              </a:rPr>
              <a:t>Mác</a:t>
            </a:r>
            <a:endParaRPr kumimoji="0" lang="en-US" sz="2000" b="1" i="0" u="none" strike="noStrike" kern="1200" cap="none" spc="0" normalizeH="0" baseline="0" noProof="0" dirty="0">
              <a:ln>
                <a:noFill/>
              </a:ln>
              <a:solidFill>
                <a:srgbClr val="7030A0"/>
              </a:solidFill>
              <a:effectLst/>
              <a:uLnTx/>
              <a:uFillTx/>
              <a:latin typeface="Arial"/>
              <a:ea typeface="Arial Unicode MS"/>
              <a:cs typeface="Times New Roman" charset="0"/>
            </a:endParaRPr>
          </a:p>
          <a:p>
            <a:pPr marL="0" marR="0" lvl="0" indent="0" algn="ctr" defTabSz="914423" rtl="0" eaLnBrk="1" fontAlgn="auto" latinLnBrk="0" hangingPunct="1">
              <a:lnSpc>
                <a:spcPct val="100000"/>
              </a:lnSpc>
              <a:spcBef>
                <a:spcPct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a:ea typeface="Arial Unicode MS"/>
                <a:cs typeface="Times New Roman" charset="0"/>
              </a:rPr>
              <a:t>(1895 - 1924)</a:t>
            </a:r>
          </a:p>
        </p:txBody>
      </p:sp>
      <p:sp>
        <p:nvSpPr>
          <p:cNvPr id="20" name="Rectangle 2"/>
          <p:cNvSpPr>
            <a:spLocks noChangeArrowheads="1"/>
          </p:cNvSpPr>
          <p:nvPr/>
        </p:nvSpPr>
        <p:spPr bwMode="auto">
          <a:xfrm>
            <a:off x="2550481" y="4544451"/>
            <a:ext cx="87409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457200" marR="0" lvl="0" indent="-457200" algn="just"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altLang="en-US" sz="1800" b="1" i="0" u="none" strike="noStrike" kern="1200" cap="none" spc="0" normalizeH="0" baseline="0" noProof="0" dirty="0">
                <a:ln>
                  <a:noFill/>
                </a:ln>
                <a:solidFill>
                  <a:srgbClr val="C00000"/>
                </a:solidFill>
                <a:effectLst/>
                <a:uLnTx/>
                <a:uFillTx/>
                <a:latin typeface="Arial"/>
                <a:ea typeface="Arial Unicode MS"/>
                <a:cs typeface="Times New Roman" panose="02020603050405020304" pitchFamily="18" charset="0"/>
              </a:rPr>
              <a:t>Phong trào cách mạng tư sản ở phương Đông, ở Nga </a:t>
            </a:r>
            <a:r>
              <a:rPr kumimoji="0" lang="nl-NL" altLang="en-US" sz="1800" b="0" i="0" u="none" strike="noStrike" kern="1200" cap="none" spc="0" normalizeH="0" baseline="0" noProof="0" dirty="0">
                <a:ln>
                  <a:noFill/>
                </a:ln>
                <a:solidFill>
                  <a:srgbClr val="008000"/>
                </a:solidFill>
                <a:effectLst/>
                <a:uLnTx/>
                <a:uFillTx/>
                <a:latin typeface="Arial"/>
                <a:ea typeface="Arial Unicode MS"/>
                <a:cs typeface="Times New Roman" panose="02020603050405020304" pitchFamily="18" charset="0"/>
              </a:rPr>
              <a:t>phát triển mạnh mẽ. </a:t>
            </a:r>
            <a:endParaRPr kumimoji="0" lang="en-US" altLang="en-US" sz="1800" b="0" i="0" u="none" strike="noStrike" kern="1200" cap="none" spc="0" normalizeH="0" baseline="0" noProof="0" dirty="0">
              <a:ln>
                <a:noFill/>
              </a:ln>
              <a:solidFill>
                <a:srgbClr val="008000"/>
              </a:solidFill>
              <a:effectLst/>
              <a:uLnTx/>
              <a:uFillTx/>
              <a:latin typeface="Arial"/>
              <a:ea typeface="Arial Unicode MS"/>
              <a:cs typeface="Times New Roman" panose="02020603050405020304" pitchFamily="18" charset="0"/>
            </a:endParaRPr>
          </a:p>
        </p:txBody>
      </p:sp>
      <p:sp>
        <p:nvSpPr>
          <p:cNvPr id="21" name="Rectangle 3"/>
          <p:cNvSpPr>
            <a:spLocks noChangeArrowheads="1"/>
          </p:cNvSpPr>
          <p:nvPr/>
        </p:nvSpPr>
        <p:spPr bwMode="auto">
          <a:xfrm>
            <a:off x="2565552" y="5017387"/>
            <a:ext cx="877108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marR="0" lvl="0" indent="-285750" algn="just" defTabSz="914286"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nl-NL" altLang="en-US" sz="1800" b="0" i="0" u="none" strike="noStrike" kern="1200" cap="none" spc="0" normalizeH="0" baseline="0" noProof="0" dirty="0">
                <a:ln>
                  <a:noFill/>
                </a:ln>
                <a:solidFill>
                  <a:prstClr val="black"/>
                </a:solidFill>
                <a:effectLst/>
                <a:uLnTx/>
                <a:uFillTx/>
                <a:latin typeface="Arial"/>
                <a:ea typeface="Arial Unicode MS"/>
                <a:cs typeface="Times New Roman" panose="02020603050405020304" pitchFamily="18" charset="0"/>
              </a:rPr>
              <a:t> </a:t>
            </a:r>
            <a:r>
              <a:rPr kumimoji="0" lang="nl-NL" altLang="en-US" sz="1800" b="1" i="0" u="none" strike="noStrike" kern="1200" cap="none" spc="0" normalizeH="0" baseline="0" noProof="0" dirty="0">
                <a:ln>
                  <a:noFill/>
                </a:ln>
                <a:solidFill>
                  <a:srgbClr val="FF0000"/>
                </a:solidFill>
                <a:effectLst/>
                <a:uLnTx/>
                <a:uFillTx/>
                <a:latin typeface="Arial"/>
                <a:ea typeface="Arial Unicode MS"/>
                <a:cs typeface="Times New Roman" panose="02020603050405020304" pitchFamily="18" charset="0"/>
              </a:rPr>
              <a:t>Những thành tựu mới của khoa học tự nhiên</a:t>
            </a:r>
            <a:r>
              <a:rPr kumimoji="0" lang="nl-NL" altLang="en-US" sz="1800" b="0" i="0" u="none" strike="noStrike" kern="1200" cap="none" spc="0" normalizeH="0" baseline="0" noProof="0" dirty="0">
                <a:ln>
                  <a:noFill/>
                </a:ln>
                <a:solidFill>
                  <a:srgbClr val="0033CC"/>
                </a:solidFill>
                <a:effectLst/>
                <a:uLnTx/>
                <a:uFillTx/>
                <a:latin typeface="Arial"/>
                <a:ea typeface="Arial Unicode MS"/>
                <a:cs typeface="Times New Roman" panose="02020603050405020304" pitchFamily="18" charset="0"/>
              </a:rPr>
              <a:t> đã làm đảo lộn về mặt thế giới quan triết học</a:t>
            </a:r>
            <a:endParaRPr kumimoji="0" lang="en-US" altLang="en-US" sz="1800" b="0" i="0" u="none" strike="noStrike" kern="1200" cap="none" spc="0" normalizeH="0" baseline="0" noProof="0" dirty="0">
              <a:ln>
                <a:noFill/>
              </a:ln>
              <a:solidFill>
                <a:srgbClr val="0033CC"/>
              </a:solidFill>
              <a:effectLst/>
              <a:uLnTx/>
              <a:uFillTx/>
              <a:latin typeface="Arial"/>
              <a:ea typeface="Arial Unicode MS"/>
              <a:cs typeface="Times New Roman" panose="02020603050405020304" pitchFamily="18" charset="0"/>
            </a:endParaRPr>
          </a:p>
        </p:txBody>
      </p:sp>
      <p:sp>
        <p:nvSpPr>
          <p:cNvPr id="22" name="Rectangle 4"/>
          <p:cNvSpPr>
            <a:spLocks noChangeArrowheads="1"/>
          </p:cNvSpPr>
          <p:nvPr/>
        </p:nvSpPr>
        <p:spPr bwMode="auto">
          <a:xfrm>
            <a:off x="2459834" y="5667063"/>
            <a:ext cx="9387737"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marR="0" lvl="0" indent="0" algn="ctr" defTabSz="914286" rtl="0" eaLnBrk="1" fontAlgn="auto" latinLnBrk="0" hangingPunct="1">
              <a:lnSpc>
                <a:spcPct val="100000"/>
              </a:lnSpc>
              <a:spcBef>
                <a:spcPts val="0"/>
              </a:spcBef>
              <a:spcAft>
                <a:spcPts val="0"/>
              </a:spcAft>
              <a:buClrTx/>
              <a:buSzTx/>
              <a:buFontTx/>
              <a:buNone/>
              <a:tabLst/>
              <a:defRPr/>
            </a:pPr>
            <a:r>
              <a:rPr kumimoji="0" lang="nl-NL" altLang="en-US" sz="2000"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sym typeface="Wingdings" panose="05000000000000000000" pitchFamily="2" charset="2"/>
              </a:rPr>
              <a:t> </a:t>
            </a:r>
            <a:r>
              <a:rPr kumimoji="0" lang="nl-NL" altLang="en-US"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sym typeface="Wingdings" panose="05000000000000000000" pitchFamily="2" charset="2"/>
              </a:rPr>
              <a:t>N</a:t>
            </a:r>
            <a:r>
              <a:rPr kumimoji="0" lang="nl-NL" altLang="en-US"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rPr>
              <a:t>hững người mácxít cần </a:t>
            </a:r>
            <a:r>
              <a:rPr kumimoji="0" lang="nl-NL" altLang="en-US" b="1" i="0" u="none" strike="noStrike" kern="1200" cap="none" spc="0" normalizeH="0" baseline="0" noProof="0" dirty="0">
                <a:ln>
                  <a:noFill/>
                </a:ln>
                <a:solidFill>
                  <a:srgbClr val="00B0F0"/>
                </a:solidFill>
                <a:effectLst/>
                <a:uLnTx/>
                <a:uFillTx/>
                <a:latin typeface="Arial"/>
                <a:ea typeface="Arial Unicode MS"/>
                <a:cs typeface="Times New Roman" panose="02020603050405020304" pitchFamily="18" charset="0"/>
              </a:rPr>
              <a:t>phải phát triển hơn nữa CNDVBC và đấu tranh chống CNDT</a:t>
            </a:r>
            <a:r>
              <a:rPr kumimoji="0" lang="nl-NL" altLang="en-US"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rPr>
              <a:t> dưới mọi hình thức.</a:t>
            </a:r>
            <a:endParaRPr kumimoji="0" lang="en-US" altLang="en-US" b="0" i="0" u="none" strike="noStrike" kern="1200" cap="none" spc="0" normalizeH="0" baseline="0" noProof="0" dirty="0">
              <a:ln>
                <a:noFill/>
              </a:ln>
              <a:solidFill>
                <a:srgbClr val="D60093"/>
              </a:solidFill>
              <a:effectLst/>
              <a:uLnTx/>
              <a:uFillTx/>
              <a:latin typeface="Arial"/>
              <a:ea typeface="Arial Unicode MS"/>
              <a:cs typeface="Times New Roman" panose="02020603050405020304" pitchFamily="18" charset="0"/>
            </a:endParaRPr>
          </a:p>
        </p:txBody>
      </p:sp>
      <p:sp>
        <p:nvSpPr>
          <p:cNvPr id="11" name="Title 1">
            <a:extLst>
              <a:ext uri="{FF2B5EF4-FFF2-40B4-BE49-F238E27FC236}">
                <a16:creationId xmlns="" xmlns:a16="http://schemas.microsoft.com/office/drawing/2014/main" id="{4206D8F8-35E6-45AB-A6FB-006C88034D01}"/>
              </a:ext>
            </a:extLst>
          </p:cNvPr>
          <p:cNvSpPr txBox="1">
            <a:spLocks noChangeArrowheads="1"/>
          </p:cNvSpPr>
          <p:nvPr/>
        </p:nvSpPr>
        <p:spPr>
          <a:xfrm>
            <a:off x="183615" y="251843"/>
            <a:ext cx="882047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a:solidFill>
                  <a:srgbClr val="000000"/>
                </a:solidFill>
                <a:latin typeface="+mn-lt"/>
                <a:cs typeface="Times New Roman" panose="02020603050405020304" pitchFamily="18" charset="0"/>
              </a:rPr>
              <a:t>1. </a:t>
            </a:r>
            <a:r>
              <a:rPr lang="en-US" altLang="en-US" sz="2800" b="1" dirty="0" err="1">
                <a:solidFill>
                  <a:srgbClr val="000000"/>
                </a:solidFill>
                <a:latin typeface="+mn-lt"/>
                <a:cs typeface="Times New Roman" panose="02020603050405020304" pitchFamily="18" charset="0"/>
              </a:rPr>
              <a:t>Sự</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ra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đời</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và</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phát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triển</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của</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triết</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học</a:t>
            </a:r>
            <a:r>
              <a:rPr lang="en-US" altLang="en-US" sz="2800" b="1" dirty="0">
                <a:solidFill>
                  <a:srgbClr val="000000"/>
                </a:solidFill>
                <a:latin typeface="+mn-lt"/>
                <a:cs typeface="Times New Roman" panose="02020603050405020304" pitchFamily="18" charset="0"/>
              </a:rPr>
              <a:t> </a:t>
            </a:r>
            <a:r>
              <a:rPr lang="en-US" altLang="en-US" sz="2800" b="1" dirty="0" err="1">
                <a:solidFill>
                  <a:srgbClr val="000000"/>
                </a:solidFill>
                <a:latin typeface="+mn-lt"/>
                <a:cs typeface="Times New Roman" panose="02020603050405020304" pitchFamily="18" charset="0"/>
              </a:rPr>
              <a:t>Mác</a:t>
            </a:r>
            <a:r>
              <a:rPr lang="en-US" altLang="en-US" sz="2800" b="1" dirty="0">
                <a:solidFill>
                  <a:srgbClr val="000000"/>
                </a:solidFill>
                <a:latin typeface="+mn-lt"/>
                <a:cs typeface="Times New Roman" panose="02020603050405020304" pitchFamily="18" charset="0"/>
              </a:rPr>
              <a:t> - </a:t>
            </a:r>
            <a:r>
              <a:rPr lang="en-US" altLang="en-US" sz="2800" b="1" dirty="0" err="1">
                <a:solidFill>
                  <a:srgbClr val="000000"/>
                </a:solidFill>
                <a:latin typeface="+mn-lt"/>
                <a:cs typeface="Times New Roman" panose="02020603050405020304" pitchFamily="18" charset="0"/>
              </a:rPr>
              <a:t>Lênin</a:t>
            </a:r>
            <a:endParaRPr lang="en-US" altLang="en-US" sz="2800" b="1" dirty="0">
              <a:solidFill>
                <a:srgbClr val="000000"/>
              </a:solidFill>
              <a:latin typeface="+mn-lt"/>
              <a:cs typeface="Times New Roman" panose="02020603050405020304" pitchFamily="18" charset="0"/>
            </a:endParaRPr>
          </a:p>
        </p:txBody>
      </p:sp>
      <p:grpSp>
        <p:nvGrpSpPr>
          <p:cNvPr id="12" name="Group 21">
            <a:extLst>
              <a:ext uri="{FF2B5EF4-FFF2-40B4-BE49-F238E27FC236}">
                <a16:creationId xmlns="" xmlns:a16="http://schemas.microsoft.com/office/drawing/2014/main" id="{02680285-750F-4B7E-8909-AD37864E5E1D}"/>
              </a:ext>
            </a:extLst>
          </p:cNvPr>
          <p:cNvGrpSpPr>
            <a:grpSpLocks/>
          </p:cNvGrpSpPr>
          <p:nvPr/>
        </p:nvGrpSpPr>
        <p:grpSpPr bwMode="auto">
          <a:xfrm>
            <a:off x="0" y="969661"/>
            <a:ext cx="12041746" cy="45719"/>
            <a:chOff x="240" y="543"/>
            <a:chExt cx="5298" cy="33"/>
          </a:xfrm>
        </p:grpSpPr>
        <p:sp>
          <p:nvSpPr>
            <p:cNvPr id="13" name="Line 7">
              <a:extLst>
                <a:ext uri="{FF2B5EF4-FFF2-40B4-BE49-F238E27FC236}">
                  <a16:creationId xmlns="" xmlns:a16="http://schemas.microsoft.com/office/drawing/2014/main" id="{C1B3AC89-CF3A-43E2-BC0D-D0CAEFDB7DA6}"/>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8">
              <a:extLst>
                <a:ext uri="{FF2B5EF4-FFF2-40B4-BE49-F238E27FC236}">
                  <a16:creationId xmlns="" xmlns:a16="http://schemas.microsoft.com/office/drawing/2014/main" id="{0386C8EB-1FF6-4076-BDE3-B7C86B0A16F5}"/>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6" name="TextBox 15">
            <a:extLst>
              <a:ext uri="{FF2B5EF4-FFF2-40B4-BE49-F238E27FC236}">
                <a16:creationId xmlns="" xmlns:a16="http://schemas.microsoft.com/office/drawing/2014/main" id="{D43B109C-8A85-41F8-988F-0CC37E49A163}"/>
              </a:ext>
            </a:extLst>
          </p:cNvPr>
          <p:cNvSpPr txBox="1"/>
          <p:nvPr/>
        </p:nvSpPr>
        <p:spPr>
          <a:xfrm>
            <a:off x="4982817" y="1779282"/>
            <a:ext cx="6096000" cy="400110"/>
          </a:xfrm>
          <a:prstGeom prst="rect">
            <a:avLst/>
          </a:prstGeom>
          <a:noFill/>
        </p:spPr>
        <p:txBody>
          <a:bodyPr wrap="square">
            <a:spAutoFit/>
          </a:bodyPr>
          <a:lstStyle/>
          <a:p>
            <a:pPr marL="342900" marR="0" lvl="0" indent="-342900" algn="l" defTabSz="914286"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2000" b="1" i="0" u="none" strike="noStrike" kern="1200" cap="none" spc="0" normalizeH="0" baseline="0" noProof="0" dirty="0" err="1">
                <a:ln>
                  <a:noFill/>
                </a:ln>
                <a:solidFill>
                  <a:srgbClr val="3333FF"/>
                </a:solidFill>
                <a:effectLst/>
                <a:uLnTx/>
                <a:uFillTx/>
                <a:latin typeface="Arial"/>
                <a:ea typeface="Arial Unicode MS"/>
                <a:cs typeface="Times New Roman" charset="0"/>
              </a:rPr>
              <a:t>Hoàn</a:t>
            </a:r>
            <a:r>
              <a:rPr kumimoji="0" lang="en-US" sz="2000" b="1" i="0" u="none" strike="noStrike" kern="1200" cap="none" spc="0" normalizeH="0" baseline="0" noProof="0" dirty="0">
                <a:ln>
                  <a:noFill/>
                </a:ln>
                <a:solidFill>
                  <a:srgbClr val="3333FF"/>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3333FF"/>
                </a:solidFill>
                <a:effectLst/>
                <a:uLnTx/>
                <a:uFillTx/>
                <a:latin typeface="Arial"/>
                <a:ea typeface="Arial Unicode MS"/>
                <a:cs typeface="Times New Roman" charset="0"/>
              </a:rPr>
              <a:t>cảnh</a:t>
            </a:r>
            <a:r>
              <a:rPr kumimoji="0" lang="en-US" sz="2000" b="1" i="0" u="none" strike="noStrike" kern="1200" cap="none" spc="0" normalizeH="0" baseline="0" noProof="0" dirty="0">
                <a:ln>
                  <a:noFill/>
                </a:ln>
                <a:solidFill>
                  <a:srgbClr val="3333FF"/>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3333FF"/>
                </a:solidFill>
                <a:effectLst/>
                <a:uLnTx/>
                <a:uFillTx/>
                <a:latin typeface="Arial"/>
                <a:ea typeface="Arial Unicode MS"/>
                <a:cs typeface="Times New Roman" charset="0"/>
              </a:rPr>
              <a:t>lịch</a:t>
            </a:r>
            <a:r>
              <a:rPr kumimoji="0" lang="en-US" sz="2000" b="1" i="0" u="none" strike="noStrike" kern="1200" cap="none" spc="0" normalizeH="0" baseline="0" noProof="0" dirty="0">
                <a:ln>
                  <a:noFill/>
                </a:ln>
                <a:solidFill>
                  <a:srgbClr val="3333FF"/>
                </a:solidFill>
                <a:effectLst/>
                <a:uLnTx/>
                <a:uFillTx/>
                <a:latin typeface="Arial"/>
                <a:ea typeface="Arial Unicode MS"/>
                <a:cs typeface="Times New Roman" charset="0"/>
              </a:rPr>
              <a:t> </a:t>
            </a:r>
            <a:r>
              <a:rPr kumimoji="0" lang="en-US" sz="2000" b="1" i="0" u="none" strike="noStrike" kern="1200" cap="none" spc="0" normalizeH="0" baseline="0" noProof="0" dirty="0" err="1">
                <a:ln>
                  <a:noFill/>
                </a:ln>
                <a:solidFill>
                  <a:srgbClr val="3333FF"/>
                </a:solidFill>
                <a:effectLst/>
                <a:uLnTx/>
                <a:uFillTx/>
                <a:latin typeface="Arial"/>
                <a:ea typeface="Arial Unicode MS"/>
                <a:cs typeface="Times New Roman" charset="0"/>
              </a:rPr>
              <a:t>sử</a:t>
            </a:r>
            <a:r>
              <a:rPr kumimoji="0" lang="en-US" sz="2000" b="1" i="0" u="none" strike="noStrike" kern="1200" cap="none" spc="0" normalizeH="0" baseline="0" noProof="0" dirty="0">
                <a:ln>
                  <a:noFill/>
                </a:ln>
                <a:solidFill>
                  <a:srgbClr val="3333FF"/>
                </a:solidFill>
                <a:effectLst/>
                <a:uLnTx/>
                <a:uFillTx/>
                <a:latin typeface="Arial"/>
                <a:ea typeface="Arial Unicode MS"/>
                <a:cs typeface="Times New Roman" charset="0"/>
              </a:rPr>
              <a:t>:</a:t>
            </a:r>
            <a:endParaRPr kumimoji="0" lang="en-US" sz="4400" b="1" i="0" u="none" strike="noStrike" kern="1200" cap="none" spc="0" normalizeH="0" baseline="0" noProof="0" dirty="0">
              <a:ln>
                <a:noFill/>
              </a:ln>
              <a:solidFill>
                <a:srgbClr val="3333FF"/>
              </a:solidFill>
              <a:effectLst/>
              <a:uLnTx/>
              <a:uFillTx/>
              <a:latin typeface="Arial"/>
              <a:ea typeface="Arial Unicode MS"/>
              <a:cs typeface="Times New Roman" charset="0"/>
            </a:endParaRPr>
          </a:p>
        </p:txBody>
      </p:sp>
    </p:spTree>
    <p:extLst>
      <p:ext uri="{BB962C8B-B14F-4D97-AF65-F5344CB8AC3E}">
        <p14:creationId xmlns:p14="http://schemas.microsoft.com/office/powerpoint/2010/main" val="102339627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 xmlns:a16="http://schemas.microsoft.com/office/drawing/2014/main" id="{6A1FE394-1E25-45B4-8C38-117C9C5E9A4F}"/>
              </a:ext>
            </a:extLst>
          </p:cNvPr>
          <p:cNvGrpSpPr/>
          <p:nvPr/>
        </p:nvGrpSpPr>
        <p:grpSpPr>
          <a:xfrm>
            <a:off x="115910" y="1116185"/>
            <a:ext cx="11762643" cy="4526215"/>
            <a:chOff x="3" y="477136"/>
            <a:chExt cx="11543104" cy="5939367"/>
          </a:xfrm>
        </p:grpSpPr>
        <p:cxnSp>
          <p:nvCxnSpPr>
            <p:cNvPr id="5" name="Straight Connector 4">
              <a:extLst>
                <a:ext uri="{FF2B5EF4-FFF2-40B4-BE49-F238E27FC236}">
                  <a16:creationId xmlns="" xmlns:a16="http://schemas.microsoft.com/office/drawing/2014/main"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 xmlns:a16="http://schemas.microsoft.com/office/drawing/2014/main"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 xmlns:a16="http://schemas.microsoft.com/office/drawing/2014/main"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 xmlns:a16="http://schemas.microsoft.com/office/drawing/2014/main"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 xmlns:a16="http://schemas.microsoft.com/office/drawing/2014/main"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 name="Oval 8">
            <a:extLst>
              <a:ext uri="{FF2B5EF4-FFF2-40B4-BE49-F238E27FC236}">
                <a16:creationId xmlns="" xmlns:a16="http://schemas.microsoft.com/office/drawing/2014/main" id="{F6A7C010-FFE9-4891-8E03-FF5B046CE149}"/>
              </a:ext>
            </a:extLst>
          </p:cNvPr>
          <p:cNvSpPr/>
          <p:nvPr/>
        </p:nvSpPr>
        <p:spPr>
          <a:xfrm>
            <a:off x="4098812" y="2108358"/>
            <a:ext cx="726139" cy="72945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2000">
              <a:solidFill>
                <a:prstClr val="white"/>
              </a:solidFill>
            </a:endParaRPr>
          </a:p>
        </p:txBody>
      </p:sp>
      <p:sp>
        <p:nvSpPr>
          <p:cNvPr id="10" name="Oval 9">
            <a:extLst>
              <a:ext uri="{FF2B5EF4-FFF2-40B4-BE49-F238E27FC236}">
                <a16:creationId xmlns="" xmlns:a16="http://schemas.microsoft.com/office/drawing/2014/main" id="{D3576D67-CAA0-47FD-83DB-6412997A7313}"/>
              </a:ext>
            </a:extLst>
          </p:cNvPr>
          <p:cNvSpPr/>
          <p:nvPr/>
        </p:nvSpPr>
        <p:spPr>
          <a:xfrm>
            <a:off x="4098811" y="3248269"/>
            <a:ext cx="726140" cy="730397"/>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2000">
              <a:solidFill>
                <a:prstClr val="white"/>
              </a:solidFill>
            </a:endParaRPr>
          </a:p>
        </p:txBody>
      </p:sp>
      <p:sp>
        <p:nvSpPr>
          <p:cNvPr id="11" name="Oval 10">
            <a:extLst>
              <a:ext uri="{FF2B5EF4-FFF2-40B4-BE49-F238E27FC236}">
                <a16:creationId xmlns="" xmlns:a16="http://schemas.microsoft.com/office/drawing/2014/main" id="{1F79786C-1663-4AFA-9A78-37E50541B0BD}"/>
              </a:ext>
            </a:extLst>
          </p:cNvPr>
          <p:cNvSpPr/>
          <p:nvPr/>
        </p:nvSpPr>
        <p:spPr>
          <a:xfrm>
            <a:off x="4086272" y="4416817"/>
            <a:ext cx="741716" cy="79063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sz="2000">
              <a:solidFill>
                <a:prstClr val="white"/>
              </a:solidFill>
            </a:endParaRPr>
          </a:p>
        </p:txBody>
      </p:sp>
      <p:sp>
        <p:nvSpPr>
          <p:cNvPr id="14" name="TextBox 13">
            <a:extLst>
              <a:ext uri="{FF2B5EF4-FFF2-40B4-BE49-F238E27FC236}">
                <a16:creationId xmlns="" xmlns:a16="http://schemas.microsoft.com/office/drawing/2014/main" id="{EF029466-16C1-4B83-AB9C-EC98A357CB3D}"/>
              </a:ext>
            </a:extLst>
          </p:cNvPr>
          <p:cNvSpPr txBox="1"/>
          <p:nvPr/>
        </p:nvSpPr>
        <p:spPr>
          <a:xfrm>
            <a:off x="3915359" y="2149921"/>
            <a:ext cx="1210614" cy="400110"/>
          </a:xfrm>
          <a:prstGeom prst="rect">
            <a:avLst/>
          </a:prstGeom>
          <a:noFill/>
        </p:spPr>
        <p:txBody>
          <a:bodyPr wrap="square" lIns="108000" rIns="108000" rtlCol="0">
            <a:spAutoFit/>
          </a:bodyPr>
          <a:lstStyle/>
          <a:p>
            <a:pPr algn="ctr" defTabSz="914400"/>
            <a:r>
              <a:rPr lang="en-US" altLang="ko-KR" sz="2000" b="1" dirty="0">
                <a:solidFill>
                  <a:srgbClr val="E6106D"/>
                </a:solidFill>
                <a:cs typeface="Arial" pitchFamily="34" charset="0"/>
              </a:rPr>
              <a:t>01</a:t>
            </a:r>
            <a:endParaRPr lang="ko-KR" altLang="en-US" sz="2000" b="1" dirty="0">
              <a:solidFill>
                <a:srgbClr val="E6106D"/>
              </a:solidFill>
              <a:cs typeface="Arial" pitchFamily="34" charset="0"/>
            </a:endParaRPr>
          </a:p>
        </p:txBody>
      </p:sp>
      <p:sp>
        <p:nvSpPr>
          <p:cNvPr id="19" name="TextBox 18">
            <a:extLst>
              <a:ext uri="{FF2B5EF4-FFF2-40B4-BE49-F238E27FC236}">
                <a16:creationId xmlns="" xmlns:a16="http://schemas.microsoft.com/office/drawing/2014/main" id="{64850FEB-59A2-4EA4-835B-DE31E2460462}"/>
              </a:ext>
            </a:extLst>
          </p:cNvPr>
          <p:cNvSpPr txBox="1"/>
          <p:nvPr/>
        </p:nvSpPr>
        <p:spPr>
          <a:xfrm>
            <a:off x="3903588" y="3305321"/>
            <a:ext cx="1222385" cy="400110"/>
          </a:xfrm>
          <a:prstGeom prst="rect">
            <a:avLst/>
          </a:prstGeom>
          <a:noFill/>
        </p:spPr>
        <p:txBody>
          <a:bodyPr wrap="square" lIns="108000" rIns="108000" rtlCol="0">
            <a:spAutoFit/>
          </a:bodyPr>
          <a:lstStyle/>
          <a:p>
            <a:pPr algn="ctr" defTabSz="914400"/>
            <a:r>
              <a:rPr lang="en-US" altLang="ko-KR" sz="2000" b="1" dirty="0">
                <a:solidFill>
                  <a:srgbClr val="E6106D"/>
                </a:solidFill>
                <a:cs typeface="Arial" pitchFamily="34" charset="0"/>
              </a:rPr>
              <a:t>02</a:t>
            </a:r>
            <a:endParaRPr lang="ko-KR" altLang="en-US" sz="2000" b="1" dirty="0">
              <a:solidFill>
                <a:srgbClr val="E6106D"/>
              </a:solidFill>
              <a:cs typeface="Arial" pitchFamily="34" charset="0"/>
            </a:endParaRPr>
          </a:p>
        </p:txBody>
      </p:sp>
      <p:sp>
        <p:nvSpPr>
          <p:cNvPr id="4" name="Graphic 1">
            <a:extLst>
              <a:ext uri="{FF2B5EF4-FFF2-40B4-BE49-F238E27FC236}">
                <a16:creationId xmlns="" xmlns:a16="http://schemas.microsoft.com/office/drawing/2014/main"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defTabSz="914400"/>
            <a:endParaRPr lang="en-US">
              <a:solidFill>
                <a:prstClr val="black"/>
              </a:solidFill>
            </a:endParaRPr>
          </a:p>
        </p:txBody>
      </p:sp>
      <p:pic>
        <p:nvPicPr>
          <p:cNvPr id="77826" name="Picture 2" descr="Image result for l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910" y="500136"/>
            <a:ext cx="3812146" cy="592646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4551261" y="286289"/>
            <a:ext cx="6988630" cy="707886"/>
          </a:xfrm>
          <a:prstGeom prst="rect">
            <a:avLst/>
          </a:prstGeom>
        </p:spPr>
        <p:txBody>
          <a:bodyPr wrap="square">
            <a:spAutoFit/>
          </a:bodyPr>
          <a:lstStyle/>
          <a:p>
            <a:pPr marL="342900" indent="-342900" algn="ctr">
              <a:spcBef>
                <a:spcPts val="200"/>
              </a:spcBef>
              <a:spcAft>
                <a:spcPts val="200"/>
              </a:spcAft>
              <a:buFont typeface="Arial" panose="020B0604020202020204" pitchFamily="34" charset="0"/>
              <a:buChar char="•"/>
            </a:pPr>
            <a:r>
              <a:rPr lang="en-US" sz="2000" b="1" dirty="0" err="1">
                <a:solidFill>
                  <a:srgbClr val="000000"/>
                </a:solidFill>
                <a:ea typeface="Times New Roman" panose="02020603050405020304" pitchFamily="18" charset="0"/>
              </a:rPr>
              <a:t>Vai</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trò</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của</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V.I.Lênin</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đối</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với</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việc</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bảo</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vệ</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và</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phát</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triển</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triết</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học</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Mác</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trong</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điều</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kiện</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lịch</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sử</a:t>
            </a:r>
            <a:r>
              <a:rPr lang="en-US" sz="2000" b="1" dirty="0">
                <a:solidFill>
                  <a:srgbClr val="000000"/>
                </a:solidFill>
                <a:ea typeface="Times New Roman" panose="02020603050405020304" pitchFamily="18" charset="0"/>
              </a:rPr>
              <a:t> </a:t>
            </a:r>
            <a:r>
              <a:rPr lang="en-US" sz="2000" b="1" dirty="0" err="1">
                <a:solidFill>
                  <a:srgbClr val="000000"/>
                </a:solidFill>
                <a:ea typeface="Times New Roman" panose="02020603050405020304" pitchFamily="18" charset="0"/>
              </a:rPr>
              <a:t>mới</a:t>
            </a:r>
            <a:endParaRPr lang="en-US" sz="2000" b="1" dirty="0">
              <a:solidFill>
                <a:srgbClr val="000000"/>
              </a:solidFill>
              <a:effectLst/>
              <a:ea typeface="Times New Roman" panose="02020603050405020304" pitchFamily="18" charset="0"/>
            </a:endParaRPr>
          </a:p>
        </p:txBody>
      </p:sp>
      <p:sp>
        <p:nvSpPr>
          <p:cNvPr id="36" name="Rectangle 2"/>
          <p:cNvSpPr>
            <a:spLocks noChangeArrowheads="1"/>
          </p:cNvSpPr>
          <p:nvPr/>
        </p:nvSpPr>
        <p:spPr bwMode="auto">
          <a:xfrm>
            <a:off x="4665404" y="1288748"/>
            <a:ext cx="71956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dirty="0" err="1">
                <a:solidFill>
                  <a:srgbClr val="7030A0"/>
                </a:solidFill>
                <a:latin typeface="+mn-lt"/>
                <a:cs typeface="Times New Roman" panose="02020603050405020304" pitchFamily="18" charset="0"/>
              </a:rPr>
              <a:t>Quá</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trình</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V.I.Lênin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bảo</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vệ</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và</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phát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triển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triết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học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Mác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có</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thể</a:t>
            </a:r>
            <a:r>
              <a:rPr lang="en-US" altLang="en-US" sz="2000" dirty="0">
                <a:solidFill>
                  <a:srgbClr val="7030A0"/>
                </a:solidFill>
                <a:latin typeface="+mn-lt"/>
                <a:cs typeface="Times New Roman" panose="02020603050405020304" pitchFamily="18" charset="0"/>
              </a:rPr>
              <a:t> chia </a:t>
            </a:r>
            <a:r>
              <a:rPr lang="en-US" altLang="en-US" sz="2000" dirty="0" err="1">
                <a:solidFill>
                  <a:srgbClr val="7030A0"/>
                </a:solidFill>
                <a:latin typeface="+mn-lt"/>
                <a:cs typeface="Times New Roman" panose="02020603050405020304" pitchFamily="18" charset="0"/>
              </a:rPr>
              <a:t>thành</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ba</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thời</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kỳ</a:t>
            </a:r>
            <a:r>
              <a:rPr lang="en-US" altLang="en-US" sz="2000" dirty="0">
                <a:solidFill>
                  <a:srgbClr val="7030A0"/>
                </a:solidFill>
                <a:latin typeface="+mn-lt"/>
                <a:cs typeface="Times New Roman" panose="02020603050405020304" pitchFamily="18" charset="0"/>
              </a:rPr>
              <a:t>:</a:t>
            </a:r>
          </a:p>
        </p:txBody>
      </p:sp>
      <p:sp>
        <p:nvSpPr>
          <p:cNvPr id="37" name="Rectangle 3"/>
          <p:cNvSpPr>
            <a:spLocks noChangeArrowheads="1"/>
          </p:cNvSpPr>
          <p:nvPr/>
        </p:nvSpPr>
        <p:spPr bwMode="auto">
          <a:xfrm>
            <a:off x="4868396" y="2135055"/>
            <a:ext cx="68906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000" b="1" dirty="0" err="1">
                <a:solidFill>
                  <a:srgbClr val="0000FF"/>
                </a:solidFill>
                <a:latin typeface="+mn-lt"/>
                <a:cs typeface="Times New Roman" panose="02020603050405020304" pitchFamily="18" charset="0"/>
              </a:rPr>
              <a:t>Tư</a:t>
            </a:r>
            <a:r>
              <a:rPr lang="en-US" altLang="en-US" sz="2000" b="1" dirty="0">
                <a:solidFill>
                  <a:srgbClr val="0000FF"/>
                </a:solidFill>
                <a:latin typeface="+mn-lt"/>
                <a:cs typeface="Times New Roman" panose="02020603050405020304" pitchFamily="18" charset="0"/>
              </a:rPr>
              <a:t>̀ 1893 - 1907:</a:t>
            </a:r>
            <a:r>
              <a:rPr lang="en-US" altLang="en-US" sz="2000" dirty="0">
                <a:solidFill>
                  <a:srgbClr val="0000FF"/>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V.I.Lênin</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tập</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trung</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chống</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phái</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dân</a:t>
            </a:r>
            <a:r>
              <a:rPr lang="en-US" altLang="en-US" sz="2000" dirty="0">
                <a:solidFill>
                  <a:srgbClr val="008000"/>
                </a:solidFill>
                <a:latin typeface="+mn-lt"/>
                <a:cs typeface="Times New Roman" panose="02020603050405020304" pitchFamily="18" charset="0"/>
              </a:rPr>
              <a:t> </a:t>
            </a:r>
            <a:r>
              <a:rPr lang="en-US" altLang="en-US" sz="2000" dirty="0" err="1">
                <a:solidFill>
                  <a:srgbClr val="008000"/>
                </a:solidFill>
                <a:latin typeface="+mn-lt"/>
                <a:cs typeface="Times New Roman" panose="02020603050405020304" pitchFamily="18" charset="0"/>
              </a:rPr>
              <a:t>tuý</a:t>
            </a:r>
            <a:r>
              <a:rPr lang="en-US" altLang="en-US" sz="2000" dirty="0">
                <a:solidFill>
                  <a:srgbClr val="008000"/>
                </a:solidFill>
                <a:latin typeface="+mn-lt"/>
                <a:cs typeface="Times New Roman" panose="02020603050405020304" pitchFamily="18" charset="0"/>
              </a:rPr>
              <a:t>.</a:t>
            </a:r>
          </a:p>
        </p:txBody>
      </p:sp>
      <p:sp>
        <p:nvSpPr>
          <p:cNvPr id="38" name="Rectangle 4"/>
          <p:cNvSpPr>
            <a:spLocks noChangeArrowheads="1"/>
          </p:cNvSpPr>
          <p:nvPr/>
        </p:nvSpPr>
        <p:spPr bwMode="auto">
          <a:xfrm>
            <a:off x="4905495" y="3195891"/>
            <a:ext cx="673884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just" eaLnBrk="1" hangingPunct="1"/>
            <a:r>
              <a:rPr lang="en-US" altLang="en-US" sz="2000" b="1" dirty="0" err="1">
                <a:solidFill>
                  <a:srgbClr val="0000FF"/>
                </a:solidFill>
                <a:latin typeface="+mn-lt"/>
                <a:cs typeface="Times New Roman" panose="02020603050405020304" pitchFamily="18" charset="0"/>
              </a:rPr>
              <a:t>Tư</a:t>
            </a:r>
            <a:r>
              <a:rPr lang="en-US" altLang="en-US" sz="2000" b="1" dirty="0">
                <a:solidFill>
                  <a:srgbClr val="0000FF"/>
                </a:solidFill>
                <a:latin typeface="+mn-lt"/>
                <a:cs typeface="Times New Roman" panose="02020603050405020304" pitchFamily="18" charset="0"/>
              </a:rPr>
              <a:t>̀ 1907 – 1917:</a:t>
            </a:r>
            <a:r>
              <a:rPr lang="en-US" altLang="en-US" sz="2000" dirty="0">
                <a:solidFill>
                  <a:srgbClr val="0000FF"/>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Bảo</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vệ</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thành</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công</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chu</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nghĩa</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Mác</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va</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phát</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triển</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chủ</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nghĩa</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Mác</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lên</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tầm</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cao</a:t>
            </a:r>
            <a:r>
              <a:rPr lang="en-US" altLang="en-US" sz="2000" dirty="0">
                <a:solidFill>
                  <a:srgbClr val="996633"/>
                </a:solidFill>
                <a:latin typeface="+mn-lt"/>
                <a:cs typeface="Times New Roman" panose="02020603050405020304" pitchFamily="18" charset="0"/>
              </a:rPr>
              <a:t>  </a:t>
            </a:r>
            <a:r>
              <a:rPr lang="en-US" altLang="en-US" sz="2000" dirty="0" err="1">
                <a:solidFill>
                  <a:srgbClr val="996633"/>
                </a:solidFill>
                <a:latin typeface="+mn-lt"/>
                <a:cs typeface="Times New Roman" panose="02020603050405020304" pitchFamily="18" charset="0"/>
              </a:rPr>
              <a:t>mới</a:t>
            </a:r>
            <a:r>
              <a:rPr lang="en-US" altLang="en-US" sz="2000" dirty="0">
                <a:solidFill>
                  <a:srgbClr val="996633"/>
                </a:solidFill>
                <a:latin typeface="+mn-lt"/>
                <a:cs typeface="Times New Roman" panose="02020603050405020304" pitchFamily="18" charset="0"/>
              </a:rPr>
              <a:t>. </a:t>
            </a:r>
          </a:p>
        </p:txBody>
      </p:sp>
      <p:sp>
        <p:nvSpPr>
          <p:cNvPr id="39" name="Rectangle 5"/>
          <p:cNvSpPr>
            <a:spLocks noChangeArrowheads="1"/>
          </p:cNvSpPr>
          <p:nvPr/>
        </p:nvSpPr>
        <p:spPr bwMode="auto">
          <a:xfrm>
            <a:off x="4885196" y="4551549"/>
            <a:ext cx="697655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000" b="1" dirty="0" err="1">
                <a:solidFill>
                  <a:srgbClr val="0000FF"/>
                </a:solidFill>
                <a:latin typeface="+mn-lt"/>
                <a:cs typeface="Times New Roman" panose="02020603050405020304" pitchFamily="18" charset="0"/>
              </a:rPr>
              <a:t>Tư</a:t>
            </a:r>
            <a:r>
              <a:rPr lang="en-US" altLang="en-US" sz="2000" b="1" dirty="0">
                <a:solidFill>
                  <a:srgbClr val="0000FF"/>
                </a:solidFill>
                <a:latin typeface="+mn-lt"/>
                <a:cs typeface="Times New Roman" panose="02020603050405020304" pitchFamily="18" charset="0"/>
              </a:rPr>
              <a:t>̀ 1917 – 1924</a:t>
            </a:r>
            <a:r>
              <a:rPr lang="en-US" altLang="en-US" sz="2000" dirty="0">
                <a:solidFill>
                  <a:srgbClr val="0000FF"/>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Tiếp</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tục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bảo</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vê</a:t>
            </a:r>
            <a:r>
              <a:rPr lang="en-US" altLang="en-US" sz="2000" dirty="0">
                <a:solidFill>
                  <a:srgbClr val="7030A0"/>
                </a:solidFill>
                <a:latin typeface="+mn-lt"/>
                <a:cs typeface="Times New Roman" panose="02020603050405020304" pitchFamily="18" charset="0"/>
              </a:rPr>
              <a:t>̣ CN </a:t>
            </a:r>
            <a:r>
              <a:rPr lang="en-US" altLang="en-US" sz="2000" dirty="0" err="1">
                <a:solidFill>
                  <a:srgbClr val="7030A0"/>
                </a:solidFill>
                <a:latin typeface="+mn-lt"/>
                <a:cs typeface="Times New Roman" panose="02020603050405020304" pitchFamily="18" charset="0"/>
              </a:rPr>
              <a:t>Mác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va</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phát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triển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quan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điểm</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của</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triết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học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Mác</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trên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một</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sô</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vấn</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đê</a:t>
            </a:r>
            <a:r>
              <a:rPr lang="en-US" altLang="en-US" sz="2000" dirty="0">
                <a:solidFill>
                  <a:srgbClr val="7030A0"/>
                </a:solidFill>
                <a:latin typeface="+mn-lt"/>
                <a:cs typeface="Times New Roman" panose="02020603050405020304" pitchFamily="18" charset="0"/>
              </a:rPr>
              <a:t>̀ </a:t>
            </a:r>
            <a:r>
              <a:rPr lang="en-US" altLang="en-US" sz="2000" dirty="0" err="1">
                <a:solidFill>
                  <a:srgbClr val="7030A0"/>
                </a:solidFill>
                <a:latin typeface="+mn-lt"/>
                <a:cs typeface="Times New Roman" panose="02020603050405020304" pitchFamily="18" charset="0"/>
              </a:rPr>
              <a:t>mới</a:t>
            </a:r>
            <a:r>
              <a:rPr lang="en-US" altLang="en-US" sz="2000" dirty="0">
                <a:solidFill>
                  <a:srgbClr val="7030A0"/>
                </a:solidFill>
                <a:latin typeface="+mn-lt"/>
                <a:cs typeface="Times New Roman" panose="02020603050405020304" pitchFamily="18" charset="0"/>
              </a:rPr>
              <a:t> </a:t>
            </a:r>
          </a:p>
        </p:txBody>
      </p:sp>
      <p:sp>
        <p:nvSpPr>
          <p:cNvPr id="40" name="TextBox 39">
            <a:extLst>
              <a:ext uri="{FF2B5EF4-FFF2-40B4-BE49-F238E27FC236}">
                <a16:creationId xmlns="" xmlns:a16="http://schemas.microsoft.com/office/drawing/2014/main" id="{64850FEB-59A2-4EA4-835B-DE31E2460462}"/>
              </a:ext>
            </a:extLst>
          </p:cNvPr>
          <p:cNvSpPr txBox="1"/>
          <p:nvPr/>
        </p:nvSpPr>
        <p:spPr>
          <a:xfrm>
            <a:off x="3879426" y="4642194"/>
            <a:ext cx="1222385" cy="400110"/>
          </a:xfrm>
          <a:prstGeom prst="rect">
            <a:avLst/>
          </a:prstGeom>
          <a:noFill/>
        </p:spPr>
        <p:txBody>
          <a:bodyPr wrap="square" lIns="108000" rIns="108000" rtlCol="0">
            <a:spAutoFit/>
          </a:bodyPr>
          <a:lstStyle/>
          <a:p>
            <a:pPr algn="ctr" defTabSz="914400"/>
            <a:r>
              <a:rPr lang="en-US" altLang="ko-KR" sz="2000" b="1" dirty="0">
                <a:solidFill>
                  <a:srgbClr val="E6106D"/>
                </a:solidFill>
                <a:cs typeface="Arial" pitchFamily="34" charset="0"/>
              </a:rPr>
              <a:t>03</a:t>
            </a:r>
            <a:endParaRPr lang="ko-KR" altLang="en-US" sz="2000" b="1" dirty="0">
              <a:solidFill>
                <a:srgbClr val="E6106D"/>
              </a:solidFill>
              <a:cs typeface="Arial" pitchFamily="34" charset="0"/>
            </a:endParaRPr>
          </a:p>
        </p:txBody>
      </p:sp>
      <p:sp>
        <p:nvSpPr>
          <p:cNvPr id="43" name="Rectangle 7"/>
          <p:cNvSpPr>
            <a:spLocks noChangeArrowheads="1"/>
          </p:cNvSpPr>
          <p:nvPr/>
        </p:nvSpPr>
        <p:spPr bwMode="auto">
          <a:xfrm>
            <a:off x="4126680" y="5793153"/>
            <a:ext cx="783779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đánh</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dấu</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bước</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phát</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triển</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toàn</a:t>
            </a:r>
            <a:r>
              <a:rPr lang="en-US" altLang="en-US" sz="2000" b="1" dirty="0">
                <a:solidFill>
                  <a:srgbClr val="FF0000"/>
                </a:solidFill>
                <a:latin typeface="+mn-lt"/>
                <a:cs typeface="Times New Roman" panose="02020603050405020304" pitchFamily="18" charset="0"/>
              </a:rPr>
              <a:t> </a:t>
            </a:r>
            <a:r>
              <a:rPr lang="en-US" altLang="en-US" sz="2000" b="1" dirty="0" err="1">
                <a:solidFill>
                  <a:srgbClr val="FF0000"/>
                </a:solidFill>
                <a:latin typeface="+mn-lt"/>
                <a:cs typeface="Times New Roman" panose="02020603050405020304" pitchFamily="18" charset="0"/>
              </a:rPr>
              <a:t>diện</a:t>
            </a:r>
            <a:r>
              <a:rPr lang="en-US" altLang="en-US" sz="2000" b="1" dirty="0">
                <a:solidFill>
                  <a:srgbClr val="FF000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của</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triết</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học</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Mác</a:t>
            </a:r>
            <a:r>
              <a:rPr lang="en-US" altLang="en-US" sz="2000" dirty="0">
                <a:solidFill>
                  <a:srgbClr val="0070C0"/>
                </a:solidFill>
                <a:latin typeface="+mn-lt"/>
                <a:cs typeface="Times New Roman" panose="02020603050405020304" pitchFamily="18" charset="0"/>
              </a:rPr>
              <a:t> </a:t>
            </a:r>
          </a:p>
          <a:p>
            <a:pPr algn="ctr" eaLnBrk="1" hangingPunct="1"/>
            <a:r>
              <a:rPr lang="en-US" altLang="en-US" sz="2000" dirty="0" err="1">
                <a:solidFill>
                  <a:srgbClr val="0070C0"/>
                </a:solidFill>
                <a:latin typeface="+mn-lt"/>
                <a:cs typeface="Times New Roman" panose="02020603050405020304" pitchFamily="18" charset="0"/>
              </a:rPr>
              <a:t>thành</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triết</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học</a:t>
            </a:r>
            <a:r>
              <a:rPr lang="en-US" altLang="en-US" sz="2000" dirty="0">
                <a:solidFill>
                  <a:srgbClr val="0070C0"/>
                </a:solidFill>
                <a:latin typeface="+mn-lt"/>
                <a:cs typeface="Times New Roman" panose="02020603050405020304" pitchFamily="18" charset="0"/>
              </a:rPr>
              <a:t> </a:t>
            </a:r>
            <a:r>
              <a:rPr lang="en-US" altLang="en-US" sz="2000" dirty="0" err="1">
                <a:solidFill>
                  <a:srgbClr val="0070C0"/>
                </a:solidFill>
                <a:latin typeface="+mn-lt"/>
                <a:cs typeface="Times New Roman" panose="02020603050405020304" pitchFamily="18" charset="0"/>
              </a:rPr>
              <a:t>Mác</a:t>
            </a:r>
            <a:r>
              <a:rPr lang="en-US" altLang="en-US" sz="2000" dirty="0">
                <a:solidFill>
                  <a:srgbClr val="0070C0"/>
                </a:solidFill>
                <a:latin typeface="+mn-lt"/>
                <a:cs typeface="Times New Roman" panose="02020603050405020304" pitchFamily="18" charset="0"/>
              </a:rPr>
              <a:t> – </a:t>
            </a:r>
            <a:r>
              <a:rPr lang="en-US" altLang="en-US" sz="2000" dirty="0" err="1">
                <a:solidFill>
                  <a:srgbClr val="0070C0"/>
                </a:solidFill>
                <a:latin typeface="+mn-lt"/>
                <a:cs typeface="Times New Roman" panose="02020603050405020304" pitchFamily="18" charset="0"/>
              </a:rPr>
              <a:t>Lênin</a:t>
            </a:r>
            <a:r>
              <a:rPr lang="en-US" altLang="en-US" sz="2000" dirty="0">
                <a:solidFill>
                  <a:srgbClr val="0070C0"/>
                </a:solidFill>
                <a:latin typeface="+mn-lt"/>
                <a:cs typeface="Times New Roman" panose="02020603050405020304" pitchFamily="18" charset="0"/>
              </a:rPr>
              <a:t>.</a:t>
            </a:r>
          </a:p>
        </p:txBody>
      </p:sp>
    </p:spTree>
    <p:extLst>
      <p:ext uri="{BB962C8B-B14F-4D97-AF65-F5344CB8AC3E}">
        <p14:creationId xmlns:p14="http://schemas.microsoft.com/office/powerpoint/2010/main" val="2569047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p:cTn id="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6">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7">
                                            <p:txEl>
                                              <p:pRg st="0" end="0"/>
                                            </p:txEl>
                                          </p:spTgt>
                                        </p:tgtEl>
                                        <p:attrNameLst>
                                          <p:attrName>style.visibility</p:attrName>
                                        </p:attrNameLst>
                                      </p:cBhvr>
                                      <p:to>
                                        <p:strVal val="visible"/>
                                      </p:to>
                                    </p:set>
                                    <p:anim calcmode="lin" valueType="num">
                                      <p:cBhvr>
                                        <p:cTn id="14"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37">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p:cTn id="21" dur="500" fill="hold"/>
                                        <p:tgtEl>
                                          <p:spTgt spid="38"/>
                                        </p:tgtEl>
                                        <p:attrNameLst>
                                          <p:attrName>ppt_w</p:attrName>
                                        </p:attrNameLst>
                                      </p:cBhvr>
                                      <p:tavLst>
                                        <p:tav tm="0">
                                          <p:val>
                                            <p:fltVal val="0"/>
                                          </p:val>
                                        </p:tav>
                                        <p:tav tm="100000">
                                          <p:val>
                                            <p:strVal val="#ppt_w"/>
                                          </p:val>
                                        </p:tav>
                                      </p:tavLst>
                                    </p:anim>
                                    <p:anim calcmode="lin" valueType="num">
                                      <p:cBhvr>
                                        <p:cTn id="22" dur="500" fill="hold"/>
                                        <p:tgtEl>
                                          <p:spTgt spid="38"/>
                                        </p:tgtEl>
                                        <p:attrNameLst>
                                          <p:attrName>ppt_h</p:attrName>
                                        </p:attrNameLst>
                                      </p:cBhvr>
                                      <p:tavLst>
                                        <p:tav tm="0">
                                          <p:val>
                                            <p:fltVal val="0"/>
                                          </p:val>
                                        </p:tav>
                                        <p:tav tm="100000">
                                          <p:val>
                                            <p:strVal val="#ppt_h"/>
                                          </p:val>
                                        </p:tav>
                                      </p:tavLst>
                                    </p:anim>
                                    <p:animEffect transition="in" filter="fade">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p:cTn id="28" dur="500" fill="hold"/>
                                        <p:tgtEl>
                                          <p:spTgt spid="39"/>
                                        </p:tgtEl>
                                        <p:attrNameLst>
                                          <p:attrName>ppt_w</p:attrName>
                                        </p:attrNameLst>
                                      </p:cBhvr>
                                      <p:tavLst>
                                        <p:tav tm="0">
                                          <p:val>
                                            <p:fltVal val="0"/>
                                          </p:val>
                                        </p:tav>
                                        <p:tav tm="100000">
                                          <p:val>
                                            <p:strVal val="#ppt_w"/>
                                          </p:val>
                                        </p:tav>
                                      </p:tavLst>
                                    </p:anim>
                                    <p:anim calcmode="lin" valueType="num">
                                      <p:cBhvr>
                                        <p:cTn id="29" dur="500" fill="hold"/>
                                        <p:tgtEl>
                                          <p:spTgt spid="39"/>
                                        </p:tgtEl>
                                        <p:attrNameLst>
                                          <p:attrName>ppt_h</p:attrName>
                                        </p:attrNameLst>
                                      </p:cBhvr>
                                      <p:tavLst>
                                        <p:tav tm="0">
                                          <p:val>
                                            <p:fltVal val="0"/>
                                          </p:val>
                                        </p:tav>
                                        <p:tav tm="100000">
                                          <p:val>
                                            <p:strVal val="#ppt_h"/>
                                          </p:val>
                                        </p:tav>
                                      </p:tavLst>
                                    </p:anim>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3"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94960" y="0"/>
            <a:ext cx="6797040" cy="6858000"/>
          </a:xfrm>
          <a:prstGeom prst="rect">
            <a:avLst/>
          </a:prstGeom>
        </p:spPr>
      </p:pic>
      <p:sp>
        <p:nvSpPr>
          <p:cNvPr id="3" name="Rectangle 2"/>
          <p:cNvSpPr txBox="1">
            <a:spLocks noChangeArrowheads="1"/>
          </p:cNvSpPr>
          <p:nvPr/>
        </p:nvSpPr>
        <p:spPr>
          <a:xfrm>
            <a:off x="1537779" y="291963"/>
            <a:ext cx="7772400" cy="6858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sz="2400" b="1" kern="0" dirty="0">
                <a:solidFill>
                  <a:srgbClr val="7030A0"/>
                </a:solidFill>
                <a:latin typeface="+mn-lt"/>
                <a:sym typeface="Webdings" charset="0"/>
              </a:rPr>
              <a:t>THỜI KỲ TỪ 1924 ĐẾN NAY</a:t>
            </a:r>
            <a:r>
              <a:rPr lang="en-US" sz="2400" b="1" kern="0" dirty="0">
                <a:solidFill>
                  <a:srgbClr val="7030A0"/>
                </a:solidFill>
                <a:latin typeface="+mn-lt"/>
              </a:rPr>
              <a:t/>
            </a:r>
            <a:br>
              <a:rPr lang="en-US" sz="2400" b="1" kern="0" dirty="0">
                <a:solidFill>
                  <a:srgbClr val="7030A0"/>
                </a:solidFill>
                <a:latin typeface="+mn-lt"/>
              </a:rPr>
            </a:br>
            <a:endParaRPr lang="en-US" sz="2400" b="1" kern="0" dirty="0">
              <a:solidFill>
                <a:srgbClr val="7030A0"/>
              </a:solidFill>
              <a:latin typeface="+mn-lt"/>
              <a:cs typeface="Times New Roman" charset="0"/>
            </a:endParaRPr>
          </a:p>
        </p:txBody>
      </p:sp>
      <p:sp>
        <p:nvSpPr>
          <p:cNvPr id="50" name="Rectangle 1"/>
          <p:cNvSpPr>
            <a:spLocks noChangeArrowheads="1"/>
          </p:cNvSpPr>
          <p:nvPr/>
        </p:nvSpPr>
        <p:spPr bwMode="auto">
          <a:xfrm>
            <a:off x="723798" y="1159892"/>
            <a:ext cx="948037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000" dirty="0" err="1">
                <a:solidFill>
                  <a:srgbClr val="000099"/>
                </a:solidFill>
                <a:cs typeface="Times New Roman" charset="0"/>
              </a:rPr>
              <a:t>Các</a:t>
            </a:r>
            <a:r>
              <a:rPr lang="en-US" sz="2000" dirty="0">
                <a:solidFill>
                  <a:srgbClr val="000099"/>
                </a:solidFill>
                <a:cs typeface="Times New Roman" charset="0"/>
              </a:rPr>
              <a:t> </a:t>
            </a:r>
            <a:r>
              <a:rPr lang="en-US" sz="2000" dirty="0" err="1">
                <a:solidFill>
                  <a:srgbClr val="000099"/>
                </a:solidFill>
                <a:cs typeface="Times New Roman" charset="0"/>
              </a:rPr>
              <a:t>Đảng</a:t>
            </a:r>
            <a:r>
              <a:rPr lang="en-US" sz="2000" dirty="0">
                <a:solidFill>
                  <a:srgbClr val="000099"/>
                </a:solidFill>
                <a:cs typeface="Times New Roman" charset="0"/>
              </a:rPr>
              <a:t> </a:t>
            </a:r>
            <a:r>
              <a:rPr lang="en-US" sz="2000" dirty="0" err="1">
                <a:solidFill>
                  <a:srgbClr val="000099"/>
                </a:solidFill>
                <a:cs typeface="Times New Roman" charset="0"/>
              </a:rPr>
              <a:t>cộng</a:t>
            </a:r>
            <a:r>
              <a:rPr lang="en-US" sz="2000" dirty="0">
                <a:solidFill>
                  <a:srgbClr val="000099"/>
                </a:solidFill>
                <a:cs typeface="Times New Roman" charset="0"/>
              </a:rPr>
              <a:t> </a:t>
            </a:r>
            <a:r>
              <a:rPr lang="en-US" sz="2000" dirty="0" err="1">
                <a:solidFill>
                  <a:srgbClr val="000099"/>
                </a:solidFill>
                <a:cs typeface="Times New Roman" charset="0"/>
              </a:rPr>
              <a:t>sản</a:t>
            </a:r>
            <a:r>
              <a:rPr lang="en-US" sz="2000" dirty="0">
                <a:solidFill>
                  <a:srgbClr val="000099"/>
                </a:solidFill>
                <a:cs typeface="Times New Roman" charset="0"/>
              </a:rPr>
              <a:t> </a:t>
            </a:r>
            <a:r>
              <a:rPr lang="en-US" sz="2000" dirty="0" err="1">
                <a:solidFill>
                  <a:srgbClr val="000099"/>
                </a:solidFill>
                <a:cs typeface="Times New Roman" charset="0"/>
              </a:rPr>
              <a:t>và</a:t>
            </a:r>
            <a:r>
              <a:rPr lang="en-US" sz="2000" dirty="0">
                <a:solidFill>
                  <a:srgbClr val="000099"/>
                </a:solidFill>
                <a:cs typeface="Times New Roman" charset="0"/>
              </a:rPr>
              <a:t> </a:t>
            </a:r>
            <a:r>
              <a:rPr lang="en-US" sz="2000" dirty="0" err="1">
                <a:solidFill>
                  <a:srgbClr val="000099"/>
                </a:solidFill>
                <a:cs typeface="Times New Roman" charset="0"/>
              </a:rPr>
              <a:t>công</a:t>
            </a:r>
            <a:r>
              <a:rPr lang="en-US" sz="2000" dirty="0">
                <a:solidFill>
                  <a:srgbClr val="000099"/>
                </a:solidFill>
                <a:cs typeface="Times New Roman" charset="0"/>
              </a:rPr>
              <a:t> </a:t>
            </a:r>
            <a:r>
              <a:rPr lang="en-US" sz="2000" dirty="0" err="1">
                <a:solidFill>
                  <a:srgbClr val="000099"/>
                </a:solidFill>
                <a:cs typeface="Times New Roman" charset="0"/>
              </a:rPr>
              <a:t>nhân</a:t>
            </a:r>
            <a:r>
              <a:rPr lang="en-US" sz="2000" dirty="0">
                <a:solidFill>
                  <a:srgbClr val="000099"/>
                </a:solidFill>
                <a:cs typeface="Times New Roman" charset="0"/>
              </a:rPr>
              <a:t> </a:t>
            </a:r>
            <a:r>
              <a:rPr lang="en-US" sz="2000" dirty="0" err="1">
                <a:solidFill>
                  <a:srgbClr val="000099"/>
                </a:solidFill>
                <a:cs typeface="Times New Roman" charset="0"/>
              </a:rPr>
              <a:t>quốc</a:t>
            </a:r>
            <a:r>
              <a:rPr lang="en-US" sz="2000" dirty="0">
                <a:solidFill>
                  <a:srgbClr val="000099"/>
                </a:solidFill>
                <a:cs typeface="Times New Roman" charset="0"/>
              </a:rPr>
              <a:t> </a:t>
            </a:r>
            <a:r>
              <a:rPr lang="en-US" sz="2000" dirty="0" err="1">
                <a:solidFill>
                  <a:srgbClr val="000099"/>
                </a:solidFill>
                <a:cs typeface="Times New Roman" charset="0"/>
              </a:rPr>
              <a:t>tế</a:t>
            </a:r>
            <a:r>
              <a:rPr lang="en-US" sz="2000" dirty="0">
                <a:solidFill>
                  <a:srgbClr val="990099"/>
                </a:solidFill>
                <a:cs typeface="Times New Roman" charset="0"/>
              </a:rPr>
              <a:t> </a:t>
            </a:r>
            <a:r>
              <a:rPr lang="en-US" sz="2000" b="1" dirty="0" err="1">
                <a:solidFill>
                  <a:srgbClr val="FF0000"/>
                </a:solidFill>
                <a:cs typeface="Times New Roman" charset="0"/>
              </a:rPr>
              <a:t>tiếp</a:t>
            </a:r>
            <a:r>
              <a:rPr lang="en-US" sz="2000" b="1" dirty="0">
                <a:solidFill>
                  <a:srgbClr val="FF0000"/>
                </a:solidFill>
                <a:cs typeface="Times New Roman" charset="0"/>
              </a:rPr>
              <a:t> </a:t>
            </a:r>
            <a:r>
              <a:rPr lang="en-US" sz="2000" b="1" dirty="0" err="1">
                <a:solidFill>
                  <a:srgbClr val="FF0000"/>
                </a:solidFill>
                <a:cs typeface="Times New Roman" charset="0"/>
              </a:rPr>
              <a:t>tục</a:t>
            </a:r>
            <a:r>
              <a:rPr lang="en-US" sz="2000" b="1" dirty="0">
                <a:solidFill>
                  <a:srgbClr val="FF0000"/>
                </a:solidFill>
                <a:cs typeface="Times New Roman" charset="0"/>
              </a:rPr>
              <a:t> </a:t>
            </a:r>
            <a:r>
              <a:rPr lang="en-US" sz="2000" b="1" dirty="0" err="1">
                <a:solidFill>
                  <a:srgbClr val="FF0000"/>
                </a:solidFill>
                <a:cs typeface="Times New Roman" charset="0"/>
              </a:rPr>
              <a:t>nghiên</a:t>
            </a:r>
            <a:r>
              <a:rPr lang="en-US" sz="2000" b="1" dirty="0">
                <a:solidFill>
                  <a:srgbClr val="FF0000"/>
                </a:solidFill>
                <a:cs typeface="Times New Roman" charset="0"/>
              </a:rPr>
              <a:t> </a:t>
            </a:r>
            <a:r>
              <a:rPr lang="en-US" sz="2000" b="1" dirty="0" err="1">
                <a:solidFill>
                  <a:srgbClr val="FF0000"/>
                </a:solidFill>
                <a:cs typeface="Times New Roman" charset="0"/>
              </a:rPr>
              <a:t>cứu</a:t>
            </a:r>
            <a:r>
              <a:rPr lang="en-US" sz="2000" b="1" dirty="0">
                <a:solidFill>
                  <a:srgbClr val="FF0000"/>
                </a:solidFill>
                <a:cs typeface="Times New Roman" charset="0"/>
              </a:rPr>
              <a:t>, </a:t>
            </a:r>
            <a:r>
              <a:rPr lang="en-US" sz="2000" b="1" dirty="0" err="1">
                <a:solidFill>
                  <a:srgbClr val="FF0000"/>
                </a:solidFill>
                <a:cs typeface="Times New Roman" charset="0"/>
              </a:rPr>
              <a:t>bảo</a:t>
            </a:r>
            <a:r>
              <a:rPr lang="en-US" sz="2000" b="1" dirty="0">
                <a:solidFill>
                  <a:srgbClr val="FF0000"/>
                </a:solidFill>
                <a:cs typeface="Times New Roman" charset="0"/>
              </a:rPr>
              <a:t> </a:t>
            </a:r>
            <a:r>
              <a:rPr lang="en-US" sz="2000" b="1" dirty="0" err="1">
                <a:solidFill>
                  <a:srgbClr val="FF0000"/>
                </a:solidFill>
                <a:cs typeface="Times New Roman" charset="0"/>
              </a:rPr>
              <a:t>vệ</a:t>
            </a:r>
            <a:r>
              <a:rPr lang="en-US" sz="2000" b="1" dirty="0">
                <a:solidFill>
                  <a:srgbClr val="FF0000"/>
                </a:solidFill>
                <a:cs typeface="Times New Roman" charset="0"/>
              </a:rPr>
              <a:t>, </a:t>
            </a:r>
            <a:r>
              <a:rPr lang="en-US" sz="2000" b="1" dirty="0" err="1">
                <a:solidFill>
                  <a:srgbClr val="FF0000"/>
                </a:solidFill>
                <a:cs typeface="Times New Roman" charset="0"/>
              </a:rPr>
              <a:t>hoàn</a:t>
            </a:r>
            <a:r>
              <a:rPr lang="en-US" sz="2000" b="1" dirty="0">
                <a:solidFill>
                  <a:srgbClr val="FF0000"/>
                </a:solidFill>
                <a:cs typeface="Times New Roman" charset="0"/>
              </a:rPr>
              <a:t> </a:t>
            </a:r>
            <a:r>
              <a:rPr lang="en-US" sz="2000" b="1" dirty="0" err="1">
                <a:solidFill>
                  <a:srgbClr val="FF0000"/>
                </a:solidFill>
                <a:cs typeface="Times New Roman" charset="0"/>
              </a:rPr>
              <a:t>thiện</a:t>
            </a:r>
            <a:r>
              <a:rPr lang="en-US" sz="2000" b="1" dirty="0">
                <a:solidFill>
                  <a:srgbClr val="FF0000"/>
                </a:solidFill>
                <a:cs typeface="Times New Roman" charset="0"/>
              </a:rPr>
              <a:t> </a:t>
            </a:r>
            <a:r>
              <a:rPr lang="en-US" sz="2000" b="1" dirty="0" err="1">
                <a:solidFill>
                  <a:srgbClr val="FF0000"/>
                </a:solidFill>
                <a:cs typeface="Times New Roman" charset="0"/>
              </a:rPr>
              <a:t>và</a:t>
            </a:r>
            <a:r>
              <a:rPr lang="en-US" sz="2000" b="1" dirty="0">
                <a:solidFill>
                  <a:srgbClr val="FF0000"/>
                </a:solidFill>
                <a:cs typeface="Times New Roman" charset="0"/>
              </a:rPr>
              <a:t> </a:t>
            </a:r>
            <a:r>
              <a:rPr lang="en-US" sz="2000" b="1" dirty="0" err="1">
                <a:solidFill>
                  <a:srgbClr val="FF0000"/>
                </a:solidFill>
                <a:cs typeface="Times New Roman" charset="0"/>
              </a:rPr>
              <a:t>phát</a:t>
            </a:r>
            <a:r>
              <a:rPr lang="en-US" sz="2000" b="1" dirty="0">
                <a:solidFill>
                  <a:srgbClr val="FF0000"/>
                </a:solidFill>
                <a:cs typeface="Times New Roman" charset="0"/>
              </a:rPr>
              <a:t> </a:t>
            </a:r>
            <a:r>
              <a:rPr lang="en-US" sz="2000" b="1" dirty="0" err="1">
                <a:solidFill>
                  <a:srgbClr val="FF0000"/>
                </a:solidFill>
                <a:cs typeface="Times New Roman" charset="0"/>
              </a:rPr>
              <a:t>triển</a:t>
            </a:r>
            <a:r>
              <a:rPr lang="en-US" sz="2000" dirty="0">
                <a:solidFill>
                  <a:srgbClr val="990099"/>
                </a:solidFill>
                <a:cs typeface="Times New Roman" charset="0"/>
              </a:rPr>
              <a:t> </a:t>
            </a:r>
            <a:r>
              <a:rPr lang="en-US" sz="2000" dirty="0" err="1">
                <a:solidFill>
                  <a:srgbClr val="000099"/>
                </a:solidFill>
                <a:cs typeface="Times New Roman" charset="0"/>
              </a:rPr>
              <a:t>nhiều</a:t>
            </a:r>
            <a:r>
              <a:rPr lang="en-US" sz="2000" dirty="0">
                <a:solidFill>
                  <a:srgbClr val="000099"/>
                </a:solidFill>
                <a:cs typeface="Times New Roman" charset="0"/>
              </a:rPr>
              <a:t> </a:t>
            </a:r>
            <a:r>
              <a:rPr lang="en-US" sz="2000" dirty="0" err="1">
                <a:solidFill>
                  <a:srgbClr val="000099"/>
                </a:solidFill>
                <a:cs typeface="Times New Roman" charset="0"/>
              </a:rPr>
              <a:t>nội</a:t>
            </a:r>
            <a:r>
              <a:rPr lang="en-US" sz="2000" dirty="0">
                <a:solidFill>
                  <a:srgbClr val="000099"/>
                </a:solidFill>
                <a:cs typeface="Times New Roman" charset="0"/>
              </a:rPr>
              <a:t> dung của CN </a:t>
            </a:r>
            <a:r>
              <a:rPr lang="en-US" sz="2000" dirty="0" err="1">
                <a:solidFill>
                  <a:srgbClr val="000099"/>
                </a:solidFill>
                <a:cs typeface="Times New Roman" charset="0"/>
              </a:rPr>
              <a:t>Mác</a:t>
            </a:r>
            <a:r>
              <a:rPr lang="en-US" sz="2000" dirty="0">
                <a:solidFill>
                  <a:srgbClr val="000099"/>
                </a:solidFill>
                <a:cs typeface="Times New Roman" charset="0"/>
              </a:rPr>
              <a:t> – </a:t>
            </a:r>
            <a:r>
              <a:rPr lang="en-US" sz="2000" dirty="0" err="1">
                <a:solidFill>
                  <a:srgbClr val="000099"/>
                </a:solidFill>
                <a:cs typeface="Times New Roman" charset="0"/>
              </a:rPr>
              <a:t>Lênin</a:t>
            </a:r>
            <a:r>
              <a:rPr lang="en-US" sz="2000" dirty="0">
                <a:solidFill>
                  <a:srgbClr val="000099"/>
                </a:solidFill>
                <a:cs typeface="Times New Roman" charset="0"/>
              </a:rPr>
              <a:t> </a:t>
            </a:r>
            <a:r>
              <a:rPr lang="en-US" sz="2000" dirty="0" err="1">
                <a:solidFill>
                  <a:srgbClr val="000099"/>
                </a:solidFill>
                <a:cs typeface="Times New Roman" charset="0"/>
              </a:rPr>
              <a:t>cho</a:t>
            </a:r>
            <a:r>
              <a:rPr lang="en-US" sz="2000" dirty="0">
                <a:solidFill>
                  <a:srgbClr val="000099"/>
                </a:solidFill>
                <a:cs typeface="Times New Roman" charset="0"/>
              </a:rPr>
              <a:t> </a:t>
            </a:r>
            <a:r>
              <a:rPr lang="en-US" sz="2000" dirty="0" err="1">
                <a:solidFill>
                  <a:srgbClr val="000099"/>
                </a:solidFill>
                <a:cs typeface="Times New Roman" charset="0"/>
              </a:rPr>
              <a:t>phù</a:t>
            </a:r>
            <a:r>
              <a:rPr lang="en-US" sz="2000" dirty="0">
                <a:solidFill>
                  <a:srgbClr val="000099"/>
                </a:solidFill>
                <a:cs typeface="Times New Roman" charset="0"/>
              </a:rPr>
              <a:t> </a:t>
            </a:r>
            <a:r>
              <a:rPr lang="en-US" sz="2000" dirty="0" err="1">
                <a:solidFill>
                  <a:srgbClr val="000099"/>
                </a:solidFill>
                <a:cs typeface="Times New Roman" charset="0"/>
              </a:rPr>
              <a:t>hợp</a:t>
            </a:r>
            <a:r>
              <a:rPr lang="en-US" sz="2000" dirty="0">
                <a:solidFill>
                  <a:srgbClr val="000099"/>
                </a:solidFill>
                <a:cs typeface="Times New Roman" charset="0"/>
              </a:rPr>
              <a:t> </a:t>
            </a:r>
            <a:r>
              <a:rPr lang="en-US" sz="2000" dirty="0" err="1">
                <a:solidFill>
                  <a:srgbClr val="000099"/>
                </a:solidFill>
                <a:cs typeface="Times New Roman" charset="0"/>
              </a:rPr>
              <a:t>với</a:t>
            </a:r>
            <a:r>
              <a:rPr lang="en-US" sz="2000" dirty="0">
                <a:solidFill>
                  <a:srgbClr val="000099"/>
                </a:solidFill>
                <a:cs typeface="Times New Roman" charset="0"/>
              </a:rPr>
              <a:t> </a:t>
            </a:r>
            <a:r>
              <a:rPr lang="en-US" sz="2000" dirty="0" err="1">
                <a:solidFill>
                  <a:srgbClr val="000099"/>
                </a:solidFill>
                <a:cs typeface="Times New Roman" charset="0"/>
              </a:rPr>
              <a:t>thực</a:t>
            </a:r>
            <a:r>
              <a:rPr lang="en-US" sz="2000" dirty="0">
                <a:solidFill>
                  <a:srgbClr val="000099"/>
                </a:solidFill>
                <a:cs typeface="Times New Roman" charset="0"/>
              </a:rPr>
              <a:t> </a:t>
            </a:r>
            <a:r>
              <a:rPr lang="en-US" sz="2000" dirty="0" err="1">
                <a:solidFill>
                  <a:srgbClr val="000099"/>
                </a:solidFill>
                <a:cs typeface="Times New Roman" charset="0"/>
              </a:rPr>
              <a:t>tiễn</a:t>
            </a:r>
            <a:r>
              <a:rPr lang="en-US" sz="2000" dirty="0">
                <a:solidFill>
                  <a:srgbClr val="000099"/>
                </a:solidFill>
                <a:cs typeface="Times New Roman" charset="0"/>
              </a:rPr>
              <a:t> </a:t>
            </a:r>
            <a:r>
              <a:rPr lang="en-US" sz="2000" dirty="0" err="1">
                <a:solidFill>
                  <a:srgbClr val="000099"/>
                </a:solidFill>
                <a:cs typeface="Times New Roman" charset="0"/>
              </a:rPr>
              <a:t>cách</a:t>
            </a:r>
            <a:r>
              <a:rPr lang="en-US" sz="2000" dirty="0">
                <a:solidFill>
                  <a:srgbClr val="000099"/>
                </a:solidFill>
                <a:cs typeface="Times New Roman" charset="0"/>
              </a:rPr>
              <a:t> </a:t>
            </a:r>
            <a:r>
              <a:rPr lang="en-US" sz="2000" dirty="0" err="1">
                <a:solidFill>
                  <a:srgbClr val="000099"/>
                </a:solidFill>
                <a:cs typeface="Times New Roman" charset="0"/>
              </a:rPr>
              <a:t>mạng</a:t>
            </a:r>
            <a:r>
              <a:rPr lang="en-US" sz="2000" dirty="0">
                <a:solidFill>
                  <a:srgbClr val="000099"/>
                </a:solidFill>
                <a:cs typeface="Times New Roman" charset="0"/>
              </a:rPr>
              <a:t> ở </a:t>
            </a:r>
            <a:r>
              <a:rPr lang="en-US" sz="2000" dirty="0" err="1">
                <a:solidFill>
                  <a:srgbClr val="000099"/>
                </a:solidFill>
                <a:cs typeface="Times New Roman" charset="0"/>
              </a:rPr>
              <a:t>từng</a:t>
            </a:r>
            <a:r>
              <a:rPr lang="en-US" sz="2000" dirty="0">
                <a:solidFill>
                  <a:srgbClr val="000099"/>
                </a:solidFill>
                <a:cs typeface="Times New Roman" charset="0"/>
              </a:rPr>
              <a:t> </a:t>
            </a:r>
            <a:r>
              <a:rPr lang="en-US" sz="2000" dirty="0" err="1">
                <a:solidFill>
                  <a:srgbClr val="000099"/>
                </a:solidFill>
                <a:cs typeface="Times New Roman" charset="0"/>
              </a:rPr>
              <a:t>quốc</a:t>
            </a:r>
            <a:r>
              <a:rPr lang="en-US" sz="2000" dirty="0">
                <a:solidFill>
                  <a:srgbClr val="000099"/>
                </a:solidFill>
                <a:cs typeface="Times New Roman" charset="0"/>
              </a:rPr>
              <a:t> </a:t>
            </a:r>
            <a:r>
              <a:rPr lang="en-US" sz="2000" dirty="0" err="1">
                <a:solidFill>
                  <a:srgbClr val="000099"/>
                </a:solidFill>
                <a:cs typeface="Times New Roman" charset="0"/>
              </a:rPr>
              <a:t>gia</a:t>
            </a:r>
            <a:r>
              <a:rPr lang="en-US" sz="2000" dirty="0">
                <a:solidFill>
                  <a:srgbClr val="000099"/>
                </a:solidFill>
                <a:cs typeface="Times New Roman" charset="0"/>
              </a:rPr>
              <a:t>.</a:t>
            </a:r>
            <a:endParaRPr lang="en-US" sz="2000" dirty="0">
              <a:solidFill>
                <a:srgbClr val="000099"/>
              </a:solidFill>
            </a:endParaRPr>
          </a:p>
        </p:txBody>
      </p:sp>
      <p:grpSp>
        <p:nvGrpSpPr>
          <p:cNvPr id="51" name="Group 2"/>
          <p:cNvGrpSpPr>
            <a:grpSpLocks/>
          </p:cNvGrpSpPr>
          <p:nvPr/>
        </p:nvGrpSpPr>
        <p:grpSpPr bwMode="auto">
          <a:xfrm>
            <a:off x="723798" y="2427292"/>
            <a:ext cx="8698925" cy="3962400"/>
            <a:chOff x="228601" y="1981200"/>
            <a:chExt cx="8699036" cy="3657600"/>
          </a:xfrm>
        </p:grpSpPr>
        <p:pic>
          <p:nvPicPr>
            <p:cNvPr id="52" name="Picture 49" descr="arrow_metal01"/>
            <p:cNvPicPr>
              <a:picLocks noChangeAspect="1" noChangeArrowheads="1"/>
            </p:cNvPicPr>
            <p:nvPr/>
          </p:nvPicPr>
          <p:blipFill>
            <a:blip r:embed="rId3" cstate="email">
              <a:lum contrast="6000"/>
              <a:extLst>
                <a:ext uri="{28A0092B-C50C-407E-A947-70E740481C1C}">
                  <a14:useLocalDpi xmlns:a14="http://schemas.microsoft.com/office/drawing/2010/main" val="0"/>
                </a:ext>
              </a:extLst>
            </a:blip>
            <a:srcRect/>
            <a:stretch>
              <a:fillRect/>
            </a:stretch>
          </p:blipFill>
          <p:spPr bwMode="auto">
            <a:xfrm>
              <a:off x="228601" y="1981200"/>
              <a:ext cx="2414875" cy="3657600"/>
            </a:xfrm>
            <a:prstGeom prst="rect">
              <a:avLst/>
            </a:prstGeom>
            <a:solidFill>
              <a:sysClr val="window" lastClr="FFFFFF"/>
            </a:solidFill>
            <a:ln w="9525">
              <a:solidFill>
                <a:sysClr val="window" lastClr="FFFFFF"/>
              </a:solidFill>
              <a:miter lim="800000"/>
              <a:headEnd/>
              <a:tailEnd/>
            </a:ln>
          </p:spPr>
        </p:pic>
        <p:sp>
          <p:nvSpPr>
            <p:cNvPr id="53" name="Line 2"/>
            <p:cNvSpPr>
              <a:spLocks noChangeShapeType="1"/>
            </p:cNvSpPr>
            <p:nvPr/>
          </p:nvSpPr>
          <p:spPr bwMode="black">
            <a:xfrm>
              <a:off x="2406650" y="5543550"/>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54" name="Rectangle 3"/>
            <p:cNvSpPr>
              <a:spLocks noChangeArrowheads="1"/>
            </p:cNvSpPr>
            <p:nvPr/>
          </p:nvSpPr>
          <p:spPr bwMode="black">
            <a:xfrm>
              <a:off x="2767767" y="5162550"/>
              <a:ext cx="5507905" cy="312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CC0066"/>
                  </a:solidFill>
                  <a:effectLst/>
                  <a:uLnTx/>
                  <a:uFillTx/>
                </a:rPr>
                <a:t>Liên</a:t>
              </a:r>
              <a:r>
                <a:rPr kumimoji="0" lang="en-US" sz="2000" b="0" i="0" u="none" strike="noStrike" kern="0" cap="none" spc="0" normalizeH="0" baseline="0" noProof="0" dirty="0">
                  <a:ln>
                    <a:noFill/>
                  </a:ln>
                  <a:solidFill>
                    <a:srgbClr val="CC0066"/>
                  </a:solidFill>
                  <a:effectLst/>
                  <a:uLnTx/>
                  <a:uFillTx/>
                </a:rPr>
                <a:t> bang </a:t>
              </a:r>
              <a:r>
                <a:rPr kumimoji="0" lang="en-US" sz="2000" b="0" i="0" u="none" strike="noStrike" kern="0" cap="none" spc="0" normalizeH="0" baseline="0" noProof="0" dirty="0" err="1">
                  <a:ln>
                    <a:noFill/>
                  </a:ln>
                  <a:solidFill>
                    <a:srgbClr val="CC0066"/>
                  </a:solidFill>
                  <a:effectLst/>
                  <a:uLnTx/>
                  <a:uFillTx/>
                </a:rPr>
                <a:t>cộng</a:t>
              </a:r>
              <a:r>
                <a:rPr kumimoji="0" lang="en-US" sz="2000" b="0" i="0" u="none" strike="noStrike" kern="0" cap="none" spc="0" normalizeH="0" baseline="0" noProof="0" dirty="0">
                  <a:ln>
                    <a:noFill/>
                  </a:ln>
                  <a:solidFill>
                    <a:srgbClr val="CC0066"/>
                  </a:solidFill>
                  <a:effectLst/>
                  <a:uLnTx/>
                  <a:uFillTx/>
                </a:rPr>
                <a:t> </a:t>
              </a:r>
              <a:r>
                <a:rPr kumimoji="0" lang="en-US" sz="2000" b="0" i="0" u="none" strike="noStrike" kern="0" cap="none" spc="0" normalizeH="0" baseline="0" noProof="0" dirty="0" err="1">
                  <a:ln>
                    <a:noFill/>
                  </a:ln>
                  <a:solidFill>
                    <a:srgbClr val="CC0066"/>
                  </a:solidFill>
                  <a:effectLst/>
                  <a:uLnTx/>
                  <a:uFillTx/>
                </a:rPr>
                <a:t>hoà</a:t>
              </a:r>
              <a:r>
                <a:rPr kumimoji="0" lang="en-US" sz="2000" b="0" i="0" u="none" strike="noStrike" kern="0" cap="none" spc="0" normalizeH="0" baseline="0" noProof="0" dirty="0">
                  <a:ln>
                    <a:noFill/>
                  </a:ln>
                  <a:solidFill>
                    <a:srgbClr val="CC0066"/>
                  </a:solidFill>
                  <a:effectLst/>
                  <a:uLnTx/>
                  <a:uFillTx/>
                </a:rPr>
                <a:t> </a:t>
              </a:r>
              <a:r>
                <a:rPr kumimoji="0" lang="en-US" sz="2000" b="0" i="0" u="none" strike="noStrike" kern="0" cap="none" spc="0" normalizeH="0" baseline="0" noProof="0" dirty="0" err="1">
                  <a:ln>
                    <a:noFill/>
                  </a:ln>
                  <a:solidFill>
                    <a:srgbClr val="CC0066"/>
                  </a:solidFill>
                  <a:effectLst/>
                  <a:uLnTx/>
                  <a:uFillTx/>
                </a:rPr>
                <a:t>Xô</a:t>
              </a:r>
              <a:r>
                <a:rPr kumimoji="0" lang="en-US" sz="2000" b="0" i="0" u="none" strike="noStrike" kern="0" cap="none" spc="0" normalizeH="0" baseline="0" noProof="0" dirty="0">
                  <a:ln>
                    <a:noFill/>
                  </a:ln>
                  <a:solidFill>
                    <a:srgbClr val="CC0066"/>
                  </a:solidFill>
                  <a:effectLst/>
                  <a:uLnTx/>
                  <a:uFillTx/>
                </a:rPr>
                <a:t> </a:t>
              </a:r>
              <a:r>
                <a:rPr kumimoji="0" lang="en-US" sz="2000" b="0" i="0" u="none" strike="noStrike" kern="0" cap="none" spc="0" normalizeH="0" baseline="0" noProof="0" dirty="0" err="1">
                  <a:ln>
                    <a:noFill/>
                  </a:ln>
                  <a:solidFill>
                    <a:srgbClr val="CC0066"/>
                  </a:solidFill>
                  <a:effectLst/>
                  <a:uLnTx/>
                  <a:uFillTx/>
                </a:rPr>
                <a:t>viết</a:t>
              </a:r>
              <a:r>
                <a:rPr kumimoji="0" lang="en-US" sz="2000" b="0" i="0" u="none" strike="noStrike" kern="0" cap="none" spc="0" normalizeH="0" baseline="0" noProof="0" dirty="0">
                  <a:ln>
                    <a:noFill/>
                  </a:ln>
                  <a:solidFill>
                    <a:srgbClr val="CC0066"/>
                  </a:solidFill>
                  <a:effectLst/>
                  <a:uLnTx/>
                  <a:uFillTx/>
                </a:rPr>
                <a:t> (1922)	</a:t>
              </a:r>
            </a:p>
          </p:txBody>
        </p:sp>
        <p:sp>
          <p:nvSpPr>
            <p:cNvPr id="55" name="Line 4"/>
            <p:cNvSpPr>
              <a:spLocks noChangeShapeType="1"/>
            </p:cNvSpPr>
            <p:nvPr/>
          </p:nvSpPr>
          <p:spPr bwMode="black">
            <a:xfrm>
              <a:off x="2449512" y="2743200"/>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56" name="Rectangle 8"/>
            <p:cNvSpPr>
              <a:spLocks noChangeArrowheads="1"/>
            </p:cNvSpPr>
            <p:nvPr/>
          </p:nvSpPr>
          <p:spPr bwMode="black">
            <a:xfrm>
              <a:off x="3131878" y="2219302"/>
              <a:ext cx="48768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000099"/>
                  </a:solidFill>
                  <a:effectLst/>
                  <a:uLnTx/>
                  <a:uFillTx/>
                  <a:cs typeface="Times New Roman"/>
                </a:rPr>
                <a:t>CNXH </a:t>
              </a:r>
              <a:r>
                <a:rPr kumimoji="0" lang="en-US" sz="2000" b="0" i="0" u="none" strike="noStrike" kern="0" cap="none" spc="0" normalizeH="0" baseline="0" noProof="0" dirty="0" err="1">
                  <a:ln>
                    <a:noFill/>
                  </a:ln>
                  <a:solidFill>
                    <a:srgbClr val="000099"/>
                  </a:solidFill>
                  <a:effectLst/>
                  <a:uLnTx/>
                  <a:uFillTx/>
                  <a:cs typeface="Times New Roman"/>
                </a:rPr>
                <a:t>vượt</a:t>
              </a:r>
              <a:r>
                <a:rPr kumimoji="0" lang="en-US" sz="2000" b="0" i="0" u="none" strike="noStrike" kern="0" cap="none" spc="0" normalizeH="0" baseline="0" noProof="0" dirty="0">
                  <a:ln>
                    <a:noFill/>
                  </a:ln>
                  <a:solidFill>
                    <a:srgbClr val="000099"/>
                  </a:solidFill>
                  <a:effectLst/>
                  <a:uLnTx/>
                  <a:uFillTx/>
                  <a:cs typeface="Times New Roman"/>
                </a:rPr>
                <a:t> qua </a:t>
              </a:r>
              <a:r>
                <a:rPr kumimoji="0" lang="en-US" sz="2000" b="0" i="0" u="none" strike="noStrike" kern="0" cap="none" spc="0" normalizeH="0" baseline="0" noProof="0" dirty="0" err="1">
                  <a:ln>
                    <a:noFill/>
                  </a:ln>
                  <a:solidFill>
                    <a:srgbClr val="000099"/>
                  </a:solidFill>
                  <a:effectLst/>
                  <a:uLnTx/>
                  <a:uFillTx/>
                  <a:cs typeface="Times New Roman"/>
                </a:rPr>
                <a:t>thử</a:t>
              </a:r>
              <a:r>
                <a:rPr kumimoji="0" lang="en-US" sz="2000" b="0" i="0" u="none" strike="noStrike" kern="0" cap="none" spc="0" normalizeH="0" baseline="0" noProof="0" dirty="0">
                  <a:ln>
                    <a:noFill/>
                  </a:ln>
                  <a:solidFill>
                    <a:srgbClr val="000099"/>
                  </a:solidFill>
                  <a:effectLst/>
                  <a:uLnTx/>
                  <a:uFillTx/>
                  <a:cs typeface="Times New Roman"/>
                </a:rPr>
                <a:t> </a:t>
              </a:r>
              <a:r>
                <a:rPr kumimoji="0" lang="en-US" sz="2000" b="0" i="0" u="none" strike="noStrike" kern="0" cap="none" spc="0" normalizeH="0" baseline="0" noProof="0" dirty="0" err="1">
                  <a:ln>
                    <a:noFill/>
                  </a:ln>
                  <a:solidFill>
                    <a:srgbClr val="000099"/>
                  </a:solidFill>
                  <a:effectLst/>
                  <a:uLnTx/>
                  <a:uFillTx/>
                  <a:cs typeface="Times New Roman"/>
                </a:rPr>
                <a:t>thách</a:t>
              </a:r>
              <a:r>
                <a:rPr kumimoji="0" lang="en-US" sz="2000" b="0" i="0" u="none" strike="noStrike" kern="0" cap="none" spc="0" normalizeH="0" baseline="0" noProof="0" dirty="0">
                  <a:ln>
                    <a:noFill/>
                  </a:ln>
                  <a:solidFill>
                    <a:srgbClr val="000099"/>
                  </a:solidFill>
                  <a:effectLst/>
                  <a:uLnTx/>
                  <a:uFillTx/>
                  <a:cs typeface="Times New Roman"/>
                </a:rPr>
                <a:t> </a:t>
              </a:r>
              <a:r>
                <a:rPr kumimoji="0" lang="is-IS" sz="2000" b="0" i="0" u="none" strike="noStrike" kern="0" cap="none" spc="0" normalizeH="0" baseline="0" noProof="0" dirty="0">
                  <a:ln>
                    <a:noFill/>
                  </a:ln>
                  <a:solidFill>
                    <a:srgbClr val="000099"/>
                  </a:solidFill>
                  <a:effectLst/>
                  <a:uLnTx/>
                  <a:uFillTx/>
                  <a:cs typeface="Times New Roman"/>
                </a:rPr>
                <a:t>…</a:t>
              </a:r>
              <a:endParaRPr kumimoji="0" lang="en-US" sz="2000" b="0" i="0" u="none" strike="noStrike" kern="0" cap="none" spc="0" normalizeH="0" baseline="0" noProof="0" dirty="0">
                <a:ln>
                  <a:noFill/>
                </a:ln>
                <a:solidFill>
                  <a:srgbClr val="000099"/>
                </a:solidFill>
                <a:effectLst/>
                <a:uLnTx/>
                <a:uFillTx/>
                <a:cs typeface="Times New Roman"/>
              </a:endParaRPr>
            </a:p>
          </p:txBody>
        </p:sp>
        <p:sp>
          <p:nvSpPr>
            <p:cNvPr id="57" name="Line 9"/>
            <p:cNvSpPr>
              <a:spLocks noChangeShapeType="1"/>
            </p:cNvSpPr>
            <p:nvPr/>
          </p:nvSpPr>
          <p:spPr bwMode="black">
            <a:xfrm>
              <a:off x="2940050" y="3429000"/>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58" name="Rectangle 10"/>
            <p:cNvSpPr>
              <a:spLocks noChangeArrowheads="1"/>
            </p:cNvSpPr>
            <p:nvPr/>
          </p:nvSpPr>
          <p:spPr bwMode="black">
            <a:xfrm>
              <a:off x="3339001" y="2950460"/>
              <a:ext cx="5588636" cy="312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FF0000"/>
                  </a:solidFill>
                  <a:effectLst/>
                  <a:uLnTx/>
                  <a:uFillTx/>
                </a:rPr>
                <a:t>Đấu</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tranh</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bảo</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vệ</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thành</a:t>
              </a:r>
              <a:r>
                <a:rPr kumimoji="0" lang="en-US" sz="2000" b="0" i="0" u="none" strike="noStrike" kern="0" cap="none" spc="0" normalizeH="0" baseline="0" noProof="0" dirty="0">
                  <a:ln>
                    <a:noFill/>
                  </a:ln>
                  <a:solidFill>
                    <a:srgbClr val="FF0000"/>
                  </a:solidFill>
                  <a:effectLst/>
                  <a:uLnTx/>
                  <a:uFillTx/>
                </a:rPr>
                <a:t> </a:t>
              </a:r>
              <a:r>
                <a:rPr kumimoji="0" lang="en-US" sz="2000" b="0" i="0" u="none" strike="noStrike" kern="0" cap="none" spc="0" normalizeH="0" baseline="0" noProof="0" dirty="0" err="1">
                  <a:ln>
                    <a:noFill/>
                  </a:ln>
                  <a:solidFill>
                    <a:srgbClr val="FF0000"/>
                  </a:solidFill>
                  <a:effectLst/>
                  <a:uLnTx/>
                  <a:uFillTx/>
                </a:rPr>
                <a:t>quả</a:t>
              </a:r>
              <a:r>
                <a:rPr kumimoji="0" lang="en-US" sz="2000" b="0" i="0" u="none" strike="noStrike" kern="0" cap="none" spc="0" normalizeH="0" baseline="0" noProof="0" dirty="0">
                  <a:ln>
                    <a:noFill/>
                  </a:ln>
                  <a:solidFill>
                    <a:srgbClr val="FF0000"/>
                  </a:solidFill>
                  <a:effectLst/>
                  <a:uLnTx/>
                  <a:uFillTx/>
                </a:rPr>
                <a:t> của CNXH</a:t>
              </a:r>
            </a:p>
          </p:txBody>
        </p:sp>
        <p:sp>
          <p:nvSpPr>
            <p:cNvPr id="59" name="Line 11"/>
            <p:cNvSpPr>
              <a:spLocks noChangeShapeType="1"/>
            </p:cNvSpPr>
            <p:nvPr/>
          </p:nvSpPr>
          <p:spPr bwMode="black">
            <a:xfrm>
              <a:off x="3135312" y="4154488"/>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60" name="Rectangle 12"/>
            <p:cNvSpPr>
              <a:spLocks noChangeArrowheads="1"/>
            </p:cNvSpPr>
            <p:nvPr/>
          </p:nvSpPr>
          <p:spPr bwMode="black">
            <a:xfrm>
              <a:off x="3491923" y="3681618"/>
              <a:ext cx="5435714" cy="312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000000"/>
                  </a:solidFill>
                  <a:effectLst/>
                  <a:uLnTx/>
                  <a:uFillTx/>
                </a:rPr>
                <a:t>Sự</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đổ</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vỡ</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mô</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hình</a:t>
              </a:r>
              <a:r>
                <a:rPr kumimoji="0" lang="en-US" sz="2000" b="0" i="0" u="none" strike="noStrike" kern="0" cap="none" spc="0" normalizeH="0" baseline="0" noProof="0" dirty="0">
                  <a:ln>
                    <a:noFill/>
                  </a:ln>
                  <a:solidFill>
                    <a:srgbClr val="000000"/>
                  </a:solidFill>
                  <a:effectLst/>
                  <a:uLnTx/>
                  <a:uFillTx/>
                </a:rPr>
                <a:t> CNXH </a:t>
              </a:r>
              <a:r>
                <a:rPr kumimoji="0" lang="en-US" sz="2000" b="0" i="0" u="none" strike="noStrike" kern="0" cap="none" spc="0" normalizeH="0" baseline="0" noProof="0" dirty="0" err="1">
                  <a:ln>
                    <a:noFill/>
                  </a:ln>
                  <a:solidFill>
                    <a:srgbClr val="000000"/>
                  </a:solidFill>
                  <a:effectLst/>
                  <a:uLnTx/>
                  <a:uFillTx/>
                </a:rPr>
                <a:t>hiện</a:t>
              </a:r>
              <a:r>
                <a:rPr kumimoji="0" lang="en-US" sz="2000" b="0" i="0" u="none" strike="noStrike" kern="0" cap="none" spc="0" normalizeH="0" baseline="0" noProof="0" dirty="0">
                  <a:ln>
                    <a:noFill/>
                  </a:ln>
                  <a:solidFill>
                    <a:srgbClr val="000000"/>
                  </a:solidFill>
                  <a:effectLst/>
                  <a:uLnTx/>
                  <a:uFillTx/>
                </a:rPr>
                <a:t> </a:t>
              </a:r>
              <a:r>
                <a:rPr kumimoji="0" lang="en-US" sz="2000" b="0" i="0" u="none" strike="noStrike" kern="0" cap="none" spc="0" normalizeH="0" baseline="0" noProof="0" dirty="0" err="1">
                  <a:ln>
                    <a:noFill/>
                  </a:ln>
                  <a:solidFill>
                    <a:srgbClr val="000000"/>
                  </a:solidFill>
                  <a:effectLst/>
                  <a:uLnTx/>
                  <a:uFillTx/>
                </a:rPr>
                <a:t>thực</a:t>
              </a:r>
              <a:endParaRPr kumimoji="0" lang="en-US" sz="2000" b="0" i="0" u="none" strike="noStrike" kern="0" cap="none" spc="0" normalizeH="0" baseline="0" noProof="0" dirty="0">
                <a:ln>
                  <a:noFill/>
                </a:ln>
                <a:solidFill>
                  <a:srgbClr val="000000"/>
                </a:solidFill>
                <a:effectLst/>
                <a:uLnTx/>
                <a:uFillTx/>
              </a:endParaRPr>
            </a:p>
          </p:txBody>
        </p:sp>
        <p:sp>
          <p:nvSpPr>
            <p:cNvPr id="61" name="Line 13"/>
            <p:cNvSpPr>
              <a:spLocks noChangeShapeType="1"/>
            </p:cNvSpPr>
            <p:nvPr/>
          </p:nvSpPr>
          <p:spPr bwMode="black">
            <a:xfrm>
              <a:off x="2940050" y="4876800"/>
              <a:ext cx="4800600" cy="0"/>
            </a:xfrm>
            <a:prstGeom prst="line">
              <a:avLst/>
            </a:prstGeom>
            <a:noFill/>
            <a:ln w="28575" cap="rnd">
              <a:solidFill>
                <a:sysClr val="windowText" lastClr="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sp>
          <p:nvSpPr>
            <p:cNvPr id="62" name="Rectangle 14"/>
            <p:cNvSpPr>
              <a:spLocks noChangeArrowheads="1"/>
            </p:cNvSpPr>
            <p:nvPr/>
          </p:nvSpPr>
          <p:spPr bwMode="black">
            <a:xfrm>
              <a:off x="3419914" y="4412777"/>
              <a:ext cx="5302896" cy="312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914400" eaLnBrk="1" fontAlgn="auto" latinLnBrk="0" hangingPunct="1">
                <a:lnSpc>
                  <a:spcPct val="80000"/>
                </a:lnSpc>
                <a:spcBef>
                  <a:spcPts val="0"/>
                </a:spcBef>
                <a:spcAft>
                  <a:spcPts val="0"/>
                </a:spcAft>
                <a:buClrTx/>
                <a:buSzTx/>
                <a:buFontTx/>
                <a:buNone/>
                <a:tabLst/>
                <a:defRPr/>
              </a:pPr>
              <a:r>
                <a:rPr kumimoji="0" lang="en-US" sz="2000" b="0" i="0" u="none" strike="noStrike" kern="0" cap="none" spc="0" normalizeH="0" baseline="0" noProof="0" dirty="0" err="1">
                  <a:ln>
                    <a:noFill/>
                  </a:ln>
                  <a:solidFill>
                    <a:srgbClr val="008000"/>
                  </a:solidFill>
                  <a:effectLst/>
                  <a:uLnTx/>
                  <a:uFillTx/>
                </a:rPr>
                <a:t>Hệ</a:t>
              </a:r>
              <a:r>
                <a:rPr kumimoji="0" lang="en-US" sz="2000" b="0" i="0" u="none" strike="noStrike" kern="0" cap="none" spc="0" normalizeH="0" baseline="0" noProof="0" dirty="0">
                  <a:ln>
                    <a:noFill/>
                  </a:ln>
                  <a:solidFill>
                    <a:srgbClr val="008000"/>
                  </a:solidFill>
                  <a:effectLst/>
                  <a:uLnTx/>
                  <a:uFillTx/>
                </a:rPr>
                <a:t> </a:t>
              </a:r>
              <a:r>
                <a:rPr kumimoji="0" lang="en-US" sz="2000" b="0" i="0" u="none" strike="noStrike" kern="0" cap="none" spc="0" normalizeH="0" baseline="0" noProof="0" dirty="0" err="1">
                  <a:ln>
                    <a:noFill/>
                  </a:ln>
                  <a:solidFill>
                    <a:srgbClr val="008000"/>
                  </a:solidFill>
                  <a:effectLst/>
                  <a:uLnTx/>
                  <a:uFillTx/>
                </a:rPr>
                <a:t>thống</a:t>
              </a:r>
              <a:r>
                <a:rPr kumimoji="0" lang="en-US" sz="2000" b="0" i="0" u="none" strike="noStrike" kern="0" cap="none" spc="0" normalizeH="0" baseline="0" noProof="0" dirty="0">
                  <a:ln>
                    <a:noFill/>
                  </a:ln>
                  <a:solidFill>
                    <a:srgbClr val="008000"/>
                  </a:solidFill>
                  <a:effectLst/>
                  <a:uLnTx/>
                  <a:uFillTx/>
                </a:rPr>
                <a:t> </a:t>
              </a:r>
              <a:r>
                <a:rPr kumimoji="0" lang="en-US" sz="2000" b="0" i="0" u="none" strike="noStrike" kern="0" cap="none" spc="0" normalizeH="0" baseline="0" noProof="0" dirty="0" err="1">
                  <a:ln>
                    <a:noFill/>
                  </a:ln>
                  <a:solidFill>
                    <a:srgbClr val="008000"/>
                  </a:solidFill>
                  <a:effectLst/>
                  <a:uLnTx/>
                  <a:uFillTx/>
                </a:rPr>
                <a:t>các</a:t>
              </a:r>
              <a:r>
                <a:rPr kumimoji="0" lang="en-US" sz="2000" b="0" i="0" u="none" strike="noStrike" kern="0" cap="none" spc="0" normalizeH="0" baseline="0" noProof="0" dirty="0">
                  <a:ln>
                    <a:noFill/>
                  </a:ln>
                  <a:solidFill>
                    <a:srgbClr val="008000"/>
                  </a:solidFill>
                  <a:effectLst/>
                  <a:uLnTx/>
                  <a:uFillTx/>
                </a:rPr>
                <a:t> </a:t>
              </a:r>
              <a:r>
                <a:rPr kumimoji="0" lang="en-US" sz="2000" b="0" i="0" u="none" strike="noStrike" kern="0" cap="none" spc="0" normalizeH="0" baseline="0" noProof="0" dirty="0" err="1">
                  <a:ln>
                    <a:noFill/>
                  </a:ln>
                  <a:solidFill>
                    <a:srgbClr val="008000"/>
                  </a:solidFill>
                  <a:effectLst/>
                  <a:uLnTx/>
                  <a:uFillTx/>
                </a:rPr>
                <a:t>nước</a:t>
              </a:r>
              <a:r>
                <a:rPr kumimoji="0" lang="en-US" sz="2000" b="0" i="0" u="none" strike="noStrike" kern="0" cap="none" spc="0" normalizeH="0" baseline="0" noProof="0" dirty="0">
                  <a:ln>
                    <a:noFill/>
                  </a:ln>
                  <a:solidFill>
                    <a:srgbClr val="008000"/>
                  </a:solidFill>
                  <a:effectLst/>
                  <a:uLnTx/>
                  <a:uFillTx/>
                </a:rPr>
                <a:t> XHCN</a:t>
              </a:r>
            </a:p>
          </p:txBody>
        </p:sp>
        <p:grpSp>
          <p:nvGrpSpPr>
            <p:cNvPr id="63" name="Group 94"/>
            <p:cNvGrpSpPr>
              <a:grpSpLocks/>
            </p:cNvGrpSpPr>
            <p:nvPr/>
          </p:nvGrpSpPr>
          <p:grpSpPr bwMode="auto">
            <a:xfrm>
              <a:off x="2290762" y="2351088"/>
              <a:ext cx="393700" cy="393700"/>
              <a:chOff x="2543" y="1006"/>
              <a:chExt cx="416" cy="416"/>
            </a:xfrm>
          </p:grpSpPr>
          <p:sp>
            <p:nvSpPr>
              <p:cNvPr id="92" name="Oval 52"/>
              <p:cNvSpPr>
                <a:spLocks noChangeArrowheads="1"/>
              </p:cNvSpPr>
              <p:nvPr/>
            </p:nvSpPr>
            <p:spPr bwMode="gray">
              <a:xfrm>
                <a:off x="254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93" name="Group 53"/>
              <p:cNvGrpSpPr>
                <a:grpSpLocks/>
              </p:cNvGrpSpPr>
              <p:nvPr/>
            </p:nvGrpSpPr>
            <p:grpSpPr bwMode="auto">
              <a:xfrm rot="-2288454">
                <a:off x="2578" y="1034"/>
                <a:ext cx="348" cy="356"/>
                <a:chOff x="887" y="2040"/>
                <a:chExt cx="433" cy="422"/>
              </a:xfrm>
            </p:grpSpPr>
            <p:pic>
              <p:nvPicPr>
                <p:cNvPr id="95" name="Picture 54"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Oval 55"/>
                <p:cNvSpPr>
                  <a:spLocks noChangeArrowheads="1"/>
                </p:cNvSpPr>
                <p:nvPr/>
              </p:nvSpPr>
              <p:spPr bwMode="gray">
                <a:xfrm>
                  <a:off x="888" y="2024"/>
                  <a:ext cx="428" cy="422"/>
                </a:xfrm>
                <a:prstGeom prst="ellipse">
                  <a:avLst/>
                </a:prstGeom>
                <a:gradFill rotWithShape="1">
                  <a:gsLst>
                    <a:gs pos="0">
                      <a:srgbClr val="60BED4">
                        <a:gamma/>
                        <a:shade val="34902"/>
                        <a:invGamma/>
                        <a:alpha val="89999"/>
                      </a:srgbClr>
                    </a:gs>
                    <a:gs pos="50000">
                      <a:srgbClr val="60BED4">
                        <a:alpha val="75000"/>
                      </a:srgbClr>
                    </a:gs>
                    <a:gs pos="100000">
                      <a:srgbClr val="60BED4">
                        <a:gamma/>
                        <a:shade val="34902"/>
                        <a:invGamma/>
                        <a:alpha val="89999"/>
                      </a:srgbClr>
                    </a:gs>
                  </a:gsLst>
                  <a:lin ang="189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97" name="Picture 56"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4" name="Picture 57"/>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4" name="Group 93"/>
            <p:cNvGrpSpPr>
              <a:grpSpLocks/>
            </p:cNvGrpSpPr>
            <p:nvPr/>
          </p:nvGrpSpPr>
          <p:grpSpPr bwMode="auto">
            <a:xfrm>
              <a:off x="2803525" y="3049588"/>
              <a:ext cx="393700" cy="393700"/>
              <a:chOff x="3071" y="1006"/>
              <a:chExt cx="416" cy="416"/>
            </a:xfrm>
          </p:grpSpPr>
          <p:sp>
            <p:nvSpPr>
              <p:cNvPr id="86" name="Oval 62"/>
              <p:cNvSpPr>
                <a:spLocks noChangeArrowheads="1"/>
              </p:cNvSpPr>
              <p:nvPr/>
            </p:nvSpPr>
            <p:spPr bwMode="gray">
              <a:xfrm>
                <a:off x="3071"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87" name="Group 63"/>
              <p:cNvGrpSpPr>
                <a:grpSpLocks/>
              </p:cNvGrpSpPr>
              <p:nvPr/>
            </p:nvGrpSpPr>
            <p:grpSpPr bwMode="auto">
              <a:xfrm rot="-2288454">
                <a:off x="3106" y="1034"/>
                <a:ext cx="348" cy="356"/>
                <a:chOff x="887" y="2040"/>
                <a:chExt cx="433" cy="422"/>
              </a:xfrm>
            </p:grpSpPr>
            <p:pic>
              <p:nvPicPr>
                <p:cNvPr id="89" name="Picture 64"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Oval 65"/>
                <p:cNvSpPr>
                  <a:spLocks noChangeArrowheads="1"/>
                </p:cNvSpPr>
                <p:nvPr/>
              </p:nvSpPr>
              <p:spPr bwMode="gray">
                <a:xfrm>
                  <a:off x="888" y="2023"/>
                  <a:ext cx="430" cy="437"/>
                </a:xfrm>
                <a:prstGeom prst="ellipse">
                  <a:avLst/>
                </a:prstGeom>
                <a:gradFill rotWithShape="1">
                  <a:gsLst>
                    <a:gs pos="0">
                      <a:srgbClr val="8EDADA">
                        <a:gamma/>
                        <a:shade val="34902"/>
                        <a:invGamma/>
                        <a:alpha val="89999"/>
                      </a:srgbClr>
                    </a:gs>
                    <a:gs pos="50000">
                      <a:srgbClr val="8EDADA">
                        <a:alpha val="75000"/>
                      </a:srgbClr>
                    </a:gs>
                    <a:gs pos="100000">
                      <a:srgbClr val="8EDADA">
                        <a:gamma/>
                        <a:shade val="34902"/>
                        <a:invGamma/>
                        <a:alpha val="89999"/>
                      </a:srgbClr>
                    </a:gs>
                  </a:gsLst>
                  <a:lin ang="189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91" name="Picture 66"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8" name="Picture 86"/>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5" name="Group 92"/>
            <p:cNvGrpSpPr>
              <a:grpSpLocks/>
            </p:cNvGrpSpPr>
            <p:nvPr/>
          </p:nvGrpSpPr>
          <p:grpSpPr bwMode="auto">
            <a:xfrm>
              <a:off x="2971800" y="3771900"/>
              <a:ext cx="393700" cy="393700"/>
              <a:chOff x="3647" y="1006"/>
              <a:chExt cx="416" cy="416"/>
            </a:xfrm>
          </p:grpSpPr>
          <p:sp>
            <p:nvSpPr>
              <p:cNvPr id="80" name="Oval 67"/>
              <p:cNvSpPr>
                <a:spLocks noChangeArrowheads="1"/>
              </p:cNvSpPr>
              <p:nvPr/>
            </p:nvSpPr>
            <p:spPr bwMode="gray">
              <a:xfrm>
                <a:off x="3647"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81" name="Group 68"/>
              <p:cNvGrpSpPr>
                <a:grpSpLocks/>
              </p:cNvGrpSpPr>
              <p:nvPr/>
            </p:nvGrpSpPr>
            <p:grpSpPr bwMode="auto">
              <a:xfrm rot="-2288454">
                <a:off x="3682" y="1034"/>
                <a:ext cx="348" cy="356"/>
                <a:chOff x="887" y="2040"/>
                <a:chExt cx="433" cy="422"/>
              </a:xfrm>
            </p:grpSpPr>
            <p:pic>
              <p:nvPicPr>
                <p:cNvPr id="83" name="Picture 69"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Oval 70"/>
                <p:cNvSpPr>
                  <a:spLocks noChangeArrowheads="1"/>
                </p:cNvSpPr>
                <p:nvPr/>
              </p:nvSpPr>
              <p:spPr bwMode="gray">
                <a:xfrm>
                  <a:off x="887" y="2034"/>
                  <a:ext cx="432" cy="433"/>
                </a:xfrm>
                <a:prstGeom prst="ellipse">
                  <a:avLst/>
                </a:prstGeom>
                <a:gradFill rotWithShape="1">
                  <a:gsLst>
                    <a:gs pos="0">
                      <a:srgbClr val="FFFFFF">
                        <a:gamma/>
                        <a:shade val="34902"/>
                        <a:invGamma/>
                        <a:alpha val="89999"/>
                      </a:srgbClr>
                    </a:gs>
                    <a:gs pos="50000">
                      <a:srgbClr val="FFFFFF">
                        <a:alpha val="75000"/>
                      </a:srgbClr>
                    </a:gs>
                    <a:gs pos="100000">
                      <a:srgbClr val="FFFFFF">
                        <a:gamma/>
                        <a:shade val="34902"/>
                        <a:invGamma/>
                        <a:alpha val="89999"/>
                      </a:srgbClr>
                    </a:gs>
                  </a:gsLst>
                  <a:lin ang="189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85" name="Picture 71"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2" name="Picture 87"/>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6" name="Group 91"/>
            <p:cNvGrpSpPr>
              <a:grpSpLocks/>
            </p:cNvGrpSpPr>
            <p:nvPr/>
          </p:nvGrpSpPr>
          <p:grpSpPr bwMode="auto">
            <a:xfrm>
              <a:off x="2787650" y="4484688"/>
              <a:ext cx="393700" cy="393700"/>
              <a:chOff x="4213" y="1006"/>
              <a:chExt cx="416" cy="416"/>
            </a:xfrm>
          </p:grpSpPr>
          <p:sp>
            <p:nvSpPr>
              <p:cNvPr id="74" name="Oval 72"/>
              <p:cNvSpPr>
                <a:spLocks noChangeArrowheads="1"/>
              </p:cNvSpPr>
              <p:nvPr/>
            </p:nvSpPr>
            <p:spPr bwMode="gray">
              <a:xfrm>
                <a:off x="421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75" name="Group 73"/>
              <p:cNvGrpSpPr>
                <a:grpSpLocks/>
              </p:cNvGrpSpPr>
              <p:nvPr/>
            </p:nvGrpSpPr>
            <p:grpSpPr bwMode="auto">
              <a:xfrm rot="-2288454">
                <a:off x="4248" y="1034"/>
                <a:ext cx="348" cy="356"/>
                <a:chOff x="887" y="2040"/>
                <a:chExt cx="433" cy="422"/>
              </a:xfrm>
            </p:grpSpPr>
            <p:pic>
              <p:nvPicPr>
                <p:cNvPr id="77" name="Picture 74"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Oval 75"/>
                <p:cNvSpPr>
                  <a:spLocks noChangeArrowheads="1"/>
                </p:cNvSpPr>
                <p:nvPr/>
              </p:nvSpPr>
              <p:spPr bwMode="gray">
                <a:xfrm>
                  <a:off x="888" y="2024"/>
                  <a:ext cx="428" cy="422"/>
                </a:xfrm>
                <a:prstGeom prst="ellipse">
                  <a:avLst/>
                </a:prstGeom>
                <a:gradFill rotWithShape="1">
                  <a:gsLst>
                    <a:gs pos="0">
                      <a:srgbClr val="FFFFFF">
                        <a:gamma/>
                        <a:shade val="34902"/>
                        <a:invGamma/>
                        <a:alpha val="89999"/>
                      </a:srgbClr>
                    </a:gs>
                    <a:gs pos="50000">
                      <a:srgbClr val="FFFFFF">
                        <a:alpha val="75000"/>
                      </a:srgbClr>
                    </a:gs>
                    <a:gs pos="100000">
                      <a:srgbClr val="FFFFFF">
                        <a:gamma/>
                        <a:shade val="34902"/>
                        <a:invGamma/>
                        <a:alpha val="89999"/>
                      </a:srgbClr>
                    </a:gs>
                  </a:gsLst>
                  <a:lin ang="189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79" name="Picture 76"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6" name="Picture 88"/>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90"/>
            <p:cNvGrpSpPr>
              <a:grpSpLocks/>
            </p:cNvGrpSpPr>
            <p:nvPr/>
          </p:nvGrpSpPr>
          <p:grpSpPr bwMode="auto">
            <a:xfrm>
              <a:off x="2209800" y="5148263"/>
              <a:ext cx="393700" cy="393700"/>
              <a:chOff x="4803" y="1006"/>
              <a:chExt cx="416" cy="416"/>
            </a:xfrm>
          </p:grpSpPr>
          <p:sp>
            <p:nvSpPr>
              <p:cNvPr id="68" name="Oval 81"/>
              <p:cNvSpPr>
                <a:spLocks noChangeArrowheads="1"/>
              </p:cNvSpPr>
              <p:nvPr/>
            </p:nvSpPr>
            <p:spPr bwMode="gray">
              <a:xfrm>
                <a:off x="4803"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rgbClr val="E7E6E6">
                    <a:alpha val="50000"/>
                  </a:srgbClr>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cs typeface="Arial" charset="0"/>
                </a:endParaRPr>
              </a:p>
            </p:txBody>
          </p:sp>
          <p:grpSp>
            <p:nvGrpSpPr>
              <p:cNvPr id="69" name="Group 82"/>
              <p:cNvGrpSpPr>
                <a:grpSpLocks/>
              </p:cNvGrpSpPr>
              <p:nvPr/>
            </p:nvGrpSpPr>
            <p:grpSpPr bwMode="auto">
              <a:xfrm rot="-2288454">
                <a:off x="4838" y="1034"/>
                <a:ext cx="348" cy="356"/>
                <a:chOff x="887" y="2040"/>
                <a:chExt cx="433" cy="422"/>
              </a:xfrm>
            </p:grpSpPr>
            <p:pic>
              <p:nvPicPr>
                <p:cNvPr id="71" name="Picture 83" descr="circuler_1"/>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Oval 84"/>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44546A"/>
                    </a:solidFill>
                    <a:effectLst/>
                    <a:uLnTx/>
                    <a:uFillTx/>
                  </a:endParaRPr>
                </a:p>
              </p:txBody>
            </p:sp>
            <p:pic>
              <p:nvPicPr>
                <p:cNvPr id="73" name="Picture 85"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0" name="Picture 89"/>
              <p:cNvPicPr>
                <a:picLocks noChangeAspect="1" noChangeArrowheads="1"/>
              </p:cNvPicPr>
              <p:nvPr/>
            </p:nvPicPr>
            <p:blipFill>
              <a:blip r:embed="rId6" cstate="email">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31773253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edge">
                                      <p:cBhvr>
                                        <p:cTn id="7" dur="20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489774" y="6418"/>
            <a:ext cx="8702225" cy="6858000"/>
          </a:xfrm>
          <a:prstGeom prst="rect">
            <a:avLst/>
          </a:prstGeom>
        </p:spPr>
      </p:pic>
      <p:sp>
        <p:nvSpPr>
          <p:cNvPr id="3" name="AutoShape 3"/>
          <p:cNvSpPr>
            <a:spLocks noChangeArrowheads="1"/>
          </p:cNvSpPr>
          <p:nvPr/>
        </p:nvSpPr>
        <p:spPr bwMode="gray">
          <a:xfrm>
            <a:off x="1102656" y="1939496"/>
            <a:ext cx="7068108" cy="2743200"/>
          </a:xfrm>
          <a:prstGeom prst="upArrow">
            <a:avLst>
              <a:gd name="adj1" fmla="val 57824"/>
              <a:gd name="adj2" fmla="val 54398"/>
            </a:avLst>
          </a:prstGeom>
          <a:solidFill>
            <a:srgbClr val="990099"/>
          </a:solidFill>
          <a:ln>
            <a:noFill/>
          </a:ln>
          <a:effectLst/>
        </p:spPr>
        <p:txBody>
          <a:bodyPr wrap="none" anchor="ctr"/>
          <a:lstStyle/>
          <a:p>
            <a:pPr eaLnBrk="1" hangingPunct="1">
              <a:defRPr/>
            </a:pPr>
            <a:endParaRPr lang="en-US" sz="2000"/>
          </a:p>
        </p:txBody>
      </p:sp>
      <p:sp>
        <p:nvSpPr>
          <p:cNvPr id="4" name="AutoShape 4"/>
          <p:cNvSpPr>
            <a:spLocks noChangeArrowheads="1"/>
          </p:cNvSpPr>
          <p:nvPr/>
        </p:nvSpPr>
        <p:spPr bwMode="gray">
          <a:xfrm>
            <a:off x="1896332" y="1347138"/>
            <a:ext cx="5791200" cy="574675"/>
          </a:xfrm>
          <a:prstGeom prst="roundRect">
            <a:avLst>
              <a:gd name="adj" fmla="val 50000"/>
            </a:avLst>
          </a:prstGeom>
          <a:solidFill>
            <a:srgbClr val="000000"/>
          </a:solidFill>
          <a:ln w="38100" algn="ctr">
            <a:solidFill>
              <a:srgbClr val="FFFFFF"/>
            </a:solidFill>
            <a:round/>
            <a:headEnd/>
            <a:tailEnd/>
          </a:ln>
          <a:effectLst>
            <a:outerShdw dist="63500" dir="3187806" algn="ctr" rotWithShape="0">
              <a:srgbClr val="001D3A"/>
            </a:outerShdw>
          </a:effectLst>
        </p:spPr>
        <p:txBody>
          <a:bodyPr wrap="none" anchor="ctr"/>
          <a:lstStyle/>
          <a:p>
            <a:pPr algn="ctr">
              <a:defRPr/>
            </a:pPr>
            <a:r>
              <a:rPr lang="en-US" sz="2000" b="1" dirty="0">
                <a:solidFill>
                  <a:schemeClr val="bg1"/>
                </a:solidFill>
              </a:rPr>
              <a:t>CỘNG HOÀ XHCN VIỆT NAM</a:t>
            </a:r>
          </a:p>
        </p:txBody>
      </p:sp>
      <p:sp>
        <p:nvSpPr>
          <p:cNvPr id="5" name="Text Box 5"/>
          <p:cNvSpPr txBox="1">
            <a:spLocks noChangeArrowheads="1"/>
          </p:cNvSpPr>
          <p:nvPr/>
        </p:nvSpPr>
        <p:spPr bwMode="gray">
          <a:xfrm>
            <a:off x="3325825" y="2581388"/>
            <a:ext cx="293221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000" b="1" dirty="0" err="1">
                <a:solidFill>
                  <a:schemeClr val="bg1"/>
                </a:solidFill>
                <a:latin typeface="+mn-lt"/>
                <a:cs typeface="Times New Roman" panose="02020603050405020304" pitchFamily="18" charset="0"/>
              </a:rPr>
              <a:t>Chủ</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nghĩa</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Mác</a:t>
            </a:r>
            <a:r>
              <a:rPr lang="en-US" sz="2000" b="1" dirty="0">
                <a:solidFill>
                  <a:schemeClr val="bg1"/>
                </a:solidFill>
                <a:latin typeface="+mn-lt"/>
                <a:cs typeface="Times New Roman" panose="02020603050405020304" pitchFamily="18" charset="0"/>
              </a:rPr>
              <a:t> - </a:t>
            </a:r>
            <a:r>
              <a:rPr lang="en-US" sz="2000" b="1" dirty="0" err="1">
                <a:solidFill>
                  <a:schemeClr val="bg1"/>
                </a:solidFill>
                <a:latin typeface="+mn-lt"/>
                <a:cs typeface="Times New Roman" panose="02020603050405020304" pitchFamily="18" charset="0"/>
              </a:rPr>
              <a:t>Lênin</a:t>
            </a:r>
            <a:endParaRPr lang="en-US" sz="2000" b="1" dirty="0">
              <a:solidFill>
                <a:schemeClr val="bg1"/>
              </a:solidFill>
              <a:latin typeface="+mn-lt"/>
              <a:cs typeface="Times New Roman" panose="02020603050405020304" pitchFamily="18" charset="0"/>
            </a:endParaRPr>
          </a:p>
          <a:p>
            <a:pPr algn="ctr">
              <a:defRPr/>
            </a:pPr>
            <a:r>
              <a:rPr lang="en-US" sz="2000" b="1" dirty="0" err="1">
                <a:solidFill>
                  <a:schemeClr val="bg1"/>
                </a:solidFill>
                <a:latin typeface="+mn-lt"/>
                <a:cs typeface="Times New Roman" panose="02020603050405020304" pitchFamily="18" charset="0"/>
              </a:rPr>
              <a:t>Tư</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tưởng</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Hồ</a:t>
            </a:r>
            <a:r>
              <a:rPr lang="en-US" sz="2000" b="1" dirty="0">
                <a:solidFill>
                  <a:schemeClr val="bg1"/>
                </a:solidFill>
                <a:latin typeface="+mn-lt"/>
                <a:cs typeface="Times New Roman" panose="02020603050405020304" pitchFamily="18" charset="0"/>
              </a:rPr>
              <a:t> </a:t>
            </a:r>
            <a:r>
              <a:rPr lang="en-US" sz="2000" b="1" dirty="0" err="1">
                <a:solidFill>
                  <a:schemeClr val="bg1"/>
                </a:solidFill>
                <a:latin typeface="+mn-lt"/>
                <a:cs typeface="Times New Roman" panose="02020603050405020304" pitchFamily="18" charset="0"/>
              </a:rPr>
              <a:t>Chí</a:t>
            </a:r>
            <a:r>
              <a:rPr lang="en-US" sz="2000" b="1" dirty="0">
                <a:solidFill>
                  <a:schemeClr val="bg1"/>
                </a:solidFill>
                <a:latin typeface="+mn-lt"/>
                <a:cs typeface="Times New Roman" panose="02020603050405020304" pitchFamily="18" charset="0"/>
              </a:rPr>
              <a:t> Minh</a:t>
            </a:r>
          </a:p>
        </p:txBody>
      </p:sp>
      <p:grpSp>
        <p:nvGrpSpPr>
          <p:cNvPr id="6" name="Group 7"/>
          <p:cNvGrpSpPr>
            <a:grpSpLocks/>
          </p:cNvGrpSpPr>
          <p:nvPr/>
        </p:nvGrpSpPr>
        <p:grpSpPr bwMode="auto">
          <a:xfrm>
            <a:off x="744205" y="3451195"/>
            <a:ext cx="1841834" cy="2688347"/>
            <a:chOff x="554" y="1584"/>
            <a:chExt cx="1318" cy="1485"/>
          </a:xfrm>
        </p:grpSpPr>
        <p:grpSp>
          <p:nvGrpSpPr>
            <p:cNvPr id="7" name="Group 8"/>
            <p:cNvGrpSpPr>
              <a:grpSpLocks/>
            </p:cNvGrpSpPr>
            <p:nvPr/>
          </p:nvGrpSpPr>
          <p:grpSpPr bwMode="auto">
            <a:xfrm>
              <a:off x="554" y="1584"/>
              <a:ext cx="1318" cy="1485"/>
              <a:chOff x="1922" y="1920"/>
              <a:chExt cx="1774" cy="1925"/>
            </a:xfrm>
          </p:grpSpPr>
          <p:sp>
            <p:nvSpPr>
              <p:cNvPr id="9" name="Oval 9"/>
              <p:cNvSpPr>
                <a:spLocks noChangeArrowheads="1"/>
              </p:cNvSpPr>
              <p:nvPr/>
            </p:nvSpPr>
            <p:spPr bwMode="gray">
              <a:xfrm>
                <a:off x="1922" y="1920"/>
                <a:ext cx="1774" cy="1925"/>
              </a:xfrm>
              <a:prstGeom prst="ellipse">
                <a:avLst/>
              </a:prstGeom>
              <a:solidFill>
                <a:srgbClr val="008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000">
                  <a:cs typeface="Times New Roman" panose="02020603050405020304" pitchFamily="18" charset="0"/>
                </a:endParaRPr>
              </a:p>
            </p:txBody>
          </p:sp>
          <p:sp>
            <p:nvSpPr>
              <p:cNvPr id="10" name="Freeform 10"/>
              <p:cNvSpPr>
                <a:spLocks/>
              </p:cNvSpPr>
              <p:nvPr/>
            </p:nvSpPr>
            <p:spPr bwMode="gray">
              <a:xfrm>
                <a:off x="2161" y="2027"/>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000">
                  <a:cs typeface="Times New Roman" panose="02020603050405020304" pitchFamily="18" charset="0"/>
                </a:endParaRPr>
              </a:p>
            </p:txBody>
          </p:sp>
        </p:grpSp>
        <p:sp>
          <p:nvSpPr>
            <p:cNvPr id="8" name="Text Box 11"/>
            <p:cNvSpPr txBox="1">
              <a:spLocks noChangeArrowheads="1"/>
            </p:cNvSpPr>
            <p:nvPr/>
          </p:nvSpPr>
          <p:spPr bwMode="gray">
            <a:xfrm>
              <a:off x="631" y="2200"/>
              <a:ext cx="1116" cy="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Vận</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dụng</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sáng</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tạo</a:t>
              </a:r>
              <a:endParaRPr lang="en-US" sz="2000" dirty="0">
                <a:solidFill>
                  <a:schemeClr val="bg1"/>
                </a:solidFill>
                <a:latin typeface="+mn-lt"/>
                <a:cs typeface="Times New Roman" panose="02020603050405020304" pitchFamily="18" charset="0"/>
              </a:endParaRPr>
            </a:p>
          </p:txBody>
        </p:sp>
      </p:grpSp>
      <p:grpSp>
        <p:nvGrpSpPr>
          <p:cNvPr id="11" name="Group 19"/>
          <p:cNvGrpSpPr>
            <a:grpSpLocks/>
          </p:cNvGrpSpPr>
          <p:nvPr/>
        </p:nvGrpSpPr>
        <p:grpSpPr bwMode="auto">
          <a:xfrm>
            <a:off x="4711432" y="3488552"/>
            <a:ext cx="2077277" cy="2548309"/>
            <a:chOff x="2950" y="2561"/>
            <a:chExt cx="1208" cy="1014"/>
          </a:xfrm>
        </p:grpSpPr>
        <p:sp>
          <p:nvSpPr>
            <p:cNvPr id="12" name="Oval 21"/>
            <p:cNvSpPr>
              <a:spLocks noChangeArrowheads="1"/>
            </p:cNvSpPr>
            <p:nvPr/>
          </p:nvSpPr>
          <p:spPr bwMode="gray">
            <a:xfrm>
              <a:off x="2950" y="2561"/>
              <a:ext cx="1208" cy="1014"/>
            </a:xfrm>
            <a:prstGeom prst="ellipse">
              <a:avLst/>
            </a:prstGeom>
            <a:solidFill>
              <a:srgbClr val="FFC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000">
                <a:cs typeface="Times New Roman" panose="02020603050405020304" pitchFamily="18" charset="0"/>
              </a:endParaRPr>
            </a:p>
          </p:txBody>
        </p:sp>
        <p:sp>
          <p:nvSpPr>
            <p:cNvPr id="13" name="Text Box 23"/>
            <p:cNvSpPr txBox="1">
              <a:spLocks noChangeArrowheads="1"/>
            </p:cNvSpPr>
            <p:nvPr/>
          </p:nvSpPr>
          <p:spPr bwMode="gray">
            <a:xfrm>
              <a:off x="3188" y="2762"/>
              <a:ext cx="743" cy="7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endParaRPr lang="en-US" sz="2000" b="1" dirty="0">
                <a:solidFill>
                  <a:schemeClr val="bg1"/>
                </a:solidFill>
                <a:latin typeface="+mn-lt"/>
                <a:cs typeface="Times New Roman" panose="02020603050405020304" pitchFamily="18" charset="0"/>
              </a:endParaRPr>
            </a:p>
            <a:p>
              <a:pPr algn="ctr">
                <a:defRPr/>
              </a:pPr>
              <a:r>
                <a:rPr lang="en-US" sz="2000" dirty="0" err="1">
                  <a:solidFill>
                    <a:schemeClr val="bg1"/>
                  </a:solidFill>
                  <a:latin typeface="+mn-lt"/>
                  <a:cs typeface="Times New Roman" panose="02020603050405020304" pitchFamily="18" charset="0"/>
                </a:rPr>
                <a:t>Đấu</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tranh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bảo</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vệ</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phát</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triển</a:t>
              </a:r>
              <a:r>
                <a:rPr lang="en-US" sz="2000" dirty="0">
                  <a:solidFill>
                    <a:schemeClr val="bg1"/>
                  </a:solidFill>
                  <a:latin typeface="+mn-lt"/>
                  <a:cs typeface="Times New Roman" panose="02020603050405020304" pitchFamily="18" charset="0"/>
                </a:rPr>
                <a:t> học </a:t>
              </a:r>
              <a:r>
                <a:rPr lang="en-US" sz="2000" dirty="0" err="1">
                  <a:solidFill>
                    <a:schemeClr val="bg1"/>
                  </a:solidFill>
                  <a:latin typeface="+mn-lt"/>
                  <a:cs typeface="Times New Roman" panose="02020603050405020304" pitchFamily="18" charset="0"/>
                </a:rPr>
                <a:t>thuyết</a:t>
              </a:r>
              <a:endParaRPr lang="en-US" sz="2000" dirty="0">
                <a:solidFill>
                  <a:schemeClr val="bg1"/>
                </a:solidFill>
                <a:latin typeface="+mn-lt"/>
                <a:cs typeface="Times New Roman" panose="02020603050405020304" pitchFamily="18" charset="0"/>
              </a:endParaRPr>
            </a:p>
          </p:txBody>
        </p:sp>
      </p:grpSp>
      <p:grpSp>
        <p:nvGrpSpPr>
          <p:cNvPr id="14" name="Group 26"/>
          <p:cNvGrpSpPr>
            <a:grpSpLocks/>
          </p:cNvGrpSpPr>
          <p:nvPr/>
        </p:nvGrpSpPr>
        <p:grpSpPr bwMode="auto">
          <a:xfrm>
            <a:off x="6879751" y="3488552"/>
            <a:ext cx="1929950" cy="2548310"/>
            <a:chOff x="2400" y="1488"/>
            <a:chExt cx="1307" cy="1308"/>
          </a:xfrm>
        </p:grpSpPr>
        <p:sp>
          <p:nvSpPr>
            <p:cNvPr id="15" name="Oval 28"/>
            <p:cNvSpPr>
              <a:spLocks noChangeArrowheads="1"/>
            </p:cNvSpPr>
            <p:nvPr/>
          </p:nvSpPr>
          <p:spPr bwMode="gray">
            <a:xfrm>
              <a:off x="2400" y="1488"/>
              <a:ext cx="1307" cy="1308"/>
            </a:xfrm>
            <a:prstGeom prst="ellipse">
              <a:avLst/>
            </a:prstGeom>
            <a:solidFill>
              <a:srgbClr val="00B0F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000">
                <a:cs typeface="Times New Roman" panose="02020603050405020304" pitchFamily="18" charset="0"/>
              </a:endParaRPr>
            </a:p>
          </p:txBody>
        </p:sp>
        <p:sp>
          <p:nvSpPr>
            <p:cNvPr id="16" name="Text Box 30"/>
            <p:cNvSpPr txBox="1">
              <a:spLocks noChangeArrowheads="1"/>
            </p:cNvSpPr>
            <p:nvPr/>
          </p:nvSpPr>
          <p:spPr bwMode="gray">
            <a:xfrm>
              <a:off x="2684" y="2015"/>
              <a:ext cx="804" cy="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Tổng</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kết</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kinh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nghiệm</a:t>
              </a:r>
              <a:endParaRPr lang="en-US" sz="2000" dirty="0">
                <a:solidFill>
                  <a:schemeClr val="bg1"/>
                </a:solidFill>
                <a:latin typeface="+mn-lt"/>
                <a:cs typeface="Times New Roman" panose="02020603050405020304" pitchFamily="18" charset="0"/>
              </a:endParaRPr>
            </a:p>
          </p:txBody>
        </p:sp>
      </p:grpSp>
      <p:sp>
        <p:nvSpPr>
          <p:cNvPr id="17" name="Title 1"/>
          <p:cNvSpPr txBox="1">
            <a:spLocks/>
          </p:cNvSpPr>
          <p:nvPr/>
        </p:nvSpPr>
        <p:spPr bwMode="black">
          <a:xfrm>
            <a:off x="1234534" y="427780"/>
            <a:ext cx="8229600" cy="72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sz="2000" i="0" dirty="0" err="1">
                <a:solidFill>
                  <a:srgbClr val="0033CC"/>
                </a:solidFill>
                <a:latin typeface="+mn-lt"/>
                <a:cs typeface="Times New Roman"/>
              </a:rPr>
              <a:t>Quá</a:t>
            </a:r>
            <a:r>
              <a:rPr lang="en-US" sz="2000" i="0" dirty="0">
                <a:solidFill>
                  <a:srgbClr val="0033CC"/>
                </a:solidFill>
                <a:latin typeface="+mn-lt"/>
                <a:cs typeface="Times New Roman"/>
              </a:rPr>
              <a:t> </a:t>
            </a:r>
            <a:r>
              <a:rPr lang="en-US" sz="2000" i="0" dirty="0" err="1">
                <a:solidFill>
                  <a:srgbClr val="0033CC"/>
                </a:solidFill>
                <a:latin typeface="+mn-lt"/>
                <a:cs typeface="Times New Roman"/>
              </a:rPr>
              <a:t>trình</a:t>
            </a:r>
            <a:r>
              <a:rPr lang="en-US" sz="2000" i="0" dirty="0">
                <a:solidFill>
                  <a:srgbClr val="0033CC"/>
                </a:solidFill>
                <a:latin typeface="+mn-lt"/>
                <a:cs typeface="Times New Roman"/>
              </a:rPr>
              <a:t> </a:t>
            </a:r>
            <a:r>
              <a:rPr lang="en-US" sz="2000" i="0" dirty="0" err="1">
                <a:solidFill>
                  <a:srgbClr val="0033CC"/>
                </a:solidFill>
                <a:latin typeface="+mn-lt"/>
                <a:cs typeface="Times New Roman"/>
              </a:rPr>
              <a:t>tổ</a:t>
            </a:r>
            <a:r>
              <a:rPr lang="en-US" sz="2000" i="0" dirty="0">
                <a:solidFill>
                  <a:srgbClr val="0033CC"/>
                </a:solidFill>
                <a:latin typeface="+mn-lt"/>
                <a:cs typeface="Times New Roman"/>
              </a:rPr>
              <a:t> </a:t>
            </a:r>
            <a:r>
              <a:rPr lang="en-US" sz="2000" i="0" dirty="0" err="1">
                <a:solidFill>
                  <a:srgbClr val="0033CC"/>
                </a:solidFill>
                <a:latin typeface="+mn-lt"/>
                <a:cs typeface="Times New Roman"/>
              </a:rPr>
              <a:t>chức</a:t>
            </a:r>
            <a:r>
              <a:rPr lang="en-US" sz="2000" i="0" dirty="0">
                <a:solidFill>
                  <a:srgbClr val="0033CC"/>
                </a:solidFill>
                <a:latin typeface="+mn-lt"/>
                <a:cs typeface="Times New Roman"/>
              </a:rPr>
              <a:t> </a:t>
            </a:r>
            <a:r>
              <a:rPr lang="en-US" sz="2000" i="0" dirty="0" err="1">
                <a:solidFill>
                  <a:srgbClr val="0033CC"/>
                </a:solidFill>
                <a:latin typeface="+mn-lt"/>
                <a:cs typeface="Times New Roman"/>
              </a:rPr>
              <a:t>và</a:t>
            </a:r>
            <a:r>
              <a:rPr lang="en-US" sz="2000" i="0" dirty="0">
                <a:solidFill>
                  <a:srgbClr val="0033CC"/>
                </a:solidFill>
                <a:latin typeface="+mn-lt"/>
                <a:cs typeface="Times New Roman"/>
              </a:rPr>
              <a:t> </a:t>
            </a:r>
            <a:r>
              <a:rPr lang="en-US" sz="2000" i="0" dirty="0" err="1">
                <a:solidFill>
                  <a:srgbClr val="0033CC"/>
                </a:solidFill>
                <a:latin typeface="+mn-lt"/>
                <a:cs typeface="Times New Roman"/>
              </a:rPr>
              <a:t>lãnh</a:t>
            </a:r>
            <a:r>
              <a:rPr lang="en-US" sz="2000" i="0" dirty="0">
                <a:solidFill>
                  <a:srgbClr val="0033CC"/>
                </a:solidFill>
                <a:latin typeface="+mn-lt"/>
                <a:cs typeface="Times New Roman"/>
              </a:rPr>
              <a:t> </a:t>
            </a:r>
            <a:r>
              <a:rPr lang="en-US" sz="2000" i="0" dirty="0" err="1">
                <a:solidFill>
                  <a:srgbClr val="0033CC"/>
                </a:solidFill>
                <a:latin typeface="+mn-lt"/>
                <a:cs typeface="Times New Roman"/>
              </a:rPr>
              <a:t>đạo</a:t>
            </a:r>
            <a:r>
              <a:rPr lang="en-US" sz="2000" i="0" dirty="0">
                <a:solidFill>
                  <a:srgbClr val="0033CC"/>
                </a:solidFill>
                <a:latin typeface="+mn-lt"/>
                <a:cs typeface="Times New Roman"/>
              </a:rPr>
              <a:t> </a:t>
            </a:r>
            <a:r>
              <a:rPr lang="en-US" sz="2000" i="0" dirty="0" err="1">
                <a:solidFill>
                  <a:srgbClr val="0033CC"/>
                </a:solidFill>
                <a:latin typeface="+mn-lt"/>
                <a:cs typeface="Times New Roman"/>
              </a:rPr>
              <a:t>cách</a:t>
            </a:r>
            <a:r>
              <a:rPr lang="en-US" sz="2000" i="0" dirty="0">
                <a:solidFill>
                  <a:srgbClr val="0033CC"/>
                </a:solidFill>
                <a:latin typeface="+mn-lt"/>
                <a:cs typeface="Times New Roman"/>
              </a:rPr>
              <a:t> </a:t>
            </a:r>
            <a:r>
              <a:rPr lang="en-US" sz="2000" i="0" dirty="0" err="1">
                <a:solidFill>
                  <a:srgbClr val="0033CC"/>
                </a:solidFill>
                <a:latin typeface="+mn-lt"/>
                <a:cs typeface="Times New Roman"/>
              </a:rPr>
              <a:t>mạng</a:t>
            </a:r>
            <a:r>
              <a:rPr lang="en-US" sz="2000" i="0" dirty="0">
                <a:solidFill>
                  <a:srgbClr val="0033CC"/>
                </a:solidFill>
                <a:latin typeface="+mn-lt"/>
                <a:cs typeface="Times New Roman"/>
              </a:rPr>
              <a:t> </a:t>
            </a:r>
            <a:r>
              <a:rPr lang="en-US" sz="2000" i="0" dirty="0" err="1">
                <a:solidFill>
                  <a:srgbClr val="0033CC"/>
                </a:solidFill>
                <a:latin typeface="+mn-lt"/>
                <a:cs typeface="Times New Roman"/>
              </a:rPr>
              <a:t>Việt</a:t>
            </a:r>
            <a:r>
              <a:rPr lang="en-US" sz="2000" i="0" dirty="0">
                <a:solidFill>
                  <a:srgbClr val="0033CC"/>
                </a:solidFill>
                <a:latin typeface="+mn-lt"/>
                <a:cs typeface="Times New Roman"/>
              </a:rPr>
              <a:t> Nam</a:t>
            </a:r>
          </a:p>
        </p:txBody>
      </p:sp>
      <p:sp>
        <p:nvSpPr>
          <p:cNvPr id="18" name="Oval 15"/>
          <p:cNvSpPr>
            <a:spLocks noChangeArrowheads="1"/>
          </p:cNvSpPr>
          <p:nvPr/>
        </p:nvSpPr>
        <p:spPr bwMode="gray">
          <a:xfrm>
            <a:off x="2596057" y="3356458"/>
            <a:ext cx="2010182" cy="2680404"/>
          </a:xfrm>
          <a:prstGeom prst="ellipse">
            <a:avLst/>
          </a:prstGeom>
          <a:solidFill>
            <a:srgbClr val="FF0066"/>
          </a:solidFill>
          <a:ln w="9525">
            <a:solidFill>
              <a:srgbClr val="000000"/>
            </a:solidFill>
            <a:round/>
            <a:headEnd/>
            <a:tailEnd/>
          </a:ln>
          <a:effectLst/>
        </p:spPr>
        <p:txBody>
          <a:bodyPr wrap="none" anchor="ctr"/>
          <a:lstStyle/>
          <a:p>
            <a:pPr eaLnBrk="1" hangingPunct="1">
              <a:defRPr/>
            </a:pPr>
            <a:endParaRPr lang="en-US" sz="2000">
              <a:cs typeface="Times New Roman" panose="02020603050405020304" pitchFamily="18" charset="0"/>
            </a:endParaRPr>
          </a:p>
        </p:txBody>
      </p:sp>
      <p:sp>
        <p:nvSpPr>
          <p:cNvPr id="19" name="Text Box 17"/>
          <p:cNvSpPr txBox="1">
            <a:spLocks noChangeArrowheads="1"/>
          </p:cNvSpPr>
          <p:nvPr/>
        </p:nvSpPr>
        <p:spPr bwMode="gray">
          <a:xfrm>
            <a:off x="3035554" y="4139132"/>
            <a:ext cx="1122239" cy="1631216"/>
          </a:xfrm>
          <a:prstGeom prst="rect">
            <a:avLst/>
          </a:prstGeom>
          <a:solidFill>
            <a:srgbClr val="FF0066"/>
          </a:solidFill>
          <a:ln>
            <a:noFill/>
          </a:ln>
          <a:effec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Xây</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dựng</a:t>
            </a:r>
            <a:r>
              <a:rPr lang="en-US" sz="2000" dirty="0">
                <a:solidFill>
                  <a:schemeClr val="bg1"/>
                </a:solidFill>
                <a:latin typeface="+mn-lt"/>
                <a:cs typeface="Times New Roman" panose="02020603050405020304" pitchFamily="18" charset="0"/>
              </a:rPr>
              <a:t> CNXH </a:t>
            </a:r>
            <a:r>
              <a:rPr lang="en-US" sz="2000" dirty="0" err="1">
                <a:solidFill>
                  <a:schemeClr val="bg1"/>
                </a:solidFill>
                <a:latin typeface="+mn-lt"/>
                <a:cs typeface="Times New Roman" panose="02020603050405020304" pitchFamily="18" charset="0"/>
              </a:rPr>
              <a:t>trên</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cả</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nước</a:t>
            </a:r>
            <a:endParaRPr lang="en-US" sz="2000" dirty="0">
              <a:solidFill>
                <a:schemeClr val="bg1"/>
              </a:solidFill>
              <a:latin typeface="+mn-lt"/>
              <a:cs typeface="Times New Roman" panose="02020603050405020304" pitchFamily="18" charset="0"/>
            </a:endParaRPr>
          </a:p>
        </p:txBody>
      </p:sp>
      <p:sp>
        <p:nvSpPr>
          <p:cNvPr id="20" name="Freeform 10"/>
          <p:cNvSpPr>
            <a:spLocks/>
          </p:cNvSpPr>
          <p:nvPr/>
        </p:nvSpPr>
        <p:spPr bwMode="gray">
          <a:xfrm>
            <a:off x="2930361" y="3368339"/>
            <a:ext cx="1345556" cy="844222"/>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000">
              <a:cs typeface="Times New Roman" panose="02020603050405020304" pitchFamily="18" charset="0"/>
            </a:endParaRPr>
          </a:p>
        </p:txBody>
      </p:sp>
      <p:sp>
        <p:nvSpPr>
          <p:cNvPr id="21" name="Freeform 10"/>
          <p:cNvSpPr>
            <a:spLocks/>
          </p:cNvSpPr>
          <p:nvPr/>
        </p:nvSpPr>
        <p:spPr bwMode="gray">
          <a:xfrm>
            <a:off x="5037915" y="3536441"/>
            <a:ext cx="1345556" cy="844222"/>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000">
              <a:cs typeface="Times New Roman" panose="02020603050405020304" pitchFamily="18" charset="0"/>
            </a:endParaRPr>
          </a:p>
        </p:txBody>
      </p:sp>
      <p:sp>
        <p:nvSpPr>
          <p:cNvPr id="22" name="Freeform 10"/>
          <p:cNvSpPr>
            <a:spLocks/>
          </p:cNvSpPr>
          <p:nvPr/>
        </p:nvSpPr>
        <p:spPr bwMode="gray">
          <a:xfrm>
            <a:off x="7129813" y="3611140"/>
            <a:ext cx="1345556" cy="844222"/>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000">
              <a:cs typeface="Times New Roman" panose="02020603050405020304" pitchFamily="18" charset="0"/>
            </a:endParaRPr>
          </a:p>
        </p:txBody>
      </p:sp>
    </p:spTree>
    <p:extLst>
      <p:ext uri="{BB962C8B-B14F-4D97-AF65-F5344CB8AC3E}">
        <p14:creationId xmlns:p14="http://schemas.microsoft.com/office/powerpoint/2010/main" val="307091515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Farmbox"/>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77000" y="3048000"/>
            <a:ext cx="5715000" cy="38100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1"/>
          <p:cNvGrpSpPr>
            <a:grpSpLocks/>
          </p:cNvGrpSpPr>
          <p:nvPr/>
        </p:nvGrpSpPr>
        <p:grpSpPr bwMode="auto">
          <a:xfrm>
            <a:off x="0" y="891332"/>
            <a:ext cx="11990481"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 name="Title 1"/>
          <p:cNvSpPr txBox="1">
            <a:spLocks noChangeArrowheads="1"/>
          </p:cNvSpPr>
          <p:nvPr/>
        </p:nvSpPr>
        <p:spPr>
          <a:xfrm>
            <a:off x="248194" y="283644"/>
            <a:ext cx="8532472" cy="48867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en-US" sz="2600" b="1" dirty="0">
                <a:solidFill>
                  <a:srgbClr val="000000"/>
                </a:solidFill>
                <a:latin typeface="+mn-lt"/>
                <a:cs typeface="Times New Roman" panose="02020603050405020304" pitchFamily="18" charset="0"/>
              </a:rPr>
              <a:t>2. </a:t>
            </a:r>
            <a:r>
              <a:rPr lang="en-US" altLang="en-US" sz="2600" b="1" dirty="0" err="1">
                <a:solidFill>
                  <a:srgbClr val="000000"/>
                </a:solidFill>
                <a:latin typeface="+mn-lt"/>
                <a:cs typeface="Times New Roman" panose="02020603050405020304" pitchFamily="18" charset="0"/>
              </a:rPr>
              <a:t>Đối</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tượng</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và</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chức</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năng</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của</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triết</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học</a:t>
            </a:r>
            <a:r>
              <a:rPr lang="en-US" altLang="en-US" sz="2600" b="1" dirty="0">
                <a:solidFill>
                  <a:srgbClr val="000000"/>
                </a:solidFill>
                <a:latin typeface="+mn-lt"/>
                <a:cs typeface="Times New Roman" panose="02020603050405020304" pitchFamily="18" charset="0"/>
              </a:rPr>
              <a:t> </a:t>
            </a:r>
            <a:r>
              <a:rPr lang="en-US" altLang="en-US" sz="2600" b="1" dirty="0" err="1">
                <a:solidFill>
                  <a:srgbClr val="000000"/>
                </a:solidFill>
                <a:latin typeface="+mn-lt"/>
                <a:cs typeface="Times New Roman" panose="02020603050405020304" pitchFamily="18" charset="0"/>
              </a:rPr>
              <a:t>Mác</a:t>
            </a:r>
            <a:r>
              <a:rPr lang="en-US" altLang="en-US" sz="2600" b="1" dirty="0">
                <a:solidFill>
                  <a:srgbClr val="000000"/>
                </a:solidFill>
                <a:latin typeface="+mn-lt"/>
                <a:cs typeface="Times New Roman" panose="02020603050405020304" pitchFamily="18" charset="0"/>
              </a:rPr>
              <a:t> - </a:t>
            </a:r>
            <a:r>
              <a:rPr lang="en-US" altLang="en-US" sz="2600" b="1" dirty="0" err="1">
                <a:solidFill>
                  <a:srgbClr val="000000"/>
                </a:solidFill>
                <a:latin typeface="+mn-lt"/>
                <a:cs typeface="Times New Roman" panose="02020603050405020304" pitchFamily="18" charset="0"/>
              </a:rPr>
              <a:t>Lênin</a:t>
            </a:r>
            <a:endParaRPr lang="en-US" altLang="en-US" sz="2600" b="1" dirty="0">
              <a:solidFill>
                <a:srgbClr val="000000"/>
              </a:solidFill>
              <a:latin typeface="+mn-lt"/>
              <a:cs typeface="Times New Roman" panose="02020603050405020304" pitchFamily="18" charset="0"/>
            </a:endParaRPr>
          </a:p>
        </p:txBody>
      </p:sp>
      <p:graphicFrame>
        <p:nvGraphicFramePr>
          <p:cNvPr id="7" name="Diagram 6"/>
          <p:cNvGraphicFramePr/>
          <p:nvPr>
            <p:extLst>
              <p:ext uri="{D42A27DB-BD31-4B8C-83A1-F6EECF244321}">
                <p14:modId xmlns:p14="http://schemas.microsoft.com/office/powerpoint/2010/main" val="1370959318"/>
              </p:ext>
            </p:extLst>
          </p:nvPr>
        </p:nvGraphicFramePr>
        <p:xfrm>
          <a:off x="887022" y="1625461"/>
          <a:ext cx="7893644" cy="496855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05151754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descr="Top 50 Hình Nền Pp Đẹp Đơn Giản Mà Đẹp, Hình Nền Powerpoint Đơn Giản Mà Đẹp">
            <a:extLst>
              <a:ext uri="{FF2B5EF4-FFF2-40B4-BE49-F238E27FC236}">
                <a16:creationId xmlns="" xmlns:a16="http://schemas.microsoft.com/office/drawing/2014/main" id="{F7A1406C-6FC4-4F38-9175-0E0B91D009D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solidFill>
            <a:schemeClr val="bg1"/>
          </a:solidFill>
          <a:ln>
            <a:solidFill>
              <a:srgbClr val="FF0066"/>
            </a:solidFill>
          </a:ln>
        </p:spPr>
      </p:pic>
      <p:grpSp>
        <p:nvGrpSpPr>
          <p:cNvPr id="3" name="Group 21"/>
          <p:cNvGrpSpPr>
            <a:grpSpLocks/>
          </p:cNvGrpSpPr>
          <p:nvPr/>
        </p:nvGrpSpPr>
        <p:grpSpPr bwMode="auto">
          <a:xfrm>
            <a:off x="0" y="1003024"/>
            <a:ext cx="12041746" cy="45719"/>
            <a:chOff x="240" y="543"/>
            <a:chExt cx="5298" cy="33"/>
          </a:xfrm>
        </p:grpSpPr>
        <p:sp>
          <p:nvSpPr>
            <p:cNvPr id="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Arial" panose="020B0604020202020204" pitchFamily="34" charset="0"/>
                <a:cs typeface="Arial" panose="020B0604020202020204" pitchFamily="34" charset="0"/>
              </a:endParaRPr>
            </a:p>
          </p:txBody>
        </p:sp>
        <p:sp>
          <p:nvSpPr>
            <p:cNvPr id="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400">
                <a:latin typeface="Arial" panose="020B0604020202020204" pitchFamily="34" charset="0"/>
                <a:cs typeface="Arial" panose="020B0604020202020204" pitchFamily="34" charset="0"/>
              </a:endParaRPr>
            </a:p>
          </p:txBody>
        </p:sp>
      </p:grpSp>
      <p:sp>
        <p:nvSpPr>
          <p:cNvPr id="6" name="Title 1"/>
          <p:cNvSpPr txBox="1">
            <a:spLocks noChangeArrowheads="1"/>
          </p:cNvSpPr>
          <p:nvPr/>
        </p:nvSpPr>
        <p:spPr>
          <a:xfrm>
            <a:off x="-114300" y="375267"/>
            <a:ext cx="8568952" cy="48867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en-US" sz="2400" b="1" dirty="0">
                <a:solidFill>
                  <a:srgbClr val="008000"/>
                </a:solidFill>
                <a:latin typeface="Arial" panose="020B0604020202020204" pitchFamily="34" charset="0"/>
                <a:cs typeface="Arial" panose="020B0604020202020204" pitchFamily="34" charset="0"/>
              </a:rPr>
              <a:t>2. </a:t>
            </a:r>
            <a:r>
              <a:rPr lang="en-US" altLang="en-US" sz="2400" b="1" dirty="0" err="1">
                <a:solidFill>
                  <a:srgbClr val="008000"/>
                </a:solidFill>
                <a:latin typeface="Arial" panose="020B0604020202020204" pitchFamily="34" charset="0"/>
                <a:cs typeface="Arial" panose="020B0604020202020204" pitchFamily="34" charset="0"/>
              </a:rPr>
              <a:t>Đối</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tượng</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và</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chức</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năng</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của</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triết</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học</a:t>
            </a:r>
            <a:r>
              <a:rPr lang="en-US" altLang="en-US" sz="2400" b="1" dirty="0">
                <a:solidFill>
                  <a:srgbClr val="008000"/>
                </a:solidFill>
                <a:latin typeface="Arial" panose="020B0604020202020204" pitchFamily="34" charset="0"/>
                <a:cs typeface="Arial" panose="020B0604020202020204" pitchFamily="34" charset="0"/>
              </a:rPr>
              <a:t> </a:t>
            </a:r>
            <a:r>
              <a:rPr lang="en-US" altLang="en-US" sz="2400" b="1" dirty="0" err="1">
                <a:solidFill>
                  <a:srgbClr val="008000"/>
                </a:solidFill>
                <a:latin typeface="Arial" panose="020B0604020202020204" pitchFamily="34" charset="0"/>
                <a:cs typeface="Arial" panose="020B0604020202020204" pitchFamily="34" charset="0"/>
              </a:rPr>
              <a:t>Mác</a:t>
            </a:r>
            <a:r>
              <a:rPr lang="en-US" altLang="en-US" sz="2400" b="1" dirty="0">
                <a:solidFill>
                  <a:srgbClr val="008000"/>
                </a:solidFill>
                <a:latin typeface="Arial" panose="020B0604020202020204" pitchFamily="34" charset="0"/>
                <a:cs typeface="Arial" panose="020B0604020202020204" pitchFamily="34" charset="0"/>
              </a:rPr>
              <a:t> - </a:t>
            </a:r>
            <a:r>
              <a:rPr lang="en-US" altLang="en-US" sz="2400" b="1" dirty="0" err="1">
                <a:solidFill>
                  <a:srgbClr val="008000"/>
                </a:solidFill>
                <a:latin typeface="Arial" panose="020B0604020202020204" pitchFamily="34" charset="0"/>
                <a:cs typeface="Arial" panose="020B0604020202020204" pitchFamily="34" charset="0"/>
              </a:rPr>
              <a:t>Lênin</a:t>
            </a:r>
            <a:endParaRPr lang="en-US" altLang="en-US" sz="2400" b="1" dirty="0">
              <a:solidFill>
                <a:srgbClr val="008000"/>
              </a:solidFill>
              <a:latin typeface="Arial" panose="020B0604020202020204" pitchFamily="34" charset="0"/>
              <a:cs typeface="Arial" panose="020B0604020202020204" pitchFamily="34" charset="0"/>
            </a:endParaRPr>
          </a:p>
        </p:txBody>
      </p:sp>
      <p:sp>
        <p:nvSpPr>
          <p:cNvPr id="7" name="Title 1"/>
          <p:cNvSpPr txBox="1">
            <a:spLocks noChangeArrowheads="1"/>
          </p:cNvSpPr>
          <p:nvPr/>
        </p:nvSpPr>
        <p:spPr bwMode="black">
          <a:xfrm>
            <a:off x="1208143" y="1352576"/>
            <a:ext cx="8136904" cy="5840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l"/>
            <a:r>
              <a:rPr lang="en-US" altLang="en-US" sz="2400" i="0" dirty="0">
                <a:solidFill>
                  <a:srgbClr val="000000"/>
                </a:solidFill>
                <a:latin typeface="Arial" panose="020B0604020202020204" pitchFamily="34" charset="0"/>
                <a:cs typeface="Arial" panose="020B0604020202020204" pitchFamily="34" charset="0"/>
              </a:rPr>
              <a:t>a. </a:t>
            </a:r>
            <a:r>
              <a:rPr lang="en-US" altLang="en-US" sz="2400" i="0" dirty="0" err="1">
                <a:solidFill>
                  <a:srgbClr val="000000"/>
                </a:solidFill>
                <a:latin typeface="Arial" panose="020B0604020202020204" pitchFamily="34" charset="0"/>
                <a:cs typeface="Arial" panose="020B0604020202020204" pitchFamily="34" charset="0"/>
              </a:rPr>
              <a:t>Khái</a:t>
            </a:r>
            <a:r>
              <a:rPr lang="en-US" altLang="en-US" sz="2400" i="0" dirty="0">
                <a:solidFill>
                  <a:srgbClr val="000000"/>
                </a:solidFill>
                <a:latin typeface="Arial" panose="020B0604020202020204" pitchFamily="34" charset="0"/>
                <a:cs typeface="Arial" panose="020B0604020202020204" pitchFamily="34" charset="0"/>
              </a:rPr>
              <a:t> </a:t>
            </a:r>
            <a:r>
              <a:rPr lang="en-US" altLang="en-US" sz="2400" i="0" dirty="0" err="1">
                <a:solidFill>
                  <a:srgbClr val="000000"/>
                </a:solidFill>
                <a:latin typeface="Arial" panose="020B0604020202020204" pitchFamily="34" charset="0"/>
                <a:cs typeface="Arial" panose="020B0604020202020204" pitchFamily="34" charset="0"/>
              </a:rPr>
              <a:t>niệm</a:t>
            </a:r>
            <a:r>
              <a:rPr lang="en-US" altLang="en-US" sz="2400" i="0" dirty="0">
                <a:solidFill>
                  <a:srgbClr val="000000"/>
                </a:solidFill>
                <a:latin typeface="Arial" panose="020B0604020202020204" pitchFamily="34" charset="0"/>
                <a:cs typeface="Arial" panose="020B0604020202020204" pitchFamily="34" charset="0"/>
              </a:rPr>
              <a:t> </a:t>
            </a:r>
            <a:r>
              <a:rPr lang="en-US" altLang="en-US" sz="2400" i="0" dirty="0" err="1">
                <a:solidFill>
                  <a:srgbClr val="000000"/>
                </a:solidFill>
                <a:latin typeface="Arial" panose="020B0604020202020204" pitchFamily="34" charset="0"/>
                <a:cs typeface="Arial" panose="020B0604020202020204" pitchFamily="34" charset="0"/>
              </a:rPr>
              <a:t>triết</a:t>
            </a:r>
            <a:r>
              <a:rPr lang="en-US" altLang="en-US" sz="2400" i="0" dirty="0">
                <a:solidFill>
                  <a:srgbClr val="000000"/>
                </a:solidFill>
                <a:latin typeface="Arial" panose="020B0604020202020204" pitchFamily="34" charset="0"/>
                <a:cs typeface="Arial" panose="020B0604020202020204" pitchFamily="34" charset="0"/>
              </a:rPr>
              <a:t> học </a:t>
            </a:r>
            <a:r>
              <a:rPr lang="en-US" altLang="en-US" sz="2400" i="0" dirty="0" err="1">
                <a:solidFill>
                  <a:srgbClr val="000000"/>
                </a:solidFill>
                <a:latin typeface="Arial" panose="020B0604020202020204" pitchFamily="34" charset="0"/>
                <a:cs typeface="Arial" panose="020B0604020202020204" pitchFamily="34" charset="0"/>
              </a:rPr>
              <a:t>Mác</a:t>
            </a:r>
            <a:r>
              <a:rPr lang="en-US" altLang="en-US" sz="2400" i="0" dirty="0">
                <a:solidFill>
                  <a:srgbClr val="000000"/>
                </a:solidFill>
                <a:latin typeface="Arial" panose="020B0604020202020204" pitchFamily="34" charset="0"/>
                <a:cs typeface="Arial" panose="020B0604020202020204" pitchFamily="34" charset="0"/>
              </a:rPr>
              <a:t> - </a:t>
            </a:r>
            <a:r>
              <a:rPr lang="en-US" altLang="en-US" sz="2400" i="0" dirty="0" err="1">
                <a:solidFill>
                  <a:srgbClr val="000000"/>
                </a:solidFill>
                <a:latin typeface="Arial" panose="020B0604020202020204" pitchFamily="34" charset="0"/>
                <a:cs typeface="Arial" panose="020B0604020202020204" pitchFamily="34" charset="0"/>
              </a:rPr>
              <a:t>Lênin</a:t>
            </a:r>
            <a:endParaRPr lang="en-US" altLang="en-US" sz="2400" i="0" dirty="0">
              <a:solidFill>
                <a:srgbClr val="000000"/>
              </a:solidFill>
              <a:latin typeface="Arial" panose="020B0604020202020204" pitchFamily="34" charset="0"/>
              <a:cs typeface="Arial" panose="020B0604020202020204" pitchFamily="34" charset="0"/>
            </a:endParaRPr>
          </a:p>
        </p:txBody>
      </p:sp>
      <p:sp>
        <p:nvSpPr>
          <p:cNvPr id="8" name="Block Arc 7"/>
          <p:cNvSpPr/>
          <p:nvPr/>
        </p:nvSpPr>
        <p:spPr>
          <a:xfrm>
            <a:off x="335360" y="1982364"/>
            <a:ext cx="4766274" cy="4398963"/>
          </a:xfrm>
          <a:prstGeom prst="blockArc">
            <a:avLst>
              <a:gd name="adj1" fmla="val 17527788"/>
              <a:gd name="adj2" fmla="val 4119114"/>
              <a:gd name="adj3" fmla="val 5750"/>
            </a:avLst>
          </a:prstGeom>
          <a:scene3d>
            <a:camera prst="orthographicFront"/>
            <a:lightRig rig="flat" dir="t"/>
          </a:scene3d>
          <a:sp3d prstMaterial="plastic">
            <a:bevelT w="120900" h="88900"/>
            <a:bevelB w="88900" h="31750" prst="angle"/>
          </a:sp3d>
        </p:spPr>
        <p:style>
          <a:lnRef idx="0">
            <a:schemeClr val="lt1">
              <a:hueOff val="0"/>
              <a:satOff val="0"/>
              <a:lumOff val="0"/>
              <a:alphaOff val="0"/>
            </a:schemeClr>
          </a:lnRef>
          <a:fillRef idx="3">
            <a:schemeClr val="accent3">
              <a:hueOff val="342892"/>
              <a:satOff val="20210"/>
              <a:lumOff val="-9804"/>
              <a:alphaOff val="0"/>
            </a:schemeClr>
          </a:fillRef>
          <a:effectRef idx="2">
            <a:schemeClr val="accent3">
              <a:hueOff val="342892"/>
              <a:satOff val="20210"/>
              <a:lumOff val="-9804"/>
              <a:alphaOff val="0"/>
            </a:schemeClr>
          </a:effectRef>
          <a:fontRef idx="minor">
            <a:schemeClr val="lt1"/>
          </a:fontRef>
        </p:style>
      </p:sp>
      <p:sp>
        <p:nvSpPr>
          <p:cNvPr id="9" name="Freeform 8"/>
          <p:cNvSpPr/>
          <p:nvPr/>
        </p:nvSpPr>
        <p:spPr>
          <a:xfrm>
            <a:off x="2342881" y="3093328"/>
            <a:ext cx="2364416" cy="2364533"/>
          </a:xfrm>
          <a:custGeom>
            <a:avLst/>
            <a:gdLst>
              <a:gd name="connsiteX0" fmla="*/ 0 w 2364416"/>
              <a:gd name="connsiteY0" fmla="*/ 1182267 h 2364533"/>
              <a:gd name="connsiteX1" fmla="*/ 1182208 w 2364416"/>
              <a:gd name="connsiteY1" fmla="*/ 0 h 2364533"/>
              <a:gd name="connsiteX2" fmla="*/ 2364416 w 2364416"/>
              <a:gd name="connsiteY2" fmla="*/ 1182267 h 2364533"/>
              <a:gd name="connsiteX3" fmla="*/ 1182208 w 2364416"/>
              <a:gd name="connsiteY3" fmla="*/ 2364534 h 2364533"/>
              <a:gd name="connsiteX4" fmla="*/ 0 w 2364416"/>
              <a:gd name="connsiteY4" fmla="*/ 1182267 h 2364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416" h="2364533">
                <a:moveTo>
                  <a:pt x="0" y="1182267"/>
                </a:moveTo>
                <a:cubicBezTo>
                  <a:pt x="0" y="529319"/>
                  <a:pt x="529293" y="0"/>
                  <a:pt x="1182208" y="0"/>
                </a:cubicBezTo>
                <a:cubicBezTo>
                  <a:pt x="1835123" y="0"/>
                  <a:pt x="2364416" y="529319"/>
                  <a:pt x="2364416" y="1182267"/>
                </a:cubicBezTo>
                <a:cubicBezTo>
                  <a:pt x="2364416" y="1835215"/>
                  <a:pt x="1835123" y="2364534"/>
                  <a:pt x="1182208" y="2364534"/>
                </a:cubicBezTo>
                <a:cubicBezTo>
                  <a:pt x="529293" y="2364534"/>
                  <a:pt x="0" y="1835215"/>
                  <a:pt x="0" y="1182267"/>
                </a:cubicBezTo>
                <a:close/>
              </a:path>
            </a:pathLst>
          </a:custGeom>
          <a:solidFill>
            <a:srgbClr val="0033CC"/>
          </a:solidFill>
          <a:scene3d>
            <a:camera prst="orthographicFront"/>
            <a:lightRig rig="flat" dir="t"/>
          </a:scene3d>
          <a:sp3d prstMaterial="plastic">
            <a:bevelT w="120900" h="88900"/>
            <a:bevelB w="88900" h="31750" prst="angle"/>
          </a:sp3d>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txBody>
          <a:bodyPr lIns="397061" tIns="397078" rIns="397061" bIns="397078" anchor="ctr"/>
          <a:lstStyle>
            <a:lvl1pPr defTabSz="1778000">
              <a:defRPr>
                <a:solidFill>
                  <a:schemeClr val="tx1"/>
                </a:solidFill>
                <a:latin typeface="Calibri" charset="0"/>
                <a:ea typeface="ＭＳ Ｐゴシック" charset="0"/>
                <a:cs typeface="Arial" charset="0"/>
              </a:defRPr>
            </a:lvl1pPr>
            <a:lvl2pPr marL="742950" indent="-285750" defTabSz="1778000">
              <a:defRPr>
                <a:solidFill>
                  <a:schemeClr val="tx1"/>
                </a:solidFill>
                <a:latin typeface="Calibri" charset="0"/>
                <a:ea typeface="Arial" charset="0"/>
                <a:cs typeface="Arial" charset="0"/>
              </a:defRPr>
            </a:lvl2pPr>
            <a:lvl3pPr marL="1143000" indent="-228600" defTabSz="1778000">
              <a:defRPr>
                <a:solidFill>
                  <a:schemeClr val="tx1"/>
                </a:solidFill>
                <a:latin typeface="Calibri" charset="0"/>
                <a:ea typeface="Arial" charset="0"/>
                <a:cs typeface="Arial" charset="0"/>
              </a:defRPr>
            </a:lvl3pPr>
            <a:lvl4pPr marL="1600200" indent="-228600" defTabSz="1778000">
              <a:defRPr>
                <a:solidFill>
                  <a:schemeClr val="tx1"/>
                </a:solidFill>
                <a:latin typeface="Calibri" charset="0"/>
                <a:ea typeface="Arial" charset="0"/>
                <a:cs typeface="Arial" charset="0"/>
              </a:defRPr>
            </a:lvl4pPr>
            <a:lvl5pPr marL="2057400" indent="-228600" defTabSz="1778000">
              <a:defRPr>
                <a:solidFill>
                  <a:schemeClr val="tx1"/>
                </a:solidFill>
                <a:latin typeface="Calibri" charset="0"/>
                <a:ea typeface="Arial" charset="0"/>
                <a:cs typeface="Arial" charset="0"/>
              </a:defRPr>
            </a:lvl5pPr>
            <a:lvl6pPr marL="2514600" indent="-228600" defTabSz="1778000" eaLnBrk="0" fontAlgn="base" hangingPunct="0">
              <a:spcBef>
                <a:spcPct val="0"/>
              </a:spcBef>
              <a:spcAft>
                <a:spcPct val="0"/>
              </a:spcAft>
              <a:defRPr>
                <a:solidFill>
                  <a:schemeClr val="tx1"/>
                </a:solidFill>
                <a:latin typeface="Calibri" charset="0"/>
                <a:ea typeface="Arial" charset="0"/>
                <a:cs typeface="Arial" charset="0"/>
              </a:defRPr>
            </a:lvl6pPr>
            <a:lvl7pPr marL="2971800" indent="-228600" defTabSz="1778000" eaLnBrk="0" fontAlgn="base" hangingPunct="0">
              <a:spcBef>
                <a:spcPct val="0"/>
              </a:spcBef>
              <a:spcAft>
                <a:spcPct val="0"/>
              </a:spcAft>
              <a:defRPr>
                <a:solidFill>
                  <a:schemeClr val="tx1"/>
                </a:solidFill>
                <a:latin typeface="Calibri" charset="0"/>
                <a:ea typeface="Arial" charset="0"/>
                <a:cs typeface="Arial" charset="0"/>
              </a:defRPr>
            </a:lvl7pPr>
            <a:lvl8pPr marL="3429000" indent="-228600" defTabSz="1778000" eaLnBrk="0" fontAlgn="base" hangingPunct="0">
              <a:spcBef>
                <a:spcPct val="0"/>
              </a:spcBef>
              <a:spcAft>
                <a:spcPct val="0"/>
              </a:spcAft>
              <a:defRPr>
                <a:solidFill>
                  <a:schemeClr val="tx1"/>
                </a:solidFill>
                <a:latin typeface="Calibri" charset="0"/>
                <a:ea typeface="Arial" charset="0"/>
                <a:cs typeface="Arial" charset="0"/>
              </a:defRPr>
            </a:lvl8pPr>
            <a:lvl9pPr marL="3886200" indent="-228600" defTabSz="1778000" eaLnBrk="0" fontAlgn="base" hangingPunct="0">
              <a:spcBef>
                <a:spcPct val="0"/>
              </a:spcBef>
              <a:spcAft>
                <a:spcPct val="0"/>
              </a:spcAft>
              <a:defRPr>
                <a:solidFill>
                  <a:schemeClr val="tx1"/>
                </a:solidFill>
                <a:latin typeface="Calibri" charset="0"/>
                <a:ea typeface="Arial" charset="0"/>
                <a:cs typeface="Arial" charset="0"/>
              </a:defRPr>
            </a:lvl9pPr>
          </a:lstStyle>
          <a:p>
            <a:pPr algn="ctr" eaLnBrk="1" hangingPunct="1">
              <a:lnSpc>
                <a:spcPct val="90000"/>
              </a:lnSpc>
              <a:spcAft>
                <a:spcPct val="35000"/>
              </a:spcAft>
              <a:defRPr/>
            </a:pPr>
            <a:r>
              <a:rPr lang="en-US" sz="2400" b="1" dirty="0" err="1">
                <a:solidFill>
                  <a:schemeClr val="bg1"/>
                </a:solidFill>
                <a:latin typeface="Arial" panose="020B0604020202020204" pitchFamily="34" charset="0"/>
                <a:cs typeface="Arial" panose="020B0604020202020204" pitchFamily="34" charset="0"/>
              </a:rPr>
              <a:t>Triết</a:t>
            </a:r>
            <a:r>
              <a:rPr lang="en-US" sz="2400" b="1" dirty="0">
                <a:solidFill>
                  <a:schemeClr val="bg1"/>
                </a:solidFill>
                <a:latin typeface="Arial" panose="020B0604020202020204" pitchFamily="34" charset="0"/>
                <a:cs typeface="Arial" panose="020B0604020202020204" pitchFamily="34" charset="0"/>
              </a:rPr>
              <a:t> học </a:t>
            </a:r>
            <a:r>
              <a:rPr lang="en-US" sz="2400" b="1" dirty="0" err="1">
                <a:solidFill>
                  <a:schemeClr val="bg1"/>
                </a:solidFill>
                <a:latin typeface="Arial" panose="020B0604020202020204" pitchFamily="34" charset="0"/>
                <a:cs typeface="Arial" panose="020B0604020202020204" pitchFamily="34" charset="0"/>
              </a:rPr>
              <a:t>Mác</a:t>
            </a:r>
            <a:r>
              <a:rPr lang="en-US" sz="2400" b="1" dirty="0">
                <a:solidFill>
                  <a:schemeClr val="bg1"/>
                </a:solidFill>
                <a:latin typeface="Arial" panose="020B0604020202020204" pitchFamily="34" charset="0"/>
                <a:cs typeface="Arial" panose="020B0604020202020204" pitchFamily="34" charset="0"/>
              </a:rPr>
              <a:t>- </a:t>
            </a:r>
            <a:r>
              <a:rPr lang="en-US" sz="2400" b="1" dirty="0" err="1">
                <a:solidFill>
                  <a:schemeClr val="bg1"/>
                </a:solidFill>
                <a:latin typeface="Arial" panose="020B0604020202020204" pitchFamily="34" charset="0"/>
                <a:cs typeface="Arial" panose="020B0604020202020204" pitchFamily="34" charset="0"/>
              </a:rPr>
              <a:t>Lênin</a:t>
            </a:r>
            <a:endParaRPr lang="en-US" sz="2400" b="1" dirty="0">
              <a:solidFill>
                <a:schemeClr val="bg1"/>
              </a:solidFill>
              <a:latin typeface="Arial" panose="020B0604020202020204" pitchFamily="34" charset="0"/>
              <a:cs typeface="Arial" panose="020B0604020202020204" pitchFamily="34" charset="0"/>
            </a:endParaRPr>
          </a:p>
        </p:txBody>
      </p:sp>
      <p:sp>
        <p:nvSpPr>
          <p:cNvPr id="10" name="Oval 9"/>
          <p:cNvSpPr/>
          <p:nvPr/>
        </p:nvSpPr>
        <p:spPr>
          <a:xfrm>
            <a:off x="3970505" y="1936647"/>
            <a:ext cx="1418842" cy="1418842"/>
          </a:xfrm>
          <a:prstGeom prst="ellipse">
            <a:avLst/>
          </a:prstGeom>
          <a:blipFill>
            <a:blip r:embed="rId3" cstate="email">
              <a:extLst>
                <a:ext uri="{28A0092B-C50C-407E-A947-70E740481C1C}">
                  <a14:useLocalDpi xmlns:a14="http://schemas.microsoft.com/office/drawing/2010/main" val="0"/>
                </a:ext>
              </a:extLst>
            </a:blip>
            <a:srcRect/>
            <a:stretch>
              <a:fillRect t="-15000" b="-15000"/>
            </a:stretch>
          </a:blipFill>
        </p:spPr>
        <p:style>
          <a:lnRef idx="0">
            <a:schemeClr val="lt1">
              <a:hueOff val="0"/>
              <a:satOff val="0"/>
              <a:lumOff val="0"/>
              <a:alphaOff val="0"/>
            </a:schemeClr>
          </a:lnRef>
          <a:fillRef idx="1">
            <a:scrgbClr r="0" g="0" b="0"/>
          </a:fillRef>
          <a:effectRef idx="2">
            <a:schemeClr val="accent1">
              <a:tint val="50000"/>
              <a:hueOff val="0"/>
              <a:satOff val="0"/>
              <a:lumOff val="0"/>
              <a:alphaOff val="0"/>
            </a:schemeClr>
          </a:effectRef>
          <a:fontRef idx="minor">
            <a:schemeClr val="lt1">
              <a:hueOff val="0"/>
              <a:satOff val="0"/>
              <a:lumOff val="0"/>
              <a:alphaOff val="0"/>
            </a:schemeClr>
          </a:fontRef>
        </p:style>
      </p:sp>
      <p:sp>
        <p:nvSpPr>
          <p:cNvPr id="11" name="Oval 10"/>
          <p:cNvSpPr/>
          <p:nvPr/>
        </p:nvSpPr>
        <p:spPr>
          <a:xfrm>
            <a:off x="4567174" y="3512555"/>
            <a:ext cx="1418842" cy="1604693"/>
          </a:xfrm>
          <a:prstGeom prst="ellipse">
            <a:avLst/>
          </a:prstGeom>
          <a:blipFill>
            <a:blip r:embed="rId4" cstate="email">
              <a:extLst>
                <a:ext uri="{28A0092B-C50C-407E-A947-70E740481C1C}">
                  <a14:useLocalDpi xmlns:a14="http://schemas.microsoft.com/office/drawing/2010/main" val="0"/>
                </a:ext>
              </a:extLst>
            </a:blip>
            <a:srcRect/>
            <a:stretch>
              <a:fillRect t="-16000" b="-16000"/>
            </a:stretch>
          </a:blipFill>
        </p:spPr>
        <p:style>
          <a:lnRef idx="0">
            <a:schemeClr val="lt1">
              <a:hueOff val="0"/>
              <a:satOff val="0"/>
              <a:lumOff val="0"/>
              <a:alphaOff val="0"/>
            </a:schemeClr>
          </a:lnRef>
          <a:fillRef idx="1">
            <a:scrgbClr r="0" g="0" b="0"/>
          </a:fillRef>
          <a:effectRef idx="2">
            <a:schemeClr val="accent1">
              <a:tint val="50000"/>
              <a:hueOff val="0"/>
              <a:satOff val="0"/>
              <a:lumOff val="0"/>
              <a:alphaOff val="0"/>
            </a:schemeClr>
          </a:effectRef>
          <a:fontRef idx="minor">
            <a:schemeClr val="lt1">
              <a:hueOff val="0"/>
              <a:satOff val="0"/>
              <a:lumOff val="0"/>
              <a:alphaOff val="0"/>
            </a:schemeClr>
          </a:fontRef>
        </p:style>
      </p:sp>
      <p:sp>
        <p:nvSpPr>
          <p:cNvPr id="12" name="Oval 11"/>
          <p:cNvSpPr/>
          <p:nvPr/>
        </p:nvSpPr>
        <p:spPr>
          <a:xfrm>
            <a:off x="3682792" y="5039867"/>
            <a:ext cx="1418842" cy="1418842"/>
          </a:xfrm>
          <a:prstGeom prst="ellipse">
            <a:avLst/>
          </a:prstGeom>
          <a:blipFill>
            <a:blip r:embed="rId5" cstate="email">
              <a:extLst>
                <a:ext uri="{28A0092B-C50C-407E-A947-70E740481C1C}">
                  <a14:useLocalDpi xmlns:a14="http://schemas.microsoft.com/office/drawing/2010/main" val="0"/>
                </a:ext>
              </a:extLst>
            </a:blip>
            <a:srcRect/>
            <a:stretch>
              <a:fillRect l="-25000" r="-25000"/>
            </a:stretch>
          </a:blipFill>
        </p:spPr>
        <p:style>
          <a:lnRef idx="0">
            <a:schemeClr val="lt1">
              <a:hueOff val="0"/>
              <a:satOff val="0"/>
              <a:lumOff val="0"/>
              <a:alphaOff val="0"/>
            </a:schemeClr>
          </a:lnRef>
          <a:fillRef idx="1">
            <a:scrgbClr r="0" g="0" b="0"/>
          </a:fillRef>
          <a:effectRef idx="2">
            <a:schemeClr val="accent1">
              <a:tint val="50000"/>
              <a:hueOff val="0"/>
              <a:satOff val="0"/>
              <a:lumOff val="0"/>
              <a:alphaOff val="0"/>
            </a:schemeClr>
          </a:effectRef>
          <a:fontRef idx="minor">
            <a:schemeClr val="lt1">
              <a:hueOff val="0"/>
              <a:satOff val="0"/>
              <a:lumOff val="0"/>
              <a:alphaOff val="0"/>
            </a:schemeClr>
          </a:fontRef>
        </p:style>
      </p:sp>
      <p:sp>
        <p:nvSpPr>
          <p:cNvPr id="2" name="Horizontal Scroll 1"/>
          <p:cNvSpPr/>
          <p:nvPr/>
        </p:nvSpPr>
        <p:spPr>
          <a:xfrm>
            <a:off x="6401651" y="2358800"/>
            <a:ext cx="5307749" cy="3838799"/>
          </a:xfrm>
          <a:prstGeom prst="horizontalScroll">
            <a:avLst/>
          </a:prstGeom>
          <a:solidFill>
            <a:schemeClr val="bg1"/>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6823164" y="3292422"/>
            <a:ext cx="4773443" cy="1938992"/>
          </a:xfrm>
          <a:prstGeom prst="rect">
            <a:avLst/>
          </a:prstGeom>
        </p:spPr>
        <p:txBody>
          <a:bodyPr wrap="square">
            <a:spAutoFit/>
          </a:bodyPr>
          <a:lstStyle/>
          <a:p>
            <a:pPr lvl="0" algn="ctr"/>
            <a:r>
              <a:rPr lang="en-US" sz="2000" dirty="0" err="1">
                <a:solidFill>
                  <a:srgbClr val="000099"/>
                </a:solidFill>
                <a:latin typeface="Arial" panose="020B0604020202020204" pitchFamily="34" charset="0"/>
                <a:cs typeface="Arial" panose="020B0604020202020204" pitchFamily="34" charset="0"/>
              </a:rPr>
              <a:t>Là</a:t>
            </a:r>
            <a:r>
              <a:rPr lang="en-US" sz="2000" dirty="0">
                <a:solidFill>
                  <a:srgbClr val="000099"/>
                </a:solidFill>
                <a:latin typeface="Arial" panose="020B0604020202020204" pitchFamily="34" charset="0"/>
                <a:cs typeface="Arial" panose="020B0604020202020204" pitchFamily="34" charset="0"/>
              </a:rPr>
              <a:t> </a:t>
            </a:r>
            <a:r>
              <a:rPr lang="en-US" sz="2000" b="1" u="sng" dirty="0" err="1">
                <a:solidFill>
                  <a:srgbClr val="CC0066"/>
                </a:solidFill>
                <a:latin typeface="Arial" panose="020B0604020202020204" pitchFamily="34" charset="0"/>
                <a:cs typeface="Arial" panose="020B0604020202020204" pitchFamily="34" charset="0"/>
              </a:rPr>
              <a:t>hệ</a:t>
            </a:r>
            <a:r>
              <a:rPr lang="en-US" sz="2000" b="1" u="sng" dirty="0">
                <a:solidFill>
                  <a:srgbClr val="CC0066"/>
                </a:solidFill>
                <a:latin typeface="Arial" panose="020B0604020202020204" pitchFamily="34" charset="0"/>
                <a:cs typeface="Arial" panose="020B0604020202020204" pitchFamily="34" charset="0"/>
              </a:rPr>
              <a:t> </a:t>
            </a:r>
            <a:r>
              <a:rPr lang="en-US" sz="2000" b="1" u="sng" dirty="0" err="1">
                <a:solidFill>
                  <a:srgbClr val="CC0066"/>
                </a:solidFill>
                <a:latin typeface="Arial" panose="020B0604020202020204" pitchFamily="34" charset="0"/>
                <a:cs typeface="Arial" panose="020B0604020202020204" pitchFamily="34" charset="0"/>
              </a:rPr>
              <a:t>thống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quan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điểm</a:t>
            </a:r>
            <a:r>
              <a:rPr lang="en-US" sz="2000" dirty="0">
                <a:solidFill>
                  <a:srgbClr val="000099"/>
                </a:solidFill>
                <a:latin typeface="Arial" panose="020B0604020202020204" pitchFamily="34" charset="0"/>
                <a:cs typeface="Arial" panose="020B0604020202020204" pitchFamily="34" charset="0"/>
              </a:rPr>
              <a:t> </a:t>
            </a:r>
            <a:r>
              <a:rPr lang="en-US" sz="2000" b="1" u="sng" dirty="0" err="1">
                <a:solidFill>
                  <a:srgbClr val="FF0000"/>
                </a:solidFill>
                <a:latin typeface="Arial" panose="020B0604020202020204" pitchFamily="34" charset="0"/>
                <a:cs typeface="Arial" panose="020B0604020202020204" pitchFamily="34" charset="0"/>
              </a:rPr>
              <a:t>duy</a:t>
            </a:r>
            <a:r>
              <a:rPr lang="en-US" sz="2000" b="1" u="sng" dirty="0">
                <a:solidFill>
                  <a:srgbClr val="FF0000"/>
                </a:solidFill>
                <a:latin typeface="Arial" panose="020B0604020202020204" pitchFamily="34" charset="0"/>
                <a:cs typeface="Arial" panose="020B0604020202020204" pitchFamily="34" charset="0"/>
              </a:rPr>
              <a:t> </a:t>
            </a:r>
            <a:r>
              <a:rPr lang="en-US" sz="2000" b="1" u="sng" dirty="0" err="1">
                <a:solidFill>
                  <a:srgbClr val="FF0000"/>
                </a:solidFill>
                <a:latin typeface="Arial" panose="020B0604020202020204" pitchFamily="34" charset="0"/>
                <a:cs typeface="Arial" panose="020B0604020202020204" pitchFamily="34" charset="0"/>
              </a:rPr>
              <a:t>vật</a:t>
            </a:r>
            <a:r>
              <a:rPr lang="en-US" sz="2000" b="1" u="sng" dirty="0">
                <a:solidFill>
                  <a:srgbClr val="FF0000"/>
                </a:solidFill>
                <a:latin typeface="Arial" panose="020B0604020202020204" pitchFamily="34" charset="0"/>
                <a:cs typeface="Arial" panose="020B0604020202020204" pitchFamily="34" charset="0"/>
              </a:rPr>
              <a:t> </a:t>
            </a:r>
            <a:r>
              <a:rPr lang="en-US" sz="2000" b="1" u="sng" dirty="0" err="1">
                <a:solidFill>
                  <a:srgbClr val="FF0000"/>
                </a:solidFill>
                <a:latin typeface="Arial" panose="020B0604020202020204" pitchFamily="34" charset="0"/>
                <a:cs typeface="Arial" panose="020B0604020202020204" pitchFamily="34" charset="0"/>
              </a:rPr>
              <a:t>biện</a:t>
            </a:r>
            <a:r>
              <a:rPr lang="en-US" sz="2000" b="1" u="sng" dirty="0">
                <a:solidFill>
                  <a:srgbClr val="FF0000"/>
                </a:solidFill>
                <a:latin typeface="Arial" panose="020B0604020202020204" pitchFamily="34" charset="0"/>
                <a:cs typeface="Arial" panose="020B0604020202020204" pitchFamily="34" charset="0"/>
              </a:rPr>
              <a:t> </a:t>
            </a:r>
            <a:r>
              <a:rPr lang="en-US" sz="2000" b="1" u="sng" dirty="0" err="1">
                <a:solidFill>
                  <a:srgbClr val="FF0000"/>
                </a:solidFill>
                <a:latin typeface="Arial" panose="020B0604020202020204" pitchFamily="34" charset="0"/>
                <a:cs typeface="Arial" panose="020B0604020202020204" pitchFamily="34" charset="0"/>
              </a:rPr>
              <a:t>chứng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về</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tự</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nhiên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xã</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hội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và</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tư</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duy</a:t>
            </a:r>
            <a:r>
              <a:rPr lang="en-US" sz="2000" dirty="0">
                <a:solidFill>
                  <a:srgbClr val="000099"/>
                </a:solidFill>
                <a:latin typeface="Arial" panose="020B0604020202020204" pitchFamily="34" charset="0"/>
                <a:cs typeface="Arial" panose="020B0604020202020204" pitchFamily="34" charset="0"/>
              </a:rPr>
              <a:t>. </a:t>
            </a:r>
          </a:p>
          <a:p>
            <a:pPr lvl="0" algn="ctr"/>
            <a:r>
              <a:rPr lang="en-US" sz="2000" dirty="0" err="1">
                <a:solidFill>
                  <a:srgbClr val="000099"/>
                </a:solidFill>
                <a:latin typeface="Arial" panose="020B0604020202020204" pitchFamily="34" charset="0"/>
                <a:cs typeface="Arial" panose="020B0604020202020204" pitchFamily="34" charset="0"/>
              </a:rPr>
              <a:t>Là</a:t>
            </a:r>
            <a:r>
              <a:rPr lang="en-US" sz="2000" dirty="0">
                <a:solidFill>
                  <a:srgbClr val="000099"/>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thế</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giới</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quan</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và</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phương</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pháp</a:t>
            </a:r>
            <a:r>
              <a:rPr lang="en-US" sz="2000" b="1" dirty="0">
                <a:solidFill>
                  <a:srgbClr val="CC0066"/>
                </a:solidFill>
                <a:latin typeface="Arial" panose="020B0604020202020204" pitchFamily="34" charset="0"/>
                <a:cs typeface="Arial" panose="020B0604020202020204" pitchFamily="34" charset="0"/>
              </a:rPr>
              <a:t> </a:t>
            </a:r>
            <a:r>
              <a:rPr lang="en-US" sz="2000" b="1" dirty="0" err="1">
                <a:solidFill>
                  <a:srgbClr val="CC0066"/>
                </a:solidFill>
                <a:latin typeface="Arial" panose="020B0604020202020204" pitchFamily="34" charset="0"/>
                <a:cs typeface="Arial" panose="020B0604020202020204" pitchFamily="34" charset="0"/>
              </a:rPr>
              <a:t>luận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khoa</a:t>
            </a:r>
            <a:r>
              <a:rPr lang="en-US" sz="2000" dirty="0">
                <a:solidFill>
                  <a:srgbClr val="000099"/>
                </a:solidFill>
                <a:latin typeface="Arial" panose="020B0604020202020204" pitchFamily="34" charset="0"/>
                <a:cs typeface="Arial" panose="020B0604020202020204" pitchFamily="34" charset="0"/>
              </a:rPr>
              <a:t> học, </a:t>
            </a:r>
            <a:r>
              <a:rPr lang="en-US" sz="2000" dirty="0" err="1">
                <a:solidFill>
                  <a:srgbClr val="000099"/>
                </a:solidFill>
                <a:latin typeface="Arial" panose="020B0604020202020204" pitchFamily="34" charset="0"/>
                <a:cs typeface="Arial" panose="020B0604020202020204" pitchFamily="34" charset="0"/>
              </a:rPr>
              <a:t>cách</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mạng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của</a:t>
            </a:r>
            <a:r>
              <a:rPr lang="en-US" sz="2000" dirty="0">
                <a:solidFill>
                  <a:srgbClr val="000099"/>
                </a:solidFill>
                <a:latin typeface="Arial" panose="020B0604020202020204" pitchFamily="34" charset="0"/>
                <a:cs typeface="Arial" panose="020B0604020202020204" pitchFamily="34" charset="0"/>
              </a:rPr>
              <a:t> GCCN </a:t>
            </a:r>
            <a:r>
              <a:rPr lang="en-US" sz="2000" dirty="0" err="1">
                <a:solidFill>
                  <a:srgbClr val="000099"/>
                </a:solidFill>
                <a:latin typeface="Arial" panose="020B0604020202020204" pitchFamily="34" charset="0"/>
                <a:cs typeface="Arial" panose="020B0604020202020204" pitchFamily="34" charset="0"/>
              </a:rPr>
              <a:t>và</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nhân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dân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lao</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động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trong</a:t>
            </a:r>
            <a:r>
              <a:rPr lang="en-US" sz="2000" dirty="0">
                <a:solidFill>
                  <a:srgbClr val="000099"/>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nhận</a:t>
            </a:r>
            <a:r>
              <a:rPr lang="en-US" sz="2000" b="1" dirty="0">
                <a:solidFill>
                  <a:srgbClr val="FF0066"/>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thức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và</a:t>
            </a:r>
            <a:r>
              <a:rPr lang="en-US" sz="2000" dirty="0">
                <a:solidFill>
                  <a:srgbClr val="000099"/>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cải</a:t>
            </a:r>
            <a:r>
              <a:rPr lang="en-US" sz="2000" b="1" dirty="0">
                <a:solidFill>
                  <a:srgbClr val="FF0066"/>
                </a:solidFill>
                <a:latin typeface="Arial" panose="020B0604020202020204" pitchFamily="34" charset="0"/>
                <a:cs typeface="Arial" panose="020B0604020202020204" pitchFamily="34" charset="0"/>
              </a:rPr>
              <a:t> </a:t>
            </a:r>
            <a:r>
              <a:rPr lang="en-US" sz="2000" b="1" dirty="0" err="1">
                <a:solidFill>
                  <a:srgbClr val="FF0066"/>
                </a:solidFill>
                <a:latin typeface="Arial" panose="020B0604020202020204" pitchFamily="34" charset="0"/>
                <a:cs typeface="Arial" panose="020B0604020202020204" pitchFamily="34" charset="0"/>
              </a:rPr>
              <a:t>tạo</a:t>
            </a:r>
            <a:r>
              <a:rPr lang="en-US" sz="2000" b="1" dirty="0">
                <a:solidFill>
                  <a:srgbClr val="FF0066"/>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thế</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giới</a:t>
            </a:r>
            <a:r>
              <a:rPr lang="en-US" sz="2000" dirty="0">
                <a:solidFill>
                  <a:srgbClr val="000099"/>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749258870"/>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Green School Board Template - Free PPT Backgrounds and Templates">
            <a:extLst>
              <a:ext uri="{FF2B5EF4-FFF2-40B4-BE49-F238E27FC236}">
                <a16:creationId xmlns="" xmlns:a16="http://schemas.microsoft.com/office/drawing/2014/main" id="{760DF47A-FCBA-4EBD-A55F-F250358065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06640" y="0"/>
            <a:ext cx="478535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 xmlns:a16="http://schemas.microsoft.com/office/drawing/2014/main" id="{4713D7CA-36F7-4D9C-AA5B-14E81ABD2872}"/>
              </a:ext>
            </a:extLst>
          </p:cNvPr>
          <p:cNvSpPr/>
          <p:nvPr/>
        </p:nvSpPr>
        <p:spPr>
          <a:xfrm>
            <a:off x="2185174" y="1781817"/>
            <a:ext cx="7655243" cy="3294366"/>
          </a:xfrm>
          <a:prstGeom prst="rect">
            <a:avLst/>
          </a:prstGeom>
          <a:noFill/>
        </p:spPr>
      </p:sp>
      <p:sp>
        <p:nvSpPr>
          <p:cNvPr id="4" name="Arrow: Chevron 3">
            <a:extLst>
              <a:ext uri="{FF2B5EF4-FFF2-40B4-BE49-F238E27FC236}">
                <a16:creationId xmlns="" xmlns:a16="http://schemas.microsoft.com/office/drawing/2014/main" id="{F65550CC-CCEC-424A-8342-B45A4E5DDAB7}"/>
              </a:ext>
            </a:extLst>
          </p:cNvPr>
          <p:cNvSpPr/>
          <p:nvPr/>
        </p:nvSpPr>
        <p:spPr>
          <a:xfrm>
            <a:off x="5141081" y="2355594"/>
            <a:ext cx="1714763" cy="870029"/>
          </a:xfrm>
          <a:prstGeom prst="chevron">
            <a:avLst>
              <a:gd name="adj" fmla="val 40000"/>
            </a:avLst>
          </a:prstGeom>
        </p:spPr>
        <p:style>
          <a:lnRef idx="0">
            <a:schemeClr val="lt1">
              <a:hueOff val="0"/>
              <a:satOff val="0"/>
              <a:lumOff val="0"/>
              <a:alphaOff val="0"/>
            </a:schemeClr>
          </a:lnRef>
          <a:fillRef idx="3">
            <a:schemeClr val="accent5">
              <a:hueOff val="0"/>
              <a:satOff val="0"/>
              <a:lumOff val="0"/>
              <a:alphaOff val="0"/>
            </a:schemeClr>
          </a:fillRef>
          <a:effectRef idx="2">
            <a:schemeClr val="accent5">
              <a:hueOff val="0"/>
              <a:satOff val="0"/>
              <a:lumOff val="0"/>
              <a:alphaOff val="0"/>
            </a:schemeClr>
          </a:effectRef>
          <a:fontRef idx="minor">
            <a:schemeClr val="lt1"/>
          </a:fontRef>
        </p:style>
      </p:sp>
      <p:sp>
        <p:nvSpPr>
          <p:cNvPr id="5" name="Freeform: Shape 4">
            <a:extLst>
              <a:ext uri="{FF2B5EF4-FFF2-40B4-BE49-F238E27FC236}">
                <a16:creationId xmlns="" xmlns:a16="http://schemas.microsoft.com/office/drawing/2014/main" id="{3003CF03-5C2E-4196-BB5F-C572839A2034}"/>
              </a:ext>
            </a:extLst>
          </p:cNvPr>
          <p:cNvSpPr/>
          <p:nvPr/>
        </p:nvSpPr>
        <p:spPr>
          <a:xfrm>
            <a:off x="5472709" y="2790608"/>
            <a:ext cx="1894655" cy="1862528"/>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p:spPr>
        <p:style>
          <a:lnRef idx="1">
            <a:schemeClr val="accent5">
              <a:hueOff val="0"/>
              <a:satOff val="0"/>
              <a:lumOff val="0"/>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lnSpc>
                <a:spcPct val="90000"/>
              </a:lnSpc>
              <a:spcAft>
                <a:spcPct val="35000"/>
              </a:spcAft>
            </a:pPr>
            <a:r>
              <a:rPr lang="en-US" sz="2400" dirty="0" err="1">
                <a:solidFill>
                  <a:srgbClr val="CC0066"/>
                </a:solidFill>
                <a:latin typeface="Arial" panose="020B0604020202020204" pitchFamily="34" charset="0"/>
                <a:ea typeface="Tahoma" pitchFamily="34" charset="0"/>
                <a:cs typeface="Arial" panose="020B0604020202020204" pitchFamily="34" charset="0"/>
              </a:rPr>
              <a:t>Giải</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quyết</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b="1" dirty="0" err="1">
                <a:solidFill>
                  <a:srgbClr val="000000"/>
                </a:solidFill>
                <a:latin typeface="Arial" panose="020B0604020202020204" pitchFamily="34" charset="0"/>
                <a:ea typeface="Tahoma" pitchFamily="34" charset="0"/>
                <a:cs typeface="Arial" panose="020B0604020202020204" pitchFamily="34" charset="0"/>
              </a:rPr>
              <a:t>mối</a:t>
            </a:r>
            <a:r>
              <a:rPr lang="en-US" sz="2400" b="1" dirty="0">
                <a:solidFill>
                  <a:srgbClr val="000000"/>
                </a:solidFill>
                <a:latin typeface="Arial" panose="020B0604020202020204" pitchFamily="34" charset="0"/>
                <a:ea typeface="Tahoma" pitchFamily="34" charset="0"/>
                <a:cs typeface="Arial" panose="020B0604020202020204" pitchFamily="34" charset="0"/>
              </a:rPr>
              <a:t> </a:t>
            </a:r>
            <a:r>
              <a:rPr lang="en-US" sz="2400" b="1" dirty="0" err="1">
                <a:solidFill>
                  <a:srgbClr val="000000"/>
                </a:solidFill>
                <a:latin typeface="Arial" panose="020B0604020202020204" pitchFamily="34" charset="0"/>
                <a:ea typeface="Tahoma" pitchFamily="34" charset="0"/>
                <a:cs typeface="Arial" panose="020B0604020202020204" pitchFamily="34" charset="0"/>
              </a:rPr>
              <a:t>quan</a:t>
            </a:r>
            <a:r>
              <a:rPr lang="en-US" sz="2400" b="1" dirty="0">
                <a:solidFill>
                  <a:srgbClr val="000000"/>
                </a:solidFill>
                <a:latin typeface="Arial" panose="020B0604020202020204" pitchFamily="34" charset="0"/>
                <a:ea typeface="Tahoma" pitchFamily="34" charset="0"/>
                <a:cs typeface="Arial" panose="020B0604020202020204" pitchFamily="34" charset="0"/>
              </a:rPr>
              <a:t> </a:t>
            </a:r>
            <a:r>
              <a:rPr lang="en-US" sz="2400" b="1" dirty="0" err="1">
                <a:solidFill>
                  <a:srgbClr val="000000"/>
                </a:solidFill>
                <a:latin typeface="Arial" panose="020B0604020202020204" pitchFamily="34" charset="0"/>
                <a:ea typeface="Tahoma" pitchFamily="34" charset="0"/>
                <a:cs typeface="Arial" panose="020B0604020202020204" pitchFamily="34" charset="0"/>
              </a:rPr>
              <a:t>hệ</a:t>
            </a:r>
            <a:r>
              <a:rPr lang="en-US" sz="2400" b="1" dirty="0">
                <a:solidFill>
                  <a:srgbClr val="000000"/>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giữa</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vật</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chất</a:t>
            </a:r>
            <a:r>
              <a:rPr lang="en-US" sz="2400" dirty="0">
                <a:solidFill>
                  <a:srgbClr val="CC0066"/>
                </a:solidFill>
                <a:latin typeface="Arial" panose="020B0604020202020204" pitchFamily="34" charset="0"/>
                <a:ea typeface="Tahoma" pitchFamily="34" charset="0"/>
                <a:cs typeface="Arial" panose="020B0604020202020204" pitchFamily="34" charset="0"/>
              </a:rPr>
              <a:t> </a:t>
            </a:r>
            <a:r>
              <a:rPr lang="en-US" sz="2400" dirty="0" err="1">
                <a:solidFill>
                  <a:srgbClr val="CC0066"/>
                </a:solidFill>
                <a:latin typeface="Arial" panose="020B0604020202020204" pitchFamily="34" charset="0"/>
                <a:ea typeface="Tahoma" pitchFamily="34" charset="0"/>
                <a:cs typeface="Arial" panose="020B0604020202020204" pitchFamily="34" charset="0"/>
              </a:rPr>
              <a:t>và</a:t>
            </a:r>
            <a:r>
              <a:rPr lang="en-US" sz="2400" dirty="0">
                <a:solidFill>
                  <a:srgbClr val="CC0066"/>
                </a:solidFill>
                <a:latin typeface="Arial" panose="020B0604020202020204" pitchFamily="34" charset="0"/>
                <a:ea typeface="Tahoma" pitchFamily="34" charset="0"/>
                <a:cs typeface="Arial" panose="020B0604020202020204" pitchFamily="34" charset="0"/>
              </a:rPr>
              <a:t> ý </a:t>
            </a:r>
            <a:r>
              <a:rPr lang="en-US" sz="2400" dirty="0" err="1">
                <a:solidFill>
                  <a:srgbClr val="CC0066"/>
                </a:solidFill>
                <a:latin typeface="Arial" panose="020B0604020202020204" pitchFamily="34" charset="0"/>
                <a:ea typeface="Tahoma" pitchFamily="34" charset="0"/>
                <a:cs typeface="Arial" panose="020B0604020202020204" pitchFamily="34" charset="0"/>
              </a:rPr>
              <a:t>thức</a:t>
            </a:r>
            <a:endParaRPr lang="en-US" sz="2400" dirty="0">
              <a:solidFill>
                <a:srgbClr val="CC0066"/>
              </a:solidFill>
              <a:latin typeface="Arial" panose="020B0604020202020204" pitchFamily="34" charset="0"/>
              <a:ea typeface="Tahoma" pitchFamily="34" charset="0"/>
              <a:cs typeface="Arial" panose="020B0604020202020204" pitchFamily="34" charset="0"/>
            </a:endParaRPr>
          </a:p>
        </p:txBody>
      </p:sp>
      <p:sp>
        <p:nvSpPr>
          <p:cNvPr id="6" name="Arrow: Chevron 7">
            <a:extLst>
              <a:ext uri="{FF2B5EF4-FFF2-40B4-BE49-F238E27FC236}">
                <a16:creationId xmlns="" xmlns:a16="http://schemas.microsoft.com/office/drawing/2014/main" id="{6E99757E-3C53-47F4-8C30-C58EAEBDA8BD}"/>
              </a:ext>
            </a:extLst>
          </p:cNvPr>
          <p:cNvSpPr/>
          <p:nvPr/>
        </p:nvSpPr>
        <p:spPr>
          <a:xfrm>
            <a:off x="7416925" y="2348880"/>
            <a:ext cx="1714763" cy="870029"/>
          </a:xfrm>
          <a:prstGeom prst="chevron">
            <a:avLst>
              <a:gd name="adj" fmla="val 40000"/>
            </a:avLst>
          </a:prstGeom>
        </p:spPr>
        <p:style>
          <a:lnRef idx="0">
            <a:schemeClr val="lt1">
              <a:hueOff val="0"/>
              <a:satOff val="0"/>
              <a:lumOff val="0"/>
              <a:alphaOff val="0"/>
            </a:schemeClr>
          </a:lnRef>
          <a:fillRef idx="3">
            <a:schemeClr val="accent5">
              <a:hueOff val="-2946593"/>
              <a:satOff val="38205"/>
              <a:lumOff val="-17058"/>
              <a:alphaOff val="0"/>
            </a:schemeClr>
          </a:fillRef>
          <a:effectRef idx="2">
            <a:schemeClr val="accent5">
              <a:hueOff val="-2946593"/>
              <a:satOff val="38205"/>
              <a:lumOff val="-17058"/>
              <a:alphaOff val="0"/>
            </a:schemeClr>
          </a:effectRef>
          <a:fontRef idx="minor">
            <a:schemeClr val="lt1"/>
          </a:fontRef>
        </p:style>
      </p:sp>
      <p:sp>
        <p:nvSpPr>
          <p:cNvPr id="7" name="Freeform: Shape 8">
            <a:extLst>
              <a:ext uri="{FF2B5EF4-FFF2-40B4-BE49-F238E27FC236}">
                <a16:creationId xmlns="" xmlns:a16="http://schemas.microsoft.com/office/drawing/2014/main" id="{7D03D8FA-3576-42FD-BD6A-F7A53E0EB6C5}"/>
              </a:ext>
            </a:extLst>
          </p:cNvPr>
          <p:cNvSpPr/>
          <p:nvPr/>
        </p:nvSpPr>
        <p:spPr>
          <a:xfrm>
            <a:off x="7649056" y="2704554"/>
            <a:ext cx="2043713" cy="1948583"/>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p:spPr>
        <p:style>
          <a:lnRef idx="1">
            <a:schemeClr val="accent5">
              <a:hueOff val="-2946593"/>
              <a:satOff val="38205"/>
              <a:lumOff val="-17058"/>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lnSpc>
                <a:spcPct val="90000"/>
              </a:lnSpc>
              <a:spcAft>
                <a:spcPct val="35000"/>
              </a:spcAft>
            </a:pPr>
            <a:r>
              <a:rPr lang="en-US" sz="2400" dirty="0" err="1">
                <a:solidFill>
                  <a:srgbClr val="000099"/>
                </a:solidFill>
                <a:latin typeface="Arial" panose="020B0604020202020204" pitchFamily="34" charset="0"/>
                <a:ea typeface="Tahoma" pitchFamily="34" charset="0"/>
                <a:cs typeface="Arial" panose="020B0604020202020204" pitchFamily="34" charset="0"/>
              </a:rPr>
              <a:t>Nghiên</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cứu</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những</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quy</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luật</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chung</a:t>
            </a:r>
            <a:r>
              <a:rPr lang="en-US" sz="2400" dirty="0">
                <a:solidFill>
                  <a:srgbClr val="000099"/>
                </a:solidFill>
                <a:latin typeface="Arial" panose="020B0604020202020204" pitchFamily="34" charset="0"/>
                <a:ea typeface="Tahoma" pitchFamily="34" charset="0"/>
                <a:cs typeface="Arial" panose="020B0604020202020204" pitchFamily="34" charset="0"/>
              </a:rPr>
              <a:t> </a:t>
            </a:r>
            <a:r>
              <a:rPr lang="en-US" sz="2400" dirty="0" err="1">
                <a:solidFill>
                  <a:srgbClr val="000099"/>
                </a:solidFill>
                <a:latin typeface="Arial" panose="020B0604020202020204" pitchFamily="34" charset="0"/>
                <a:ea typeface="Tahoma" pitchFamily="34" charset="0"/>
                <a:cs typeface="Arial" panose="020B0604020202020204" pitchFamily="34" charset="0"/>
              </a:rPr>
              <a:t>nhất</a:t>
            </a:r>
            <a:endParaRPr lang="en-US" sz="2400" dirty="0">
              <a:solidFill>
                <a:srgbClr val="000099"/>
              </a:solidFill>
              <a:latin typeface="Arial" panose="020B0604020202020204" pitchFamily="34" charset="0"/>
              <a:ea typeface="Tahoma" pitchFamily="34" charset="0"/>
              <a:cs typeface="Arial" panose="020B0604020202020204" pitchFamily="34" charset="0"/>
            </a:endParaRPr>
          </a:p>
        </p:txBody>
      </p:sp>
      <p:sp>
        <p:nvSpPr>
          <p:cNvPr id="8" name="Arrow: Chevron 9">
            <a:extLst>
              <a:ext uri="{FF2B5EF4-FFF2-40B4-BE49-F238E27FC236}">
                <a16:creationId xmlns="" xmlns:a16="http://schemas.microsoft.com/office/drawing/2014/main" id="{72AE1CE8-9DAC-475A-926A-6C5A3E795F75}"/>
              </a:ext>
            </a:extLst>
          </p:cNvPr>
          <p:cNvSpPr/>
          <p:nvPr/>
        </p:nvSpPr>
        <p:spPr>
          <a:xfrm>
            <a:off x="4752629" y="4816190"/>
            <a:ext cx="1589058" cy="870029"/>
          </a:xfrm>
          <a:prstGeom prst="chevron">
            <a:avLst>
              <a:gd name="adj" fmla="val 40000"/>
            </a:avLst>
          </a:prstGeom>
        </p:spPr>
        <p:style>
          <a:lnRef idx="0">
            <a:schemeClr val="lt1">
              <a:hueOff val="0"/>
              <a:satOff val="0"/>
              <a:lumOff val="0"/>
              <a:alphaOff val="0"/>
            </a:schemeClr>
          </a:lnRef>
          <a:fillRef idx="3">
            <a:schemeClr val="accent5">
              <a:hueOff val="-5893185"/>
              <a:satOff val="76410"/>
              <a:lumOff val="-34116"/>
              <a:alphaOff val="0"/>
            </a:schemeClr>
          </a:fillRef>
          <a:effectRef idx="2">
            <a:schemeClr val="accent5">
              <a:hueOff val="-5893185"/>
              <a:satOff val="76410"/>
              <a:lumOff val="-34116"/>
              <a:alphaOff val="0"/>
            </a:schemeClr>
          </a:effectRef>
          <a:fontRef idx="minor">
            <a:schemeClr val="lt1"/>
          </a:fontRef>
        </p:style>
        <p:txBody>
          <a:bodyPr/>
          <a:lstStyle/>
          <a:p>
            <a:r>
              <a:rPr lang="en-US" sz="2400" dirty="0">
                <a:solidFill>
                  <a:srgbClr val="FFFFFF"/>
                </a:solidFill>
                <a:latin typeface="Arial" panose="020B0604020202020204" pitchFamily="34" charset="0"/>
                <a:cs typeface="Arial" panose="020B0604020202020204" pitchFamily="34" charset="0"/>
              </a:rPr>
              <a:t> </a:t>
            </a:r>
          </a:p>
        </p:txBody>
      </p:sp>
      <p:sp>
        <p:nvSpPr>
          <p:cNvPr id="9" name="Freeform: Shape 10">
            <a:extLst>
              <a:ext uri="{FF2B5EF4-FFF2-40B4-BE49-F238E27FC236}">
                <a16:creationId xmlns="" xmlns:a16="http://schemas.microsoft.com/office/drawing/2014/main" id="{1CE7CEF3-FA00-4099-9CE8-EFAFB5397EFC}"/>
              </a:ext>
            </a:extLst>
          </p:cNvPr>
          <p:cNvSpPr/>
          <p:nvPr/>
        </p:nvSpPr>
        <p:spPr>
          <a:xfrm>
            <a:off x="5472709" y="5223267"/>
            <a:ext cx="3962361" cy="870029"/>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10826" tIns="110826" rIns="110826" bIns="110826" numCol="1" spcCol="1270" anchor="ctr" anchorCtr="0">
            <a:noAutofit/>
          </a:bodyPr>
          <a:lstStyle/>
          <a:p>
            <a:pPr algn="ctr" defTabSz="533400"/>
            <a:r>
              <a:rPr lang="en-US" sz="2400" dirty="0" err="1">
                <a:solidFill>
                  <a:srgbClr val="FF0000"/>
                </a:solidFill>
                <a:latin typeface="Arial" panose="020B0604020202020204" pitchFamily="34" charset="0"/>
                <a:ea typeface="Tahoma" pitchFamily="34" charset="0"/>
                <a:cs typeface="Arial" panose="020B0604020202020204" pitchFamily="34" charset="0"/>
              </a:rPr>
              <a:t>của</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tự</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nhiên</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xã</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hội</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và</a:t>
            </a:r>
            <a:endParaRPr lang="en-US" sz="2400" dirty="0">
              <a:solidFill>
                <a:srgbClr val="FF0000"/>
              </a:solidFill>
              <a:latin typeface="Arial" panose="020B0604020202020204" pitchFamily="34" charset="0"/>
              <a:ea typeface="Tahoma" pitchFamily="34" charset="0"/>
              <a:cs typeface="Arial" panose="020B0604020202020204" pitchFamily="34" charset="0"/>
            </a:endParaRPr>
          </a:p>
          <a:p>
            <a:pPr algn="ctr" defTabSz="533400"/>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tư</a:t>
            </a:r>
            <a:r>
              <a:rPr lang="en-US" sz="2400" dirty="0">
                <a:solidFill>
                  <a:srgbClr val="FF0000"/>
                </a:solidFill>
                <a:latin typeface="Arial" panose="020B0604020202020204" pitchFamily="34" charset="0"/>
                <a:ea typeface="Tahoma" pitchFamily="34" charset="0"/>
                <a:cs typeface="Arial" panose="020B0604020202020204" pitchFamily="34" charset="0"/>
              </a:rPr>
              <a:t> </a:t>
            </a:r>
            <a:r>
              <a:rPr lang="en-US" sz="2400" dirty="0" err="1">
                <a:solidFill>
                  <a:srgbClr val="FF0000"/>
                </a:solidFill>
                <a:latin typeface="Arial" panose="020B0604020202020204" pitchFamily="34" charset="0"/>
                <a:ea typeface="Tahoma" pitchFamily="34" charset="0"/>
                <a:cs typeface="Arial" panose="020B0604020202020204" pitchFamily="34" charset="0"/>
              </a:rPr>
              <a:t>duy</a:t>
            </a:r>
            <a:endParaRPr lang="en-US" sz="2400" dirty="0">
              <a:solidFill>
                <a:srgbClr val="FF0000"/>
              </a:solidFill>
              <a:latin typeface="Arial" panose="020B0604020202020204" pitchFamily="34" charset="0"/>
              <a:ea typeface="Tahoma" pitchFamily="34" charset="0"/>
              <a:cs typeface="Arial" panose="020B0604020202020204" pitchFamily="34" charset="0"/>
            </a:endParaRPr>
          </a:p>
        </p:txBody>
      </p:sp>
      <p:sp>
        <p:nvSpPr>
          <p:cNvPr id="10" name="Rectangle 9"/>
          <p:cNvSpPr/>
          <p:nvPr/>
        </p:nvSpPr>
        <p:spPr>
          <a:xfrm>
            <a:off x="2168032" y="1248708"/>
            <a:ext cx="7800215" cy="461665"/>
          </a:xfrm>
          <a:prstGeom prst="rect">
            <a:avLst/>
          </a:prstGeom>
        </p:spPr>
        <p:txBody>
          <a:bodyPr wrap="square">
            <a:spAutoFit/>
          </a:bodyPr>
          <a:lstStyle/>
          <a:p>
            <a:pPr lvl="0" algn="just"/>
            <a:r>
              <a:rPr lang="en-US" sz="2400" b="1" dirty="0">
                <a:solidFill>
                  <a:srgbClr val="00B050"/>
                </a:solidFill>
                <a:latin typeface="Arial" panose="020B0604020202020204" pitchFamily="34" charset="0"/>
                <a:cs typeface="Arial" panose="020B0604020202020204" pitchFamily="34" charset="0"/>
              </a:rPr>
              <a:t>b. </a:t>
            </a:r>
            <a:r>
              <a:rPr lang="en-US" sz="2400" b="1" dirty="0" err="1">
                <a:solidFill>
                  <a:srgbClr val="00B050"/>
                </a:solidFill>
                <a:latin typeface="Arial" panose="020B0604020202020204" pitchFamily="34" charset="0"/>
                <a:cs typeface="Arial" panose="020B0604020202020204" pitchFamily="34" charset="0"/>
              </a:rPr>
              <a:t>Đối</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tượng</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của</a:t>
            </a:r>
            <a:r>
              <a:rPr lang="en-US" sz="2400" b="1" dirty="0">
                <a:solidFill>
                  <a:srgbClr val="00B050"/>
                </a:solidFill>
                <a:latin typeface="Arial" panose="020B0604020202020204" pitchFamily="34" charset="0"/>
                <a:cs typeface="Arial" panose="020B0604020202020204" pitchFamily="34" charset="0"/>
              </a:rPr>
              <a:t> </a:t>
            </a:r>
            <a:r>
              <a:rPr lang="en-US" sz="2400" b="1" dirty="0" err="1">
                <a:solidFill>
                  <a:srgbClr val="00B050"/>
                </a:solidFill>
                <a:latin typeface="Arial" panose="020B0604020202020204" pitchFamily="34" charset="0"/>
                <a:cs typeface="Arial" panose="020B0604020202020204" pitchFamily="34" charset="0"/>
              </a:rPr>
              <a:t>triết</a:t>
            </a:r>
            <a:r>
              <a:rPr lang="en-US" sz="2400" b="1" dirty="0">
                <a:solidFill>
                  <a:srgbClr val="00B050"/>
                </a:solidFill>
                <a:latin typeface="Arial" panose="020B0604020202020204" pitchFamily="34" charset="0"/>
                <a:cs typeface="Arial" panose="020B0604020202020204" pitchFamily="34" charset="0"/>
              </a:rPr>
              <a:t> học </a:t>
            </a:r>
            <a:r>
              <a:rPr lang="en-US" sz="2400" b="1" dirty="0" err="1">
                <a:solidFill>
                  <a:srgbClr val="00B050"/>
                </a:solidFill>
                <a:latin typeface="Arial" panose="020B0604020202020204" pitchFamily="34" charset="0"/>
                <a:cs typeface="Arial" panose="020B0604020202020204" pitchFamily="34" charset="0"/>
              </a:rPr>
              <a:t>Mác</a:t>
            </a:r>
            <a:r>
              <a:rPr lang="en-US" sz="2400" b="1" dirty="0">
                <a:solidFill>
                  <a:srgbClr val="00B050"/>
                </a:solidFill>
                <a:latin typeface="Arial" panose="020B0604020202020204" pitchFamily="34" charset="0"/>
                <a:cs typeface="Arial" panose="020B0604020202020204" pitchFamily="34" charset="0"/>
              </a:rPr>
              <a:t> – </a:t>
            </a:r>
            <a:r>
              <a:rPr lang="en-US" sz="2400" b="1" dirty="0" err="1">
                <a:solidFill>
                  <a:srgbClr val="00B050"/>
                </a:solidFill>
                <a:latin typeface="Arial" panose="020B0604020202020204" pitchFamily="34" charset="0"/>
                <a:cs typeface="Arial" panose="020B0604020202020204" pitchFamily="34" charset="0"/>
              </a:rPr>
              <a:t>Lênin</a:t>
            </a:r>
            <a:endParaRPr lang="en-US" sz="2400" b="1" dirty="0">
              <a:solidFill>
                <a:srgbClr val="00B050"/>
              </a:solidFill>
              <a:latin typeface="Arial" panose="020B0604020202020204" pitchFamily="34" charset="0"/>
              <a:cs typeface="Arial" panose="020B0604020202020204" pitchFamily="34" charset="0"/>
            </a:endParaRPr>
          </a:p>
        </p:txBody>
      </p:sp>
      <p:pic>
        <p:nvPicPr>
          <p:cNvPr id="11" name="Picture 10"/>
          <p:cNvPicPr>
            <a:picLocks noChangeAspect="1"/>
          </p:cNvPicPr>
          <p:nvPr/>
        </p:nvPicPr>
        <p:blipFill>
          <a:blip r:embed="rId3"/>
          <a:stretch>
            <a:fillRect/>
          </a:stretch>
        </p:blipFill>
        <p:spPr>
          <a:xfrm>
            <a:off x="1325217" y="2347732"/>
            <a:ext cx="3433676" cy="3399055"/>
          </a:xfrm>
          <a:prstGeom prst="rect">
            <a:avLst/>
          </a:prstGeom>
        </p:spPr>
      </p:pic>
      <p:sp>
        <p:nvSpPr>
          <p:cNvPr id="12" name="Rectangle 11"/>
          <p:cNvSpPr/>
          <p:nvPr/>
        </p:nvSpPr>
        <p:spPr>
          <a:xfrm>
            <a:off x="107046" y="272584"/>
            <a:ext cx="8529677" cy="461665"/>
          </a:xfrm>
          <a:prstGeom prst="rect">
            <a:avLst/>
          </a:prstGeom>
        </p:spPr>
        <p:txBody>
          <a:bodyPr wrap="square">
            <a:spAutoFit/>
          </a:bodyPr>
          <a:lstStyle/>
          <a:p>
            <a:r>
              <a:rPr lang="en-US" altLang="en-US" sz="2400" b="1" dirty="0">
                <a:solidFill>
                  <a:srgbClr val="000000"/>
                </a:solidFill>
                <a:latin typeface="Arial" panose="020B0604020202020204" pitchFamily="34" charset="0"/>
                <a:cs typeface="Arial" panose="020B0604020202020204" pitchFamily="34" charset="0"/>
              </a:rPr>
              <a:t>2. </a:t>
            </a:r>
            <a:r>
              <a:rPr lang="en-US" altLang="en-US" sz="2400" b="1" dirty="0" err="1">
                <a:solidFill>
                  <a:srgbClr val="000000"/>
                </a:solidFill>
                <a:latin typeface="Arial" panose="020B0604020202020204" pitchFamily="34" charset="0"/>
                <a:cs typeface="Arial" panose="020B0604020202020204" pitchFamily="34" charset="0"/>
              </a:rPr>
              <a:t>Đối</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tượng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và</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chức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năng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của</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triết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học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Mác</a:t>
            </a:r>
            <a:r>
              <a:rPr lang="en-US" altLang="en-US" sz="2400" b="1" dirty="0">
                <a:solidFill>
                  <a:srgbClr val="000000"/>
                </a:solidFill>
                <a:latin typeface="Arial" panose="020B0604020202020204" pitchFamily="34" charset="0"/>
                <a:cs typeface="Arial" panose="020B0604020202020204" pitchFamily="34" charset="0"/>
              </a:rPr>
              <a:t> - </a:t>
            </a:r>
            <a:r>
              <a:rPr lang="en-US" altLang="en-US" sz="2400" b="1" dirty="0" err="1">
                <a:solidFill>
                  <a:srgbClr val="000000"/>
                </a:solidFill>
                <a:latin typeface="Arial" panose="020B0604020202020204" pitchFamily="34" charset="0"/>
                <a:cs typeface="Arial" panose="020B0604020202020204" pitchFamily="34" charset="0"/>
              </a:rPr>
              <a:t>Lênin</a:t>
            </a:r>
            <a:endParaRPr lang="en-US" sz="2400" b="1" dirty="0">
              <a:solidFill>
                <a:srgbClr val="000000"/>
              </a:solidFill>
              <a:latin typeface="Arial" panose="020B0604020202020204" pitchFamily="34" charset="0"/>
              <a:cs typeface="Arial" panose="020B0604020202020204" pitchFamily="34" charset="0"/>
            </a:endParaRPr>
          </a:p>
        </p:txBody>
      </p:sp>
      <p:grpSp>
        <p:nvGrpSpPr>
          <p:cNvPr id="13" name="Group 21"/>
          <p:cNvGrpSpPr>
            <a:grpSpLocks/>
          </p:cNvGrpSpPr>
          <p:nvPr/>
        </p:nvGrpSpPr>
        <p:grpSpPr bwMode="auto">
          <a:xfrm>
            <a:off x="-8078" y="1031750"/>
            <a:ext cx="12041746" cy="45719"/>
            <a:chOff x="240" y="543"/>
            <a:chExt cx="5298" cy="33"/>
          </a:xfrm>
        </p:grpSpPr>
        <p:sp>
          <p:nvSpPr>
            <p:cNvPr id="14"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822669574"/>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
        <p:nvSpPr>
          <p:cNvPr id="3" name="Title 1"/>
          <p:cNvSpPr txBox="1">
            <a:spLocks/>
          </p:cNvSpPr>
          <p:nvPr/>
        </p:nvSpPr>
        <p:spPr>
          <a:xfrm>
            <a:off x="623116" y="1213874"/>
            <a:ext cx="10972800" cy="563562"/>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sz="2400" b="1" kern="0" dirty="0">
                <a:solidFill>
                  <a:srgbClr val="0033CC"/>
                </a:solidFill>
                <a:latin typeface="Arial" panose="020B0604020202020204" pitchFamily="34" charset="0"/>
                <a:cs typeface="Arial" panose="020B0604020202020204" pitchFamily="34" charset="0"/>
              </a:rPr>
              <a:t>c. </a:t>
            </a:r>
            <a:r>
              <a:rPr lang="en-US" sz="2400" b="1" kern="0" dirty="0" err="1">
                <a:solidFill>
                  <a:srgbClr val="0033CC"/>
                </a:solidFill>
                <a:latin typeface="Arial" panose="020B0604020202020204" pitchFamily="34" charset="0"/>
                <a:cs typeface="Arial" panose="020B0604020202020204" pitchFamily="34" charset="0"/>
              </a:rPr>
              <a:t>Chức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năng</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của</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triết</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học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Mác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Lênin</a:t>
            </a:r>
            <a:endParaRPr lang="en-US" sz="2400" b="1" kern="0" dirty="0">
              <a:solidFill>
                <a:srgbClr val="0033CC"/>
              </a:solidFill>
              <a:latin typeface="Arial" panose="020B0604020202020204" pitchFamily="34" charset="0"/>
              <a:cs typeface="Arial" panose="020B0604020202020204" pitchFamily="34" charset="0"/>
            </a:endParaRPr>
          </a:p>
        </p:txBody>
      </p:sp>
      <p:sp>
        <p:nvSpPr>
          <p:cNvPr id="4" name="Freeform 3"/>
          <p:cNvSpPr/>
          <p:nvPr/>
        </p:nvSpPr>
        <p:spPr>
          <a:xfrm>
            <a:off x="3353871" y="2357116"/>
            <a:ext cx="2913512" cy="1236984"/>
          </a:xfrm>
          <a:custGeom>
            <a:avLst/>
            <a:gdLst>
              <a:gd name="connsiteX0" fmla="*/ 0 w 2570745"/>
              <a:gd name="connsiteY0" fmla="*/ 0 h 1714687"/>
              <a:gd name="connsiteX1" fmla="*/ 2570745 w 2570745"/>
              <a:gd name="connsiteY1" fmla="*/ 0 h 1714687"/>
              <a:gd name="connsiteX2" fmla="*/ 2570745 w 2570745"/>
              <a:gd name="connsiteY2" fmla="*/ 1714687 h 1714687"/>
              <a:gd name="connsiteX3" fmla="*/ 0 w 2570745"/>
              <a:gd name="connsiteY3" fmla="*/ 1714687 h 1714687"/>
              <a:gd name="connsiteX4" fmla="*/ 0 w 2570745"/>
              <a:gd name="connsiteY4" fmla="*/ 0 h 171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745" h="1714687">
                <a:moveTo>
                  <a:pt x="0" y="0"/>
                </a:moveTo>
                <a:lnTo>
                  <a:pt x="2570745" y="0"/>
                </a:lnTo>
                <a:lnTo>
                  <a:pt x="2570745" y="1714687"/>
                </a:lnTo>
                <a:lnTo>
                  <a:pt x="0" y="1714687"/>
                </a:lnTo>
                <a:lnTo>
                  <a:pt x="0" y="0"/>
                </a:lnTo>
                <a:close/>
              </a:path>
            </a:pathLst>
          </a:custGeom>
          <a:solidFill>
            <a:schemeClr val="bg1"/>
          </a:solidFill>
          <a:ln>
            <a:solidFill>
              <a:srgbClr val="CC0066">
                <a:alpha val="90000"/>
              </a:srgbClr>
            </a:solidFill>
          </a:ln>
        </p:spPr>
        <p:style>
          <a:lnRef idx="1">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11319" tIns="170688" rIns="170688" bIns="170688" numCol="1" spcCol="1270" anchor="ctr" anchorCtr="0">
            <a:noAutofit/>
          </a:bodyPr>
          <a:lstStyle/>
          <a:p>
            <a:pPr algn="just" defTabSz="1066800">
              <a:lnSpc>
                <a:spcPct val="90000"/>
              </a:lnSpc>
              <a:spcBef>
                <a:spcPct val="0"/>
              </a:spcBef>
              <a:spcAft>
                <a:spcPct val="35000"/>
              </a:spcAft>
            </a:pPr>
            <a:r>
              <a:rPr lang="en-US" sz="2000" dirty="0" err="1">
                <a:solidFill>
                  <a:srgbClr val="000099"/>
                </a:solidFill>
                <a:latin typeface="Arial" panose="020B0604020202020204" pitchFamily="34" charset="0"/>
                <a:cs typeface="Arial" panose="020B0604020202020204" pitchFamily="34" charset="0"/>
              </a:rPr>
              <a:t>Triết</a:t>
            </a:r>
            <a:r>
              <a:rPr lang="en-US" sz="2000" dirty="0">
                <a:solidFill>
                  <a:srgbClr val="000099"/>
                </a:solidFill>
                <a:latin typeface="Arial" panose="020B0604020202020204" pitchFamily="34" charset="0"/>
                <a:cs typeface="Arial" panose="020B0604020202020204" pitchFamily="34" charset="0"/>
              </a:rPr>
              <a:t> học là </a:t>
            </a:r>
            <a:r>
              <a:rPr lang="en-US" sz="2000" b="1" dirty="0" err="1">
                <a:solidFill>
                  <a:srgbClr val="FF0000"/>
                </a:solidFill>
                <a:latin typeface="Arial" panose="020B0604020202020204" pitchFamily="34" charset="0"/>
                <a:cs typeface="Arial" panose="020B0604020202020204" pitchFamily="34" charset="0"/>
              </a:rPr>
              <a:t>hạt</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nhân</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lý</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luận</a:t>
            </a:r>
            <a:r>
              <a:rPr lang="en-US" sz="2000" b="1" dirty="0">
                <a:solidFill>
                  <a:srgbClr val="FF0000"/>
                </a:solidFill>
                <a:latin typeface="Arial" panose="020B0604020202020204" pitchFamily="34" charset="0"/>
                <a:cs typeface="Arial" panose="020B0604020202020204" pitchFamily="34" charset="0"/>
              </a:rPr>
              <a:t> </a:t>
            </a:r>
            <a:r>
              <a:rPr lang="en-US" sz="2000" dirty="0">
                <a:solidFill>
                  <a:srgbClr val="000099"/>
                </a:solidFill>
                <a:latin typeface="Arial" panose="020B0604020202020204" pitchFamily="34" charset="0"/>
                <a:cs typeface="Arial" panose="020B0604020202020204" pitchFamily="34" charset="0"/>
              </a:rPr>
              <a:t>của </a:t>
            </a:r>
            <a:r>
              <a:rPr lang="en-US" sz="2000" dirty="0" err="1">
                <a:solidFill>
                  <a:srgbClr val="000099"/>
                </a:solidFill>
                <a:latin typeface="Arial" panose="020B0604020202020204" pitchFamily="34" charset="0"/>
                <a:cs typeface="Arial" panose="020B0604020202020204" pitchFamily="34" charset="0"/>
              </a:rPr>
              <a:t>thế</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giới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quan</a:t>
            </a:r>
            <a:endParaRPr lang="en-US" sz="2000" dirty="0">
              <a:solidFill>
                <a:srgbClr val="000099"/>
              </a:solidFill>
              <a:latin typeface="Arial" panose="020B0604020202020204" pitchFamily="34" charset="0"/>
              <a:cs typeface="Arial" panose="020B0604020202020204" pitchFamily="34" charset="0"/>
            </a:endParaRPr>
          </a:p>
        </p:txBody>
      </p:sp>
      <p:sp>
        <p:nvSpPr>
          <p:cNvPr id="5" name="Freeform 4"/>
          <p:cNvSpPr/>
          <p:nvPr/>
        </p:nvSpPr>
        <p:spPr>
          <a:xfrm>
            <a:off x="3918497" y="3730653"/>
            <a:ext cx="2622004" cy="1174130"/>
          </a:xfrm>
          <a:custGeom>
            <a:avLst/>
            <a:gdLst>
              <a:gd name="connsiteX0" fmla="*/ 0 w 2570745"/>
              <a:gd name="connsiteY0" fmla="*/ 0 h 1714687"/>
              <a:gd name="connsiteX1" fmla="*/ 2570745 w 2570745"/>
              <a:gd name="connsiteY1" fmla="*/ 0 h 1714687"/>
              <a:gd name="connsiteX2" fmla="*/ 2570745 w 2570745"/>
              <a:gd name="connsiteY2" fmla="*/ 1714687 h 1714687"/>
              <a:gd name="connsiteX3" fmla="*/ 0 w 2570745"/>
              <a:gd name="connsiteY3" fmla="*/ 1714687 h 1714687"/>
              <a:gd name="connsiteX4" fmla="*/ 0 w 2570745"/>
              <a:gd name="connsiteY4" fmla="*/ 0 h 171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745" h="1714687">
                <a:moveTo>
                  <a:pt x="0" y="0"/>
                </a:moveTo>
                <a:lnTo>
                  <a:pt x="2570745" y="0"/>
                </a:lnTo>
                <a:lnTo>
                  <a:pt x="2570745" y="1714687"/>
                </a:lnTo>
                <a:lnTo>
                  <a:pt x="0" y="1714687"/>
                </a:lnTo>
                <a:lnTo>
                  <a:pt x="0" y="0"/>
                </a:lnTo>
                <a:close/>
              </a:path>
            </a:pathLst>
          </a:custGeom>
          <a:solidFill>
            <a:schemeClr val="bg1"/>
          </a:solidFill>
          <a:ln>
            <a:solidFill>
              <a:srgbClr val="CC0066">
                <a:alpha val="90000"/>
              </a:srgbClr>
            </a:solidFill>
          </a:ln>
        </p:spPr>
        <p:style>
          <a:lnRef idx="1">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11319" tIns="170688" rIns="170688" bIns="170688" numCol="1" spcCol="1270" anchor="ctr" anchorCtr="0">
            <a:noAutofit/>
          </a:bodyPr>
          <a:lstStyle/>
          <a:p>
            <a:pPr defTabSz="1066800">
              <a:lnSpc>
                <a:spcPct val="90000"/>
              </a:lnSpc>
              <a:spcBef>
                <a:spcPct val="0"/>
              </a:spcBef>
              <a:spcAft>
                <a:spcPct val="35000"/>
              </a:spcAft>
            </a:pPr>
            <a:r>
              <a:rPr lang="en-US" sz="2000" dirty="0" err="1">
                <a:solidFill>
                  <a:srgbClr val="000099"/>
                </a:solidFill>
                <a:latin typeface="Arial" panose="020B0604020202020204" pitchFamily="34" charset="0"/>
                <a:cs typeface="Arial" panose="020B0604020202020204" pitchFamily="34" charset="0"/>
              </a:rPr>
              <a:t>Thế</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giới</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quan</a:t>
            </a:r>
            <a:r>
              <a:rPr lang="en-US" sz="2000" dirty="0">
                <a:solidFill>
                  <a:srgbClr val="000099"/>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duy</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vật</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biện</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chứng</a:t>
            </a:r>
            <a:endParaRPr lang="en-US" sz="2000" b="1" dirty="0">
              <a:solidFill>
                <a:srgbClr val="FF0000"/>
              </a:solidFill>
              <a:latin typeface="Arial" panose="020B0604020202020204" pitchFamily="34" charset="0"/>
              <a:cs typeface="Arial" panose="020B0604020202020204" pitchFamily="34" charset="0"/>
            </a:endParaRPr>
          </a:p>
        </p:txBody>
      </p:sp>
      <p:sp>
        <p:nvSpPr>
          <p:cNvPr id="6" name="Freeform 5"/>
          <p:cNvSpPr/>
          <p:nvPr/>
        </p:nvSpPr>
        <p:spPr>
          <a:xfrm>
            <a:off x="1847529" y="1671584"/>
            <a:ext cx="1849109" cy="1713830"/>
          </a:xfrm>
          <a:custGeom>
            <a:avLst/>
            <a:gdLst>
              <a:gd name="connsiteX0" fmla="*/ 0 w 1713830"/>
              <a:gd name="connsiteY0" fmla="*/ 856915 h 1713830"/>
              <a:gd name="connsiteX1" fmla="*/ 856915 w 1713830"/>
              <a:gd name="connsiteY1" fmla="*/ 0 h 1713830"/>
              <a:gd name="connsiteX2" fmla="*/ 1713830 w 1713830"/>
              <a:gd name="connsiteY2" fmla="*/ 856915 h 1713830"/>
              <a:gd name="connsiteX3" fmla="*/ 856915 w 1713830"/>
              <a:gd name="connsiteY3" fmla="*/ 1713830 h 1713830"/>
              <a:gd name="connsiteX4" fmla="*/ 0 w 1713830"/>
              <a:gd name="connsiteY4" fmla="*/ 856915 h 171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830" h="1713830">
                <a:moveTo>
                  <a:pt x="0" y="856915"/>
                </a:moveTo>
                <a:cubicBezTo>
                  <a:pt x="0" y="383654"/>
                  <a:pt x="383654" y="0"/>
                  <a:pt x="856915" y="0"/>
                </a:cubicBezTo>
                <a:cubicBezTo>
                  <a:pt x="1330176" y="0"/>
                  <a:pt x="1713830" y="383654"/>
                  <a:pt x="1713830" y="856915"/>
                </a:cubicBezTo>
                <a:cubicBezTo>
                  <a:pt x="1713830" y="1330176"/>
                  <a:pt x="1330176" y="1713830"/>
                  <a:pt x="856915" y="1713830"/>
                </a:cubicBezTo>
                <a:cubicBezTo>
                  <a:pt x="383654" y="1713830"/>
                  <a:pt x="0" y="1330176"/>
                  <a:pt x="0" y="856915"/>
                </a:cubicBezTo>
                <a:close/>
              </a:path>
            </a:pathLst>
          </a:custGeom>
          <a:solidFill>
            <a:srgbClr val="990099"/>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250985" tIns="250985" rIns="250985" bIns="250985" numCol="1" spcCol="1270" anchor="ctr" anchorCtr="0">
            <a:noAutofit/>
          </a:bodyPr>
          <a:lstStyle/>
          <a:p>
            <a:pPr algn="ctr" defTabSz="1244600">
              <a:lnSpc>
                <a:spcPct val="90000"/>
              </a:lnSpc>
              <a:spcBef>
                <a:spcPct val="0"/>
              </a:spcBef>
              <a:spcAft>
                <a:spcPct val="35000"/>
              </a:spcAft>
            </a:pPr>
            <a:r>
              <a:rPr lang="en-US" sz="2000" b="1" dirty="0" err="1">
                <a:latin typeface="Arial" panose="020B0604020202020204" pitchFamily="34" charset="0"/>
                <a:cs typeface="Arial" panose="020B0604020202020204" pitchFamily="34" charset="0"/>
              </a:rPr>
              <a:t>Thế</a:t>
            </a:r>
            <a:r>
              <a:rPr lang="en-US" sz="2000" b="1" dirty="0">
                <a:latin typeface="Arial" panose="020B0604020202020204" pitchFamily="34" charset="0"/>
                <a:cs typeface="Arial" panose="020B0604020202020204" pitchFamily="34" charset="0"/>
              </a:rPr>
              <a:t> </a:t>
            </a:r>
            <a:r>
              <a:rPr lang="en-US" sz="2000" b="1" dirty="0" err="1">
                <a:latin typeface="Arial" panose="020B0604020202020204" pitchFamily="34" charset="0"/>
                <a:cs typeface="Arial" panose="020B0604020202020204" pitchFamily="34" charset="0"/>
              </a:rPr>
              <a:t>giới</a:t>
            </a:r>
            <a:r>
              <a:rPr lang="en-US" sz="2000" b="1" dirty="0">
                <a:latin typeface="Arial" panose="020B0604020202020204" pitchFamily="34" charset="0"/>
                <a:cs typeface="Arial" panose="020B0604020202020204" pitchFamily="34" charset="0"/>
              </a:rPr>
              <a:t> </a:t>
            </a:r>
            <a:r>
              <a:rPr lang="en-US" sz="2000" b="1" dirty="0" err="1">
                <a:latin typeface="Arial" panose="020B0604020202020204" pitchFamily="34" charset="0"/>
                <a:cs typeface="Arial" panose="020B0604020202020204" pitchFamily="34" charset="0"/>
              </a:rPr>
              <a:t>quan</a:t>
            </a:r>
            <a:endParaRPr lang="en-US" sz="2000" b="1" dirty="0">
              <a:latin typeface="Arial" panose="020B0604020202020204" pitchFamily="34" charset="0"/>
              <a:cs typeface="Arial" panose="020B0604020202020204" pitchFamily="34" charset="0"/>
            </a:endParaRPr>
          </a:p>
        </p:txBody>
      </p:sp>
      <p:sp>
        <p:nvSpPr>
          <p:cNvPr id="7" name="Freeform 6"/>
          <p:cNvSpPr/>
          <p:nvPr/>
        </p:nvSpPr>
        <p:spPr>
          <a:xfrm>
            <a:off x="7638448" y="2357116"/>
            <a:ext cx="2419951" cy="1236984"/>
          </a:xfrm>
          <a:custGeom>
            <a:avLst/>
            <a:gdLst>
              <a:gd name="connsiteX0" fmla="*/ 0 w 2570745"/>
              <a:gd name="connsiteY0" fmla="*/ 0 h 1714687"/>
              <a:gd name="connsiteX1" fmla="*/ 2570745 w 2570745"/>
              <a:gd name="connsiteY1" fmla="*/ 0 h 1714687"/>
              <a:gd name="connsiteX2" fmla="*/ 2570745 w 2570745"/>
              <a:gd name="connsiteY2" fmla="*/ 1714687 h 1714687"/>
              <a:gd name="connsiteX3" fmla="*/ 0 w 2570745"/>
              <a:gd name="connsiteY3" fmla="*/ 1714687 h 1714687"/>
              <a:gd name="connsiteX4" fmla="*/ 0 w 2570745"/>
              <a:gd name="connsiteY4" fmla="*/ 0 h 171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745" h="1714687">
                <a:moveTo>
                  <a:pt x="0" y="0"/>
                </a:moveTo>
                <a:lnTo>
                  <a:pt x="2570745" y="0"/>
                </a:lnTo>
                <a:lnTo>
                  <a:pt x="2570745" y="1714687"/>
                </a:lnTo>
                <a:lnTo>
                  <a:pt x="0" y="1714687"/>
                </a:lnTo>
                <a:lnTo>
                  <a:pt x="0" y="0"/>
                </a:lnTo>
                <a:close/>
              </a:path>
            </a:pathLst>
          </a:custGeom>
          <a:solidFill>
            <a:schemeClr val="bg1">
              <a:alpha val="90000"/>
            </a:schemeClr>
          </a:solidFill>
          <a:ln>
            <a:solidFill>
              <a:srgbClr val="CC0066">
                <a:alpha val="90000"/>
              </a:srgbClr>
            </a:solidFill>
          </a:ln>
        </p:spPr>
        <p:style>
          <a:lnRef idx="1">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11319" tIns="170688" rIns="170688" bIns="170688" numCol="1" spcCol="1270" anchor="ctr" anchorCtr="0">
            <a:noAutofit/>
          </a:bodyPr>
          <a:lstStyle/>
          <a:p>
            <a:pPr algn="just" defTabSz="1066800">
              <a:lnSpc>
                <a:spcPct val="90000"/>
              </a:lnSpc>
              <a:spcBef>
                <a:spcPct val="0"/>
              </a:spcBef>
              <a:spcAft>
                <a:spcPct val="35000"/>
              </a:spcAft>
            </a:pPr>
            <a:r>
              <a:rPr lang="en-US" sz="2000" dirty="0">
                <a:solidFill>
                  <a:srgbClr val="000099"/>
                </a:solidFill>
                <a:latin typeface="Arial" panose="020B0604020202020204" pitchFamily="34" charset="0"/>
                <a:cs typeface="Arial" panose="020B0604020202020204" pitchFamily="34" charset="0"/>
              </a:rPr>
              <a:t>Là </a:t>
            </a:r>
            <a:r>
              <a:rPr lang="en-US" sz="2000" b="1" dirty="0" err="1">
                <a:solidFill>
                  <a:srgbClr val="FF0000"/>
                </a:solidFill>
                <a:latin typeface="Arial" panose="020B0604020202020204" pitchFamily="34" charset="0"/>
                <a:cs typeface="Arial" panose="020B0604020202020204" pitchFamily="34" charset="0"/>
              </a:rPr>
              <a:t>hệ</a:t>
            </a:r>
            <a:r>
              <a:rPr lang="en-US" sz="2000" b="1" dirty="0">
                <a:solidFill>
                  <a:srgbClr val="FF0000"/>
                </a:solidFill>
                <a:latin typeface="Arial" panose="020B0604020202020204" pitchFamily="34" charset="0"/>
                <a:cs typeface="Arial" panose="020B0604020202020204" pitchFamily="34" charset="0"/>
              </a:rPr>
              <a:t> </a:t>
            </a:r>
            <a:r>
              <a:rPr lang="en-US" sz="2000" b="1" dirty="0" err="1">
                <a:solidFill>
                  <a:srgbClr val="FF0000"/>
                </a:solidFill>
                <a:latin typeface="Arial" panose="020B0604020202020204" pitchFamily="34" charset="0"/>
                <a:cs typeface="Arial" panose="020B0604020202020204" pitchFamily="34" charset="0"/>
              </a:rPr>
              <a:t>thống</a:t>
            </a:r>
            <a:r>
              <a:rPr lang="en-US" sz="2000" b="1" dirty="0">
                <a:solidFill>
                  <a:srgbClr val="FF0000"/>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những</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quan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điểm</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chỉ</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đạo</a:t>
            </a:r>
            <a:r>
              <a:rPr lang="en-US" sz="2000" dirty="0">
                <a:solidFill>
                  <a:srgbClr val="000099"/>
                </a:solidFill>
                <a:latin typeface="Arial" panose="020B0604020202020204" pitchFamily="34" charset="0"/>
                <a:cs typeface="Arial" panose="020B0604020202020204" pitchFamily="34" charset="0"/>
              </a:rPr>
              <a:t>..</a:t>
            </a:r>
          </a:p>
        </p:txBody>
      </p:sp>
      <p:sp>
        <p:nvSpPr>
          <p:cNvPr id="8" name="Freeform 7"/>
          <p:cNvSpPr/>
          <p:nvPr/>
        </p:nvSpPr>
        <p:spPr>
          <a:xfrm>
            <a:off x="6946298" y="3730653"/>
            <a:ext cx="2419951" cy="1174130"/>
          </a:xfrm>
          <a:custGeom>
            <a:avLst/>
            <a:gdLst>
              <a:gd name="connsiteX0" fmla="*/ 0 w 2570745"/>
              <a:gd name="connsiteY0" fmla="*/ 0 h 1714687"/>
              <a:gd name="connsiteX1" fmla="*/ 2570745 w 2570745"/>
              <a:gd name="connsiteY1" fmla="*/ 0 h 1714687"/>
              <a:gd name="connsiteX2" fmla="*/ 2570745 w 2570745"/>
              <a:gd name="connsiteY2" fmla="*/ 1714687 h 1714687"/>
              <a:gd name="connsiteX3" fmla="*/ 0 w 2570745"/>
              <a:gd name="connsiteY3" fmla="*/ 1714687 h 1714687"/>
              <a:gd name="connsiteX4" fmla="*/ 0 w 2570745"/>
              <a:gd name="connsiteY4" fmla="*/ 0 h 171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745" h="1714687">
                <a:moveTo>
                  <a:pt x="0" y="0"/>
                </a:moveTo>
                <a:lnTo>
                  <a:pt x="2570745" y="0"/>
                </a:lnTo>
                <a:lnTo>
                  <a:pt x="2570745" y="1714687"/>
                </a:lnTo>
                <a:lnTo>
                  <a:pt x="0" y="1714687"/>
                </a:lnTo>
                <a:lnTo>
                  <a:pt x="0" y="0"/>
                </a:lnTo>
                <a:close/>
              </a:path>
            </a:pathLst>
          </a:custGeom>
          <a:solidFill>
            <a:schemeClr val="bg1">
              <a:alpha val="90000"/>
            </a:schemeClr>
          </a:solidFill>
          <a:ln>
            <a:solidFill>
              <a:srgbClr val="CC0066">
                <a:alpha val="90000"/>
              </a:srgbClr>
            </a:solidFill>
          </a:ln>
        </p:spPr>
        <p:style>
          <a:lnRef idx="1">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411319" tIns="170688" rIns="170688" bIns="170688" numCol="1" spcCol="1270" anchor="ctr" anchorCtr="0">
            <a:noAutofit/>
          </a:bodyPr>
          <a:lstStyle/>
          <a:p>
            <a:pPr algn="ctr" defTabSz="1066800">
              <a:lnSpc>
                <a:spcPct val="90000"/>
              </a:lnSpc>
              <a:spcBef>
                <a:spcPct val="0"/>
              </a:spcBef>
              <a:spcAft>
                <a:spcPct val="35000"/>
              </a:spcAft>
            </a:pPr>
            <a:r>
              <a:rPr lang="en-US" sz="2000" dirty="0" err="1">
                <a:solidFill>
                  <a:srgbClr val="000099"/>
                </a:solidFill>
                <a:latin typeface="Arial" panose="020B0604020202020204" pitchFamily="34" charset="0"/>
                <a:cs typeface="Arial" panose="020B0604020202020204" pitchFamily="34" charset="0"/>
              </a:rPr>
              <a:t>Là</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FF0000"/>
                </a:solidFill>
                <a:latin typeface="Arial" panose="020B0604020202020204" pitchFamily="34" charset="0"/>
                <a:cs typeface="Arial" panose="020B0604020202020204" pitchFamily="34" charset="0"/>
              </a:rPr>
              <a:t>phương</a:t>
            </a:r>
            <a:r>
              <a:rPr lang="en-US" sz="2000" dirty="0">
                <a:solidFill>
                  <a:srgbClr val="FF0000"/>
                </a:solidFill>
                <a:latin typeface="Arial" panose="020B0604020202020204" pitchFamily="34" charset="0"/>
                <a:cs typeface="Arial" panose="020B0604020202020204" pitchFamily="34" charset="0"/>
              </a:rPr>
              <a:t> </a:t>
            </a:r>
            <a:r>
              <a:rPr lang="en-US" sz="2000" dirty="0" err="1">
                <a:solidFill>
                  <a:srgbClr val="FF0000"/>
                </a:solidFill>
                <a:latin typeface="Arial" panose="020B0604020202020204" pitchFamily="34" charset="0"/>
                <a:cs typeface="Arial" panose="020B0604020202020204" pitchFamily="34" charset="0"/>
              </a:rPr>
              <a:t>pháp</a:t>
            </a:r>
            <a:r>
              <a:rPr lang="en-US" sz="2000" dirty="0">
                <a:solidFill>
                  <a:srgbClr val="FF0000"/>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chung</a:t>
            </a:r>
            <a:r>
              <a:rPr lang="en-US" sz="2000" dirty="0">
                <a:solidFill>
                  <a:srgbClr val="000099"/>
                </a:solidFill>
                <a:latin typeface="Arial" panose="020B0604020202020204" pitchFamily="34" charset="0"/>
                <a:cs typeface="Arial" panose="020B0604020202020204" pitchFamily="34" charset="0"/>
              </a:rPr>
              <a:t> của </a:t>
            </a:r>
            <a:r>
              <a:rPr lang="en-US" sz="2000" dirty="0" err="1">
                <a:solidFill>
                  <a:srgbClr val="000099"/>
                </a:solidFill>
                <a:latin typeface="Arial" panose="020B0604020202020204" pitchFamily="34" charset="0"/>
                <a:cs typeface="Arial" panose="020B0604020202020204" pitchFamily="34" charset="0"/>
              </a:rPr>
              <a:t>toàn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bộ</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nhận</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thức</a:t>
            </a:r>
            <a:r>
              <a:rPr lang="en-US" sz="2000" dirty="0">
                <a:solidFill>
                  <a:srgbClr val="000099"/>
                </a:solidFill>
                <a:latin typeface="Arial" panose="020B0604020202020204" pitchFamily="34" charset="0"/>
                <a:cs typeface="Arial" panose="020B0604020202020204" pitchFamily="34" charset="0"/>
              </a:rPr>
              <a:t> </a:t>
            </a:r>
            <a:r>
              <a:rPr lang="en-US" sz="2000" dirty="0" err="1">
                <a:solidFill>
                  <a:srgbClr val="000099"/>
                </a:solidFill>
                <a:latin typeface="Arial" panose="020B0604020202020204" pitchFamily="34" charset="0"/>
                <a:cs typeface="Arial" panose="020B0604020202020204" pitchFamily="34" charset="0"/>
              </a:rPr>
              <a:t>khoa</a:t>
            </a:r>
            <a:r>
              <a:rPr lang="en-US" sz="2000" dirty="0">
                <a:solidFill>
                  <a:srgbClr val="000099"/>
                </a:solidFill>
                <a:latin typeface="Arial" panose="020B0604020202020204" pitchFamily="34" charset="0"/>
                <a:cs typeface="Arial" panose="020B0604020202020204" pitchFamily="34" charset="0"/>
              </a:rPr>
              <a:t> học</a:t>
            </a:r>
          </a:p>
        </p:txBody>
      </p:sp>
      <p:sp>
        <p:nvSpPr>
          <p:cNvPr id="9" name="Freeform 8"/>
          <p:cNvSpPr/>
          <p:nvPr/>
        </p:nvSpPr>
        <p:spPr>
          <a:xfrm>
            <a:off x="6096001" y="1671584"/>
            <a:ext cx="1885213" cy="1713830"/>
          </a:xfrm>
          <a:custGeom>
            <a:avLst/>
            <a:gdLst>
              <a:gd name="connsiteX0" fmla="*/ 0 w 1713830"/>
              <a:gd name="connsiteY0" fmla="*/ 856915 h 1713830"/>
              <a:gd name="connsiteX1" fmla="*/ 856915 w 1713830"/>
              <a:gd name="connsiteY1" fmla="*/ 0 h 1713830"/>
              <a:gd name="connsiteX2" fmla="*/ 1713830 w 1713830"/>
              <a:gd name="connsiteY2" fmla="*/ 856915 h 1713830"/>
              <a:gd name="connsiteX3" fmla="*/ 856915 w 1713830"/>
              <a:gd name="connsiteY3" fmla="*/ 1713830 h 1713830"/>
              <a:gd name="connsiteX4" fmla="*/ 0 w 1713830"/>
              <a:gd name="connsiteY4" fmla="*/ 856915 h 1713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830" h="1713830">
                <a:moveTo>
                  <a:pt x="0" y="856915"/>
                </a:moveTo>
                <a:cubicBezTo>
                  <a:pt x="0" y="383654"/>
                  <a:pt x="383654" y="0"/>
                  <a:pt x="856915" y="0"/>
                </a:cubicBezTo>
                <a:cubicBezTo>
                  <a:pt x="1330176" y="0"/>
                  <a:pt x="1713830" y="383654"/>
                  <a:pt x="1713830" y="856915"/>
                </a:cubicBezTo>
                <a:cubicBezTo>
                  <a:pt x="1713830" y="1330176"/>
                  <a:pt x="1330176" y="1713830"/>
                  <a:pt x="856915" y="1713830"/>
                </a:cubicBezTo>
                <a:cubicBezTo>
                  <a:pt x="383654" y="1713830"/>
                  <a:pt x="0" y="1330176"/>
                  <a:pt x="0" y="856915"/>
                </a:cubicBezTo>
                <a:close/>
              </a:path>
            </a:pathLst>
          </a:custGeom>
          <a:solidFill>
            <a:srgbClr val="990099"/>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250985" tIns="250985" rIns="250985" bIns="250985" numCol="1" spcCol="1270" anchor="ctr" anchorCtr="0">
            <a:noAutofit/>
          </a:bodyPr>
          <a:lstStyle/>
          <a:p>
            <a:pPr algn="ctr" defTabSz="1244600">
              <a:lnSpc>
                <a:spcPct val="90000"/>
              </a:lnSpc>
              <a:spcBef>
                <a:spcPct val="0"/>
              </a:spcBef>
              <a:spcAft>
                <a:spcPct val="35000"/>
              </a:spcAft>
            </a:pPr>
            <a:r>
              <a:rPr lang="en-US" sz="2000" b="1" dirty="0" err="1">
                <a:latin typeface="Arial" panose="020B0604020202020204" pitchFamily="34" charset="0"/>
                <a:cs typeface="Arial" panose="020B0604020202020204" pitchFamily="34" charset="0"/>
              </a:rPr>
              <a:t>Phương</a:t>
            </a:r>
            <a:r>
              <a:rPr lang="en-US" sz="2000" b="1" dirty="0">
                <a:latin typeface="Arial" panose="020B0604020202020204" pitchFamily="34" charset="0"/>
                <a:cs typeface="Arial" panose="020B0604020202020204" pitchFamily="34" charset="0"/>
              </a:rPr>
              <a:t> </a:t>
            </a:r>
            <a:r>
              <a:rPr lang="en-US" sz="2000" b="1" dirty="0" err="1">
                <a:latin typeface="Arial" panose="020B0604020202020204" pitchFamily="34" charset="0"/>
                <a:cs typeface="Arial" panose="020B0604020202020204" pitchFamily="34" charset="0"/>
              </a:rPr>
              <a:t>pháp</a:t>
            </a:r>
            <a:r>
              <a:rPr lang="en-US" sz="2000" b="1" dirty="0">
                <a:latin typeface="Arial" panose="020B0604020202020204" pitchFamily="34" charset="0"/>
                <a:cs typeface="Arial" panose="020B0604020202020204" pitchFamily="34" charset="0"/>
              </a:rPr>
              <a:t> </a:t>
            </a:r>
            <a:r>
              <a:rPr lang="en-US" sz="2000" b="1" dirty="0" err="1">
                <a:latin typeface="Arial" panose="020B0604020202020204" pitchFamily="34" charset="0"/>
                <a:cs typeface="Arial" panose="020B0604020202020204" pitchFamily="34" charset="0"/>
              </a:rPr>
              <a:t>luận</a:t>
            </a:r>
            <a:endParaRPr lang="en-US" sz="2000" b="1" dirty="0">
              <a:latin typeface="Arial" panose="020B0604020202020204" pitchFamily="34" charset="0"/>
              <a:cs typeface="Arial" panose="020B0604020202020204" pitchFamily="34" charset="0"/>
            </a:endParaRPr>
          </a:p>
        </p:txBody>
      </p:sp>
      <p:grpSp>
        <p:nvGrpSpPr>
          <p:cNvPr id="10" name="Group 21"/>
          <p:cNvGrpSpPr>
            <a:grpSpLocks/>
          </p:cNvGrpSpPr>
          <p:nvPr/>
        </p:nvGrpSpPr>
        <p:grpSpPr bwMode="auto">
          <a:xfrm>
            <a:off x="0" y="905922"/>
            <a:ext cx="12041746" cy="45719"/>
            <a:chOff x="240" y="543"/>
            <a:chExt cx="5298" cy="33"/>
          </a:xfrm>
        </p:grpSpPr>
        <p:sp>
          <p:nvSpPr>
            <p:cNvPr id="11"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latin typeface="Arial" panose="020B0604020202020204" pitchFamily="34" charset="0"/>
                <a:cs typeface="Arial" panose="020B0604020202020204" pitchFamily="34" charset="0"/>
              </a:endParaRPr>
            </a:p>
          </p:txBody>
        </p:sp>
        <p:sp>
          <p:nvSpPr>
            <p:cNvPr id="12"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latin typeface="Arial" panose="020B0604020202020204" pitchFamily="34" charset="0"/>
                <a:cs typeface="Arial" panose="020B0604020202020204" pitchFamily="34" charset="0"/>
              </a:endParaRPr>
            </a:p>
          </p:txBody>
        </p:sp>
      </p:grpSp>
      <p:sp>
        <p:nvSpPr>
          <p:cNvPr id="13" name="Rectangle 12"/>
          <p:cNvSpPr/>
          <p:nvPr/>
        </p:nvSpPr>
        <p:spPr>
          <a:xfrm>
            <a:off x="373746" y="276618"/>
            <a:ext cx="8529677" cy="461665"/>
          </a:xfrm>
          <a:prstGeom prst="rect">
            <a:avLst/>
          </a:prstGeom>
        </p:spPr>
        <p:txBody>
          <a:bodyPr wrap="square">
            <a:spAutoFit/>
          </a:bodyPr>
          <a:lstStyle/>
          <a:p>
            <a:r>
              <a:rPr lang="en-US" altLang="en-US" sz="2400" b="1" dirty="0">
                <a:solidFill>
                  <a:srgbClr val="000000"/>
                </a:solidFill>
                <a:latin typeface="Arial" panose="020B0604020202020204" pitchFamily="34" charset="0"/>
                <a:cs typeface="Arial" panose="020B0604020202020204" pitchFamily="34" charset="0"/>
              </a:rPr>
              <a:t>2. </a:t>
            </a:r>
            <a:r>
              <a:rPr lang="en-US" altLang="en-US" sz="2400" b="1" dirty="0" err="1">
                <a:solidFill>
                  <a:srgbClr val="000000"/>
                </a:solidFill>
                <a:latin typeface="Arial" panose="020B0604020202020204" pitchFamily="34" charset="0"/>
                <a:cs typeface="Arial" panose="020B0604020202020204" pitchFamily="34" charset="0"/>
              </a:rPr>
              <a:t>Đối</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tượng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và</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chức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năng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của</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triết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học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Mác</a:t>
            </a:r>
            <a:r>
              <a:rPr lang="en-US" altLang="en-US" sz="2400" b="1" dirty="0">
                <a:solidFill>
                  <a:srgbClr val="000000"/>
                </a:solidFill>
                <a:latin typeface="Arial" panose="020B0604020202020204" pitchFamily="34" charset="0"/>
                <a:cs typeface="Arial" panose="020B0604020202020204" pitchFamily="34" charset="0"/>
              </a:rPr>
              <a:t> - </a:t>
            </a:r>
            <a:r>
              <a:rPr lang="en-US" altLang="en-US" sz="2400" b="1" dirty="0" err="1">
                <a:solidFill>
                  <a:srgbClr val="000000"/>
                </a:solidFill>
                <a:latin typeface="Arial" panose="020B0604020202020204" pitchFamily="34" charset="0"/>
                <a:cs typeface="Arial" panose="020B0604020202020204" pitchFamily="34" charset="0"/>
              </a:rPr>
              <a:t>Lênin</a:t>
            </a:r>
            <a:endParaRPr lang="en-US" sz="2400" b="1"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45343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dissolv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blinds(horizontal)">
                                      <p:cBhvr>
                                        <p:cTn id="18" dur="500"/>
                                        <p:tgtEl>
                                          <p:spTgt spid="9"/>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linds(horizontal)">
                                      <p:cBhvr>
                                        <p:cTn id="21" dur="500"/>
                                        <p:tgtEl>
                                          <p:spTgt spid="7"/>
                                        </p:tgtEl>
                                      </p:cBhvr>
                                    </p:animEffect>
                                  </p:childTnLst>
                                </p:cTn>
                              </p:par>
                              <p:par>
                                <p:cTn id="22" presetID="3" presetClass="entr" presetSubtype="10" fill="hold" grpId="0"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blinds(horizontal)">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ổng hợp các hình nền powerpoint đẹp đơn giản tinh tế chuyên nghiệp | Thủ  thuật máy tính">
            <a:extLst>
              <a:ext uri="{FF2B5EF4-FFF2-40B4-BE49-F238E27FC236}">
                <a16:creationId xmlns="" xmlns:a16="http://schemas.microsoft.com/office/drawing/2014/main" id="{17715347-3053-489A-8E19-DFF115302CF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7014754"/>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dấu hỏ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848" y="1496945"/>
            <a:ext cx="1885950" cy="1885950"/>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3605916" y="206062"/>
            <a:ext cx="5138671" cy="1144567"/>
          </a:xfrm>
          <a:prstGeom prst="cloudCallout">
            <a:avLst/>
          </a:prstGeom>
          <a:solidFill>
            <a:srgbClr val="0070C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nl-NL" sz="2000" b="1" dirty="0">
                <a:solidFill>
                  <a:schemeClr val="bg1"/>
                </a:solidFill>
              </a:rPr>
              <a:t>Phương pháp luận là gì? </a:t>
            </a:r>
            <a:endParaRPr lang="en-US" sz="2000" b="1" dirty="0">
              <a:solidFill>
                <a:schemeClr val="bg1"/>
              </a:solidFill>
            </a:endParaRPr>
          </a:p>
        </p:txBody>
      </p:sp>
      <p:cxnSp>
        <p:nvCxnSpPr>
          <p:cNvPr id="5" name="Google Shape;644;p71"/>
          <p:cNvCxnSpPr>
            <a:cxnSpLocks noChangeShapeType="1"/>
          </p:cNvCxnSpPr>
          <p:nvPr/>
        </p:nvCxnSpPr>
        <p:spPr bwMode="auto">
          <a:xfrm>
            <a:off x="6130009" y="1385887"/>
            <a:ext cx="90487" cy="5040671"/>
          </a:xfrm>
          <a:prstGeom prst="straightConnector1">
            <a:avLst/>
          </a:prstGeom>
          <a:noFill/>
          <a:ln w="76200">
            <a:solidFill>
              <a:srgbClr val="CC4125"/>
            </a:solidFill>
            <a:round/>
            <a:headEnd/>
            <a:tailEnd/>
          </a:ln>
          <a:extLst>
            <a:ext uri="{909E8E84-426E-40DD-AFC4-6F175D3DCCD1}">
              <a14:hiddenFill xmlns:a14="http://schemas.microsoft.com/office/drawing/2010/main">
                <a:noFill/>
              </a14:hiddenFill>
            </a:ext>
          </a:extLst>
        </p:spPr>
      </p:cxnSp>
      <p:sp>
        <p:nvSpPr>
          <p:cNvPr id="6" name="Rectangle 5"/>
          <p:cNvSpPr/>
          <p:nvPr/>
        </p:nvSpPr>
        <p:spPr>
          <a:xfrm>
            <a:off x="1915856" y="2248243"/>
            <a:ext cx="3911850" cy="1569660"/>
          </a:xfrm>
          <a:prstGeom prst="rect">
            <a:avLst/>
          </a:prstGeom>
        </p:spPr>
        <p:txBody>
          <a:bodyPr wrap="square">
            <a:spAutoFit/>
          </a:bodyPr>
          <a:lstStyle/>
          <a:p>
            <a:pPr algn="ctr">
              <a:defRPr/>
            </a:pPr>
            <a:r>
              <a:rPr lang="en-US" sz="2400" dirty="0" err="1">
                <a:solidFill>
                  <a:srgbClr val="002060"/>
                </a:solidFill>
                <a:latin typeface="+mj-lt"/>
                <a:cs typeface="Times New Roman" pitchFamily="18" charset="0"/>
              </a:rPr>
              <a:t>Là</a:t>
            </a:r>
            <a:r>
              <a:rPr lang="en-US" sz="2400" dirty="0">
                <a:solidFill>
                  <a:srgbClr val="002060"/>
                </a:solidFill>
                <a:latin typeface="+mj-lt"/>
                <a:cs typeface="Times New Roman" pitchFamily="18" charset="0"/>
              </a:rPr>
              <a:t> </a:t>
            </a:r>
            <a:r>
              <a:rPr lang="en-US" sz="2400" b="1" dirty="0" err="1">
                <a:solidFill>
                  <a:srgbClr val="990099"/>
                </a:solidFill>
                <a:latin typeface="+mj-lt"/>
                <a:cs typeface="Times New Roman" pitchFamily="18" charset="0"/>
              </a:rPr>
              <a:t>cách</a:t>
            </a:r>
            <a:r>
              <a:rPr lang="en-US" sz="2400" b="1" dirty="0">
                <a:solidFill>
                  <a:srgbClr val="990099"/>
                </a:solidFill>
                <a:latin typeface="+mj-lt"/>
                <a:cs typeface="Times New Roman" pitchFamily="18" charset="0"/>
              </a:rPr>
              <a:t> </a:t>
            </a:r>
            <a:r>
              <a:rPr lang="en-US" sz="2400" b="1" dirty="0" err="1">
                <a:solidFill>
                  <a:srgbClr val="990099"/>
                </a:solidFill>
                <a:latin typeface="+mj-lt"/>
                <a:cs typeface="Times New Roman" pitchFamily="18" charset="0"/>
              </a:rPr>
              <a:t>thức</a:t>
            </a:r>
            <a:r>
              <a:rPr lang="en-US" sz="2400" b="1" dirty="0">
                <a:solidFill>
                  <a:srgbClr val="990099"/>
                </a:solidFill>
                <a:latin typeface="+mj-lt"/>
                <a:cs typeface="Times New Roman" pitchFamily="18" charset="0"/>
              </a:rPr>
              <a:t>, con </a:t>
            </a:r>
            <a:r>
              <a:rPr lang="en-US" sz="2400" b="1" dirty="0" err="1">
                <a:solidFill>
                  <a:srgbClr val="990099"/>
                </a:solidFill>
                <a:latin typeface="+mj-lt"/>
                <a:cs typeface="Times New Roman" pitchFamily="18" charset="0"/>
              </a:rPr>
              <a:t>đường</a:t>
            </a:r>
            <a:r>
              <a:rPr lang="en-US" sz="2400" b="1" dirty="0">
                <a:solidFill>
                  <a:srgbClr val="990099"/>
                </a:solidFill>
                <a:latin typeface="+mj-lt"/>
                <a:cs typeface="Times New Roman" pitchFamily="18" charset="0"/>
              </a:rPr>
              <a:t>, </a:t>
            </a:r>
            <a:r>
              <a:rPr lang="en-US" sz="2400" b="1" dirty="0" err="1">
                <a:solidFill>
                  <a:srgbClr val="990099"/>
                </a:solidFill>
                <a:latin typeface="+mj-lt"/>
                <a:cs typeface="Times New Roman" pitchFamily="18" charset="0"/>
              </a:rPr>
              <a:t>biện</a:t>
            </a:r>
            <a:r>
              <a:rPr lang="en-US" sz="2400" b="1" dirty="0">
                <a:solidFill>
                  <a:srgbClr val="990099"/>
                </a:solidFill>
                <a:latin typeface="+mj-lt"/>
                <a:cs typeface="Times New Roman" pitchFamily="18" charset="0"/>
              </a:rPr>
              <a:t> </a:t>
            </a:r>
            <a:r>
              <a:rPr lang="en-US" sz="2400" b="1" dirty="0" err="1">
                <a:solidFill>
                  <a:srgbClr val="990099"/>
                </a:solidFill>
                <a:latin typeface="+mj-lt"/>
                <a:cs typeface="Times New Roman" pitchFamily="18" charset="0"/>
              </a:rPr>
              <a:t>pháp</a:t>
            </a:r>
            <a:r>
              <a:rPr lang="en-US" sz="2400" b="1" dirty="0">
                <a:solidFill>
                  <a:srgbClr val="990099"/>
                </a:solidFill>
                <a:latin typeface="+mj-lt"/>
                <a:cs typeface="Times New Roman" pitchFamily="18" charset="0"/>
              </a:rPr>
              <a:t> </a:t>
            </a:r>
            <a:r>
              <a:rPr lang="en-US" sz="2400" dirty="0" err="1">
                <a:solidFill>
                  <a:srgbClr val="002060"/>
                </a:solidFill>
                <a:latin typeface="+mj-lt"/>
                <a:cs typeface="Times New Roman" pitchFamily="18" charset="0"/>
              </a:rPr>
              <a:t>thực</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hiện</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đê</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đạt</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được</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mục</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tiêu</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đặt</a:t>
            </a:r>
            <a:r>
              <a:rPr lang="en-US" sz="2400" dirty="0">
                <a:solidFill>
                  <a:srgbClr val="002060"/>
                </a:solidFill>
                <a:latin typeface="+mj-lt"/>
                <a:cs typeface="Times New Roman" pitchFamily="18" charset="0"/>
              </a:rPr>
              <a:t> </a:t>
            </a:r>
            <a:r>
              <a:rPr lang="en-US" sz="2400" dirty="0" err="1">
                <a:solidFill>
                  <a:srgbClr val="002060"/>
                </a:solidFill>
                <a:latin typeface="+mj-lt"/>
                <a:cs typeface="Times New Roman" pitchFamily="18" charset="0"/>
              </a:rPr>
              <a:t>ra</a:t>
            </a:r>
            <a:endParaRPr lang="en-US" sz="2400" dirty="0">
              <a:solidFill>
                <a:srgbClr val="002060"/>
              </a:solidFill>
              <a:latin typeface="+mj-lt"/>
              <a:cs typeface="Times New Roman" pitchFamily="18" charset="0"/>
            </a:endParaRPr>
          </a:p>
        </p:txBody>
      </p:sp>
      <p:sp>
        <p:nvSpPr>
          <p:cNvPr id="7" name="Rectangle 6"/>
          <p:cNvSpPr/>
          <p:nvPr/>
        </p:nvSpPr>
        <p:spPr>
          <a:xfrm>
            <a:off x="396802" y="4134193"/>
            <a:ext cx="5678555" cy="830997"/>
          </a:xfrm>
          <a:prstGeom prst="rect">
            <a:avLst/>
          </a:prstGeom>
        </p:spPr>
        <p:txBody>
          <a:bodyPr wrap="square">
            <a:spAutoFit/>
          </a:bodyPr>
          <a:lstStyle/>
          <a:p>
            <a:pPr>
              <a:spcBef>
                <a:spcPct val="0"/>
              </a:spcBef>
            </a:pPr>
            <a:r>
              <a:rPr lang="en-US" altLang="en-US" sz="2400" i="1" dirty="0">
                <a:solidFill>
                  <a:srgbClr val="660033"/>
                </a:solidFill>
                <a:latin typeface="Times New Roman" panose="02020603050405020304" pitchFamily="18" charset="0"/>
                <a:cs typeface="Times New Roman" panose="02020603050405020304" pitchFamily="18" charset="0"/>
              </a:rPr>
              <a:t>“</a:t>
            </a:r>
            <a:r>
              <a:rPr lang="en-US" altLang="en-US" sz="2400" i="1" dirty="0" err="1">
                <a:solidFill>
                  <a:srgbClr val="660033"/>
                </a:solidFill>
                <a:latin typeface="Times New Roman" panose="02020603050405020304" pitchFamily="18" charset="0"/>
                <a:cs typeface="Times New Roman" panose="02020603050405020304" pitchFamily="18" charset="0"/>
              </a:rPr>
              <a:t>Phương</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pháp</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như</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chiếc</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đèn</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soi</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đường</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cho</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khách</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lữ</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hành</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soi</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đường</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trong</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đêm</a:t>
            </a:r>
            <a:r>
              <a:rPr lang="en-US" altLang="en-US" sz="2400" i="1" dirty="0">
                <a:solidFill>
                  <a:srgbClr val="660033"/>
                </a:solidFill>
                <a:latin typeface="Times New Roman" panose="02020603050405020304" pitchFamily="18" charset="0"/>
                <a:cs typeface="Times New Roman" panose="02020603050405020304" pitchFamily="18" charset="0"/>
              </a:rPr>
              <a:t> </a:t>
            </a:r>
            <a:r>
              <a:rPr lang="en-US" altLang="en-US" sz="2400" i="1" dirty="0" err="1">
                <a:solidFill>
                  <a:srgbClr val="660033"/>
                </a:solidFill>
                <a:latin typeface="Times New Roman" panose="02020603050405020304" pitchFamily="18" charset="0"/>
                <a:cs typeface="Times New Roman" panose="02020603050405020304" pitchFamily="18" charset="0"/>
              </a:rPr>
              <a:t>tối</a:t>
            </a:r>
            <a:r>
              <a:rPr lang="en-US" altLang="en-US" sz="2400" i="1" dirty="0">
                <a:solidFill>
                  <a:srgbClr val="660033"/>
                </a:solidFill>
                <a:latin typeface="Times New Roman" panose="02020603050405020304" pitchFamily="18" charset="0"/>
                <a:cs typeface="Times New Roman" panose="02020603050405020304" pitchFamily="18" charset="0"/>
              </a:rPr>
              <a:t>”</a:t>
            </a:r>
            <a:endParaRPr lang="en-US" altLang="en-US" sz="2400" i="1" dirty="0">
              <a:solidFill>
                <a:srgbClr val="660033"/>
              </a:solidFill>
            </a:endParaRPr>
          </a:p>
        </p:txBody>
      </p:sp>
      <p:sp>
        <p:nvSpPr>
          <p:cNvPr id="8" name="Rectangle 2"/>
          <p:cNvSpPr>
            <a:spLocks noChangeArrowheads="1"/>
          </p:cNvSpPr>
          <p:nvPr/>
        </p:nvSpPr>
        <p:spPr bwMode="auto">
          <a:xfrm>
            <a:off x="4798789" y="5096536"/>
            <a:ext cx="11144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dirty="0" err="1">
                <a:solidFill>
                  <a:srgbClr val="0070C0"/>
                </a:solidFill>
                <a:latin typeface="Times New Roman" panose="02020603050405020304" pitchFamily="18" charset="0"/>
                <a:cs typeface="Times New Roman" panose="02020603050405020304" pitchFamily="18" charset="0"/>
              </a:rPr>
              <a:t>Ph.Becon</a:t>
            </a:r>
            <a:endParaRPr lang="en-US" altLang="en-US" sz="1800" dirty="0"/>
          </a:p>
        </p:txBody>
      </p:sp>
      <p:sp>
        <p:nvSpPr>
          <p:cNvPr id="9" name="Rectangle 8"/>
          <p:cNvSpPr/>
          <p:nvPr/>
        </p:nvSpPr>
        <p:spPr>
          <a:xfrm>
            <a:off x="6636912" y="2353215"/>
            <a:ext cx="5138671" cy="2308324"/>
          </a:xfrm>
          <a:prstGeom prst="rect">
            <a:avLst/>
          </a:prstGeom>
        </p:spPr>
        <p:txBody>
          <a:bodyPr wrap="square">
            <a:spAutoFit/>
          </a:bodyPr>
          <a:lstStyle/>
          <a:p>
            <a:pPr algn="just">
              <a:defRPr/>
            </a:pPr>
            <a:r>
              <a:rPr lang="nl-NL" sz="2400" dirty="0">
                <a:solidFill>
                  <a:srgbClr val="7030A0"/>
                </a:solidFill>
              </a:rPr>
              <a:t>Là </a:t>
            </a:r>
            <a:r>
              <a:rPr lang="nl-NL" sz="2400" b="1" u="sng" dirty="0">
                <a:solidFill>
                  <a:srgbClr val="D60093"/>
                </a:solidFill>
              </a:rPr>
              <a:t>lý luận về phương pháp</a:t>
            </a:r>
            <a:r>
              <a:rPr lang="nl-NL" sz="2400" dirty="0">
                <a:solidFill>
                  <a:srgbClr val="7030A0"/>
                </a:solidFill>
              </a:rPr>
              <a:t>, là hệ thống </a:t>
            </a:r>
            <a:r>
              <a:rPr lang="nl-NL" sz="2400" b="1" dirty="0">
                <a:solidFill>
                  <a:srgbClr val="00B050"/>
                </a:solidFill>
              </a:rPr>
              <a:t>các quan điểm</a:t>
            </a:r>
            <a:r>
              <a:rPr lang="nl-NL" sz="2400" dirty="0">
                <a:solidFill>
                  <a:srgbClr val="7030A0"/>
                </a:solidFill>
              </a:rPr>
              <a:t>, </a:t>
            </a:r>
            <a:r>
              <a:rPr lang="nl-NL" sz="2400" b="1" dirty="0">
                <a:solidFill>
                  <a:srgbClr val="00B050"/>
                </a:solidFill>
              </a:rPr>
              <a:t>các nguyên tắc</a:t>
            </a:r>
            <a:r>
              <a:rPr lang="nl-NL" sz="2400" dirty="0">
                <a:solidFill>
                  <a:srgbClr val="7030A0"/>
                </a:solidFill>
              </a:rPr>
              <a:t> </a:t>
            </a:r>
            <a:r>
              <a:rPr lang="nl-NL" sz="2400" b="1" u="sng" dirty="0">
                <a:solidFill>
                  <a:srgbClr val="996633"/>
                </a:solidFill>
              </a:rPr>
              <a:t>chỉ đạo con người </a:t>
            </a:r>
            <a:r>
              <a:rPr lang="nl-NL" sz="2400" dirty="0"/>
              <a:t>tìm tòi, xây dựng, lựa chọn và vận dụng các phương pháp trong nhận thức và thực tiễn.</a:t>
            </a:r>
            <a:endParaRPr lang="en-US" sz="2400" dirty="0"/>
          </a:p>
        </p:txBody>
      </p:sp>
      <p:sp>
        <p:nvSpPr>
          <p:cNvPr id="10" name="Rectangle 9"/>
          <p:cNvSpPr/>
          <p:nvPr/>
        </p:nvSpPr>
        <p:spPr>
          <a:xfrm>
            <a:off x="3350746" y="1598593"/>
            <a:ext cx="2299026" cy="461665"/>
          </a:xfrm>
          <a:prstGeom prst="rect">
            <a:avLst/>
          </a:prstGeom>
        </p:spPr>
        <p:txBody>
          <a:bodyPr wrap="none">
            <a:spAutoFit/>
          </a:bodyPr>
          <a:lstStyle/>
          <a:p>
            <a:pPr algn="ctr" eaLnBrk="0" hangingPunct="0">
              <a:defRPr/>
            </a:pPr>
            <a:r>
              <a:rPr lang="en-US" sz="2400" b="1" dirty="0" err="1">
                <a:solidFill>
                  <a:srgbClr val="CC0000"/>
                </a:solidFill>
                <a:cs typeface="Times New Roman" pitchFamily="18" charset="0"/>
              </a:rPr>
              <a:t>Phương</a:t>
            </a:r>
            <a:r>
              <a:rPr lang="en-US" sz="2400" b="1" dirty="0">
                <a:solidFill>
                  <a:srgbClr val="CC0000"/>
                </a:solidFill>
                <a:cs typeface="Times New Roman" pitchFamily="18" charset="0"/>
              </a:rPr>
              <a:t> </a:t>
            </a:r>
            <a:r>
              <a:rPr lang="en-US" sz="2400" b="1" dirty="0" err="1">
                <a:solidFill>
                  <a:srgbClr val="CC0000"/>
                </a:solidFill>
                <a:cs typeface="Times New Roman" pitchFamily="18" charset="0"/>
              </a:rPr>
              <a:t>pháp</a:t>
            </a:r>
            <a:r>
              <a:rPr lang="en-US" sz="2400" b="1" dirty="0">
                <a:solidFill>
                  <a:srgbClr val="CC0000"/>
                </a:solidFill>
                <a:cs typeface="Times New Roman" pitchFamily="18" charset="0"/>
              </a:rPr>
              <a:t> </a:t>
            </a:r>
          </a:p>
        </p:txBody>
      </p:sp>
      <p:sp>
        <p:nvSpPr>
          <p:cNvPr id="11" name="Rectangle 10"/>
          <p:cNvSpPr/>
          <p:nvPr/>
        </p:nvSpPr>
        <p:spPr>
          <a:xfrm>
            <a:off x="6522799" y="1567577"/>
            <a:ext cx="5072301" cy="461665"/>
          </a:xfrm>
          <a:prstGeom prst="rect">
            <a:avLst/>
          </a:prstGeom>
        </p:spPr>
        <p:txBody>
          <a:bodyPr wrap="square">
            <a:spAutoFit/>
          </a:bodyPr>
          <a:lstStyle/>
          <a:p>
            <a:pPr algn="ctr" eaLnBrk="0" hangingPunct="0">
              <a:defRPr/>
            </a:pPr>
            <a:r>
              <a:rPr lang="en-US" sz="2400" b="1" dirty="0" err="1">
                <a:solidFill>
                  <a:srgbClr val="CC0000"/>
                </a:solidFill>
                <a:cs typeface="Times New Roman" pitchFamily="18" charset="0"/>
              </a:rPr>
              <a:t>Phương</a:t>
            </a:r>
            <a:r>
              <a:rPr lang="en-US" sz="2400" b="1" dirty="0">
                <a:solidFill>
                  <a:srgbClr val="CC0000"/>
                </a:solidFill>
                <a:cs typeface="Times New Roman" pitchFamily="18" charset="0"/>
              </a:rPr>
              <a:t> </a:t>
            </a:r>
            <a:r>
              <a:rPr lang="en-US" sz="2400" b="1" dirty="0" err="1">
                <a:solidFill>
                  <a:srgbClr val="CC0000"/>
                </a:solidFill>
                <a:cs typeface="Times New Roman" pitchFamily="18" charset="0"/>
              </a:rPr>
              <a:t>pháp</a:t>
            </a:r>
            <a:r>
              <a:rPr lang="en-US" sz="2400" b="1" dirty="0">
                <a:solidFill>
                  <a:srgbClr val="CC0000"/>
                </a:solidFill>
                <a:cs typeface="Times New Roman" pitchFamily="18" charset="0"/>
              </a:rPr>
              <a:t> </a:t>
            </a:r>
            <a:r>
              <a:rPr lang="en-US" sz="2400" b="1" dirty="0" err="1">
                <a:solidFill>
                  <a:srgbClr val="CC0000"/>
                </a:solidFill>
                <a:cs typeface="Times New Roman" pitchFamily="18" charset="0"/>
              </a:rPr>
              <a:t>luận</a:t>
            </a:r>
            <a:r>
              <a:rPr lang="en-US" sz="2400" b="1" dirty="0">
                <a:solidFill>
                  <a:srgbClr val="CC0000"/>
                </a:solidFill>
                <a:cs typeface="Times New Roman" pitchFamily="18" charset="0"/>
              </a:rPr>
              <a:t> </a:t>
            </a:r>
            <a:endParaRPr lang="en-US" sz="2400" dirty="0"/>
          </a:p>
        </p:txBody>
      </p:sp>
    </p:spTree>
    <p:extLst>
      <p:ext uri="{BB962C8B-B14F-4D97-AF65-F5344CB8AC3E}">
        <p14:creationId xmlns:p14="http://schemas.microsoft.com/office/powerpoint/2010/main" val="1733336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1000" fill="hold"/>
                                        <p:tgtEl>
                                          <p:spTgt spid="3"/>
                                        </p:tgtEl>
                                        <p:attrNameLst>
                                          <p:attrName>ppt_w</p:attrName>
                                        </p:attrNameLst>
                                      </p:cBhvr>
                                      <p:tavLst>
                                        <p:tav tm="0">
                                          <p:val>
                                            <p:fltVal val="0"/>
                                          </p:val>
                                        </p:tav>
                                        <p:tav tm="100000">
                                          <p:val>
                                            <p:strVal val="#ppt_w"/>
                                          </p:val>
                                        </p:tav>
                                      </p:tavLst>
                                    </p:anim>
                                    <p:anim calcmode="lin" valueType="num">
                                      <p:cBhvr>
                                        <p:cTn id="16" dur="1000" fill="hold"/>
                                        <p:tgtEl>
                                          <p:spTgt spid="3"/>
                                        </p:tgtEl>
                                        <p:attrNameLst>
                                          <p:attrName>ppt_h</p:attrName>
                                        </p:attrNameLst>
                                      </p:cBhvr>
                                      <p:tavLst>
                                        <p:tav tm="0">
                                          <p:val>
                                            <p:fltVal val="0"/>
                                          </p:val>
                                        </p:tav>
                                        <p:tav tm="100000">
                                          <p:val>
                                            <p:strVal val="#ppt_h"/>
                                          </p:val>
                                        </p:tav>
                                      </p:tavLst>
                                    </p:anim>
                                    <p:anim calcmode="lin" valueType="num">
                                      <p:cBhvr>
                                        <p:cTn id="17" dur="1000" fill="hold"/>
                                        <p:tgtEl>
                                          <p:spTgt spid="3"/>
                                        </p:tgtEl>
                                        <p:attrNameLst>
                                          <p:attrName>style.rotation</p:attrName>
                                        </p:attrNameLst>
                                      </p:cBhvr>
                                      <p:tavLst>
                                        <p:tav tm="0">
                                          <p:val>
                                            <p:fltVal val="90"/>
                                          </p:val>
                                        </p:tav>
                                        <p:tav tm="100000">
                                          <p:val>
                                            <p:fltVal val="0"/>
                                          </p:val>
                                        </p:tav>
                                      </p:tavLst>
                                    </p:anim>
                                    <p:animEffect transition="in" filter="fade">
                                      <p:cBhvr>
                                        <p:cTn id="18" dur="10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fade">
                                      <p:cBhvr>
                                        <p:cTn id="36" dur="1000"/>
                                        <p:tgtEl>
                                          <p:spTgt spid="7"/>
                                        </p:tgtEl>
                                      </p:cBhvr>
                                    </p:animEffect>
                                    <p:anim calcmode="lin" valueType="num">
                                      <p:cBhvr>
                                        <p:cTn id="37" dur="1000" fill="hold"/>
                                        <p:tgtEl>
                                          <p:spTgt spid="7"/>
                                        </p:tgtEl>
                                        <p:attrNameLst>
                                          <p:attrName>ppt_x</p:attrName>
                                        </p:attrNameLst>
                                      </p:cBhvr>
                                      <p:tavLst>
                                        <p:tav tm="0">
                                          <p:val>
                                            <p:strVal val="#ppt_x"/>
                                          </p:val>
                                        </p:tav>
                                        <p:tav tm="100000">
                                          <p:val>
                                            <p:strVal val="#ppt_x"/>
                                          </p:val>
                                        </p:tav>
                                      </p:tavLst>
                                    </p:anim>
                                    <p:anim calcmode="lin" valueType="num">
                                      <p:cBhvr>
                                        <p:cTn id="38" dur="1000" fill="hold"/>
                                        <p:tgtEl>
                                          <p:spTgt spid="7"/>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9"/>
                                        </p:tgtEl>
                                        <p:attrNameLst>
                                          <p:attrName>style.visibility</p:attrName>
                                        </p:attrNameLst>
                                      </p:cBhvr>
                                      <p:to>
                                        <p:strVal val="visible"/>
                                      </p:to>
                                    </p:set>
                                    <p:animEffect transition="in" filter="fade">
                                      <p:cBhvr>
                                        <p:cTn id="48" dur="1000"/>
                                        <p:tgtEl>
                                          <p:spTgt spid="9"/>
                                        </p:tgtEl>
                                      </p:cBhvr>
                                    </p:animEffect>
                                    <p:anim calcmode="lin" valueType="num">
                                      <p:cBhvr>
                                        <p:cTn id="49" dur="1000" fill="hold"/>
                                        <p:tgtEl>
                                          <p:spTgt spid="9"/>
                                        </p:tgtEl>
                                        <p:attrNameLst>
                                          <p:attrName>ppt_x</p:attrName>
                                        </p:attrNameLst>
                                      </p:cBhvr>
                                      <p:tavLst>
                                        <p:tav tm="0">
                                          <p:val>
                                            <p:strVal val="#ppt_x"/>
                                          </p:val>
                                        </p:tav>
                                        <p:tav tm="100000">
                                          <p:val>
                                            <p:strVal val="#ppt_x"/>
                                          </p:val>
                                        </p:tav>
                                      </p:tavLst>
                                    </p:anim>
                                    <p:anim calcmode="lin" valueType="num">
                                      <p:cBhvr>
                                        <p:cTn id="5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9" fill="hold" grpId="0" nodeType="click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500" fill="hold"/>
                                        <p:tgtEl>
                                          <p:spTgt spid="11"/>
                                        </p:tgtEl>
                                        <p:attrNameLst>
                                          <p:attrName>ppt_x</p:attrName>
                                        </p:attrNameLst>
                                      </p:cBhvr>
                                      <p:tavLst>
                                        <p:tav tm="0">
                                          <p:val>
                                            <p:strVal val="0-#ppt_w/2"/>
                                          </p:val>
                                        </p:tav>
                                        <p:tav tm="100000">
                                          <p:val>
                                            <p:strVal val="#ppt_x"/>
                                          </p:val>
                                        </p:tav>
                                      </p:tavLst>
                                    </p:anim>
                                    <p:anim calcmode="lin" valueType="num">
                                      <p:cBhvr additive="base">
                                        <p:cTn id="56"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7" grpId="0"/>
      <p:bldP spid="8" grpId="0"/>
      <p:bldP spid="9" grpId="0"/>
      <p:bldP spid="10" grpId="0"/>
      <p:bldP spid="11"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chart&#10;&#10;Description automatically generated">
            <a:extLst>
              <a:ext uri="{FF2B5EF4-FFF2-40B4-BE49-F238E27FC236}">
                <a16:creationId xmlns="" xmlns:a16="http://schemas.microsoft.com/office/drawing/2014/main" id="{C67DB204-1E94-4809-BD94-85D1B752101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280896"/>
            <a:ext cx="12192000" cy="3990759"/>
          </a:xfrm>
          <a:prstGeom prst="rect">
            <a:avLst/>
          </a:prstGeom>
        </p:spPr>
      </p:pic>
      <p:sp>
        <p:nvSpPr>
          <p:cNvPr id="4" name="Rectangle 2"/>
          <p:cNvSpPr txBox="1">
            <a:spLocks noChangeArrowheads="1"/>
          </p:cNvSpPr>
          <p:nvPr/>
        </p:nvSpPr>
        <p:spPr>
          <a:xfrm>
            <a:off x="2682180" y="291441"/>
            <a:ext cx="6874007" cy="609600"/>
          </a:xfrm>
          <a:prstGeom prst="rect">
            <a:avLst/>
          </a:prstGeom>
        </p:spPr>
        <p:txBody>
          <a:bodyPr rtlCol="0">
            <a:noAutofit/>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Phân</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loại</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phương</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pháp</a:t>
            </a:r>
            <a:r>
              <a:rPr lang="en-US" sz="2400" b="1" dirty="0">
                <a:solidFill>
                  <a:srgbClr val="000000"/>
                </a:solidFill>
                <a:latin typeface="Arial" panose="020B0604020202020204" pitchFamily="34" charset="0"/>
                <a:cs typeface="Arial" panose="020B0604020202020204" pitchFamily="34" charset="0"/>
              </a:rPr>
              <a:t> </a:t>
            </a:r>
            <a:r>
              <a:rPr lang="en-US" sz="2400" b="1" dirty="0" err="1">
                <a:solidFill>
                  <a:srgbClr val="000000"/>
                </a:solidFill>
                <a:latin typeface="Arial" panose="020B0604020202020204" pitchFamily="34" charset="0"/>
                <a:cs typeface="Arial" panose="020B0604020202020204" pitchFamily="34" charset="0"/>
              </a:rPr>
              <a:t>luận</a:t>
            </a:r>
            <a:endParaRPr lang="en-US" sz="2400" b="1" dirty="0">
              <a:solidFill>
                <a:srgbClr val="000000"/>
              </a:solidFill>
              <a:latin typeface="Arial" panose="020B0604020202020204" pitchFamily="34" charset="0"/>
              <a:cs typeface="Arial" panose="020B0604020202020204" pitchFamily="34" charset="0"/>
            </a:endParaRPr>
          </a:p>
        </p:txBody>
      </p:sp>
      <p:grpSp>
        <p:nvGrpSpPr>
          <p:cNvPr id="5" name="Group 10"/>
          <p:cNvGrpSpPr>
            <a:grpSpLocks/>
          </p:cNvGrpSpPr>
          <p:nvPr/>
        </p:nvGrpSpPr>
        <p:grpSpPr bwMode="auto">
          <a:xfrm>
            <a:off x="3553168" y="1033670"/>
            <a:ext cx="5040312" cy="1129909"/>
            <a:chOff x="1997" y="1314"/>
            <a:chExt cx="1889" cy="1009"/>
          </a:xfrm>
        </p:grpSpPr>
        <p:grpSp>
          <p:nvGrpSpPr>
            <p:cNvPr id="6" name="Group 11"/>
            <p:cNvGrpSpPr>
              <a:grpSpLocks/>
            </p:cNvGrpSpPr>
            <p:nvPr/>
          </p:nvGrpSpPr>
          <p:grpSpPr bwMode="auto">
            <a:xfrm>
              <a:off x="1997" y="1404"/>
              <a:ext cx="1889" cy="919"/>
              <a:chOff x="1973" y="1027"/>
              <a:chExt cx="1926" cy="937"/>
            </a:xfrm>
          </p:grpSpPr>
          <p:sp>
            <p:nvSpPr>
              <p:cNvPr id="11" name="Oval 12"/>
              <p:cNvSpPr>
                <a:spLocks noChangeArrowheads="1"/>
              </p:cNvSpPr>
              <p:nvPr/>
            </p:nvSpPr>
            <p:spPr bwMode="gray">
              <a:xfrm>
                <a:off x="1994" y="1057"/>
                <a:ext cx="1905" cy="907"/>
              </a:xfrm>
              <a:prstGeom prst="ellipse">
                <a:avLst/>
              </a:prstGeom>
              <a:gradFill rotWithShape="1">
                <a:gsLst>
                  <a:gs pos="0">
                    <a:schemeClr val="hlink"/>
                  </a:gs>
                  <a:gs pos="100000">
                    <a:schemeClr val="hlink">
                      <a:gamma/>
                      <a:shade val="48627"/>
                      <a:invGamma/>
                    </a:schemeClr>
                  </a:gs>
                </a:gsLst>
                <a:lin ang="27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12" name="Oval 13"/>
              <p:cNvSpPr>
                <a:spLocks noChangeArrowheads="1"/>
              </p:cNvSpPr>
              <p:nvPr/>
            </p:nvSpPr>
            <p:spPr bwMode="gray">
              <a:xfrm>
                <a:off x="1973" y="1027"/>
                <a:ext cx="1905" cy="907"/>
              </a:xfrm>
              <a:prstGeom prst="ellipse">
                <a:avLst/>
              </a:prstGeom>
              <a:solidFill>
                <a:srgbClr val="00B05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sz="2000">
                  <a:solidFill>
                    <a:srgbClr val="000000"/>
                  </a:solidFill>
                  <a:latin typeface="Arial" panose="020B0604020202020204" pitchFamily="34" charset="0"/>
                </a:endParaRPr>
              </a:p>
            </p:txBody>
          </p:sp>
        </p:grpSp>
        <p:sp>
          <p:nvSpPr>
            <p:cNvPr id="7" name="Oval 14"/>
            <p:cNvSpPr>
              <a:spLocks noChangeArrowheads="1"/>
            </p:cNvSpPr>
            <p:nvPr/>
          </p:nvSpPr>
          <p:spPr bwMode="gray">
            <a:xfrm>
              <a:off x="2086" y="1314"/>
              <a:ext cx="1691" cy="845"/>
            </a:xfrm>
            <a:prstGeom prst="ellipse">
              <a:avLst/>
            </a:prstGeom>
            <a:gradFill rotWithShape="1">
              <a:gsLst>
                <a:gs pos="0">
                  <a:schemeClr val="accent1">
                    <a:gamma/>
                    <a:shade val="46275"/>
                    <a:invGamma/>
                  </a:schemeClr>
                </a:gs>
                <a:gs pos="100000">
                  <a:schemeClr val="accent1"/>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8" name="Oval 15"/>
            <p:cNvSpPr>
              <a:spLocks noChangeArrowheads="1"/>
            </p:cNvSpPr>
            <p:nvPr/>
          </p:nvSpPr>
          <p:spPr bwMode="gray">
            <a:xfrm>
              <a:off x="2108" y="1319"/>
              <a:ext cx="1650" cy="824"/>
            </a:xfrm>
            <a:prstGeom prst="ellipse">
              <a:avLst/>
            </a:prstGeom>
            <a:gradFill rotWithShape="1">
              <a:gsLst>
                <a:gs pos="0">
                  <a:schemeClr val="accent1">
                    <a:alpha val="0"/>
                  </a:schemeClr>
                </a:gs>
                <a:gs pos="100000">
                  <a:schemeClr val="accent1">
                    <a:gamma/>
                    <a:tint val="34902"/>
                    <a:invGamma/>
                  </a:schemeClr>
                </a:gs>
              </a:gsLst>
              <a:lin ang="270000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9" name="Oval 16"/>
            <p:cNvSpPr>
              <a:spLocks noChangeArrowheads="1"/>
            </p:cNvSpPr>
            <p:nvPr/>
          </p:nvSpPr>
          <p:spPr bwMode="gray">
            <a:xfrm>
              <a:off x="2125" y="1327"/>
              <a:ext cx="1570" cy="770"/>
            </a:xfrm>
            <a:prstGeom prst="ellipse">
              <a:avLst/>
            </a:prstGeom>
            <a:solidFill>
              <a:srgbClr val="FF0066"/>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sz="2000">
                <a:solidFill>
                  <a:srgbClr val="000000"/>
                </a:solidFill>
                <a:latin typeface="Arial" panose="020B0604020202020204" pitchFamily="34" charset="0"/>
              </a:endParaRPr>
            </a:p>
          </p:txBody>
        </p:sp>
        <p:sp>
          <p:nvSpPr>
            <p:cNvPr id="10" name="Oval 17"/>
            <p:cNvSpPr>
              <a:spLocks noChangeArrowheads="1"/>
            </p:cNvSpPr>
            <p:nvPr/>
          </p:nvSpPr>
          <p:spPr bwMode="gray">
            <a:xfrm>
              <a:off x="2208" y="1344"/>
              <a:ext cx="1381" cy="624"/>
            </a:xfrm>
            <a:prstGeom prst="ellipse">
              <a:avLst/>
            </a:prstGeom>
            <a:solidFill>
              <a:srgbClr val="00B050"/>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sz="2000">
                <a:solidFill>
                  <a:srgbClr val="000000"/>
                </a:solidFill>
                <a:latin typeface="Arial" panose="020B0604020202020204" pitchFamily="34" charset="0"/>
              </a:endParaRPr>
            </a:p>
          </p:txBody>
        </p:sp>
      </p:grpSp>
      <p:sp>
        <p:nvSpPr>
          <p:cNvPr id="13" name="Rectangle 2"/>
          <p:cNvSpPr>
            <a:spLocks noChangeArrowheads="1"/>
          </p:cNvSpPr>
          <p:nvPr/>
        </p:nvSpPr>
        <p:spPr bwMode="auto">
          <a:xfrm>
            <a:off x="3309691" y="1215928"/>
            <a:ext cx="55726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000" b="1" dirty="0" err="1">
                <a:solidFill>
                  <a:schemeClr val="bg1"/>
                </a:solidFill>
                <a:latin typeface="Arial" panose="020B0604020202020204" pitchFamily="34" charset="0"/>
                <a:ea typeface="Calibri" panose="020F0502020204030204" pitchFamily="34" charset="0"/>
              </a:rPr>
              <a:t>Phương</a:t>
            </a:r>
            <a:r>
              <a:rPr lang="en-US" sz="2000" b="1" dirty="0">
                <a:solidFill>
                  <a:schemeClr val="bg1"/>
                </a:solidFill>
                <a:latin typeface="Arial" panose="020B0604020202020204" pitchFamily="34" charset="0"/>
                <a:ea typeface="Calibri" panose="020F0502020204030204" pitchFamily="34" charset="0"/>
              </a:rPr>
              <a:t> </a:t>
            </a:r>
            <a:r>
              <a:rPr lang="en-US" sz="2000" b="1" dirty="0" err="1">
                <a:solidFill>
                  <a:schemeClr val="bg1"/>
                </a:solidFill>
                <a:latin typeface="Arial" panose="020B0604020202020204" pitchFamily="34" charset="0"/>
                <a:ea typeface="Calibri" panose="020F0502020204030204" pitchFamily="34" charset="0"/>
              </a:rPr>
              <a:t>pháp</a:t>
            </a:r>
            <a:r>
              <a:rPr lang="en-US" sz="2000" b="1" dirty="0">
                <a:solidFill>
                  <a:schemeClr val="bg1"/>
                </a:solidFill>
                <a:latin typeface="Arial" panose="020B0604020202020204" pitchFamily="34" charset="0"/>
                <a:ea typeface="Calibri" panose="020F0502020204030204" pitchFamily="34" charset="0"/>
              </a:rPr>
              <a:t> </a:t>
            </a:r>
            <a:r>
              <a:rPr lang="en-US" sz="2000" b="1" dirty="0" err="1">
                <a:solidFill>
                  <a:schemeClr val="bg1"/>
                </a:solidFill>
                <a:latin typeface="Arial" panose="020B0604020202020204" pitchFamily="34" charset="0"/>
                <a:ea typeface="Calibri" panose="020F0502020204030204" pitchFamily="34" charset="0"/>
              </a:rPr>
              <a:t>luận</a:t>
            </a:r>
            <a:endParaRPr lang="en-US" sz="2000" dirty="0">
              <a:solidFill>
                <a:schemeClr val="bg1"/>
              </a:solidFill>
              <a:latin typeface="Arial" panose="020B0604020202020204" pitchFamily="34" charset="0"/>
              <a:ea typeface="Calibri" panose="020F0502020204030204" pitchFamily="34" charset="0"/>
            </a:endParaRPr>
          </a:p>
        </p:txBody>
      </p:sp>
      <p:sp>
        <p:nvSpPr>
          <p:cNvPr id="14" name="Freeform 7"/>
          <p:cNvSpPr>
            <a:spLocks/>
          </p:cNvSpPr>
          <p:nvPr/>
        </p:nvSpPr>
        <p:spPr bwMode="gray">
          <a:xfrm>
            <a:off x="4518364" y="2060852"/>
            <a:ext cx="1169387" cy="589583"/>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00"/>
          </a:solidFill>
          <a:ln>
            <a:noFill/>
          </a:ln>
        </p:spPr>
        <p:txBody>
          <a:bodyPr/>
          <a:lstStyle/>
          <a:p>
            <a:pPr>
              <a:defRPr/>
            </a:pPr>
            <a:endParaRPr lang="en-US" sz="2000" dirty="0">
              <a:solidFill>
                <a:srgbClr val="000000"/>
              </a:solidFill>
              <a:latin typeface="Arial" panose="020B0604020202020204" pitchFamily="34" charset="0"/>
              <a:cs typeface="Arial" panose="020B0604020202020204" pitchFamily="34" charset="0"/>
            </a:endParaRPr>
          </a:p>
        </p:txBody>
      </p:sp>
      <p:sp>
        <p:nvSpPr>
          <p:cNvPr id="15" name="Freeform 9"/>
          <p:cNvSpPr>
            <a:spLocks/>
          </p:cNvSpPr>
          <p:nvPr/>
        </p:nvSpPr>
        <p:spPr bwMode="gray">
          <a:xfrm flipH="1">
            <a:off x="5796340" y="2072639"/>
            <a:ext cx="1064619" cy="589583"/>
          </a:xfrm>
          <a:custGeom>
            <a:avLst/>
            <a:gdLst>
              <a:gd name="T0" fmla="*/ 580 w 580"/>
              <a:gd name="T1" fmla="*/ 0 h 798"/>
              <a:gd name="T2" fmla="*/ 578 w 580"/>
              <a:gd name="T3" fmla="*/ 90 h 798"/>
              <a:gd name="T4" fmla="*/ 568 w 580"/>
              <a:gd name="T5" fmla="*/ 174 h 798"/>
              <a:gd name="T6" fmla="*/ 552 w 580"/>
              <a:gd name="T7" fmla="*/ 252 h 798"/>
              <a:gd name="T8" fmla="*/ 526 w 580"/>
              <a:gd name="T9" fmla="*/ 324 h 798"/>
              <a:gd name="T10" fmla="*/ 494 w 580"/>
              <a:gd name="T11" fmla="*/ 390 h 798"/>
              <a:gd name="T12" fmla="*/ 452 w 580"/>
              <a:gd name="T13" fmla="*/ 450 h 798"/>
              <a:gd name="T14" fmla="*/ 402 w 580"/>
              <a:gd name="T15" fmla="*/ 508 h 798"/>
              <a:gd name="T16" fmla="*/ 342 w 580"/>
              <a:gd name="T17" fmla="*/ 560 h 798"/>
              <a:gd name="T18" fmla="*/ 270 w 580"/>
              <a:gd name="T19" fmla="*/ 610 h 798"/>
              <a:gd name="T20" fmla="*/ 188 w 580"/>
              <a:gd name="T21" fmla="*/ 656 h 798"/>
              <a:gd name="T22" fmla="*/ 188 w 580"/>
              <a:gd name="T23" fmla="*/ 798 h 798"/>
              <a:gd name="T24" fmla="*/ 0 w 580"/>
              <a:gd name="T25" fmla="*/ 514 h 798"/>
              <a:gd name="T26" fmla="*/ 188 w 580"/>
              <a:gd name="T27" fmla="*/ 230 h 798"/>
              <a:gd name="T28" fmla="*/ 188 w 580"/>
              <a:gd name="T29" fmla="*/ 372 h 798"/>
              <a:gd name="T30" fmla="*/ 224 w 580"/>
              <a:gd name="T31" fmla="*/ 368 h 798"/>
              <a:gd name="T32" fmla="*/ 264 w 580"/>
              <a:gd name="T33" fmla="*/ 356 h 798"/>
              <a:gd name="T34" fmla="*/ 306 w 580"/>
              <a:gd name="T35" fmla="*/ 336 h 798"/>
              <a:gd name="T36" fmla="*/ 348 w 580"/>
              <a:gd name="T37" fmla="*/ 310 h 798"/>
              <a:gd name="T38" fmla="*/ 392 w 580"/>
              <a:gd name="T39" fmla="*/ 280 h 798"/>
              <a:gd name="T40" fmla="*/ 432 w 580"/>
              <a:gd name="T41" fmla="*/ 246 h 798"/>
              <a:gd name="T42" fmla="*/ 472 w 580"/>
              <a:gd name="T43" fmla="*/ 208 h 798"/>
              <a:gd name="T44" fmla="*/ 506 w 580"/>
              <a:gd name="T45" fmla="*/ 166 h 798"/>
              <a:gd name="T46" fmla="*/ 536 w 580"/>
              <a:gd name="T47" fmla="*/ 124 h 798"/>
              <a:gd name="T48" fmla="*/ 558 w 580"/>
              <a:gd name="T49" fmla="*/ 82 h 798"/>
              <a:gd name="T50" fmla="*/ 574 w 580"/>
              <a:gd name="T51" fmla="*/ 40 h 798"/>
              <a:gd name="T52" fmla="*/ 578 w 580"/>
              <a:gd name="T53" fmla="*/ 0 h 798"/>
              <a:gd name="T54" fmla="*/ 580 w 580"/>
              <a:gd name="T55"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solidFill>
            <a:srgbClr val="000000"/>
          </a:solidFill>
          <a:ln>
            <a:noFill/>
          </a:ln>
        </p:spPr>
        <p:txBody>
          <a:bodyPr/>
          <a:lstStyle/>
          <a:p>
            <a:pPr>
              <a:defRPr/>
            </a:pPr>
            <a:endParaRPr lang="en-US" sz="2000">
              <a:solidFill>
                <a:srgbClr val="000000"/>
              </a:solidFill>
              <a:latin typeface="Arial" panose="020B0604020202020204" pitchFamily="34" charset="0"/>
              <a:cs typeface="Arial" panose="020B0604020202020204" pitchFamily="34" charset="0"/>
            </a:endParaRPr>
          </a:p>
        </p:txBody>
      </p:sp>
      <p:sp>
        <p:nvSpPr>
          <p:cNvPr id="16" name="AutoShape 3"/>
          <p:cNvSpPr>
            <a:spLocks noChangeArrowheads="1"/>
          </p:cNvSpPr>
          <p:nvPr/>
        </p:nvSpPr>
        <p:spPr bwMode="gray">
          <a:xfrm rot="5400000">
            <a:off x="2648009" y="1979431"/>
            <a:ext cx="2881357" cy="4185598"/>
          </a:xfrm>
          <a:prstGeom prst="roundRect">
            <a:avLst>
              <a:gd name="adj" fmla="val 19894"/>
            </a:avLst>
          </a:prstGeom>
          <a:solidFill>
            <a:srgbClr val="00B050"/>
          </a:solidFill>
          <a:ln w="38100" algn="ctr">
            <a:solidFill>
              <a:srgbClr val="FFFFFF"/>
            </a:solidFill>
            <a:round/>
            <a:headEnd/>
            <a:tailEnd/>
          </a:ln>
          <a:effectLst/>
        </p:spPr>
        <p:txBody>
          <a:bodyPr wrap="none" anchor="ctr"/>
          <a:lstStyle/>
          <a:p>
            <a:pPr eaLnBrk="1" hangingPunct="1">
              <a:defRPr/>
            </a:pPr>
            <a:endParaRPr lang="en-US" sz="2000">
              <a:solidFill>
                <a:schemeClr val="bg1"/>
              </a:solidFill>
              <a:latin typeface="Arial" panose="020B0604020202020204" pitchFamily="34" charset="0"/>
              <a:cs typeface="Arial" panose="020B0604020202020204" pitchFamily="34" charset="0"/>
            </a:endParaRPr>
          </a:p>
        </p:txBody>
      </p:sp>
      <p:sp>
        <p:nvSpPr>
          <p:cNvPr id="17" name="Freeform 4"/>
          <p:cNvSpPr>
            <a:spLocks/>
          </p:cNvSpPr>
          <p:nvPr/>
        </p:nvSpPr>
        <p:spPr bwMode="gray">
          <a:xfrm>
            <a:off x="1995889" y="2616582"/>
            <a:ext cx="4123296" cy="712777"/>
          </a:xfrm>
          <a:custGeom>
            <a:avLst/>
            <a:gdLst>
              <a:gd name="T0" fmla="*/ 2147483646 w 1270"/>
              <a:gd name="T1" fmla="*/ 2147483646 h 303"/>
              <a:gd name="T2" fmla="*/ 2147483646 w 1270"/>
              <a:gd name="T3" fmla="*/ 2147483646 h 303"/>
              <a:gd name="T4" fmla="*/ 2147483646 w 1270"/>
              <a:gd name="T5" fmla="*/ 2147483646 h 303"/>
              <a:gd name="T6" fmla="*/ 2147483646 w 1270"/>
              <a:gd name="T7" fmla="*/ 2147483646 h 303"/>
              <a:gd name="T8" fmla="*/ 2147483646 w 1270"/>
              <a:gd name="T9" fmla="*/ 2147483646 h 303"/>
              <a:gd name="T10" fmla="*/ 2147483646 w 1270"/>
              <a:gd name="T11" fmla="*/ 2147483646 h 303"/>
              <a:gd name="T12" fmla="*/ 2147483646 w 1270"/>
              <a:gd name="T13" fmla="*/ 2147483646 h 303"/>
              <a:gd name="T14" fmla="*/ 2147483646 w 1270"/>
              <a:gd name="T15" fmla="*/ 2147483646 h 303"/>
              <a:gd name="T16" fmla="*/ 2147483646 w 1270"/>
              <a:gd name="T17" fmla="*/ 2147483646 h 3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70" h="303">
                <a:moveTo>
                  <a:pt x="5" y="303"/>
                </a:moveTo>
                <a:cubicBezTo>
                  <a:pt x="5" y="303"/>
                  <a:pt x="0" y="253"/>
                  <a:pt x="21" y="177"/>
                </a:cubicBezTo>
                <a:cubicBezTo>
                  <a:pt x="48" y="130"/>
                  <a:pt x="69" y="44"/>
                  <a:pt x="172" y="22"/>
                </a:cubicBezTo>
                <a:cubicBezTo>
                  <a:pt x="275" y="0"/>
                  <a:pt x="235" y="13"/>
                  <a:pt x="361" y="11"/>
                </a:cubicBezTo>
                <a:cubicBezTo>
                  <a:pt x="487" y="9"/>
                  <a:pt x="813" y="12"/>
                  <a:pt x="932" y="12"/>
                </a:cubicBezTo>
                <a:cubicBezTo>
                  <a:pt x="1050" y="12"/>
                  <a:pt x="998" y="2"/>
                  <a:pt x="1070" y="14"/>
                </a:cubicBezTo>
                <a:cubicBezTo>
                  <a:pt x="1143" y="26"/>
                  <a:pt x="1215" y="84"/>
                  <a:pt x="1260" y="189"/>
                </a:cubicBezTo>
                <a:cubicBezTo>
                  <a:pt x="1270" y="262"/>
                  <a:pt x="1266" y="302"/>
                  <a:pt x="1266" y="302"/>
                </a:cubicBezTo>
                <a:lnTo>
                  <a:pt x="5" y="303"/>
                </a:lnTo>
                <a:close/>
              </a:path>
            </a:pathLst>
          </a:custGeom>
          <a:solidFill>
            <a:srgbClr val="C00000">
              <a:alpha val="50195"/>
            </a:srgbClr>
          </a:solidFill>
          <a:ln>
            <a:noFill/>
          </a:ln>
        </p:spPr>
        <p:txBody>
          <a:bodyPr wrap="none" anchor="ctr"/>
          <a:lstStyle/>
          <a:p>
            <a:pPr algn="ctr">
              <a:defRPr/>
            </a:pPr>
            <a:r>
              <a:rPr lang="en-US" sz="2000" dirty="0" err="1">
                <a:solidFill>
                  <a:schemeClr val="bg1"/>
                </a:solidFill>
                <a:latin typeface="Arial" panose="020B0604020202020204" pitchFamily="34" charset="0"/>
                <a:cs typeface="Arial" panose="020B0604020202020204" pitchFamily="34" charset="0"/>
              </a:rPr>
              <a:t>Phương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pháp</a:t>
            </a:r>
            <a:endParaRPr lang="en-US" sz="2000" dirty="0">
              <a:solidFill>
                <a:schemeClr val="bg1"/>
              </a:solidFill>
              <a:latin typeface="Arial" panose="020B0604020202020204" pitchFamily="34" charset="0"/>
              <a:cs typeface="Arial" panose="020B0604020202020204" pitchFamily="34" charset="0"/>
            </a:endParaRPr>
          </a:p>
          <a:p>
            <a:pPr algn="ctr">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biện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chứng</a:t>
            </a:r>
            <a:endParaRPr lang="en-US" sz="2000" dirty="0">
              <a:solidFill>
                <a:schemeClr val="bg1"/>
              </a:solidFill>
              <a:latin typeface="Arial" panose="020B0604020202020204" pitchFamily="34" charset="0"/>
              <a:cs typeface="Arial" panose="020B0604020202020204" pitchFamily="34" charset="0"/>
            </a:endParaRPr>
          </a:p>
        </p:txBody>
      </p:sp>
      <p:sp>
        <p:nvSpPr>
          <p:cNvPr id="18" name="Rectangle 17"/>
          <p:cNvSpPr/>
          <p:nvPr/>
        </p:nvSpPr>
        <p:spPr>
          <a:xfrm>
            <a:off x="2044586" y="3368126"/>
            <a:ext cx="4074598" cy="1631216"/>
          </a:xfrm>
          <a:prstGeom prst="rect">
            <a:avLst/>
          </a:prstGeom>
        </p:spPr>
        <p:txBody>
          <a:bodyPr wrap="square">
            <a:spAutoFit/>
          </a:bodyPr>
          <a:lstStyle/>
          <a:p>
            <a:pPr algn="ctr">
              <a:defRPr/>
            </a:pPr>
            <a:r>
              <a:rPr lang="en-US" sz="2000" dirty="0" err="1">
                <a:solidFill>
                  <a:schemeClr val="bg1"/>
                </a:solidFill>
                <a:latin typeface="Arial" panose="020B0604020202020204" pitchFamily="34" charset="0"/>
                <a:cs typeface="Arial" panose="020B0604020202020204" pitchFamily="34" charset="0"/>
              </a:rPr>
              <a:t>Xem</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xét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hiện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tượng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trong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tác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động</a:t>
            </a:r>
            <a:r>
              <a:rPr lang="en-US" sz="2000" dirty="0">
                <a:solidFill>
                  <a:schemeClr val="bg1"/>
                </a:solidFill>
                <a:latin typeface="Arial" panose="020B0604020202020204" pitchFamily="34" charset="0"/>
                <a:cs typeface="Arial" panose="020B0604020202020204" pitchFamily="34" charset="0"/>
              </a:rPr>
              <a:t> qua </a:t>
            </a:r>
            <a:r>
              <a:rPr lang="en-US" sz="2000" dirty="0" err="1">
                <a:solidFill>
                  <a:schemeClr val="bg1"/>
                </a:solidFill>
                <a:latin typeface="Arial" panose="020B0604020202020204" pitchFamily="34" charset="0"/>
                <a:cs typeface="Arial" panose="020B0604020202020204" pitchFamily="34" charset="0"/>
              </a:rPr>
              <a:t>lại</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ràng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buộc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quan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hệ</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lẫn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nhau</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trong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sự</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động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và</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phát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triển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không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ngừng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của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chúng</a:t>
            </a:r>
            <a:r>
              <a:rPr lang="en-US" sz="2000" dirty="0">
                <a:solidFill>
                  <a:schemeClr val="bg1"/>
                </a:solidFill>
                <a:latin typeface="Arial" panose="020B0604020202020204" pitchFamily="34" charset="0"/>
                <a:cs typeface="Arial" panose="020B0604020202020204" pitchFamily="34" charset="0"/>
              </a:rPr>
              <a:t>.</a:t>
            </a:r>
          </a:p>
        </p:txBody>
      </p:sp>
      <p:sp>
        <p:nvSpPr>
          <p:cNvPr id="19" name="AutoShape 3"/>
          <p:cNvSpPr>
            <a:spLocks noChangeArrowheads="1"/>
          </p:cNvSpPr>
          <p:nvPr/>
        </p:nvSpPr>
        <p:spPr bwMode="gray">
          <a:xfrm rot="5400000">
            <a:off x="7372827" y="1964289"/>
            <a:ext cx="2858740" cy="4238499"/>
          </a:xfrm>
          <a:prstGeom prst="roundRect">
            <a:avLst>
              <a:gd name="adj" fmla="val 19894"/>
            </a:avLst>
          </a:prstGeom>
          <a:solidFill>
            <a:srgbClr val="00B050"/>
          </a:solidFill>
          <a:ln w="38100" algn="ctr">
            <a:solidFill>
              <a:srgbClr val="FFFFFF"/>
            </a:solidFill>
            <a:round/>
            <a:headEnd/>
            <a:tailEnd/>
          </a:ln>
          <a:effectLst/>
        </p:spPr>
        <p:txBody>
          <a:bodyPr wrap="none" anchor="ctr"/>
          <a:lstStyle/>
          <a:p>
            <a:pPr eaLnBrk="1" hangingPunct="1">
              <a:defRPr/>
            </a:pPr>
            <a:endParaRPr lang="en-US" sz="2000">
              <a:solidFill>
                <a:schemeClr val="bg1"/>
              </a:solidFill>
              <a:latin typeface="Arial" panose="020B0604020202020204" pitchFamily="34" charset="0"/>
              <a:cs typeface="Arial" panose="020B0604020202020204" pitchFamily="34" charset="0"/>
            </a:endParaRPr>
          </a:p>
        </p:txBody>
      </p:sp>
      <p:sp>
        <p:nvSpPr>
          <p:cNvPr id="20" name="Freeform 4"/>
          <p:cNvSpPr>
            <a:spLocks/>
          </p:cNvSpPr>
          <p:nvPr/>
        </p:nvSpPr>
        <p:spPr bwMode="gray">
          <a:xfrm>
            <a:off x="6682949" y="2634855"/>
            <a:ext cx="4238499" cy="712777"/>
          </a:xfrm>
          <a:custGeom>
            <a:avLst/>
            <a:gdLst>
              <a:gd name="T0" fmla="*/ 2147483646 w 1270"/>
              <a:gd name="T1" fmla="*/ 2147483646 h 303"/>
              <a:gd name="T2" fmla="*/ 2147483646 w 1270"/>
              <a:gd name="T3" fmla="*/ 2147483646 h 303"/>
              <a:gd name="T4" fmla="*/ 2147483646 w 1270"/>
              <a:gd name="T5" fmla="*/ 2147483646 h 303"/>
              <a:gd name="T6" fmla="*/ 2147483646 w 1270"/>
              <a:gd name="T7" fmla="*/ 2147483646 h 303"/>
              <a:gd name="T8" fmla="*/ 2147483646 w 1270"/>
              <a:gd name="T9" fmla="*/ 2147483646 h 303"/>
              <a:gd name="T10" fmla="*/ 2147483646 w 1270"/>
              <a:gd name="T11" fmla="*/ 2147483646 h 303"/>
              <a:gd name="T12" fmla="*/ 2147483646 w 1270"/>
              <a:gd name="T13" fmla="*/ 2147483646 h 303"/>
              <a:gd name="T14" fmla="*/ 2147483646 w 1270"/>
              <a:gd name="T15" fmla="*/ 2147483646 h 303"/>
              <a:gd name="T16" fmla="*/ 2147483646 w 1270"/>
              <a:gd name="T17" fmla="*/ 2147483646 h 3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70" h="303">
                <a:moveTo>
                  <a:pt x="5" y="303"/>
                </a:moveTo>
                <a:cubicBezTo>
                  <a:pt x="5" y="303"/>
                  <a:pt x="0" y="253"/>
                  <a:pt x="21" y="177"/>
                </a:cubicBezTo>
                <a:cubicBezTo>
                  <a:pt x="48" y="130"/>
                  <a:pt x="69" y="44"/>
                  <a:pt x="172" y="22"/>
                </a:cubicBezTo>
                <a:cubicBezTo>
                  <a:pt x="275" y="0"/>
                  <a:pt x="235" y="13"/>
                  <a:pt x="361" y="11"/>
                </a:cubicBezTo>
                <a:cubicBezTo>
                  <a:pt x="487" y="9"/>
                  <a:pt x="813" y="12"/>
                  <a:pt x="932" y="12"/>
                </a:cubicBezTo>
                <a:cubicBezTo>
                  <a:pt x="1050" y="12"/>
                  <a:pt x="998" y="2"/>
                  <a:pt x="1070" y="14"/>
                </a:cubicBezTo>
                <a:cubicBezTo>
                  <a:pt x="1143" y="26"/>
                  <a:pt x="1215" y="84"/>
                  <a:pt x="1260" y="189"/>
                </a:cubicBezTo>
                <a:cubicBezTo>
                  <a:pt x="1270" y="262"/>
                  <a:pt x="1266" y="302"/>
                  <a:pt x="1266" y="302"/>
                </a:cubicBezTo>
                <a:lnTo>
                  <a:pt x="5" y="303"/>
                </a:lnTo>
                <a:close/>
              </a:path>
            </a:pathLst>
          </a:custGeom>
          <a:solidFill>
            <a:srgbClr val="FF0000">
              <a:alpha val="50195"/>
            </a:srgbClr>
          </a:solidFill>
          <a:ln>
            <a:noFill/>
          </a:ln>
        </p:spPr>
        <p:txBody>
          <a:bodyPr wrap="none" anchor="ctr"/>
          <a:lstStyle/>
          <a:p>
            <a:pPr algn="ctr">
              <a:defRPr/>
            </a:pPr>
            <a:r>
              <a:rPr lang="en-US" sz="2000" dirty="0" err="1">
                <a:solidFill>
                  <a:schemeClr val="bg1"/>
                </a:solidFill>
                <a:latin typeface="Arial" panose="020B0604020202020204" pitchFamily="34" charset="0"/>
                <a:cs typeface="Arial" panose="020B0604020202020204" pitchFamily="34" charset="0"/>
              </a:rPr>
              <a:t>Phương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pháp</a:t>
            </a:r>
            <a:endParaRPr lang="en-US" sz="2000" dirty="0">
              <a:solidFill>
                <a:schemeClr val="bg1"/>
              </a:solidFill>
              <a:latin typeface="Arial" panose="020B0604020202020204" pitchFamily="34" charset="0"/>
              <a:cs typeface="Arial" panose="020B0604020202020204" pitchFamily="34" charset="0"/>
            </a:endParaRPr>
          </a:p>
          <a:p>
            <a:pPr algn="ctr">
              <a:defRPr/>
            </a:pP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luận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siêu</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hình</a:t>
            </a:r>
            <a:endParaRPr lang="en-US" sz="2000" dirty="0">
              <a:solidFill>
                <a:schemeClr val="bg1"/>
              </a:solidFill>
              <a:latin typeface="Arial" panose="020B0604020202020204" pitchFamily="34" charset="0"/>
              <a:cs typeface="Arial" panose="020B0604020202020204" pitchFamily="34" charset="0"/>
            </a:endParaRPr>
          </a:p>
        </p:txBody>
      </p:sp>
      <p:sp>
        <p:nvSpPr>
          <p:cNvPr id="21" name="Rectangle 20"/>
          <p:cNvSpPr/>
          <p:nvPr/>
        </p:nvSpPr>
        <p:spPr>
          <a:xfrm>
            <a:off x="7026942" y="3426070"/>
            <a:ext cx="3792906" cy="1323439"/>
          </a:xfrm>
          <a:prstGeom prst="rect">
            <a:avLst/>
          </a:prstGeom>
        </p:spPr>
        <p:txBody>
          <a:bodyPr wrap="square">
            <a:spAutoFit/>
          </a:bodyPr>
          <a:lstStyle/>
          <a:p>
            <a:pPr algn="ctr">
              <a:spcBef>
                <a:spcPct val="30000"/>
              </a:spcBef>
              <a:defRPr/>
            </a:pPr>
            <a:r>
              <a:rPr lang="en-US" sz="2000" dirty="0" err="1">
                <a:solidFill>
                  <a:schemeClr val="bg1"/>
                </a:solidFill>
                <a:latin typeface="Arial" panose="020B0604020202020204" pitchFamily="34" charset="0"/>
                <a:cs typeface="Arial" panose="020B0604020202020204" pitchFamily="34" charset="0"/>
              </a:rPr>
              <a:t>Xem</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xét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sư</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vật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hiện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tượng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một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cách</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phiến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diện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cô</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lập</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máy</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móc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cứng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nhắc</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không</a:t>
            </a:r>
            <a:r>
              <a:rPr lang="en-US" sz="2000" dirty="0">
                <a:solidFill>
                  <a:schemeClr val="bg1"/>
                </a:solidFill>
                <a:latin typeface="Arial" panose="020B0604020202020204" pitchFamily="34" charset="0"/>
                <a:cs typeface="Arial" panose="020B0604020202020204" pitchFamily="34" charset="0"/>
              </a:rPr>
              <a:t> có </a:t>
            </a:r>
            <a:r>
              <a:rPr lang="en-US" sz="2000" dirty="0" err="1">
                <a:solidFill>
                  <a:schemeClr val="bg1"/>
                </a:solidFill>
                <a:latin typeface="Arial" panose="020B0604020202020204" pitchFamily="34" charset="0"/>
                <a:cs typeface="Arial" panose="020B0604020202020204" pitchFamily="34" charset="0"/>
              </a:rPr>
              <a:t>sư</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vận</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động</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va</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phát</a:t>
            </a:r>
            <a:r>
              <a:rPr lang="en-US" sz="2000" dirty="0">
                <a:solidFill>
                  <a:schemeClr val="bg1"/>
                </a:solidFill>
                <a:latin typeface="Arial" panose="020B0604020202020204" pitchFamily="34" charset="0"/>
                <a:cs typeface="Arial" panose="020B0604020202020204" pitchFamily="34" charset="0"/>
              </a:rPr>
              <a:t> </a:t>
            </a:r>
            <a:r>
              <a:rPr lang="en-US" sz="2000" dirty="0" err="1">
                <a:solidFill>
                  <a:schemeClr val="bg1"/>
                </a:solidFill>
                <a:latin typeface="Arial" panose="020B0604020202020204" pitchFamily="34" charset="0"/>
                <a:cs typeface="Arial" panose="020B0604020202020204" pitchFamily="34" charset="0"/>
              </a:rPr>
              <a:t>triển</a:t>
            </a:r>
            <a:endParaRPr lang="en-US" sz="200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44068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1" presetClass="entr" presetSubtype="0"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 calcmode="lin" valueType="num">
                                      <p:cBhvr>
                                        <p:cTn id="21" dur="1000" fill="hold"/>
                                        <p:tgtEl>
                                          <p:spTgt spid="13"/>
                                        </p:tgtEl>
                                        <p:attrNameLst>
                                          <p:attrName>style.rotation</p:attrName>
                                        </p:attrNameLst>
                                      </p:cBhvr>
                                      <p:tavLst>
                                        <p:tav tm="0">
                                          <p:val>
                                            <p:fltVal val="90"/>
                                          </p:val>
                                        </p:tav>
                                        <p:tav tm="100000">
                                          <p:val>
                                            <p:fltVal val="0"/>
                                          </p:val>
                                        </p:tav>
                                      </p:tavLst>
                                    </p:anim>
                                    <p:animEffect transition="in" filter="fade">
                                      <p:cBhvr>
                                        <p:cTn id="22" dur="10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 fill="hold"/>
                                        <p:tgtEl>
                                          <p:spTgt spid="17"/>
                                        </p:tgtEl>
                                        <p:attrNameLst>
                                          <p:attrName>ppt_x</p:attrName>
                                        </p:attrNameLst>
                                      </p:cBhvr>
                                      <p:tavLst>
                                        <p:tav tm="0">
                                          <p:val>
                                            <p:strVal val="#ppt_x"/>
                                          </p:val>
                                        </p:tav>
                                        <p:tav tm="100000">
                                          <p:val>
                                            <p:strVal val="#ppt_x"/>
                                          </p:val>
                                        </p:tav>
                                      </p:tavLst>
                                    </p:anim>
                                    <p:anim calcmode="lin" valueType="num">
                                      <p:cBhvr additive="base">
                                        <p:cTn id="35"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1000"/>
                                        <p:tgtEl>
                                          <p:spTgt spid="16"/>
                                        </p:tgtEl>
                                      </p:cBhvr>
                                    </p:animEffect>
                                    <p:anim calcmode="lin" valueType="num">
                                      <p:cBhvr>
                                        <p:cTn id="41" dur="1000" fill="hold"/>
                                        <p:tgtEl>
                                          <p:spTgt spid="16"/>
                                        </p:tgtEl>
                                        <p:attrNameLst>
                                          <p:attrName>ppt_x</p:attrName>
                                        </p:attrNameLst>
                                      </p:cBhvr>
                                      <p:tavLst>
                                        <p:tav tm="0">
                                          <p:val>
                                            <p:strVal val="#ppt_x"/>
                                          </p:val>
                                        </p:tav>
                                        <p:tav tm="100000">
                                          <p:val>
                                            <p:strVal val="#ppt_x"/>
                                          </p:val>
                                        </p:tav>
                                      </p:tavLst>
                                    </p:anim>
                                    <p:anim calcmode="lin" valueType="num">
                                      <p:cBhvr>
                                        <p:cTn id="42"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1000"/>
                                        <p:tgtEl>
                                          <p:spTgt spid="15"/>
                                        </p:tgtEl>
                                      </p:cBhvr>
                                    </p:animEffect>
                                    <p:anim calcmode="lin" valueType="num">
                                      <p:cBhvr>
                                        <p:cTn id="48" dur="1000" fill="hold"/>
                                        <p:tgtEl>
                                          <p:spTgt spid="15"/>
                                        </p:tgtEl>
                                        <p:attrNameLst>
                                          <p:attrName>ppt_x</p:attrName>
                                        </p:attrNameLst>
                                      </p:cBhvr>
                                      <p:tavLst>
                                        <p:tav tm="0">
                                          <p:val>
                                            <p:strVal val="#ppt_x"/>
                                          </p:val>
                                        </p:tav>
                                        <p:tav tm="100000">
                                          <p:val>
                                            <p:strVal val="#ppt_x"/>
                                          </p:val>
                                        </p:tav>
                                      </p:tavLst>
                                    </p:anim>
                                    <p:anim calcmode="lin" valueType="num">
                                      <p:cBhvr>
                                        <p:cTn id="4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fade">
                                      <p:cBhvr>
                                        <p:cTn id="54" dur="1000"/>
                                        <p:tgtEl>
                                          <p:spTgt spid="20"/>
                                        </p:tgtEl>
                                      </p:cBhvr>
                                    </p:animEffect>
                                    <p:anim calcmode="lin" valueType="num">
                                      <p:cBhvr>
                                        <p:cTn id="55" dur="1000" fill="hold"/>
                                        <p:tgtEl>
                                          <p:spTgt spid="20"/>
                                        </p:tgtEl>
                                        <p:attrNameLst>
                                          <p:attrName>ppt_x</p:attrName>
                                        </p:attrNameLst>
                                      </p:cBhvr>
                                      <p:tavLst>
                                        <p:tav tm="0">
                                          <p:val>
                                            <p:strVal val="#ppt_x"/>
                                          </p:val>
                                        </p:tav>
                                        <p:tav tm="100000">
                                          <p:val>
                                            <p:strVal val="#ppt_x"/>
                                          </p:val>
                                        </p:tav>
                                      </p:tavLst>
                                    </p:anim>
                                    <p:anim calcmode="lin" valueType="num">
                                      <p:cBhvr>
                                        <p:cTn id="56"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1000"/>
                                        <p:tgtEl>
                                          <p:spTgt spid="19"/>
                                        </p:tgtEl>
                                      </p:cBhvr>
                                    </p:animEffect>
                                    <p:anim calcmode="lin" valueType="num">
                                      <p:cBhvr>
                                        <p:cTn id="62" dur="1000" fill="hold"/>
                                        <p:tgtEl>
                                          <p:spTgt spid="19"/>
                                        </p:tgtEl>
                                        <p:attrNameLst>
                                          <p:attrName>ppt_x</p:attrName>
                                        </p:attrNameLst>
                                      </p:cBhvr>
                                      <p:tavLst>
                                        <p:tav tm="0">
                                          <p:val>
                                            <p:strVal val="#ppt_x"/>
                                          </p:val>
                                        </p:tav>
                                        <p:tav tm="100000">
                                          <p:val>
                                            <p:strVal val="#ppt_x"/>
                                          </p:val>
                                        </p:tav>
                                      </p:tavLst>
                                    </p:anim>
                                    <p:anim calcmode="lin" valueType="num">
                                      <p:cBhvr>
                                        <p:cTn id="63"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3" grpId="0"/>
      <p:bldP spid="14" grpId="0" animBg="1"/>
      <p:bldP spid="15" grpId="0" animBg="1"/>
      <p:bldP spid="16" grpId="0" animBg="1"/>
      <p:bldP spid="17" grpId="0" animBg="1"/>
      <p:bldP spid="19" grpId="0" animBg="1"/>
      <p:bldP spid="20"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3569" y="738282"/>
            <a:ext cx="12192000" cy="6119717"/>
          </a:xfrm>
          <a:prstGeom prst="rect">
            <a:avLst/>
          </a:prstGeom>
        </p:spPr>
      </p:pic>
      <p:sp>
        <p:nvSpPr>
          <p:cNvPr id="3" name="Title 1">
            <a:extLst>
              <a:ext uri="{FF2B5EF4-FFF2-40B4-BE49-F238E27FC236}">
                <a16:creationId xmlns="" xmlns:a16="http://schemas.microsoft.com/office/drawing/2014/main" id="{46E0AA70-D291-45A9-BC6C-FAFF00AE4AE3}"/>
              </a:ext>
            </a:extLst>
          </p:cNvPr>
          <p:cNvSpPr txBox="1">
            <a:spLocks/>
          </p:cNvSpPr>
          <p:nvPr/>
        </p:nvSpPr>
        <p:spPr>
          <a:xfrm>
            <a:off x="715617" y="1076514"/>
            <a:ext cx="6003235" cy="563562"/>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defTabSz="914400"/>
            <a:r>
              <a:rPr lang="en-US" sz="2400" b="1" kern="0" dirty="0">
                <a:solidFill>
                  <a:srgbClr val="0033CC"/>
                </a:solidFill>
                <a:latin typeface="Arial" panose="020B0604020202020204" pitchFamily="34" charset="0"/>
                <a:cs typeface="Arial" panose="020B0604020202020204" pitchFamily="34" charset="0"/>
              </a:rPr>
              <a:t>c. </a:t>
            </a:r>
            <a:r>
              <a:rPr lang="en-US" sz="2400" b="1" kern="0" dirty="0" err="1">
                <a:solidFill>
                  <a:srgbClr val="0033CC"/>
                </a:solidFill>
                <a:latin typeface="Arial" panose="020B0604020202020204" pitchFamily="34" charset="0"/>
                <a:cs typeface="Arial" panose="020B0604020202020204" pitchFamily="34" charset="0"/>
              </a:rPr>
              <a:t>Chức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năng</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của</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triết</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học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Mác</a:t>
            </a:r>
            <a:r>
              <a:rPr lang="en-US" sz="2400" b="1" kern="0" dirty="0">
                <a:solidFill>
                  <a:srgbClr val="0033CC"/>
                </a:solidFill>
                <a:latin typeface="Arial" panose="020B0604020202020204" pitchFamily="34" charset="0"/>
                <a:cs typeface="Arial" panose="020B0604020202020204" pitchFamily="34" charset="0"/>
              </a:rPr>
              <a:t>- </a:t>
            </a:r>
            <a:r>
              <a:rPr lang="en-US" sz="2400" b="1" kern="0" dirty="0" err="1">
                <a:solidFill>
                  <a:srgbClr val="0033CC"/>
                </a:solidFill>
                <a:latin typeface="Arial" panose="020B0604020202020204" pitchFamily="34" charset="0"/>
                <a:cs typeface="Arial" panose="020B0604020202020204" pitchFamily="34" charset="0"/>
              </a:rPr>
              <a:t>Lênin</a:t>
            </a:r>
            <a:endParaRPr lang="en-US" sz="2400" b="1" kern="0" dirty="0">
              <a:solidFill>
                <a:srgbClr val="0033CC"/>
              </a:solidFill>
              <a:latin typeface="Arial" panose="020B0604020202020204" pitchFamily="34" charset="0"/>
              <a:cs typeface="Arial" panose="020B0604020202020204" pitchFamily="34" charset="0"/>
            </a:endParaRPr>
          </a:p>
        </p:txBody>
      </p:sp>
      <p:sp>
        <p:nvSpPr>
          <p:cNvPr id="4" name="Rectangle 1">
            <a:extLst>
              <a:ext uri="{FF2B5EF4-FFF2-40B4-BE49-F238E27FC236}">
                <a16:creationId xmlns="" xmlns:a16="http://schemas.microsoft.com/office/drawing/2014/main" id="{19A8D2D0-43BB-4304-9D8C-15E254FB811B}"/>
              </a:ext>
            </a:extLst>
          </p:cNvPr>
          <p:cNvSpPr>
            <a:spLocks noChangeArrowheads="1"/>
          </p:cNvSpPr>
          <p:nvPr/>
        </p:nvSpPr>
        <p:spPr bwMode="auto">
          <a:xfrm>
            <a:off x="1219849" y="1681948"/>
            <a:ext cx="1055296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nl-NL" altLang="en-US" sz="2000" dirty="0"/>
              <a:t>        </a:t>
            </a:r>
            <a:r>
              <a:rPr lang="nl-NL" altLang="en-US" sz="2000" dirty="0">
                <a:solidFill>
                  <a:srgbClr val="0033CC"/>
                </a:solidFill>
              </a:rPr>
              <a:t>Thế giới quan và Phương pháp luận triết học là </a:t>
            </a:r>
            <a:r>
              <a:rPr lang="nl-NL" altLang="en-US" sz="2000" b="1" dirty="0">
                <a:solidFill>
                  <a:srgbClr val="D60093"/>
                </a:solidFill>
              </a:rPr>
              <a:t>lý luận nền tảng của chủ nghĩa Mác – Lênin</a:t>
            </a:r>
            <a:r>
              <a:rPr lang="nl-NL" altLang="en-US" sz="2000" dirty="0">
                <a:solidFill>
                  <a:srgbClr val="0033CC"/>
                </a:solidFill>
              </a:rPr>
              <a:t>, là sự </a:t>
            </a:r>
            <a:r>
              <a:rPr lang="nl-NL" altLang="en-US" sz="2000" b="1" dirty="0">
                <a:solidFill>
                  <a:srgbClr val="FF0000"/>
                </a:solidFill>
              </a:rPr>
              <a:t>kế thừa, phát triển</a:t>
            </a:r>
            <a:r>
              <a:rPr lang="nl-NL" altLang="en-US" sz="2000" dirty="0">
                <a:solidFill>
                  <a:srgbClr val="0033CC"/>
                </a:solidFill>
              </a:rPr>
              <a:t> </a:t>
            </a:r>
            <a:r>
              <a:rPr lang="nl-NL" altLang="en-US" sz="2000" b="1" dirty="0">
                <a:solidFill>
                  <a:srgbClr val="00B050"/>
                </a:solidFill>
              </a:rPr>
              <a:t>tinh hoa của CNDV và PBC </a:t>
            </a:r>
            <a:r>
              <a:rPr lang="nl-NL" altLang="en-US" sz="2000" dirty="0">
                <a:solidFill>
                  <a:srgbClr val="0033CC"/>
                </a:solidFill>
              </a:rPr>
              <a:t>trong lịch sử tư tưởng của nhân loại.</a:t>
            </a:r>
            <a:endParaRPr lang="en-US" altLang="en-US" sz="2000" dirty="0">
              <a:solidFill>
                <a:srgbClr val="0033CC"/>
              </a:solidFill>
            </a:endParaRPr>
          </a:p>
        </p:txBody>
      </p:sp>
      <p:sp>
        <p:nvSpPr>
          <p:cNvPr id="5" name="Rectangle 3">
            <a:extLst>
              <a:ext uri="{FF2B5EF4-FFF2-40B4-BE49-F238E27FC236}">
                <a16:creationId xmlns="" xmlns:a16="http://schemas.microsoft.com/office/drawing/2014/main" id="{5B5082A4-DBFE-4B0D-A24A-9F9711A3882E}"/>
              </a:ext>
            </a:extLst>
          </p:cNvPr>
          <p:cNvSpPr>
            <a:spLocks noChangeArrowheads="1"/>
          </p:cNvSpPr>
          <p:nvPr/>
        </p:nvSpPr>
        <p:spPr bwMode="auto">
          <a:xfrm>
            <a:off x="1533014" y="3238464"/>
            <a:ext cx="4509977"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Ø"/>
            </a:pPr>
            <a:r>
              <a:rPr lang="nl-NL" altLang="en-US" sz="2000" b="1" dirty="0">
                <a:solidFill>
                  <a:srgbClr val="663300"/>
                </a:solidFill>
              </a:rPr>
              <a:t>  CNDV trong CNML là:</a:t>
            </a:r>
            <a:endParaRPr lang="en-US" altLang="en-US" sz="2000" b="1" dirty="0">
              <a:solidFill>
                <a:srgbClr val="663300"/>
              </a:solidFill>
            </a:endParaRPr>
          </a:p>
        </p:txBody>
      </p:sp>
      <p:cxnSp>
        <p:nvCxnSpPr>
          <p:cNvPr id="6" name="Straight Arrow Connector 5">
            <a:extLst>
              <a:ext uri="{FF2B5EF4-FFF2-40B4-BE49-F238E27FC236}">
                <a16:creationId xmlns="" xmlns:a16="http://schemas.microsoft.com/office/drawing/2014/main" id="{6DBF32D7-B947-4FA4-A2D9-91C09B2722E7}"/>
              </a:ext>
            </a:extLst>
          </p:cNvPr>
          <p:cNvCxnSpPr>
            <a:cxnSpLocks/>
          </p:cNvCxnSpPr>
          <p:nvPr/>
        </p:nvCxnSpPr>
        <p:spPr>
          <a:xfrm flipV="1">
            <a:off x="6066561" y="3030464"/>
            <a:ext cx="883115" cy="38268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 name="Rectangle 5">
            <a:extLst>
              <a:ext uri="{FF2B5EF4-FFF2-40B4-BE49-F238E27FC236}">
                <a16:creationId xmlns="" xmlns:a16="http://schemas.microsoft.com/office/drawing/2014/main" id="{A1C20B91-4999-4269-A1FE-0A8139AC7820}"/>
              </a:ext>
            </a:extLst>
          </p:cNvPr>
          <p:cNvSpPr>
            <a:spLocks noChangeArrowheads="1"/>
          </p:cNvSpPr>
          <p:nvPr/>
        </p:nvSpPr>
        <p:spPr bwMode="auto">
          <a:xfrm>
            <a:off x="6949677" y="2838354"/>
            <a:ext cx="2049464" cy="400110"/>
          </a:xfrm>
          <a:prstGeom prst="rect">
            <a:avLst/>
          </a:prstGeom>
          <a:solidFill>
            <a:schemeClr val="bg1"/>
          </a:solidFill>
          <a:ln w="9525">
            <a:solidFill>
              <a:srgbClr val="000000"/>
            </a:solidFill>
            <a:miter lim="800000"/>
            <a:headEnd/>
            <a:tailEnd/>
          </a:ln>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v"/>
            </a:pPr>
            <a:r>
              <a:rPr lang="nl-NL" altLang="en-US" sz="2000" b="1" dirty="0">
                <a:solidFill>
                  <a:srgbClr val="663300"/>
                </a:solidFill>
              </a:rPr>
              <a:t>CNDVBC</a:t>
            </a:r>
            <a:endParaRPr lang="en-US" altLang="en-US" sz="2000" b="1" dirty="0">
              <a:solidFill>
                <a:srgbClr val="663300"/>
              </a:solidFill>
            </a:endParaRPr>
          </a:p>
        </p:txBody>
      </p:sp>
      <p:cxnSp>
        <p:nvCxnSpPr>
          <p:cNvPr id="8" name="Straight Arrow Connector 7">
            <a:extLst>
              <a:ext uri="{FF2B5EF4-FFF2-40B4-BE49-F238E27FC236}">
                <a16:creationId xmlns="" xmlns:a16="http://schemas.microsoft.com/office/drawing/2014/main" id="{FA2D523E-B1C0-49D3-99E4-E8B72788EF85}"/>
              </a:ext>
            </a:extLst>
          </p:cNvPr>
          <p:cNvCxnSpPr>
            <a:cxnSpLocks/>
          </p:cNvCxnSpPr>
          <p:nvPr/>
        </p:nvCxnSpPr>
        <p:spPr>
          <a:xfrm>
            <a:off x="6066561" y="3390048"/>
            <a:ext cx="883115" cy="42941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Rectangle 6">
            <a:extLst>
              <a:ext uri="{FF2B5EF4-FFF2-40B4-BE49-F238E27FC236}">
                <a16:creationId xmlns="" xmlns:a16="http://schemas.microsoft.com/office/drawing/2014/main" id="{13F2944B-B8AB-4B94-9433-E7A3108B86F6}"/>
              </a:ext>
            </a:extLst>
          </p:cNvPr>
          <p:cNvSpPr>
            <a:spLocks noChangeArrowheads="1"/>
          </p:cNvSpPr>
          <p:nvPr/>
        </p:nvSpPr>
        <p:spPr bwMode="auto">
          <a:xfrm>
            <a:off x="6949676" y="3619404"/>
            <a:ext cx="2049464" cy="400110"/>
          </a:xfrm>
          <a:prstGeom prst="rect">
            <a:avLst/>
          </a:prstGeom>
          <a:solidFill>
            <a:schemeClr val="bg1"/>
          </a:solidFill>
          <a:ln w="9525">
            <a:solidFill>
              <a:srgbClr val="000000"/>
            </a:solidFill>
            <a:miter lim="800000"/>
            <a:headEnd/>
            <a:tailEnd/>
          </a:ln>
        </p:spPr>
        <p:txBody>
          <a:bodyPr wrap="square">
            <a:spAutoFit/>
          </a:bodyPr>
          <a:lstStyle>
            <a:lvl1pPr marL="457200" indent="-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v"/>
            </a:pPr>
            <a:r>
              <a:rPr lang="nl-NL" altLang="en-US" sz="2000" b="1" dirty="0">
                <a:solidFill>
                  <a:srgbClr val="663300"/>
                </a:solidFill>
              </a:rPr>
              <a:t>CNDVLS</a:t>
            </a:r>
            <a:endParaRPr lang="en-US" altLang="en-US" sz="2000" b="1" dirty="0">
              <a:solidFill>
                <a:srgbClr val="663300"/>
              </a:solidFill>
            </a:endParaRPr>
          </a:p>
        </p:txBody>
      </p:sp>
      <p:sp>
        <p:nvSpPr>
          <p:cNvPr id="10" name="Rectangle 4">
            <a:extLst>
              <a:ext uri="{FF2B5EF4-FFF2-40B4-BE49-F238E27FC236}">
                <a16:creationId xmlns="" xmlns:a16="http://schemas.microsoft.com/office/drawing/2014/main" id="{40B22B1A-9C27-4B49-B844-8B2706AF3322}"/>
              </a:ext>
            </a:extLst>
          </p:cNvPr>
          <p:cNvSpPr>
            <a:spLocks noChangeArrowheads="1"/>
          </p:cNvSpPr>
          <p:nvPr/>
        </p:nvSpPr>
        <p:spPr bwMode="auto">
          <a:xfrm>
            <a:off x="1533015" y="4132151"/>
            <a:ext cx="4509977" cy="40011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Ø"/>
            </a:pPr>
            <a:r>
              <a:rPr lang="nl-NL" altLang="en-US" sz="2000" dirty="0">
                <a:solidFill>
                  <a:srgbClr val="006600"/>
                </a:solidFill>
              </a:rPr>
              <a:t>  </a:t>
            </a:r>
            <a:r>
              <a:rPr lang="nl-NL" altLang="en-US" sz="2000" b="1" dirty="0">
                <a:solidFill>
                  <a:srgbClr val="006600"/>
                </a:solidFill>
              </a:rPr>
              <a:t>PBC trong CNML là:</a:t>
            </a:r>
            <a:endParaRPr lang="en-US" altLang="en-US" sz="2000" b="1" dirty="0">
              <a:solidFill>
                <a:srgbClr val="006600"/>
              </a:solidFill>
            </a:endParaRPr>
          </a:p>
        </p:txBody>
      </p:sp>
      <p:sp>
        <p:nvSpPr>
          <p:cNvPr id="11" name="Rectangle 1">
            <a:extLst>
              <a:ext uri="{FF2B5EF4-FFF2-40B4-BE49-F238E27FC236}">
                <a16:creationId xmlns="" xmlns:a16="http://schemas.microsoft.com/office/drawing/2014/main" id="{CA794799-C580-44DA-B15F-504E2BB0FE09}"/>
              </a:ext>
            </a:extLst>
          </p:cNvPr>
          <p:cNvSpPr>
            <a:spLocks noChangeArrowheads="1"/>
          </p:cNvSpPr>
          <p:nvPr/>
        </p:nvSpPr>
        <p:spPr bwMode="auto">
          <a:xfrm>
            <a:off x="6949677" y="4132151"/>
            <a:ext cx="2049463" cy="400110"/>
          </a:xfrm>
          <a:prstGeom prst="rect">
            <a:avLst/>
          </a:prstGeom>
          <a:solidFill>
            <a:schemeClr val="bg1"/>
          </a:solidFill>
          <a:ln w="9525">
            <a:solidFill>
              <a:srgbClr val="000000"/>
            </a:solidFill>
            <a:miter lim="800000"/>
            <a:headEnd/>
            <a:tailEnd/>
          </a:ln>
        </p:spPr>
        <p:txBody>
          <a:bodyPr>
            <a:spAutoFit/>
          </a:bodyPr>
          <a:lstStyle>
            <a:lvl1pPr marL="285750" indent="-28575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v"/>
            </a:pPr>
            <a:r>
              <a:rPr lang="nl-NL" altLang="en-US" sz="2000" b="1" dirty="0">
                <a:solidFill>
                  <a:srgbClr val="006600"/>
                </a:solidFill>
              </a:rPr>
              <a:t> PBCDV</a:t>
            </a:r>
            <a:endParaRPr lang="en-US" altLang="en-US" sz="2000" b="1" dirty="0">
              <a:solidFill>
                <a:srgbClr val="006600"/>
              </a:solidFill>
            </a:endParaRPr>
          </a:p>
        </p:txBody>
      </p:sp>
      <p:cxnSp>
        <p:nvCxnSpPr>
          <p:cNvPr id="12" name="Straight Arrow Connector 11">
            <a:extLst>
              <a:ext uri="{FF2B5EF4-FFF2-40B4-BE49-F238E27FC236}">
                <a16:creationId xmlns="" xmlns:a16="http://schemas.microsoft.com/office/drawing/2014/main" id="{8F8A2AA1-3FD2-4265-B516-D447F6C99C60}"/>
              </a:ext>
            </a:extLst>
          </p:cNvPr>
          <p:cNvCxnSpPr>
            <a:stCxn id="10" idx="3"/>
            <a:endCxn id="11" idx="1"/>
          </p:cNvCxnSpPr>
          <p:nvPr/>
        </p:nvCxnSpPr>
        <p:spPr>
          <a:xfrm>
            <a:off x="6042992" y="4332206"/>
            <a:ext cx="906685" cy="0"/>
          </a:xfrm>
          <a:prstGeom prst="straightConnector1">
            <a:avLst/>
          </a:prstGeom>
          <a:ln>
            <a:solidFill>
              <a:srgbClr val="006600"/>
            </a:solidFill>
            <a:tailEnd type="triangle"/>
          </a:ln>
        </p:spPr>
        <p:style>
          <a:lnRef idx="1">
            <a:schemeClr val="accent1"/>
          </a:lnRef>
          <a:fillRef idx="0">
            <a:schemeClr val="accent1"/>
          </a:fillRef>
          <a:effectRef idx="0">
            <a:schemeClr val="accent1"/>
          </a:effectRef>
          <a:fontRef idx="minor">
            <a:schemeClr val="tx1"/>
          </a:fontRef>
        </p:style>
      </p:cxnSp>
      <p:grpSp>
        <p:nvGrpSpPr>
          <p:cNvPr id="15" name="Group 21">
            <a:extLst>
              <a:ext uri="{FF2B5EF4-FFF2-40B4-BE49-F238E27FC236}">
                <a16:creationId xmlns="" xmlns:a16="http://schemas.microsoft.com/office/drawing/2014/main" id="{447D4738-7A71-4402-8240-C3EEDCB9B20F}"/>
              </a:ext>
            </a:extLst>
          </p:cNvPr>
          <p:cNvGrpSpPr>
            <a:grpSpLocks/>
          </p:cNvGrpSpPr>
          <p:nvPr/>
        </p:nvGrpSpPr>
        <p:grpSpPr bwMode="auto">
          <a:xfrm>
            <a:off x="-12948" y="867007"/>
            <a:ext cx="12041746" cy="45719"/>
            <a:chOff x="240" y="543"/>
            <a:chExt cx="5298" cy="33"/>
          </a:xfrm>
        </p:grpSpPr>
        <p:sp>
          <p:nvSpPr>
            <p:cNvPr id="16" name="Line 7">
              <a:extLst>
                <a:ext uri="{FF2B5EF4-FFF2-40B4-BE49-F238E27FC236}">
                  <a16:creationId xmlns="" xmlns:a16="http://schemas.microsoft.com/office/drawing/2014/main" id="{8CA12E1D-A79E-40DF-A273-5E460F8EBBA5}"/>
                </a:ext>
              </a:extLst>
            </p:cNvPr>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latin typeface="Arial" panose="020B0604020202020204" pitchFamily="34" charset="0"/>
                <a:cs typeface="Arial" panose="020B0604020202020204" pitchFamily="34" charset="0"/>
              </a:endParaRPr>
            </a:p>
          </p:txBody>
        </p:sp>
        <p:sp>
          <p:nvSpPr>
            <p:cNvPr id="17" name="Line 8">
              <a:extLst>
                <a:ext uri="{FF2B5EF4-FFF2-40B4-BE49-F238E27FC236}">
                  <a16:creationId xmlns="" xmlns:a16="http://schemas.microsoft.com/office/drawing/2014/main" id="{0D7FEC1B-5AE5-4581-A472-B2857AA256AA}"/>
                </a:ext>
              </a:extLst>
            </p:cNvPr>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2000">
                <a:latin typeface="Arial" panose="020B0604020202020204" pitchFamily="34" charset="0"/>
                <a:cs typeface="Arial" panose="020B0604020202020204" pitchFamily="34" charset="0"/>
              </a:endParaRPr>
            </a:p>
          </p:txBody>
        </p:sp>
      </p:grpSp>
      <p:sp>
        <p:nvSpPr>
          <p:cNvPr id="18" name="Rectangle 17">
            <a:extLst>
              <a:ext uri="{FF2B5EF4-FFF2-40B4-BE49-F238E27FC236}">
                <a16:creationId xmlns="" xmlns:a16="http://schemas.microsoft.com/office/drawing/2014/main" id="{985135C3-1682-4D42-BBA4-F663FDABE38F}"/>
              </a:ext>
            </a:extLst>
          </p:cNvPr>
          <p:cNvSpPr/>
          <p:nvPr/>
        </p:nvSpPr>
        <p:spPr>
          <a:xfrm>
            <a:off x="373746" y="276618"/>
            <a:ext cx="8529677" cy="461665"/>
          </a:xfrm>
          <a:prstGeom prst="rect">
            <a:avLst/>
          </a:prstGeom>
        </p:spPr>
        <p:txBody>
          <a:bodyPr wrap="square">
            <a:spAutoFit/>
          </a:bodyPr>
          <a:lstStyle/>
          <a:p>
            <a:r>
              <a:rPr lang="en-US" altLang="en-US" sz="2400" b="1" dirty="0">
                <a:solidFill>
                  <a:srgbClr val="000000"/>
                </a:solidFill>
                <a:latin typeface="Arial" panose="020B0604020202020204" pitchFamily="34" charset="0"/>
                <a:cs typeface="Arial" panose="020B0604020202020204" pitchFamily="34" charset="0"/>
              </a:rPr>
              <a:t>2. </a:t>
            </a:r>
            <a:r>
              <a:rPr lang="en-US" altLang="en-US" sz="2400" b="1" dirty="0" err="1">
                <a:solidFill>
                  <a:srgbClr val="000000"/>
                </a:solidFill>
                <a:latin typeface="Arial" panose="020B0604020202020204" pitchFamily="34" charset="0"/>
                <a:cs typeface="Arial" panose="020B0604020202020204" pitchFamily="34" charset="0"/>
              </a:rPr>
              <a:t>Đối</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tượng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và</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chức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năng</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của</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triết</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học</a:t>
            </a:r>
            <a:r>
              <a:rPr lang="en-US" altLang="en-US" sz="2400" b="1" dirty="0">
                <a:solidFill>
                  <a:srgbClr val="000000"/>
                </a:solidFill>
                <a:latin typeface="Arial" panose="020B0604020202020204" pitchFamily="34" charset="0"/>
                <a:cs typeface="Arial" panose="020B0604020202020204" pitchFamily="34" charset="0"/>
              </a:rPr>
              <a:t> </a:t>
            </a:r>
            <a:r>
              <a:rPr lang="en-US" altLang="en-US" sz="2400" b="1" dirty="0" err="1">
                <a:solidFill>
                  <a:srgbClr val="000000"/>
                </a:solidFill>
                <a:latin typeface="Arial" panose="020B0604020202020204" pitchFamily="34" charset="0"/>
                <a:cs typeface="Arial" panose="020B0604020202020204" pitchFamily="34" charset="0"/>
              </a:rPr>
              <a:t>Mác</a:t>
            </a:r>
            <a:r>
              <a:rPr lang="en-US" altLang="en-US" sz="2400" b="1" dirty="0">
                <a:solidFill>
                  <a:srgbClr val="000000"/>
                </a:solidFill>
                <a:latin typeface="Arial" panose="020B0604020202020204" pitchFamily="34" charset="0"/>
                <a:cs typeface="Arial" panose="020B0604020202020204" pitchFamily="34" charset="0"/>
              </a:rPr>
              <a:t> - </a:t>
            </a:r>
            <a:r>
              <a:rPr lang="en-US" altLang="en-US" sz="2400" b="1" dirty="0" err="1">
                <a:solidFill>
                  <a:srgbClr val="000000"/>
                </a:solidFill>
                <a:latin typeface="Arial" panose="020B0604020202020204" pitchFamily="34" charset="0"/>
                <a:cs typeface="Arial" panose="020B0604020202020204" pitchFamily="34" charset="0"/>
              </a:rPr>
              <a:t>Lênin</a:t>
            </a:r>
            <a:endParaRPr lang="en-US" sz="2400" b="1" dirty="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00774025"/>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 xmlns:a16="http://schemas.microsoft.com/office/drawing/2014/main" id="{91D6A2DF-E9F4-4298-BB8A-2F8D692B2F86}"/>
              </a:ext>
            </a:extLst>
          </p:cNvPr>
          <p:cNvGrpSpPr/>
          <p:nvPr/>
        </p:nvGrpSpPr>
        <p:grpSpPr>
          <a:xfrm flipH="1">
            <a:off x="4790939" y="1828609"/>
            <a:ext cx="7083381" cy="4801543"/>
            <a:chOff x="1070741" y="2355612"/>
            <a:chExt cx="3613027" cy="2331169"/>
          </a:xfrm>
        </p:grpSpPr>
        <p:sp>
          <p:nvSpPr>
            <p:cNvPr id="42" name="Freeform 2">
              <a:extLst>
                <a:ext uri="{FF2B5EF4-FFF2-40B4-BE49-F238E27FC236}">
                  <a16:creationId xmlns="" xmlns:a16="http://schemas.microsoft.com/office/drawing/2014/main" id="{5B950954-E34F-42CC-A697-D05446DD963F}"/>
                </a:ext>
              </a:extLst>
            </p:cNvPr>
            <p:cNvSpPr/>
            <p:nvPr/>
          </p:nvSpPr>
          <p:spPr>
            <a:xfrm>
              <a:off x="2216184" y="2716811"/>
              <a:ext cx="2467584" cy="1722768"/>
            </a:xfrm>
            <a:custGeom>
              <a:avLst/>
              <a:gdLst>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141514 w 4637314"/>
                <a:gd name="connsiteY4" fmla="*/ 304800 h 2906486"/>
                <a:gd name="connsiteX5" fmla="*/ 0 w 4637314"/>
                <a:gd name="connsiteY5" fmla="*/ 468086 h 2906486"/>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0 w 4637314"/>
                <a:gd name="connsiteY0" fmla="*/ 468086 h 2906486"/>
                <a:gd name="connsiteX1" fmla="*/ 13507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13023 w 4650337"/>
                <a:gd name="connsiteY0" fmla="*/ 468086 h 2915120"/>
                <a:gd name="connsiteX1" fmla="*/ 626 w 4650337"/>
                <a:gd name="connsiteY1" fmla="*/ 2915120 h 2915120"/>
                <a:gd name="connsiteX2" fmla="*/ 4650337 w 4650337"/>
                <a:gd name="connsiteY2" fmla="*/ 2862943 h 2915120"/>
                <a:gd name="connsiteX3" fmla="*/ 742366 w 4650337"/>
                <a:gd name="connsiteY3" fmla="*/ 0 h 2915120"/>
                <a:gd name="connsiteX4" fmla="*/ 13023 w 4650337"/>
                <a:gd name="connsiteY4" fmla="*/ 468086 h 2915120"/>
                <a:gd name="connsiteX0" fmla="*/ 13023 w 4417204"/>
                <a:gd name="connsiteY0" fmla="*/ 468086 h 2915120"/>
                <a:gd name="connsiteX1" fmla="*/ 626 w 4417204"/>
                <a:gd name="connsiteY1" fmla="*/ 2915120 h 2915120"/>
                <a:gd name="connsiteX2" fmla="*/ 4417204 w 4417204"/>
                <a:gd name="connsiteY2" fmla="*/ 2871577 h 2915120"/>
                <a:gd name="connsiteX3" fmla="*/ 742366 w 4417204"/>
                <a:gd name="connsiteY3" fmla="*/ 0 h 2915120"/>
                <a:gd name="connsiteX4" fmla="*/ 13023 w 4417204"/>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5437" h="2915120">
                  <a:moveTo>
                    <a:pt x="13023" y="468086"/>
                  </a:moveTo>
                  <a:cubicBezTo>
                    <a:pt x="17525" y="1280886"/>
                    <a:pt x="-3876" y="2102320"/>
                    <a:pt x="626" y="2915120"/>
                  </a:cubicBezTo>
                  <a:lnTo>
                    <a:pt x="4175437" y="2897481"/>
                  </a:lnTo>
                  <a:lnTo>
                    <a:pt x="742366" y="0"/>
                  </a:lnTo>
                  <a:lnTo>
                    <a:pt x="13023" y="468086"/>
                  </a:lnTo>
                  <a:close/>
                </a:path>
              </a:pathLst>
            </a:custGeom>
            <a:gradFill>
              <a:gsLst>
                <a:gs pos="0">
                  <a:schemeClr val="bg1">
                    <a:alpha val="20000"/>
                  </a:schemeClr>
                </a:gs>
                <a:gs pos="27000">
                  <a:schemeClr val="bg1">
                    <a:alpha val="80000"/>
                  </a:schemeClr>
                </a:gs>
                <a:gs pos="100000">
                  <a:schemeClr val="accent6">
                    <a:lumMod val="20000"/>
                    <a:lumOff val="80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grpSp>
          <p:nvGrpSpPr>
            <p:cNvPr id="43" name="Group 42">
              <a:extLst>
                <a:ext uri="{FF2B5EF4-FFF2-40B4-BE49-F238E27FC236}">
                  <a16:creationId xmlns="" xmlns:a16="http://schemas.microsoft.com/office/drawing/2014/main" id="{490EE5F0-CF33-4B44-B5ED-4544F3C11102}"/>
                </a:ext>
              </a:extLst>
            </p:cNvPr>
            <p:cNvGrpSpPr/>
            <p:nvPr/>
          </p:nvGrpSpPr>
          <p:grpSpPr>
            <a:xfrm rot="3660000">
              <a:off x="1772640" y="2273771"/>
              <a:ext cx="112390" cy="1065317"/>
              <a:chOff x="1039691" y="2468855"/>
              <a:chExt cx="190176" cy="1802639"/>
            </a:xfrm>
          </p:grpSpPr>
          <p:sp>
            <p:nvSpPr>
              <p:cNvPr id="52" name="Rectangle 51">
                <a:extLst>
                  <a:ext uri="{FF2B5EF4-FFF2-40B4-BE49-F238E27FC236}">
                    <a16:creationId xmlns="" xmlns:a16="http://schemas.microsoft.com/office/drawing/2014/main" id="{E8975BB8-EE4D-460C-A456-F629A16CE3CB}"/>
                  </a:ext>
                </a:extLst>
              </p:cNvPr>
              <p:cNvSpPr/>
              <p:nvPr/>
            </p:nvSpPr>
            <p:spPr>
              <a:xfrm>
                <a:off x="1039691" y="2471295"/>
                <a:ext cx="72008" cy="1800199"/>
              </a:xfrm>
              <a:prstGeom prst="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53" name="Rectangle 52">
                <a:extLst>
                  <a:ext uri="{FF2B5EF4-FFF2-40B4-BE49-F238E27FC236}">
                    <a16:creationId xmlns="" xmlns:a16="http://schemas.microsoft.com/office/drawing/2014/main" id="{337A640E-7961-4F63-ADF0-C0973C96F00E}"/>
                  </a:ext>
                </a:extLst>
              </p:cNvPr>
              <p:cNvSpPr/>
              <p:nvPr/>
            </p:nvSpPr>
            <p:spPr>
              <a:xfrm>
                <a:off x="1157859" y="2468855"/>
                <a:ext cx="72008" cy="1800200"/>
              </a:xfrm>
              <a:prstGeom prst="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44" name="Group 43">
              <a:extLst>
                <a:ext uri="{FF2B5EF4-FFF2-40B4-BE49-F238E27FC236}">
                  <a16:creationId xmlns="" xmlns:a16="http://schemas.microsoft.com/office/drawing/2014/main" id="{D4D53A57-8618-4107-9CF2-7291CA3D57D3}"/>
                </a:ext>
              </a:extLst>
            </p:cNvPr>
            <p:cNvGrpSpPr/>
            <p:nvPr/>
          </p:nvGrpSpPr>
          <p:grpSpPr>
            <a:xfrm>
              <a:off x="1314845" y="3097544"/>
              <a:ext cx="136170" cy="1065354"/>
              <a:chOff x="1093356" y="2490394"/>
              <a:chExt cx="230413" cy="1802702"/>
            </a:xfrm>
          </p:grpSpPr>
          <p:sp>
            <p:nvSpPr>
              <p:cNvPr id="50" name="Rectangle 49">
                <a:extLst>
                  <a:ext uri="{FF2B5EF4-FFF2-40B4-BE49-F238E27FC236}">
                    <a16:creationId xmlns="" xmlns:a16="http://schemas.microsoft.com/office/drawing/2014/main" id="{88BDAD56-E049-4BC8-9321-268B090C506F}"/>
                  </a:ext>
                </a:extLst>
              </p:cNvPr>
              <p:cNvSpPr/>
              <p:nvPr/>
            </p:nvSpPr>
            <p:spPr>
              <a:xfrm>
                <a:off x="1093356" y="2492897"/>
                <a:ext cx="72008" cy="1800199"/>
              </a:xfrm>
              <a:prstGeom prst="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51" name="Rectangle 50">
                <a:extLst>
                  <a:ext uri="{FF2B5EF4-FFF2-40B4-BE49-F238E27FC236}">
                    <a16:creationId xmlns="" xmlns:a16="http://schemas.microsoft.com/office/drawing/2014/main" id="{02B27242-762D-43FA-A395-BD4C4FD516DD}"/>
                  </a:ext>
                </a:extLst>
              </p:cNvPr>
              <p:cNvSpPr/>
              <p:nvPr/>
            </p:nvSpPr>
            <p:spPr>
              <a:xfrm>
                <a:off x="1251762" y="2490394"/>
                <a:ext cx="72007" cy="1800199"/>
              </a:xfrm>
              <a:prstGeom prst="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45" name="Group 44">
              <a:extLst>
                <a:ext uri="{FF2B5EF4-FFF2-40B4-BE49-F238E27FC236}">
                  <a16:creationId xmlns="" xmlns:a16="http://schemas.microsoft.com/office/drawing/2014/main" id="{214F3918-BFE5-4FDE-9116-05E4F4EAAB3A}"/>
                </a:ext>
              </a:extLst>
            </p:cNvPr>
            <p:cNvGrpSpPr/>
            <p:nvPr/>
          </p:nvGrpSpPr>
          <p:grpSpPr>
            <a:xfrm>
              <a:off x="1243434" y="2957732"/>
              <a:ext cx="279625" cy="279625"/>
              <a:chOff x="3275856" y="4077072"/>
              <a:chExt cx="504056" cy="504056"/>
            </a:xfrm>
          </p:grpSpPr>
          <p:sp>
            <p:nvSpPr>
              <p:cNvPr id="48" name="Oval 47">
                <a:extLst>
                  <a:ext uri="{FF2B5EF4-FFF2-40B4-BE49-F238E27FC236}">
                    <a16:creationId xmlns="" xmlns:a16="http://schemas.microsoft.com/office/drawing/2014/main" id="{E2992267-EC98-4AEC-BD73-29670DE452B2}"/>
                  </a:ext>
                </a:extLst>
              </p:cNvPr>
              <p:cNvSpPr/>
              <p:nvPr/>
            </p:nvSpPr>
            <p:spPr>
              <a:xfrm>
                <a:off x="3275856" y="4077072"/>
                <a:ext cx="504056" cy="504056"/>
              </a:xfrm>
              <a:prstGeom prst="ellips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9" name="Oval 48">
                <a:extLst>
                  <a:ext uri="{FF2B5EF4-FFF2-40B4-BE49-F238E27FC236}">
                    <a16:creationId xmlns="" xmlns:a16="http://schemas.microsoft.com/office/drawing/2014/main" id="{9DC7D0DE-4D7D-47F3-BB72-09BEE66D07B4}"/>
                  </a:ext>
                </a:extLst>
              </p:cNvPr>
              <p:cNvSpPr/>
              <p:nvPr/>
            </p:nvSpPr>
            <p:spPr>
              <a:xfrm>
                <a:off x="3375484" y="4176700"/>
                <a:ext cx="304800" cy="304800"/>
              </a:xfrm>
              <a:prstGeom prst="ellips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sp>
          <p:nvSpPr>
            <p:cNvPr id="46" name="Rounded Rectangle 14">
              <a:extLst>
                <a:ext uri="{FF2B5EF4-FFF2-40B4-BE49-F238E27FC236}">
                  <a16:creationId xmlns="" xmlns:a16="http://schemas.microsoft.com/office/drawing/2014/main" id="{2FF409F9-519B-4CFE-8948-5CA5B624471A}"/>
                </a:ext>
              </a:extLst>
            </p:cNvPr>
            <p:cNvSpPr/>
            <p:nvPr/>
          </p:nvSpPr>
          <p:spPr>
            <a:xfrm rot="19957432">
              <a:off x="2045380" y="2355612"/>
              <a:ext cx="598917" cy="568478"/>
            </a:xfrm>
            <a:custGeom>
              <a:avLst/>
              <a:gdLst>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8917" h="568478">
                  <a:moveTo>
                    <a:pt x="298603" y="2"/>
                  </a:moveTo>
                  <a:cubicBezTo>
                    <a:pt x="324583" y="-145"/>
                    <a:pt x="350602" y="6408"/>
                    <a:pt x="373918" y="19676"/>
                  </a:cubicBezTo>
                  <a:cubicBezTo>
                    <a:pt x="421176" y="46569"/>
                    <a:pt x="449886" y="96804"/>
                    <a:pt x="448829" y="150752"/>
                  </a:cubicBezTo>
                  <a:lnTo>
                    <a:pt x="446328" y="150767"/>
                  </a:lnTo>
                  <a:lnTo>
                    <a:pt x="446328" y="252762"/>
                  </a:lnTo>
                  <a:lnTo>
                    <a:pt x="446478" y="252762"/>
                  </a:lnTo>
                  <a:lnTo>
                    <a:pt x="598917" y="565068"/>
                  </a:lnTo>
                  <a:lnTo>
                    <a:pt x="0" y="568478"/>
                  </a:lnTo>
                  <a:lnTo>
                    <a:pt x="142510" y="252762"/>
                  </a:lnTo>
                  <a:lnTo>
                    <a:pt x="143217" y="252762"/>
                  </a:lnTo>
                  <a:lnTo>
                    <a:pt x="143217" y="134244"/>
                  </a:lnTo>
                  <a:cubicBezTo>
                    <a:pt x="143445" y="138297"/>
                    <a:pt x="164730" y="39613"/>
                    <a:pt x="223520" y="20528"/>
                  </a:cubicBezTo>
                  <a:cubicBezTo>
                    <a:pt x="249418" y="-1846"/>
                    <a:pt x="272623" y="149"/>
                    <a:pt x="298603" y="2"/>
                  </a:cubicBezTo>
                  <a:close/>
                </a:path>
              </a:pathLst>
            </a:cu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7" name="Diagonal Stripe 46">
              <a:extLst>
                <a:ext uri="{FF2B5EF4-FFF2-40B4-BE49-F238E27FC236}">
                  <a16:creationId xmlns="" xmlns:a16="http://schemas.microsoft.com/office/drawing/2014/main" id="{06841D58-DB19-4BBA-9BD4-0487CCADE2F6}"/>
                </a:ext>
              </a:extLst>
            </p:cNvPr>
            <p:cNvSpPr/>
            <p:nvPr/>
          </p:nvSpPr>
          <p:spPr>
            <a:xfrm rot="2700000">
              <a:off x="1070741" y="4062402"/>
              <a:ext cx="624379" cy="624379"/>
            </a:xfrm>
            <a:prstGeom prst="diagStrip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5" name="Group 4">
            <a:extLst>
              <a:ext uri="{FF2B5EF4-FFF2-40B4-BE49-F238E27FC236}">
                <a16:creationId xmlns="" xmlns:a16="http://schemas.microsoft.com/office/drawing/2014/main" id="{5A528BAA-487C-4A6D-8281-1FDB2685FB80}"/>
              </a:ext>
            </a:extLst>
          </p:cNvPr>
          <p:cNvGrpSpPr/>
          <p:nvPr/>
        </p:nvGrpSpPr>
        <p:grpSpPr>
          <a:xfrm>
            <a:off x="7498404" y="3741994"/>
            <a:ext cx="2122406" cy="1866023"/>
            <a:chOff x="3983887" y="4061275"/>
            <a:chExt cx="2122406" cy="1866023"/>
          </a:xfrm>
        </p:grpSpPr>
        <p:grpSp>
          <p:nvGrpSpPr>
            <p:cNvPr id="6" name="Group 5">
              <a:extLst>
                <a:ext uri="{FF2B5EF4-FFF2-40B4-BE49-F238E27FC236}">
                  <a16:creationId xmlns="" xmlns:a16="http://schemas.microsoft.com/office/drawing/2014/main" id="{A0E57BFC-9D05-49A7-88D7-DD1CC2201B03}"/>
                </a:ext>
              </a:extLst>
            </p:cNvPr>
            <p:cNvGrpSpPr/>
            <p:nvPr/>
          </p:nvGrpSpPr>
          <p:grpSpPr>
            <a:xfrm>
              <a:off x="3983887" y="5358975"/>
              <a:ext cx="2049157" cy="568323"/>
              <a:chOff x="3622676" y="3492499"/>
              <a:chExt cx="2575763" cy="714375"/>
            </a:xfrm>
            <a:effectLst>
              <a:outerShdw blurRad="50800" dist="38100" dir="8100000" algn="tr" rotWithShape="0">
                <a:prstClr val="black">
                  <a:alpha val="40000"/>
                </a:prstClr>
              </a:outerShdw>
            </a:effectLst>
          </p:grpSpPr>
          <p:sp>
            <p:nvSpPr>
              <p:cNvPr id="19" name="Freeform 15">
                <a:extLst>
                  <a:ext uri="{FF2B5EF4-FFF2-40B4-BE49-F238E27FC236}">
                    <a16:creationId xmlns="" xmlns:a16="http://schemas.microsoft.com/office/drawing/2014/main" id="{1045BF2B-8E84-4D36-89EB-4FCBA5647010}"/>
                  </a:ext>
                </a:extLst>
              </p:cNvPr>
              <p:cNvSpPr/>
              <p:nvPr/>
            </p:nvSpPr>
            <p:spPr>
              <a:xfrm>
                <a:off x="3622676" y="3492499"/>
                <a:ext cx="2575763"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2985"/>
                  <a:gd name="connsiteY0" fmla="*/ 0 h 714375"/>
                  <a:gd name="connsiteX1" fmla="*/ 6350 w 2572985"/>
                  <a:gd name="connsiteY1" fmla="*/ 177800 h 714375"/>
                  <a:gd name="connsiteX2" fmla="*/ 9525 w 2572985"/>
                  <a:gd name="connsiteY2" fmla="*/ 266700 h 714375"/>
                  <a:gd name="connsiteX3" fmla="*/ 2460625 w 2572985"/>
                  <a:gd name="connsiteY3" fmla="*/ 273050 h 714375"/>
                  <a:gd name="connsiteX4" fmla="*/ 2457450 w 2572985"/>
                  <a:gd name="connsiteY4" fmla="*/ 587375 h 714375"/>
                  <a:gd name="connsiteX5" fmla="*/ 66675 w 2572985"/>
                  <a:gd name="connsiteY5" fmla="*/ 590550 h 714375"/>
                  <a:gd name="connsiteX6" fmla="*/ 88900 w 2572985"/>
                  <a:gd name="connsiteY6" fmla="*/ 593725 h 714375"/>
                  <a:gd name="connsiteX7" fmla="*/ 92075 w 2572985"/>
                  <a:gd name="connsiteY7" fmla="*/ 546100 h 714375"/>
                  <a:gd name="connsiteX8" fmla="*/ 0 w 2572985"/>
                  <a:gd name="connsiteY8" fmla="*/ 619125 h 714375"/>
                  <a:gd name="connsiteX9" fmla="*/ 6350 w 2572985"/>
                  <a:gd name="connsiteY9" fmla="*/ 714375 h 714375"/>
                  <a:gd name="connsiteX10" fmla="*/ 2565400 w 2572985"/>
                  <a:gd name="connsiteY10" fmla="*/ 714375 h 714375"/>
                  <a:gd name="connsiteX11" fmla="*/ 2565567 w 2572985"/>
                  <a:gd name="connsiteY11" fmla="*/ 205427 h 714375"/>
                  <a:gd name="connsiteX12" fmla="*/ 2295525 w 2572985"/>
                  <a:gd name="connsiteY12" fmla="*/ 0 h 714375"/>
                  <a:gd name="connsiteX13" fmla="*/ 225425 w 2572985"/>
                  <a:gd name="connsiteY13" fmla="*/ 0 h 714375"/>
                  <a:gd name="connsiteX0" fmla="*/ 225425 w 2575763"/>
                  <a:gd name="connsiteY0" fmla="*/ 0 h 714375"/>
                  <a:gd name="connsiteX1" fmla="*/ 6350 w 2575763"/>
                  <a:gd name="connsiteY1" fmla="*/ 177800 h 714375"/>
                  <a:gd name="connsiteX2" fmla="*/ 9525 w 2575763"/>
                  <a:gd name="connsiteY2" fmla="*/ 266700 h 714375"/>
                  <a:gd name="connsiteX3" fmla="*/ 2460625 w 2575763"/>
                  <a:gd name="connsiteY3" fmla="*/ 273050 h 714375"/>
                  <a:gd name="connsiteX4" fmla="*/ 2457450 w 2575763"/>
                  <a:gd name="connsiteY4" fmla="*/ 587375 h 714375"/>
                  <a:gd name="connsiteX5" fmla="*/ 66675 w 2575763"/>
                  <a:gd name="connsiteY5" fmla="*/ 590550 h 714375"/>
                  <a:gd name="connsiteX6" fmla="*/ 88900 w 2575763"/>
                  <a:gd name="connsiteY6" fmla="*/ 593725 h 714375"/>
                  <a:gd name="connsiteX7" fmla="*/ 92075 w 2575763"/>
                  <a:gd name="connsiteY7" fmla="*/ 546100 h 714375"/>
                  <a:gd name="connsiteX8" fmla="*/ 0 w 2575763"/>
                  <a:gd name="connsiteY8" fmla="*/ 619125 h 714375"/>
                  <a:gd name="connsiteX9" fmla="*/ 6350 w 2575763"/>
                  <a:gd name="connsiteY9" fmla="*/ 714375 h 714375"/>
                  <a:gd name="connsiteX10" fmla="*/ 2565400 w 2575763"/>
                  <a:gd name="connsiteY10" fmla="*/ 714375 h 714375"/>
                  <a:gd name="connsiteX11" fmla="*/ 2574145 w 2575763"/>
                  <a:gd name="connsiteY11" fmla="*/ 205427 h 714375"/>
                  <a:gd name="connsiteX12" fmla="*/ 2295525 w 2575763"/>
                  <a:gd name="connsiteY12" fmla="*/ 0 h 714375"/>
                  <a:gd name="connsiteX13" fmla="*/ 225425 w 2575763"/>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763"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2028" y="381110"/>
                      <a:pt x="2574145" y="205427"/>
                    </a:cubicBezTo>
                    <a:cubicBezTo>
                      <a:pt x="2488420" y="123935"/>
                      <a:pt x="2381250" y="65617"/>
                      <a:pt x="2295525" y="0"/>
                    </a:cubicBezTo>
                    <a:lnTo>
                      <a:pt x="225425" y="0"/>
                    </a:lnTo>
                    <a:close/>
                  </a:path>
                </a:pathLst>
              </a:custGeom>
              <a:solidFill>
                <a:schemeClr val="accent1"/>
              </a:solidFill>
              <a:ln>
                <a:noFill/>
              </a:ln>
              <a:effectLst>
                <a:outerShdw blurRad="76200" dist="12700" dir="8100000" sy="-23000" kx="8004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20" name="Rectangle 22">
                <a:extLst>
                  <a:ext uri="{FF2B5EF4-FFF2-40B4-BE49-F238E27FC236}">
                    <a16:creationId xmlns="" xmlns:a16="http://schemas.microsoft.com/office/drawing/2014/main" id="{2426B174-F9BA-4BE0-9EEF-D79C9D345A95}"/>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7" name="Group 6">
              <a:extLst>
                <a:ext uri="{FF2B5EF4-FFF2-40B4-BE49-F238E27FC236}">
                  <a16:creationId xmlns="" xmlns:a16="http://schemas.microsoft.com/office/drawing/2014/main" id="{0EEFC269-96A4-4FD1-8AAC-2F6F7AC82BC2}"/>
                </a:ext>
              </a:extLst>
            </p:cNvPr>
            <p:cNvGrpSpPr/>
            <p:nvPr/>
          </p:nvGrpSpPr>
          <p:grpSpPr>
            <a:xfrm>
              <a:off x="4035197" y="5083389"/>
              <a:ext cx="2071096" cy="442029"/>
              <a:chOff x="3644106" y="3130550"/>
              <a:chExt cx="2603340" cy="555625"/>
            </a:xfrm>
            <a:effectLst>
              <a:outerShdw blurRad="50800" dist="38100" dir="8100000" algn="tr" rotWithShape="0">
                <a:prstClr val="black">
                  <a:alpha val="40000"/>
                </a:prstClr>
              </a:outerShdw>
            </a:effectLst>
          </p:grpSpPr>
          <p:sp>
            <p:nvSpPr>
              <p:cNvPr id="17" name="Freeform 18">
                <a:extLst>
                  <a:ext uri="{FF2B5EF4-FFF2-40B4-BE49-F238E27FC236}">
                    <a16:creationId xmlns="" xmlns:a16="http://schemas.microsoft.com/office/drawing/2014/main" id="{3FF7FD47-6EC3-4E22-8E9D-983D44891565}"/>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4"/>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8" name="Freeform 19">
                <a:extLst>
                  <a:ext uri="{FF2B5EF4-FFF2-40B4-BE49-F238E27FC236}">
                    <a16:creationId xmlns="" xmlns:a16="http://schemas.microsoft.com/office/drawing/2014/main" id="{E8039A20-0078-4C61-B924-F31526FD1E54}"/>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grpSp>
          <p:nvGrpSpPr>
            <p:cNvPr id="8" name="Group 7">
              <a:extLst>
                <a:ext uri="{FF2B5EF4-FFF2-40B4-BE49-F238E27FC236}">
                  <a16:creationId xmlns="" xmlns:a16="http://schemas.microsoft.com/office/drawing/2014/main" id="{CD66FACA-1C63-447E-81F6-3087FBA1B14D}"/>
                </a:ext>
              </a:extLst>
            </p:cNvPr>
            <p:cNvGrpSpPr/>
            <p:nvPr/>
          </p:nvGrpSpPr>
          <p:grpSpPr>
            <a:xfrm flipH="1">
              <a:off x="4155315" y="4711652"/>
              <a:ext cx="1753505" cy="486436"/>
              <a:chOff x="3622676" y="3492499"/>
              <a:chExt cx="2575177" cy="714375"/>
            </a:xfrm>
            <a:effectLst>
              <a:outerShdw blurRad="50800" dist="38100" dir="8100000" algn="tr" rotWithShape="0">
                <a:prstClr val="black">
                  <a:alpha val="40000"/>
                </a:prstClr>
              </a:outerShdw>
            </a:effectLst>
          </p:grpSpPr>
          <p:sp>
            <p:nvSpPr>
              <p:cNvPr id="15" name="Freeform 21">
                <a:extLst>
                  <a:ext uri="{FF2B5EF4-FFF2-40B4-BE49-F238E27FC236}">
                    <a16:creationId xmlns="" xmlns:a16="http://schemas.microsoft.com/office/drawing/2014/main" id="{16BAE55A-1D80-42D3-80C0-F44A1490FE72}"/>
                  </a:ext>
                </a:extLst>
              </p:cNvPr>
              <p:cNvSpPr/>
              <p:nvPr/>
            </p:nvSpPr>
            <p:spPr>
              <a:xfrm>
                <a:off x="3622676" y="3492499"/>
                <a:ext cx="2575177"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3535"/>
                  <a:gd name="connsiteY0" fmla="*/ 0 h 714375"/>
                  <a:gd name="connsiteX1" fmla="*/ 6350 w 2573535"/>
                  <a:gd name="connsiteY1" fmla="*/ 177800 h 714375"/>
                  <a:gd name="connsiteX2" fmla="*/ 9525 w 2573535"/>
                  <a:gd name="connsiteY2" fmla="*/ 266700 h 714375"/>
                  <a:gd name="connsiteX3" fmla="*/ 2460625 w 2573535"/>
                  <a:gd name="connsiteY3" fmla="*/ 273050 h 714375"/>
                  <a:gd name="connsiteX4" fmla="*/ 2457450 w 2573535"/>
                  <a:gd name="connsiteY4" fmla="*/ 587375 h 714375"/>
                  <a:gd name="connsiteX5" fmla="*/ 66675 w 2573535"/>
                  <a:gd name="connsiteY5" fmla="*/ 590550 h 714375"/>
                  <a:gd name="connsiteX6" fmla="*/ 88900 w 2573535"/>
                  <a:gd name="connsiteY6" fmla="*/ 593725 h 714375"/>
                  <a:gd name="connsiteX7" fmla="*/ 92075 w 2573535"/>
                  <a:gd name="connsiteY7" fmla="*/ 546100 h 714375"/>
                  <a:gd name="connsiteX8" fmla="*/ 0 w 2573535"/>
                  <a:gd name="connsiteY8" fmla="*/ 619125 h 714375"/>
                  <a:gd name="connsiteX9" fmla="*/ 6350 w 2573535"/>
                  <a:gd name="connsiteY9" fmla="*/ 714375 h 714375"/>
                  <a:gd name="connsiteX10" fmla="*/ 2565400 w 2573535"/>
                  <a:gd name="connsiteY10" fmla="*/ 714375 h 714375"/>
                  <a:gd name="connsiteX11" fmla="*/ 2567732 w 2573535"/>
                  <a:gd name="connsiteY11" fmla="*/ 201861 h 714375"/>
                  <a:gd name="connsiteX12" fmla="*/ 2295525 w 2573535"/>
                  <a:gd name="connsiteY12" fmla="*/ 0 h 714375"/>
                  <a:gd name="connsiteX13" fmla="*/ 225425 w 2573535"/>
                  <a:gd name="connsiteY13" fmla="*/ 0 h 714375"/>
                  <a:gd name="connsiteX0" fmla="*/ 225425 w 2575177"/>
                  <a:gd name="connsiteY0" fmla="*/ 0 h 714375"/>
                  <a:gd name="connsiteX1" fmla="*/ 6350 w 2575177"/>
                  <a:gd name="connsiteY1" fmla="*/ 177800 h 714375"/>
                  <a:gd name="connsiteX2" fmla="*/ 9525 w 2575177"/>
                  <a:gd name="connsiteY2" fmla="*/ 266700 h 714375"/>
                  <a:gd name="connsiteX3" fmla="*/ 2460625 w 2575177"/>
                  <a:gd name="connsiteY3" fmla="*/ 273050 h 714375"/>
                  <a:gd name="connsiteX4" fmla="*/ 2457450 w 2575177"/>
                  <a:gd name="connsiteY4" fmla="*/ 587375 h 714375"/>
                  <a:gd name="connsiteX5" fmla="*/ 66675 w 2575177"/>
                  <a:gd name="connsiteY5" fmla="*/ 590550 h 714375"/>
                  <a:gd name="connsiteX6" fmla="*/ 88900 w 2575177"/>
                  <a:gd name="connsiteY6" fmla="*/ 593725 h 714375"/>
                  <a:gd name="connsiteX7" fmla="*/ 92075 w 2575177"/>
                  <a:gd name="connsiteY7" fmla="*/ 546100 h 714375"/>
                  <a:gd name="connsiteX8" fmla="*/ 0 w 2575177"/>
                  <a:gd name="connsiteY8" fmla="*/ 619125 h 714375"/>
                  <a:gd name="connsiteX9" fmla="*/ 6350 w 2575177"/>
                  <a:gd name="connsiteY9" fmla="*/ 714375 h 714375"/>
                  <a:gd name="connsiteX10" fmla="*/ 2565400 w 2575177"/>
                  <a:gd name="connsiteY10" fmla="*/ 714375 h 714375"/>
                  <a:gd name="connsiteX11" fmla="*/ 2572743 w 2575177"/>
                  <a:gd name="connsiteY11" fmla="*/ 201861 h 714375"/>
                  <a:gd name="connsiteX12" fmla="*/ 2295525 w 2575177"/>
                  <a:gd name="connsiteY12" fmla="*/ 0 h 714375"/>
                  <a:gd name="connsiteX13" fmla="*/ 225425 w 2575177"/>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5177"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0626" y="377544"/>
                      <a:pt x="2572743" y="201861"/>
                    </a:cubicBezTo>
                    <a:cubicBezTo>
                      <a:pt x="2487018" y="120369"/>
                      <a:pt x="2381250" y="65617"/>
                      <a:pt x="2295525" y="0"/>
                    </a:cubicBezTo>
                    <a:lnTo>
                      <a:pt x="225425" y="0"/>
                    </a:lnTo>
                    <a:close/>
                  </a:path>
                </a:pathLst>
              </a:custGeom>
              <a:solidFill>
                <a:schemeClr val="accent3"/>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6" name="Rectangle 22">
                <a:extLst>
                  <a:ext uri="{FF2B5EF4-FFF2-40B4-BE49-F238E27FC236}">
                    <a16:creationId xmlns="" xmlns:a16="http://schemas.microsoft.com/office/drawing/2014/main" id="{92E7BFD0-7A70-47A3-B62D-273B4D7B0EE6}"/>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9" name="Group 8">
              <a:extLst>
                <a:ext uri="{FF2B5EF4-FFF2-40B4-BE49-F238E27FC236}">
                  <a16:creationId xmlns="" xmlns:a16="http://schemas.microsoft.com/office/drawing/2014/main" id="{303B896E-AFBB-4CED-80AE-BACD9D40BAA4}"/>
                </a:ext>
              </a:extLst>
            </p:cNvPr>
            <p:cNvGrpSpPr/>
            <p:nvPr/>
          </p:nvGrpSpPr>
          <p:grpSpPr>
            <a:xfrm>
              <a:off x="4203709" y="4329734"/>
              <a:ext cx="1681345" cy="465751"/>
              <a:chOff x="3622676" y="3492499"/>
              <a:chExt cx="2578868" cy="714375"/>
            </a:xfrm>
            <a:effectLst>
              <a:outerShdw blurRad="50800" dist="38100" dir="8100000" algn="tr" rotWithShape="0">
                <a:prstClr val="black">
                  <a:alpha val="40000"/>
                </a:prstClr>
              </a:outerShdw>
            </a:effectLst>
          </p:grpSpPr>
          <p:sp>
            <p:nvSpPr>
              <p:cNvPr id="13" name="Freeform 24">
                <a:extLst>
                  <a:ext uri="{FF2B5EF4-FFF2-40B4-BE49-F238E27FC236}">
                    <a16:creationId xmlns="" xmlns:a16="http://schemas.microsoft.com/office/drawing/2014/main" id="{4A4834E8-40A2-40F8-BBC0-644FF4EA6CC4}"/>
                  </a:ext>
                </a:extLst>
              </p:cNvPr>
              <p:cNvSpPr/>
              <p:nvPr/>
            </p:nvSpPr>
            <p:spPr>
              <a:xfrm>
                <a:off x="3622676" y="3492499"/>
                <a:ext cx="2578868" cy="714375"/>
              </a:xfrm>
              <a:custGeom>
                <a:avLst/>
                <a:gdLst>
                  <a:gd name="connsiteX0" fmla="*/ 190500 w 2559050"/>
                  <a:gd name="connsiteY0" fmla="*/ 0 h 698500"/>
                  <a:gd name="connsiteX1" fmla="*/ 0 w 2559050"/>
                  <a:gd name="connsiteY1" fmla="*/ 152400 h 698500"/>
                  <a:gd name="connsiteX2" fmla="*/ 6350 w 2559050"/>
                  <a:gd name="connsiteY2" fmla="*/ 2159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90500 w 2559050"/>
                  <a:gd name="connsiteY0" fmla="*/ 0 h 698500"/>
                  <a:gd name="connsiteX1" fmla="*/ 0 w 2559050"/>
                  <a:gd name="connsiteY1" fmla="*/ 152400 h 698500"/>
                  <a:gd name="connsiteX2" fmla="*/ 19050 w 2559050"/>
                  <a:gd name="connsiteY2" fmla="*/ 241300 h 698500"/>
                  <a:gd name="connsiteX3" fmla="*/ 2501900 w 2559050"/>
                  <a:gd name="connsiteY3" fmla="*/ 241300 h 698500"/>
                  <a:gd name="connsiteX4" fmla="*/ 2470150 w 2559050"/>
                  <a:gd name="connsiteY4" fmla="*/ 552450 h 698500"/>
                  <a:gd name="connsiteX5" fmla="*/ 76200 w 2559050"/>
                  <a:gd name="connsiteY5" fmla="*/ 565150 h 698500"/>
                  <a:gd name="connsiteX6" fmla="*/ 101600 w 2559050"/>
                  <a:gd name="connsiteY6" fmla="*/ 520700 h 698500"/>
                  <a:gd name="connsiteX7" fmla="*/ 6350 w 2559050"/>
                  <a:gd name="connsiteY7" fmla="*/ 577850 h 698500"/>
                  <a:gd name="connsiteX8" fmla="*/ 44450 w 2559050"/>
                  <a:gd name="connsiteY8" fmla="*/ 666750 h 698500"/>
                  <a:gd name="connsiteX9" fmla="*/ 2400300 w 2559050"/>
                  <a:gd name="connsiteY9" fmla="*/ 692150 h 698500"/>
                  <a:gd name="connsiteX10" fmla="*/ 2432050 w 2559050"/>
                  <a:gd name="connsiteY10" fmla="*/ 666750 h 698500"/>
                  <a:gd name="connsiteX11" fmla="*/ 2501900 w 2559050"/>
                  <a:gd name="connsiteY11" fmla="*/ 698500 h 698500"/>
                  <a:gd name="connsiteX12" fmla="*/ 2552700 w 2559050"/>
                  <a:gd name="connsiteY12" fmla="*/ 685800 h 698500"/>
                  <a:gd name="connsiteX13" fmla="*/ 2559050 w 2559050"/>
                  <a:gd name="connsiteY13" fmla="*/ 158750 h 698500"/>
                  <a:gd name="connsiteX14" fmla="*/ 2476500 w 2559050"/>
                  <a:gd name="connsiteY14" fmla="*/ 95250 h 698500"/>
                  <a:gd name="connsiteX15" fmla="*/ 520700 w 2559050"/>
                  <a:gd name="connsiteY15" fmla="*/ 184150 h 698500"/>
                  <a:gd name="connsiteX16" fmla="*/ 190500 w 2559050"/>
                  <a:gd name="connsiteY16" fmla="*/ 0 h 698500"/>
                  <a:gd name="connsiteX0" fmla="*/ 184150 w 2552700"/>
                  <a:gd name="connsiteY0" fmla="*/ 0 h 698500"/>
                  <a:gd name="connsiteX1" fmla="*/ 9525 w 2552700"/>
                  <a:gd name="connsiteY1" fmla="*/ 152400 h 698500"/>
                  <a:gd name="connsiteX2" fmla="*/ 12700 w 2552700"/>
                  <a:gd name="connsiteY2" fmla="*/ 241300 h 698500"/>
                  <a:gd name="connsiteX3" fmla="*/ 2495550 w 2552700"/>
                  <a:gd name="connsiteY3" fmla="*/ 241300 h 698500"/>
                  <a:gd name="connsiteX4" fmla="*/ 2463800 w 2552700"/>
                  <a:gd name="connsiteY4" fmla="*/ 552450 h 698500"/>
                  <a:gd name="connsiteX5" fmla="*/ 69850 w 2552700"/>
                  <a:gd name="connsiteY5" fmla="*/ 565150 h 698500"/>
                  <a:gd name="connsiteX6" fmla="*/ 95250 w 2552700"/>
                  <a:gd name="connsiteY6" fmla="*/ 520700 h 698500"/>
                  <a:gd name="connsiteX7" fmla="*/ 0 w 2552700"/>
                  <a:gd name="connsiteY7" fmla="*/ 577850 h 698500"/>
                  <a:gd name="connsiteX8" fmla="*/ 38100 w 2552700"/>
                  <a:gd name="connsiteY8" fmla="*/ 666750 h 698500"/>
                  <a:gd name="connsiteX9" fmla="*/ 2393950 w 2552700"/>
                  <a:gd name="connsiteY9" fmla="*/ 692150 h 698500"/>
                  <a:gd name="connsiteX10" fmla="*/ 2425700 w 2552700"/>
                  <a:gd name="connsiteY10" fmla="*/ 666750 h 698500"/>
                  <a:gd name="connsiteX11" fmla="*/ 2495550 w 2552700"/>
                  <a:gd name="connsiteY11" fmla="*/ 698500 h 698500"/>
                  <a:gd name="connsiteX12" fmla="*/ 2546350 w 2552700"/>
                  <a:gd name="connsiteY12" fmla="*/ 685800 h 698500"/>
                  <a:gd name="connsiteX13" fmla="*/ 2552700 w 2552700"/>
                  <a:gd name="connsiteY13" fmla="*/ 158750 h 698500"/>
                  <a:gd name="connsiteX14" fmla="*/ 2470150 w 2552700"/>
                  <a:gd name="connsiteY14" fmla="*/ 95250 h 698500"/>
                  <a:gd name="connsiteX15" fmla="*/ 514350 w 2552700"/>
                  <a:gd name="connsiteY15" fmla="*/ 184150 h 698500"/>
                  <a:gd name="connsiteX16" fmla="*/ 184150 w 2552700"/>
                  <a:gd name="connsiteY16" fmla="*/ 0 h 698500"/>
                  <a:gd name="connsiteX0" fmla="*/ 184150 w 2571750"/>
                  <a:gd name="connsiteY0" fmla="*/ 0 h 698500"/>
                  <a:gd name="connsiteX1" fmla="*/ 9525 w 2571750"/>
                  <a:gd name="connsiteY1" fmla="*/ 152400 h 698500"/>
                  <a:gd name="connsiteX2" fmla="*/ 12700 w 2571750"/>
                  <a:gd name="connsiteY2" fmla="*/ 241300 h 698500"/>
                  <a:gd name="connsiteX3" fmla="*/ 2495550 w 2571750"/>
                  <a:gd name="connsiteY3" fmla="*/ 241300 h 698500"/>
                  <a:gd name="connsiteX4" fmla="*/ 2463800 w 2571750"/>
                  <a:gd name="connsiteY4" fmla="*/ 552450 h 698500"/>
                  <a:gd name="connsiteX5" fmla="*/ 69850 w 2571750"/>
                  <a:gd name="connsiteY5" fmla="*/ 565150 h 698500"/>
                  <a:gd name="connsiteX6" fmla="*/ 95250 w 2571750"/>
                  <a:gd name="connsiteY6" fmla="*/ 520700 h 698500"/>
                  <a:gd name="connsiteX7" fmla="*/ 0 w 2571750"/>
                  <a:gd name="connsiteY7" fmla="*/ 577850 h 698500"/>
                  <a:gd name="connsiteX8" fmla="*/ 38100 w 2571750"/>
                  <a:gd name="connsiteY8" fmla="*/ 666750 h 698500"/>
                  <a:gd name="connsiteX9" fmla="*/ 2393950 w 2571750"/>
                  <a:gd name="connsiteY9" fmla="*/ 692150 h 698500"/>
                  <a:gd name="connsiteX10" fmla="*/ 2425700 w 2571750"/>
                  <a:gd name="connsiteY10" fmla="*/ 666750 h 698500"/>
                  <a:gd name="connsiteX11" fmla="*/ 2495550 w 2571750"/>
                  <a:gd name="connsiteY11" fmla="*/ 698500 h 698500"/>
                  <a:gd name="connsiteX12" fmla="*/ 2546350 w 2571750"/>
                  <a:gd name="connsiteY12" fmla="*/ 685800 h 698500"/>
                  <a:gd name="connsiteX13" fmla="*/ 2571750 w 2571750"/>
                  <a:gd name="connsiteY13" fmla="*/ 193675 h 698500"/>
                  <a:gd name="connsiteX14" fmla="*/ 2470150 w 2571750"/>
                  <a:gd name="connsiteY14" fmla="*/ 95250 h 698500"/>
                  <a:gd name="connsiteX15" fmla="*/ 514350 w 2571750"/>
                  <a:gd name="connsiteY15" fmla="*/ 184150 h 698500"/>
                  <a:gd name="connsiteX16" fmla="*/ 184150 w 2571750"/>
                  <a:gd name="connsiteY16" fmla="*/ 0 h 698500"/>
                  <a:gd name="connsiteX0" fmla="*/ 184150 w 2555875"/>
                  <a:gd name="connsiteY0" fmla="*/ 0 h 698500"/>
                  <a:gd name="connsiteX1" fmla="*/ 9525 w 2555875"/>
                  <a:gd name="connsiteY1" fmla="*/ 152400 h 698500"/>
                  <a:gd name="connsiteX2" fmla="*/ 12700 w 2555875"/>
                  <a:gd name="connsiteY2" fmla="*/ 241300 h 698500"/>
                  <a:gd name="connsiteX3" fmla="*/ 2495550 w 2555875"/>
                  <a:gd name="connsiteY3" fmla="*/ 241300 h 698500"/>
                  <a:gd name="connsiteX4" fmla="*/ 2463800 w 2555875"/>
                  <a:gd name="connsiteY4" fmla="*/ 552450 h 698500"/>
                  <a:gd name="connsiteX5" fmla="*/ 69850 w 2555875"/>
                  <a:gd name="connsiteY5" fmla="*/ 565150 h 698500"/>
                  <a:gd name="connsiteX6" fmla="*/ 95250 w 2555875"/>
                  <a:gd name="connsiteY6" fmla="*/ 520700 h 698500"/>
                  <a:gd name="connsiteX7" fmla="*/ 0 w 2555875"/>
                  <a:gd name="connsiteY7" fmla="*/ 577850 h 698500"/>
                  <a:gd name="connsiteX8" fmla="*/ 38100 w 2555875"/>
                  <a:gd name="connsiteY8" fmla="*/ 666750 h 698500"/>
                  <a:gd name="connsiteX9" fmla="*/ 2393950 w 2555875"/>
                  <a:gd name="connsiteY9" fmla="*/ 692150 h 698500"/>
                  <a:gd name="connsiteX10" fmla="*/ 2425700 w 2555875"/>
                  <a:gd name="connsiteY10" fmla="*/ 666750 h 698500"/>
                  <a:gd name="connsiteX11" fmla="*/ 2495550 w 2555875"/>
                  <a:gd name="connsiteY11" fmla="*/ 698500 h 698500"/>
                  <a:gd name="connsiteX12" fmla="*/ 2546350 w 2555875"/>
                  <a:gd name="connsiteY12" fmla="*/ 685800 h 698500"/>
                  <a:gd name="connsiteX13" fmla="*/ 2555875 w 2555875"/>
                  <a:gd name="connsiteY13" fmla="*/ 171450 h 698500"/>
                  <a:gd name="connsiteX14" fmla="*/ 2470150 w 2555875"/>
                  <a:gd name="connsiteY14" fmla="*/ 95250 h 698500"/>
                  <a:gd name="connsiteX15" fmla="*/ 514350 w 2555875"/>
                  <a:gd name="connsiteY15" fmla="*/ 184150 h 698500"/>
                  <a:gd name="connsiteX16" fmla="*/ 184150 w 2555875"/>
                  <a:gd name="connsiteY16" fmla="*/ 0 h 698500"/>
                  <a:gd name="connsiteX0" fmla="*/ 184150 w 2562506"/>
                  <a:gd name="connsiteY0" fmla="*/ 0 h 698500"/>
                  <a:gd name="connsiteX1" fmla="*/ 9525 w 2562506"/>
                  <a:gd name="connsiteY1" fmla="*/ 152400 h 698500"/>
                  <a:gd name="connsiteX2" fmla="*/ 12700 w 2562506"/>
                  <a:gd name="connsiteY2" fmla="*/ 241300 h 698500"/>
                  <a:gd name="connsiteX3" fmla="*/ 2495550 w 2562506"/>
                  <a:gd name="connsiteY3" fmla="*/ 241300 h 698500"/>
                  <a:gd name="connsiteX4" fmla="*/ 2463800 w 2562506"/>
                  <a:gd name="connsiteY4" fmla="*/ 552450 h 698500"/>
                  <a:gd name="connsiteX5" fmla="*/ 69850 w 2562506"/>
                  <a:gd name="connsiteY5" fmla="*/ 565150 h 698500"/>
                  <a:gd name="connsiteX6" fmla="*/ 95250 w 2562506"/>
                  <a:gd name="connsiteY6" fmla="*/ 520700 h 698500"/>
                  <a:gd name="connsiteX7" fmla="*/ 0 w 2562506"/>
                  <a:gd name="connsiteY7" fmla="*/ 577850 h 698500"/>
                  <a:gd name="connsiteX8" fmla="*/ 38100 w 2562506"/>
                  <a:gd name="connsiteY8" fmla="*/ 666750 h 698500"/>
                  <a:gd name="connsiteX9" fmla="*/ 2393950 w 2562506"/>
                  <a:gd name="connsiteY9" fmla="*/ 692150 h 698500"/>
                  <a:gd name="connsiteX10" fmla="*/ 2425700 w 2562506"/>
                  <a:gd name="connsiteY10" fmla="*/ 666750 h 698500"/>
                  <a:gd name="connsiteX11" fmla="*/ 2495550 w 2562506"/>
                  <a:gd name="connsiteY11" fmla="*/ 698500 h 698500"/>
                  <a:gd name="connsiteX12" fmla="*/ 2562225 w 2562506"/>
                  <a:gd name="connsiteY12" fmla="*/ 685800 h 698500"/>
                  <a:gd name="connsiteX13" fmla="*/ 2555875 w 2562506"/>
                  <a:gd name="connsiteY13" fmla="*/ 171450 h 698500"/>
                  <a:gd name="connsiteX14" fmla="*/ 2470150 w 2562506"/>
                  <a:gd name="connsiteY14" fmla="*/ 95250 h 698500"/>
                  <a:gd name="connsiteX15" fmla="*/ 514350 w 2562506"/>
                  <a:gd name="connsiteY15" fmla="*/ 184150 h 698500"/>
                  <a:gd name="connsiteX16" fmla="*/ 184150 w 2562506"/>
                  <a:gd name="connsiteY16" fmla="*/ 0 h 69850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25700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38100 w 2562506"/>
                  <a:gd name="connsiteY8" fmla="*/ 666750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4150 w 2562506"/>
                  <a:gd name="connsiteY0" fmla="*/ 0 h 692150"/>
                  <a:gd name="connsiteX1" fmla="*/ 9525 w 2562506"/>
                  <a:gd name="connsiteY1" fmla="*/ 152400 h 692150"/>
                  <a:gd name="connsiteX2" fmla="*/ 12700 w 2562506"/>
                  <a:gd name="connsiteY2" fmla="*/ 241300 h 692150"/>
                  <a:gd name="connsiteX3" fmla="*/ 2495550 w 2562506"/>
                  <a:gd name="connsiteY3" fmla="*/ 241300 h 692150"/>
                  <a:gd name="connsiteX4" fmla="*/ 2463800 w 2562506"/>
                  <a:gd name="connsiteY4" fmla="*/ 552450 h 692150"/>
                  <a:gd name="connsiteX5" fmla="*/ 69850 w 2562506"/>
                  <a:gd name="connsiteY5" fmla="*/ 565150 h 692150"/>
                  <a:gd name="connsiteX6" fmla="*/ 95250 w 2562506"/>
                  <a:gd name="connsiteY6" fmla="*/ 520700 h 692150"/>
                  <a:gd name="connsiteX7" fmla="*/ 0 w 2562506"/>
                  <a:gd name="connsiteY7" fmla="*/ 577850 h 692150"/>
                  <a:gd name="connsiteX8" fmla="*/ 9525 w 2562506"/>
                  <a:gd name="connsiteY8" fmla="*/ 688975 h 692150"/>
                  <a:gd name="connsiteX9" fmla="*/ 2393950 w 2562506"/>
                  <a:gd name="connsiteY9" fmla="*/ 692150 h 692150"/>
                  <a:gd name="connsiteX10" fmla="*/ 2435225 w 2562506"/>
                  <a:gd name="connsiteY10" fmla="*/ 666750 h 692150"/>
                  <a:gd name="connsiteX11" fmla="*/ 2479675 w 2562506"/>
                  <a:gd name="connsiteY11" fmla="*/ 692150 h 692150"/>
                  <a:gd name="connsiteX12" fmla="*/ 2562225 w 2562506"/>
                  <a:gd name="connsiteY12" fmla="*/ 685800 h 692150"/>
                  <a:gd name="connsiteX13" fmla="*/ 2555875 w 2562506"/>
                  <a:gd name="connsiteY13" fmla="*/ 171450 h 692150"/>
                  <a:gd name="connsiteX14" fmla="*/ 2470150 w 2562506"/>
                  <a:gd name="connsiteY14" fmla="*/ 95250 h 692150"/>
                  <a:gd name="connsiteX15" fmla="*/ 514350 w 2562506"/>
                  <a:gd name="connsiteY15" fmla="*/ 184150 h 692150"/>
                  <a:gd name="connsiteX16" fmla="*/ 184150 w 2562506"/>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92075 w 2559331"/>
                  <a:gd name="connsiteY6" fmla="*/ 520700 h 692150"/>
                  <a:gd name="connsiteX7" fmla="*/ 0 w 2559331"/>
                  <a:gd name="connsiteY7" fmla="*/ 593725 h 692150"/>
                  <a:gd name="connsiteX8" fmla="*/ 6350 w 2559331"/>
                  <a:gd name="connsiteY8" fmla="*/ 688975 h 692150"/>
                  <a:gd name="connsiteX9" fmla="*/ 2390775 w 2559331"/>
                  <a:gd name="connsiteY9" fmla="*/ 692150 h 692150"/>
                  <a:gd name="connsiteX10" fmla="*/ 2432050 w 2559331"/>
                  <a:gd name="connsiteY10" fmla="*/ 6667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92375 w 2559331"/>
                  <a:gd name="connsiteY3" fmla="*/ 24130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6062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32050 w 2559331"/>
                  <a:gd name="connsiteY11" fmla="*/ 666750 h 692150"/>
                  <a:gd name="connsiteX12" fmla="*/ 2476500 w 2559331"/>
                  <a:gd name="connsiteY12" fmla="*/ 692150 h 692150"/>
                  <a:gd name="connsiteX13" fmla="*/ 2559050 w 2559331"/>
                  <a:gd name="connsiteY13" fmla="*/ 685800 h 692150"/>
                  <a:gd name="connsiteX14" fmla="*/ 2552700 w 2559331"/>
                  <a:gd name="connsiteY14" fmla="*/ 171450 h 692150"/>
                  <a:gd name="connsiteX15" fmla="*/ 2466975 w 2559331"/>
                  <a:gd name="connsiteY15" fmla="*/ 95250 h 692150"/>
                  <a:gd name="connsiteX16" fmla="*/ 511175 w 2559331"/>
                  <a:gd name="connsiteY16" fmla="*/ 184150 h 692150"/>
                  <a:gd name="connsiteX17" fmla="*/ 180975 w 2559331"/>
                  <a:gd name="connsiteY17"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476500 w 2559331"/>
                  <a:gd name="connsiteY11" fmla="*/ 692150 h 692150"/>
                  <a:gd name="connsiteX12" fmla="*/ 2559050 w 2559331"/>
                  <a:gd name="connsiteY12" fmla="*/ 685800 h 692150"/>
                  <a:gd name="connsiteX13" fmla="*/ 2552700 w 2559331"/>
                  <a:gd name="connsiteY13" fmla="*/ 171450 h 692150"/>
                  <a:gd name="connsiteX14" fmla="*/ 2466975 w 2559331"/>
                  <a:gd name="connsiteY14" fmla="*/ 95250 h 692150"/>
                  <a:gd name="connsiteX15" fmla="*/ 511175 w 2559331"/>
                  <a:gd name="connsiteY15" fmla="*/ 184150 h 692150"/>
                  <a:gd name="connsiteX16" fmla="*/ 180975 w 2559331"/>
                  <a:gd name="connsiteY16" fmla="*/ 0 h 692150"/>
                  <a:gd name="connsiteX0" fmla="*/ 180975 w 2559331"/>
                  <a:gd name="connsiteY0" fmla="*/ 0 h 692150"/>
                  <a:gd name="connsiteX1" fmla="*/ 6350 w 2559331"/>
                  <a:gd name="connsiteY1" fmla="*/ 152400 h 692150"/>
                  <a:gd name="connsiteX2" fmla="*/ 9525 w 2559331"/>
                  <a:gd name="connsiteY2" fmla="*/ 241300 h 692150"/>
                  <a:gd name="connsiteX3" fmla="*/ 2454275 w 2559331"/>
                  <a:gd name="connsiteY3" fmla="*/ 234950 h 692150"/>
                  <a:gd name="connsiteX4" fmla="*/ 2454275 w 2559331"/>
                  <a:gd name="connsiteY4" fmla="*/ 552450 h 692150"/>
                  <a:gd name="connsiteX5" fmla="*/ 66675 w 2559331"/>
                  <a:gd name="connsiteY5" fmla="*/ 565150 h 692150"/>
                  <a:gd name="connsiteX6" fmla="*/ 88900 w 2559331"/>
                  <a:gd name="connsiteY6" fmla="*/ 568325 h 692150"/>
                  <a:gd name="connsiteX7" fmla="*/ 92075 w 2559331"/>
                  <a:gd name="connsiteY7" fmla="*/ 520700 h 692150"/>
                  <a:gd name="connsiteX8" fmla="*/ 0 w 2559331"/>
                  <a:gd name="connsiteY8" fmla="*/ 593725 h 692150"/>
                  <a:gd name="connsiteX9" fmla="*/ 6350 w 2559331"/>
                  <a:gd name="connsiteY9" fmla="*/ 688975 h 692150"/>
                  <a:gd name="connsiteX10" fmla="*/ 2390775 w 2559331"/>
                  <a:gd name="connsiteY10" fmla="*/ 692150 h 692150"/>
                  <a:gd name="connsiteX11" fmla="*/ 2559050 w 2559331"/>
                  <a:gd name="connsiteY11" fmla="*/ 685800 h 692150"/>
                  <a:gd name="connsiteX12" fmla="*/ 2552700 w 2559331"/>
                  <a:gd name="connsiteY12" fmla="*/ 171450 h 692150"/>
                  <a:gd name="connsiteX13" fmla="*/ 2466975 w 2559331"/>
                  <a:gd name="connsiteY13" fmla="*/ 95250 h 692150"/>
                  <a:gd name="connsiteX14" fmla="*/ 511175 w 2559331"/>
                  <a:gd name="connsiteY14" fmla="*/ 184150 h 692150"/>
                  <a:gd name="connsiteX15" fmla="*/ 180975 w 2559331"/>
                  <a:gd name="connsiteY15" fmla="*/ 0 h 692150"/>
                  <a:gd name="connsiteX0" fmla="*/ 180975 w 2559331"/>
                  <a:gd name="connsiteY0" fmla="*/ 0 h 688975"/>
                  <a:gd name="connsiteX1" fmla="*/ 6350 w 2559331"/>
                  <a:gd name="connsiteY1" fmla="*/ 152400 h 688975"/>
                  <a:gd name="connsiteX2" fmla="*/ 9525 w 2559331"/>
                  <a:gd name="connsiteY2" fmla="*/ 241300 h 688975"/>
                  <a:gd name="connsiteX3" fmla="*/ 2454275 w 2559331"/>
                  <a:gd name="connsiteY3" fmla="*/ 234950 h 688975"/>
                  <a:gd name="connsiteX4" fmla="*/ 2454275 w 2559331"/>
                  <a:gd name="connsiteY4" fmla="*/ 552450 h 688975"/>
                  <a:gd name="connsiteX5" fmla="*/ 66675 w 2559331"/>
                  <a:gd name="connsiteY5" fmla="*/ 565150 h 688975"/>
                  <a:gd name="connsiteX6" fmla="*/ 88900 w 2559331"/>
                  <a:gd name="connsiteY6" fmla="*/ 568325 h 688975"/>
                  <a:gd name="connsiteX7" fmla="*/ 92075 w 2559331"/>
                  <a:gd name="connsiteY7" fmla="*/ 520700 h 688975"/>
                  <a:gd name="connsiteX8" fmla="*/ 0 w 2559331"/>
                  <a:gd name="connsiteY8" fmla="*/ 593725 h 688975"/>
                  <a:gd name="connsiteX9" fmla="*/ 6350 w 2559331"/>
                  <a:gd name="connsiteY9" fmla="*/ 688975 h 688975"/>
                  <a:gd name="connsiteX10" fmla="*/ 2559050 w 2559331"/>
                  <a:gd name="connsiteY10" fmla="*/ 685800 h 688975"/>
                  <a:gd name="connsiteX11" fmla="*/ 2552700 w 2559331"/>
                  <a:gd name="connsiteY11" fmla="*/ 171450 h 688975"/>
                  <a:gd name="connsiteX12" fmla="*/ 2466975 w 2559331"/>
                  <a:gd name="connsiteY12" fmla="*/ 95250 h 688975"/>
                  <a:gd name="connsiteX13" fmla="*/ 511175 w 2559331"/>
                  <a:gd name="connsiteY13" fmla="*/ 184150 h 688975"/>
                  <a:gd name="connsiteX14" fmla="*/ 180975 w 25593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2231"/>
                  <a:gd name="connsiteY0" fmla="*/ 0 h 688975"/>
                  <a:gd name="connsiteX1" fmla="*/ 6350 w 2572231"/>
                  <a:gd name="connsiteY1" fmla="*/ 152400 h 688975"/>
                  <a:gd name="connsiteX2" fmla="*/ 9525 w 2572231"/>
                  <a:gd name="connsiteY2" fmla="*/ 241300 h 688975"/>
                  <a:gd name="connsiteX3" fmla="*/ 2454275 w 2572231"/>
                  <a:gd name="connsiteY3" fmla="*/ 234950 h 688975"/>
                  <a:gd name="connsiteX4" fmla="*/ 2454275 w 2572231"/>
                  <a:gd name="connsiteY4" fmla="*/ 552450 h 688975"/>
                  <a:gd name="connsiteX5" fmla="*/ 66675 w 2572231"/>
                  <a:gd name="connsiteY5" fmla="*/ 565150 h 688975"/>
                  <a:gd name="connsiteX6" fmla="*/ 88900 w 2572231"/>
                  <a:gd name="connsiteY6" fmla="*/ 568325 h 688975"/>
                  <a:gd name="connsiteX7" fmla="*/ 92075 w 2572231"/>
                  <a:gd name="connsiteY7" fmla="*/ 520700 h 688975"/>
                  <a:gd name="connsiteX8" fmla="*/ 0 w 2572231"/>
                  <a:gd name="connsiteY8" fmla="*/ 593725 h 688975"/>
                  <a:gd name="connsiteX9" fmla="*/ 6350 w 2572231"/>
                  <a:gd name="connsiteY9" fmla="*/ 688975 h 688975"/>
                  <a:gd name="connsiteX10" fmla="*/ 2559050 w 2572231"/>
                  <a:gd name="connsiteY10" fmla="*/ 685800 h 688975"/>
                  <a:gd name="connsiteX11" fmla="*/ 2552700 w 2572231"/>
                  <a:gd name="connsiteY11" fmla="*/ 171450 h 688975"/>
                  <a:gd name="connsiteX12" fmla="*/ 2466975 w 2572231"/>
                  <a:gd name="connsiteY12" fmla="*/ 95250 h 688975"/>
                  <a:gd name="connsiteX13" fmla="*/ 511175 w 2572231"/>
                  <a:gd name="connsiteY13" fmla="*/ 184150 h 688975"/>
                  <a:gd name="connsiteX14" fmla="*/ 180975 w 2572231"/>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4798"/>
                  <a:gd name="connsiteY0" fmla="*/ 0 h 688975"/>
                  <a:gd name="connsiteX1" fmla="*/ 6350 w 2574798"/>
                  <a:gd name="connsiteY1" fmla="*/ 152400 h 688975"/>
                  <a:gd name="connsiteX2" fmla="*/ 9525 w 2574798"/>
                  <a:gd name="connsiteY2" fmla="*/ 241300 h 688975"/>
                  <a:gd name="connsiteX3" fmla="*/ 2454275 w 2574798"/>
                  <a:gd name="connsiteY3" fmla="*/ 234950 h 688975"/>
                  <a:gd name="connsiteX4" fmla="*/ 2454275 w 2574798"/>
                  <a:gd name="connsiteY4" fmla="*/ 552450 h 688975"/>
                  <a:gd name="connsiteX5" fmla="*/ 66675 w 2574798"/>
                  <a:gd name="connsiteY5" fmla="*/ 565150 h 688975"/>
                  <a:gd name="connsiteX6" fmla="*/ 88900 w 2574798"/>
                  <a:gd name="connsiteY6" fmla="*/ 568325 h 688975"/>
                  <a:gd name="connsiteX7" fmla="*/ 92075 w 2574798"/>
                  <a:gd name="connsiteY7" fmla="*/ 520700 h 688975"/>
                  <a:gd name="connsiteX8" fmla="*/ 0 w 2574798"/>
                  <a:gd name="connsiteY8" fmla="*/ 593725 h 688975"/>
                  <a:gd name="connsiteX9" fmla="*/ 6350 w 2574798"/>
                  <a:gd name="connsiteY9" fmla="*/ 688975 h 688975"/>
                  <a:gd name="connsiteX10" fmla="*/ 2562225 w 2574798"/>
                  <a:gd name="connsiteY10" fmla="*/ 666750 h 688975"/>
                  <a:gd name="connsiteX11" fmla="*/ 2552700 w 2574798"/>
                  <a:gd name="connsiteY11" fmla="*/ 171450 h 688975"/>
                  <a:gd name="connsiteX12" fmla="*/ 2466975 w 2574798"/>
                  <a:gd name="connsiteY12" fmla="*/ 95250 h 688975"/>
                  <a:gd name="connsiteX13" fmla="*/ 511175 w 2574798"/>
                  <a:gd name="connsiteY13" fmla="*/ 184150 h 688975"/>
                  <a:gd name="connsiteX14" fmla="*/ 180975 w 257479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7418"/>
                  <a:gd name="connsiteY0" fmla="*/ 0 h 688975"/>
                  <a:gd name="connsiteX1" fmla="*/ 6350 w 2577418"/>
                  <a:gd name="connsiteY1" fmla="*/ 152400 h 688975"/>
                  <a:gd name="connsiteX2" fmla="*/ 9525 w 2577418"/>
                  <a:gd name="connsiteY2" fmla="*/ 241300 h 688975"/>
                  <a:gd name="connsiteX3" fmla="*/ 2454275 w 2577418"/>
                  <a:gd name="connsiteY3" fmla="*/ 234950 h 688975"/>
                  <a:gd name="connsiteX4" fmla="*/ 2454275 w 2577418"/>
                  <a:gd name="connsiteY4" fmla="*/ 552450 h 688975"/>
                  <a:gd name="connsiteX5" fmla="*/ 66675 w 2577418"/>
                  <a:gd name="connsiteY5" fmla="*/ 565150 h 688975"/>
                  <a:gd name="connsiteX6" fmla="*/ 88900 w 2577418"/>
                  <a:gd name="connsiteY6" fmla="*/ 568325 h 688975"/>
                  <a:gd name="connsiteX7" fmla="*/ 92075 w 2577418"/>
                  <a:gd name="connsiteY7" fmla="*/ 520700 h 688975"/>
                  <a:gd name="connsiteX8" fmla="*/ 0 w 2577418"/>
                  <a:gd name="connsiteY8" fmla="*/ 593725 h 688975"/>
                  <a:gd name="connsiteX9" fmla="*/ 6350 w 2577418"/>
                  <a:gd name="connsiteY9" fmla="*/ 688975 h 688975"/>
                  <a:gd name="connsiteX10" fmla="*/ 2565400 w 2577418"/>
                  <a:gd name="connsiteY10" fmla="*/ 688975 h 688975"/>
                  <a:gd name="connsiteX11" fmla="*/ 2552700 w 2577418"/>
                  <a:gd name="connsiteY11" fmla="*/ 171450 h 688975"/>
                  <a:gd name="connsiteX12" fmla="*/ 2466975 w 2577418"/>
                  <a:gd name="connsiteY12" fmla="*/ 95250 h 688975"/>
                  <a:gd name="connsiteX13" fmla="*/ 511175 w 2577418"/>
                  <a:gd name="connsiteY13" fmla="*/ 184150 h 688975"/>
                  <a:gd name="connsiteX14" fmla="*/ 180975 w 2577418"/>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54275 w 2570812"/>
                  <a:gd name="connsiteY3" fmla="*/ 2349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4275 w 2570812"/>
                  <a:gd name="connsiteY4" fmla="*/ 552450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511175 w 2570812"/>
                  <a:gd name="connsiteY13" fmla="*/ 1841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485775 w 2570812"/>
                  <a:gd name="connsiteY13" fmla="*/ 171450 h 688975"/>
                  <a:gd name="connsiteX14" fmla="*/ 180975 w 2570812"/>
                  <a:gd name="connsiteY14" fmla="*/ 0 h 68897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466975 w 2570812"/>
                  <a:gd name="connsiteY12" fmla="*/ 95250 h 688975"/>
                  <a:gd name="connsiteX13" fmla="*/ 180975 w 2570812"/>
                  <a:gd name="connsiteY13" fmla="*/ 0 h 688975"/>
                  <a:gd name="connsiteX0" fmla="*/ 180975 w 2570812"/>
                  <a:gd name="connsiteY0" fmla="*/ 31750 h 720725"/>
                  <a:gd name="connsiteX1" fmla="*/ 6350 w 2570812"/>
                  <a:gd name="connsiteY1" fmla="*/ 184150 h 720725"/>
                  <a:gd name="connsiteX2" fmla="*/ 9525 w 2570812"/>
                  <a:gd name="connsiteY2" fmla="*/ 273050 h 720725"/>
                  <a:gd name="connsiteX3" fmla="*/ 2460625 w 2570812"/>
                  <a:gd name="connsiteY3" fmla="*/ 279400 h 720725"/>
                  <a:gd name="connsiteX4" fmla="*/ 2457450 w 2570812"/>
                  <a:gd name="connsiteY4" fmla="*/ 593725 h 720725"/>
                  <a:gd name="connsiteX5" fmla="*/ 66675 w 2570812"/>
                  <a:gd name="connsiteY5" fmla="*/ 596900 h 720725"/>
                  <a:gd name="connsiteX6" fmla="*/ 88900 w 2570812"/>
                  <a:gd name="connsiteY6" fmla="*/ 600075 h 720725"/>
                  <a:gd name="connsiteX7" fmla="*/ 92075 w 2570812"/>
                  <a:gd name="connsiteY7" fmla="*/ 552450 h 720725"/>
                  <a:gd name="connsiteX8" fmla="*/ 0 w 2570812"/>
                  <a:gd name="connsiteY8" fmla="*/ 625475 h 720725"/>
                  <a:gd name="connsiteX9" fmla="*/ 6350 w 2570812"/>
                  <a:gd name="connsiteY9" fmla="*/ 720725 h 720725"/>
                  <a:gd name="connsiteX10" fmla="*/ 2565400 w 2570812"/>
                  <a:gd name="connsiteY10" fmla="*/ 720725 h 720725"/>
                  <a:gd name="connsiteX11" fmla="*/ 2552700 w 2570812"/>
                  <a:gd name="connsiteY11" fmla="*/ 203200 h 720725"/>
                  <a:gd name="connsiteX12" fmla="*/ 2336800 w 2570812"/>
                  <a:gd name="connsiteY12" fmla="*/ 0 h 720725"/>
                  <a:gd name="connsiteX13" fmla="*/ 180975 w 2570812"/>
                  <a:gd name="connsiteY13" fmla="*/ 31750 h 720725"/>
                  <a:gd name="connsiteX0" fmla="*/ 180975 w 2570812"/>
                  <a:gd name="connsiteY0" fmla="*/ 0 h 688975"/>
                  <a:gd name="connsiteX1" fmla="*/ 6350 w 2570812"/>
                  <a:gd name="connsiteY1" fmla="*/ 152400 h 688975"/>
                  <a:gd name="connsiteX2" fmla="*/ 9525 w 2570812"/>
                  <a:gd name="connsiteY2" fmla="*/ 241300 h 688975"/>
                  <a:gd name="connsiteX3" fmla="*/ 2460625 w 2570812"/>
                  <a:gd name="connsiteY3" fmla="*/ 247650 h 688975"/>
                  <a:gd name="connsiteX4" fmla="*/ 2457450 w 2570812"/>
                  <a:gd name="connsiteY4" fmla="*/ 561975 h 688975"/>
                  <a:gd name="connsiteX5" fmla="*/ 66675 w 2570812"/>
                  <a:gd name="connsiteY5" fmla="*/ 565150 h 688975"/>
                  <a:gd name="connsiteX6" fmla="*/ 88900 w 2570812"/>
                  <a:gd name="connsiteY6" fmla="*/ 568325 h 688975"/>
                  <a:gd name="connsiteX7" fmla="*/ 92075 w 2570812"/>
                  <a:gd name="connsiteY7" fmla="*/ 520700 h 688975"/>
                  <a:gd name="connsiteX8" fmla="*/ 0 w 2570812"/>
                  <a:gd name="connsiteY8" fmla="*/ 593725 h 688975"/>
                  <a:gd name="connsiteX9" fmla="*/ 6350 w 2570812"/>
                  <a:gd name="connsiteY9" fmla="*/ 688975 h 688975"/>
                  <a:gd name="connsiteX10" fmla="*/ 2565400 w 2570812"/>
                  <a:gd name="connsiteY10" fmla="*/ 688975 h 688975"/>
                  <a:gd name="connsiteX11" fmla="*/ 2552700 w 2570812"/>
                  <a:gd name="connsiteY11" fmla="*/ 171450 h 688975"/>
                  <a:gd name="connsiteX12" fmla="*/ 2352675 w 2570812"/>
                  <a:gd name="connsiteY12" fmla="*/ 19050 h 688975"/>
                  <a:gd name="connsiteX13" fmla="*/ 180975 w 2570812"/>
                  <a:gd name="connsiteY13" fmla="*/ 0 h 6889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52675 w 2570812"/>
                  <a:gd name="connsiteY12" fmla="*/ 4445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308225 w 2570812"/>
                  <a:gd name="connsiteY12" fmla="*/ 1270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0812"/>
                  <a:gd name="connsiteY0" fmla="*/ 0 h 714375"/>
                  <a:gd name="connsiteX1" fmla="*/ 6350 w 2570812"/>
                  <a:gd name="connsiteY1" fmla="*/ 177800 h 714375"/>
                  <a:gd name="connsiteX2" fmla="*/ 9525 w 2570812"/>
                  <a:gd name="connsiteY2" fmla="*/ 266700 h 714375"/>
                  <a:gd name="connsiteX3" fmla="*/ 2460625 w 2570812"/>
                  <a:gd name="connsiteY3" fmla="*/ 273050 h 714375"/>
                  <a:gd name="connsiteX4" fmla="*/ 2457450 w 2570812"/>
                  <a:gd name="connsiteY4" fmla="*/ 587375 h 714375"/>
                  <a:gd name="connsiteX5" fmla="*/ 66675 w 2570812"/>
                  <a:gd name="connsiteY5" fmla="*/ 590550 h 714375"/>
                  <a:gd name="connsiteX6" fmla="*/ 88900 w 2570812"/>
                  <a:gd name="connsiteY6" fmla="*/ 593725 h 714375"/>
                  <a:gd name="connsiteX7" fmla="*/ 92075 w 2570812"/>
                  <a:gd name="connsiteY7" fmla="*/ 546100 h 714375"/>
                  <a:gd name="connsiteX8" fmla="*/ 0 w 2570812"/>
                  <a:gd name="connsiteY8" fmla="*/ 619125 h 714375"/>
                  <a:gd name="connsiteX9" fmla="*/ 6350 w 2570812"/>
                  <a:gd name="connsiteY9" fmla="*/ 714375 h 714375"/>
                  <a:gd name="connsiteX10" fmla="*/ 2565400 w 2570812"/>
                  <a:gd name="connsiteY10" fmla="*/ 714375 h 714375"/>
                  <a:gd name="connsiteX11" fmla="*/ 2552700 w 2570812"/>
                  <a:gd name="connsiteY11" fmla="*/ 196850 h 714375"/>
                  <a:gd name="connsiteX12" fmla="*/ 2295525 w 2570812"/>
                  <a:gd name="connsiteY12" fmla="*/ 0 h 714375"/>
                  <a:gd name="connsiteX13" fmla="*/ 225425 w 2570812"/>
                  <a:gd name="connsiteY13" fmla="*/ 0 h 714375"/>
                  <a:gd name="connsiteX0" fmla="*/ 225425 w 2578868"/>
                  <a:gd name="connsiteY0" fmla="*/ 0 h 714375"/>
                  <a:gd name="connsiteX1" fmla="*/ 6350 w 2578868"/>
                  <a:gd name="connsiteY1" fmla="*/ 177800 h 714375"/>
                  <a:gd name="connsiteX2" fmla="*/ 9525 w 2578868"/>
                  <a:gd name="connsiteY2" fmla="*/ 266700 h 714375"/>
                  <a:gd name="connsiteX3" fmla="*/ 2460625 w 2578868"/>
                  <a:gd name="connsiteY3" fmla="*/ 273050 h 714375"/>
                  <a:gd name="connsiteX4" fmla="*/ 2457450 w 2578868"/>
                  <a:gd name="connsiteY4" fmla="*/ 587375 h 714375"/>
                  <a:gd name="connsiteX5" fmla="*/ 66675 w 2578868"/>
                  <a:gd name="connsiteY5" fmla="*/ 590550 h 714375"/>
                  <a:gd name="connsiteX6" fmla="*/ 88900 w 2578868"/>
                  <a:gd name="connsiteY6" fmla="*/ 593725 h 714375"/>
                  <a:gd name="connsiteX7" fmla="*/ 92075 w 2578868"/>
                  <a:gd name="connsiteY7" fmla="*/ 546100 h 714375"/>
                  <a:gd name="connsiteX8" fmla="*/ 0 w 2578868"/>
                  <a:gd name="connsiteY8" fmla="*/ 619125 h 714375"/>
                  <a:gd name="connsiteX9" fmla="*/ 6350 w 2578868"/>
                  <a:gd name="connsiteY9" fmla="*/ 714375 h 714375"/>
                  <a:gd name="connsiteX10" fmla="*/ 2565400 w 2578868"/>
                  <a:gd name="connsiteY10" fmla="*/ 714375 h 714375"/>
                  <a:gd name="connsiteX11" fmla="*/ 2578868 w 2578868"/>
                  <a:gd name="connsiteY11" fmla="*/ 202083 h 714375"/>
                  <a:gd name="connsiteX12" fmla="*/ 2295525 w 2578868"/>
                  <a:gd name="connsiteY12" fmla="*/ 0 h 714375"/>
                  <a:gd name="connsiteX13" fmla="*/ 225425 w 2578868"/>
                  <a:gd name="connsiteY13"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8868" h="714375">
                    <a:moveTo>
                      <a:pt x="225425" y="0"/>
                    </a:moveTo>
                    <a:lnTo>
                      <a:pt x="6350" y="177800"/>
                    </a:lnTo>
                    <a:lnTo>
                      <a:pt x="9525" y="266700"/>
                    </a:lnTo>
                    <a:lnTo>
                      <a:pt x="2460625" y="273050"/>
                    </a:lnTo>
                    <a:cubicBezTo>
                      <a:pt x="2459567" y="377825"/>
                      <a:pt x="2458508" y="482600"/>
                      <a:pt x="2457450" y="587375"/>
                    </a:cubicBezTo>
                    <a:lnTo>
                      <a:pt x="66675" y="590550"/>
                    </a:lnTo>
                    <a:cubicBezTo>
                      <a:pt x="69850" y="588433"/>
                      <a:pt x="85725" y="595842"/>
                      <a:pt x="88900" y="593725"/>
                    </a:cubicBezTo>
                    <a:lnTo>
                      <a:pt x="92075" y="546100"/>
                    </a:lnTo>
                    <a:lnTo>
                      <a:pt x="0" y="619125"/>
                    </a:lnTo>
                    <a:lnTo>
                      <a:pt x="6350" y="714375"/>
                    </a:lnTo>
                    <a:lnTo>
                      <a:pt x="2565400" y="714375"/>
                    </a:lnTo>
                    <a:cubicBezTo>
                      <a:pt x="2583392" y="672042"/>
                      <a:pt x="2576751" y="377766"/>
                      <a:pt x="2578868" y="202083"/>
                    </a:cubicBezTo>
                    <a:cubicBezTo>
                      <a:pt x="2493143" y="120591"/>
                      <a:pt x="2381250" y="65617"/>
                      <a:pt x="2295525" y="0"/>
                    </a:cubicBezTo>
                    <a:lnTo>
                      <a:pt x="225425" y="0"/>
                    </a:lnTo>
                    <a:close/>
                  </a:path>
                </a:pathLst>
              </a:custGeom>
              <a:solidFill>
                <a:schemeClr val="accent2"/>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4" name="Rectangle 22">
                <a:extLst>
                  <a:ext uri="{FF2B5EF4-FFF2-40B4-BE49-F238E27FC236}">
                    <a16:creationId xmlns="" xmlns:a16="http://schemas.microsoft.com/office/drawing/2014/main" id="{35D2E122-1EF3-4220-ABE2-04041E76EE92}"/>
                  </a:ext>
                </a:extLst>
              </p:cNvPr>
              <p:cNvSpPr/>
              <p:nvPr/>
            </p:nvSpPr>
            <p:spPr>
              <a:xfrm>
                <a:off x="3707904" y="3762375"/>
                <a:ext cx="2376264" cy="321543"/>
              </a:xfrm>
              <a:custGeom>
                <a:avLst/>
                <a:gdLst>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 name="connsiteX0" fmla="*/ 0 w 2376264"/>
                  <a:gd name="connsiteY0" fmla="*/ 0 h 321543"/>
                  <a:gd name="connsiteX1" fmla="*/ 2376264 w 2376264"/>
                  <a:gd name="connsiteY1" fmla="*/ 0 h 321543"/>
                  <a:gd name="connsiteX2" fmla="*/ 2376264 w 2376264"/>
                  <a:gd name="connsiteY2" fmla="*/ 321543 h 321543"/>
                  <a:gd name="connsiteX3" fmla="*/ 0 w 2376264"/>
                  <a:gd name="connsiteY3" fmla="*/ 321543 h 321543"/>
                  <a:gd name="connsiteX4" fmla="*/ 0 w 2376264"/>
                  <a:gd name="connsiteY4" fmla="*/ 0 h 32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64" h="321543">
                    <a:moveTo>
                      <a:pt x="0" y="0"/>
                    </a:moveTo>
                    <a:lnTo>
                      <a:pt x="2376264" y="0"/>
                    </a:lnTo>
                    <a:lnTo>
                      <a:pt x="2376264" y="321543"/>
                    </a:lnTo>
                    <a:lnTo>
                      <a:pt x="0" y="321543"/>
                    </a:lnTo>
                    <a:cubicBezTo>
                      <a:pt x="34925" y="258812"/>
                      <a:pt x="50800" y="1103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10" name="Group 9">
              <a:extLst>
                <a:ext uri="{FF2B5EF4-FFF2-40B4-BE49-F238E27FC236}">
                  <a16:creationId xmlns="" xmlns:a16="http://schemas.microsoft.com/office/drawing/2014/main" id="{58A3C7EA-4A71-46E6-BD8C-824D91264A10}"/>
                </a:ext>
              </a:extLst>
            </p:cNvPr>
            <p:cNvGrpSpPr/>
            <p:nvPr/>
          </p:nvGrpSpPr>
          <p:grpSpPr>
            <a:xfrm>
              <a:off x="4117666" y="4061275"/>
              <a:ext cx="1832471" cy="391100"/>
              <a:chOff x="3644106" y="3130550"/>
              <a:chExt cx="2603340" cy="555625"/>
            </a:xfrm>
            <a:effectLst>
              <a:outerShdw blurRad="50800" dist="38100" dir="8100000" algn="tr" rotWithShape="0">
                <a:prstClr val="black">
                  <a:alpha val="40000"/>
                </a:prstClr>
              </a:outerShdw>
            </a:effectLst>
          </p:grpSpPr>
          <p:sp>
            <p:nvSpPr>
              <p:cNvPr id="11" name="Freeform 27">
                <a:extLst>
                  <a:ext uri="{FF2B5EF4-FFF2-40B4-BE49-F238E27FC236}">
                    <a16:creationId xmlns="" xmlns:a16="http://schemas.microsoft.com/office/drawing/2014/main" id="{91AF17A4-D0DF-44B6-85AE-9E95BC013F17}"/>
                  </a:ext>
                </a:extLst>
              </p:cNvPr>
              <p:cNvSpPr/>
              <p:nvPr/>
            </p:nvSpPr>
            <p:spPr>
              <a:xfrm>
                <a:off x="3644106" y="3130550"/>
                <a:ext cx="2603340" cy="555625"/>
              </a:xfrm>
              <a:custGeom>
                <a:avLst/>
                <a:gdLst>
                  <a:gd name="connsiteX0" fmla="*/ 47625 w 2552700"/>
                  <a:gd name="connsiteY0" fmla="*/ 374650 h 685800"/>
                  <a:gd name="connsiteX1" fmla="*/ 0 w 2552700"/>
                  <a:gd name="connsiteY1" fmla="*/ 422275 h 685800"/>
                  <a:gd name="connsiteX2" fmla="*/ 447675 w 2552700"/>
                  <a:gd name="connsiteY2" fmla="*/ 685800 h 685800"/>
                  <a:gd name="connsiteX3" fmla="*/ 2549525 w 2552700"/>
                  <a:gd name="connsiteY3" fmla="*/ 615950 h 685800"/>
                  <a:gd name="connsiteX4" fmla="*/ 2552700 w 2552700"/>
                  <a:gd name="connsiteY4" fmla="*/ 273050 h 685800"/>
                  <a:gd name="connsiteX5" fmla="*/ 1384300 w 2552700"/>
                  <a:gd name="connsiteY5" fmla="*/ 0 h 685800"/>
                  <a:gd name="connsiteX6" fmla="*/ 6350 w 2552700"/>
                  <a:gd name="connsiteY6" fmla="*/ 168275 h 685800"/>
                  <a:gd name="connsiteX7" fmla="*/ 3175 w 2552700"/>
                  <a:gd name="connsiteY7" fmla="*/ 206375 h 685800"/>
                  <a:gd name="connsiteX8" fmla="*/ 463550 w 2552700"/>
                  <a:gd name="connsiteY8" fmla="*/ 374650 h 685800"/>
                  <a:gd name="connsiteX9" fmla="*/ 2520950 w 2552700"/>
                  <a:gd name="connsiteY9" fmla="*/ 333375 h 685800"/>
                  <a:gd name="connsiteX10" fmla="*/ 2501900 w 2552700"/>
                  <a:gd name="connsiteY10" fmla="*/ 549275 h 685800"/>
                  <a:gd name="connsiteX11" fmla="*/ 473075 w 2552700"/>
                  <a:gd name="connsiteY11" fmla="*/ 622300 h 685800"/>
                  <a:gd name="connsiteX12" fmla="*/ 47625 w 2552700"/>
                  <a:gd name="connsiteY12" fmla="*/ 374650 h 685800"/>
                  <a:gd name="connsiteX0" fmla="*/ 47625 w 2552700"/>
                  <a:gd name="connsiteY0" fmla="*/ 263525 h 574675"/>
                  <a:gd name="connsiteX1" fmla="*/ 0 w 2552700"/>
                  <a:gd name="connsiteY1" fmla="*/ 311150 h 574675"/>
                  <a:gd name="connsiteX2" fmla="*/ 447675 w 2552700"/>
                  <a:gd name="connsiteY2" fmla="*/ 574675 h 574675"/>
                  <a:gd name="connsiteX3" fmla="*/ 2549525 w 2552700"/>
                  <a:gd name="connsiteY3" fmla="*/ 504825 h 574675"/>
                  <a:gd name="connsiteX4" fmla="*/ 2552700 w 2552700"/>
                  <a:gd name="connsiteY4" fmla="*/ 161925 h 574675"/>
                  <a:gd name="connsiteX5" fmla="*/ 1552575 w 2552700"/>
                  <a:gd name="connsiteY5" fmla="*/ 0 h 574675"/>
                  <a:gd name="connsiteX6" fmla="*/ 6350 w 2552700"/>
                  <a:gd name="connsiteY6" fmla="*/ 57150 h 574675"/>
                  <a:gd name="connsiteX7" fmla="*/ 3175 w 2552700"/>
                  <a:gd name="connsiteY7" fmla="*/ 95250 h 574675"/>
                  <a:gd name="connsiteX8" fmla="*/ 463550 w 2552700"/>
                  <a:gd name="connsiteY8" fmla="*/ 263525 h 574675"/>
                  <a:gd name="connsiteX9" fmla="*/ 2520950 w 2552700"/>
                  <a:gd name="connsiteY9" fmla="*/ 222250 h 574675"/>
                  <a:gd name="connsiteX10" fmla="*/ 2501900 w 2552700"/>
                  <a:gd name="connsiteY10" fmla="*/ 438150 h 574675"/>
                  <a:gd name="connsiteX11" fmla="*/ 473075 w 2552700"/>
                  <a:gd name="connsiteY11" fmla="*/ 511175 h 574675"/>
                  <a:gd name="connsiteX12" fmla="*/ 47625 w 2552700"/>
                  <a:gd name="connsiteY12" fmla="*/ 263525 h 574675"/>
                  <a:gd name="connsiteX0" fmla="*/ 47625 w 2552700"/>
                  <a:gd name="connsiteY0" fmla="*/ 244475 h 555625"/>
                  <a:gd name="connsiteX1" fmla="*/ 0 w 2552700"/>
                  <a:gd name="connsiteY1" fmla="*/ 292100 h 555625"/>
                  <a:gd name="connsiteX2" fmla="*/ 447675 w 2552700"/>
                  <a:gd name="connsiteY2" fmla="*/ 555625 h 555625"/>
                  <a:gd name="connsiteX3" fmla="*/ 2549525 w 2552700"/>
                  <a:gd name="connsiteY3" fmla="*/ 485775 h 555625"/>
                  <a:gd name="connsiteX4" fmla="*/ 2552700 w 2552700"/>
                  <a:gd name="connsiteY4" fmla="*/ 142875 h 555625"/>
                  <a:gd name="connsiteX5" fmla="*/ 1606550 w 2552700"/>
                  <a:gd name="connsiteY5" fmla="*/ 0 h 555625"/>
                  <a:gd name="connsiteX6" fmla="*/ 6350 w 2552700"/>
                  <a:gd name="connsiteY6" fmla="*/ 38100 h 555625"/>
                  <a:gd name="connsiteX7" fmla="*/ 3175 w 2552700"/>
                  <a:gd name="connsiteY7" fmla="*/ 76200 h 555625"/>
                  <a:gd name="connsiteX8" fmla="*/ 463550 w 2552700"/>
                  <a:gd name="connsiteY8" fmla="*/ 244475 h 555625"/>
                  <a:gd name="connsiteX9" fmla="*/ 2520950 w 2552700"/>
                  <a:gd name="connsiteY9" fmla="*/ 203200 h 555625"/>
                  <a:gd name="connsiteX10" fmla="*/ 2501900 w 2552700"/>
                  <a:gd name="connsiteY10" fmla="*/ 419100 h 555625"/>
                  <a:gd name="connsiteX11" fmla="*/ 473075 w 2552700"/>
                  <a:gd name="connsiteY11" fmla="*/ 492125 h 555625"/>
                  <a:gd name="connsiteX12" fmla="*/ 47625 w 2552700"/>
                  <a:gd name="connsiteY12" fmla="*/ 244475 h 555625"/>
                  <a:gd name="connsiteX0" fmla="*/ 47625 w 2585519"/>
                  <a:gd name="connsiteY0" fmla="*/ 244475 h 555625"/>
                  <a:gd name="connsiteX1" fmla="*/ 0 w 2585519"/>
                  <a:gd name="connsiteY1" fmla="*/ 292100 h 555625"/>
                  <a:gd name="connsiteX2" fmla="*/ 447675 w 2585519"/>
                  <a:gd name="connsiteY2" fmla="*/ 555625 h 555625"/>
                  <a:gd name="connsiteX3" fmla="*/ 2549525 w 2585519"/>
                  <a:gd name="connsiteY3" fmla="*/ 485775 h 555625"/>
                  <a:gd name="connsiteX4" fmla="*/ 2552700 w 2585519"/>
                  <a:gd name="connsiteY4" fmla="*/ 142875 h 555625"/>
                  <a:gd name="connsiteX5" fmla="*/ 1606550 w 2585519"/>
                  <a:gd name="connsiteY5" fmla="*/ 0 h 555625"/>
                  <a:gd name="connsiteX6" fmla="*/ 6350 w 2585519"/>
                  <a:gd name="connsiteY6" fmla="*/ 38100 h 555625"/>
                  <a:gd name="connsiteX7" fmla="*/ 3175 w 2585519"/>
                  <a:gd name="connsiteY7" fmla="*/ 76200 h 555625"/>
                  <a:gd name="connsiteX8" fmla="*/ 463550 w 2585519"/>
                  <a:gd name="connsiteY8" fmla="*/ 244475 h 555625"/>
                  <a:gd name="connsiteX9" fmla="*/ 2520950 w 2585519"/>
                  <a:gd name="connsiteY9" fmla="*/ 203200 h 555625"/>
                  <a:gd name="connsiteX10" fmla="*/ 2501900 w 2585519"/>
                  <a:gd name="connsiteY10" fmla="*/ 419100 h 555625"/>
                  <a:gd name="connsiteX11" fmla="*/ 473075 w 2585519"/>
                  <a:gd name="connsiteY11" fmla="*/ 492125 h 555625"/>
                  <a:gd name="connsiteX12" fmla="*/ 47625 w 2585519"/>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520950 w 2599371"/>
                  <a:gd name="connsiteY9" fmla="*/ 203200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01900 w 2599371"/>
                  <a:gd name="connsiteY10" fmla="*/ 41910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501900 w 2599371"/>
                  <a:gd name="connsiteY11" fmla="*/ 419100 h 555625"/>
                  <a:gd name="connsiteX12" fmla="*/ 473075 w 2599371"/>
                  <a:gd name="connsiteY12" fmla="*/ 492125 h 555625"/>
                  <a:gd name="connsiteX13" fmla="*/ 47625 w 2599371"/>
                  <a:gd name="connsiteY13"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527300 w 2599371"/>
                  <a:gd name="connsiteY10" fmla="*/ 307975 h 555625"/>
                  <a:gd name="connsiteX11" fmla="*/ 2479675 w 2599371"/>
                  <a:gd name="connsiteY11" fmla="*/ 425450 h 555625"/>
                  <a:gd name="connsiteX12" fmla="*/ 473075 w 2599371"/>
                  <a:gd name="connsiteY12" fmla="*/ 492125 h 555625"/>
                  <a:gd name="connsiteX13" fmla="*/ 47625 w 2599371"/>
                  <a:gd name="connsiteY13" fmla="*/ 244475 h 555625"/>
                  <a:gd name="connsiteX0" fmla="*/ 47625 w 2740156"/>
                  <a:gd name="connsiteY0" fmla="*/ 244475 h 555625"/>
                  <a:gd name="connsiteX1" fmla="*/ 0 w 2740156"/>
                  <a:gd name="connsiteY1" fmla="*/ 292100 h 555625"/>
                  <a:gd name="connsiteX2" fmla="*/ 447675 w 2740156"/>
                  <a:gd name="connsiteY2" fmla="*/ 555625 h 555625"/>
                  <a:gd name="connsiteX3" fmla="*/ 2549525 w 2740156"/>
                  <a:gd name="connsiteY3" fmla="*/ 485775 h 555625"/>
                  <a:gd name="connsiteX4" fmla="*/ 2552700 w 2740156"/>
                  <a:gd name="connsiteY4" fmla="*/ 142875 h 555625"/>
                  <a:gd name="connsiteX5" fmla="*/ 1606550 w 2740156"/>
                  <a:gd name="connsiteY5" fmla="*/ 0 h 555625"/>
                  <a:gd name="connsiteX6" fmla="*/ 6350 w 2740156"/>
                  <a:gd name="connsiteY6" fmla="*/ 38100 h 555625"/>
                  <a:gd name="connsiteX7" fmla="*/ 3175 w 2740156"/>
                  <a:gd name="connsiteY7" fmla="*/ 76200 h 555625"/>
                  <a:gd name="connsiteX8" fmla="*/ 463550 w 2740156"/>
                  <a:gd name="connsiteY8" fmla="*/ 244475 h 555625"/>
                  <a:gd name="connsiteX9" fmla="*/ 2495550 w 2740156"/>
                  <a:gd name="connsiteY9" fmla="*/ 206375 h 555625"/>
                  <a:gd name="connsiteX10" fmla="*/ 2479675 w 2740156"/>
                  <a:gd name="connsiteY10" fmla="*/ 425450 h 555625"/>
                  <a:gd name="connsiteX11" fmla="*/ 473075 w 2740156"/>
                  <a:gd name="connsiteY11" fmla="*/ 492125 h 555625"/>
                  <a:gd name="connsiteX12" fmla="*/ 47625 w 2740156"/>
                  <a:gd name="connsiteY12" fmla="*/ 244475 h 555625"/>
                  <a:gd name="connsiteX0" fmla="*/ 47625 w 2646925"/>
                  <a:gd name="connsiteY0" fmla="*/ 244475 h 555625"/>
                  <a:gd name="connsiteX1" fmla="*/ 0 w 2646925"/>
                  <a:gd name="connsiteY1" fmla="*/ 292100 h 555625"/>
                  <a:gd name="connsiteX2" fmla="*/ 447675 w 2646925"/>
                  <a:gd name="connsiteY2" fmla="*/ 555625 h 555625"/>
                  <a:gd name="connsiteX3" fmla="*/ 2549525 w 2646925"/>
                  <a:gd name="connsiteY3" fmla="*/ 485775 h 555625"/>
                  <a:gd name="connsiteX4" fmla="*/ 2552700 w 2646925"/>
                  <a:gd name="connsiteY4" fmla="*/ 142875 h 555625"/>
                  <a:gd name="connsiteX5" fmla="*/ 1606550 w 2646925"/>
                  <a:gd name="connsiteY5" fmla="*/ 0 h 555625"/>
                  <a:gd name="connsiteX6" fmla="*/ 6350 w 2646925"/>
                  <a:gd name="connsiteY6" fmla="*/ 38100 h 555625"/>
                  <a:gd name="connsiteX7" fmla="*/ 3175 w 2646925"/>
                  <a:gd name="connsiteY7" fmla="*/ 76200 h 555625"/>
                  <a:gd name="connsiteX8" fmla="*/ 463550 w 2646925"/>
                  <a:gd name="connsiteY8" fmla="*/ 244475 h 555625"/>
                  <a:gd name="connsiteX9" fmla="*/ 2495550 w 2646925"/>
                  <a:gd name="connsiteY9" fmla="*/ 206375 h 555625"/>
                  <a:gd name="connsiteX10" fmla="*/ 2479675 w 2646925"/>
                  <a:gd name="connsiteY10" fmla="*/ 425450 h 555625"/>
                  <a:gd name="connsiteX11" fmla="*/ 473075 w 2646925"/>
                  <a:gd name="connsiteY11" fmla="*/ 492125 h 555625"/>
                  <a:gd name="connsiteX12" fmla="*/ 47625 w 2646925"/>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95550 w 2599371"/>
                  <a:gd name="connsiteY9" fmla="*/ 206375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47625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47625 w 2599371"/>
                  <a:gd name="connsiteY12" fmla="*/ 244475 h 555625"/>
                  <a:gd name="connsiteX0" fmla="*/ 24625 w 2608121"/>
                  <a:gd name="connsiteY0" fmla="*/ 244475 h 555625"/>
                  <a:gd name="connsiteX1" fmla="*/ 8750 w 2608121"/>
                  <a:gd name="connsiteY1" fmla="*/ 292100 h 555625"/>
                  <a:gd name="connsiteX2" fmla="*/ 456425 w 2608121"/>
                  <a:gd name="connsiteY2" fmla="*/ 555625 h 555625"/>
                  <a:gd name="connsiteX3" fmla="*/ 2558275 w 2608121"/>
                  <a:gd name="connsiteY3" fmla="*/ 485775 h 555625"/>
                  <a:gd name="connsiteX4" fmla="*/ 2561450 w 2608121"/>
                  <a:gd name="connsiteY4" fmla="*/ 142875 h 555625"/>
                  <a:gd name="connsiteX5" fmla="*/ 1615300 w 2608121"/>
                  <a:gd name="connsiteY5" fmla="*/ 0 h 555625"/>
                  <a:gd name="connsiteX6" fmla="*/ 15100 w 2608121"/>
                  <a:gd name="connsiteY6" fmla="*/ 38100 h 555625"/>
                  <a:gd name="connsiteX7" fmla="*/ 11925 w 2608121"/>
                  <a:gd name="connsiteY7" fmla="*/ 76200 h 555625"/>
                  <a:gd name="connsiteX8" fmla="*/ 472300 w 2608121"/>
                  <a:gd name="connsiteY8" fmla="*/ 244475 h 555625"/>
                  <a:gd name="connsiteX9" fmla="*/ 2478900 w 2608121"/>
                  <a:gd name="connsiteY9" fmla="*/ 209550 h 555625"/>
                  <a:gd name="connsiteX10" fmla="*/ 2488425 w 2608121"/>
                  <a:gd name="connsiteY10" fmla="*/ 425450 h 555625"/>
                  <a:gd name="connsiteX11" fmla="*/ 481825 w 2608121"/>
                  <a:gd name="connsiteY11" fmla="*/ 492125 h 555625"/>
                  <a:gd name="connsiteX12" fmla="*/ 24625 w 2608121"/>
                  <a:gd name="connsiteY12" fmla="*/ 244475 h 555625"/>
                  <a:gd name="connsiteX0" fmla="*/ 20208 w 2622754"/>
                  <a:gd name="connsiteY0" fmla="*/ 244475 h 555625"/>
                  <a:gd name="connsiteX1" fmla="*/ 23383 w 2622754"/>
                  <a:gd name="connsiteY1" fmla="*/ 292100 h 555625"/>
                  <a:gd name="connsiteX2" fmla="*/ 471058 w 2622754"/>
                  <a:gd name="connsiteY2" fmla="*/ 555625 h 555625"/>
                  <a:gd name="connsiteX3" fmla="*/ 2572908 w 2622754"/>
                  <a:gd name="connsiteY3" fmla="*/ 485775 h 555625"/>
                  <a:gd name="connsiteX4" fmla="*/ 2576083 w 2622754"/>
                  <a:gd name="connsiteY4" fmla="*/ 142875 h 555625"/>
                  <a:gd name="connsiteX5" fmla="*/ 1629933 w 2622754"/>
                  <a:gd name="connsiteY5" fmla="*/ 0 h 555625"/>
                  <a:gd name="connsiteX6" fmla="*/ 29733 w 2622754"/>
                  <a:gd name="connsiteY6" fmla="*/ 38100 h 555625"/>
                  <a:gd name="connsiteX7" fmla="*/ 26558 w 2622754"/>
                  <a:gd name="connsiteY7" fmla="*/ 76200 h 555625"/>
                  <a:gd name="connsiteX8" fmla="*/ 486933 w 2622754"/>
                  <a:gd name="connsiteY8" fmla="*/ 244475 h 555625"/>
                  <a:gd name="connsiteX9" fmla="*/ 2493533 w 2622754"/>
                  <a:gd name="connsiteY9" fmla="*/ 209550 h 555625"/>
                  <a:gd name="connsiteX10" fmla="*/ 2503058 w 2622754"/>
                  <a:gd name="connsiteY10" fmla="*/ 425450 h 555625"/>
                  <a:gd name="connsiteX11" fmla="*/ 496458 w 2622754"/>
                  <a:gd name="connsiteY11" fmla="*/ 492125 h 555625"/>
                  <a:gd name="connsiteX12" fmla="*/ 20208 w 2622754"/>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73075 w 2599371"/>
                  <a:gd name="connsiteY11" fmla="*/ 492125 h 555625"/>
                  <a:gd name="connsiteX12" fmla="*/ 63500 w 2599371"/>
                  <a:gd name="connsiteY12" fmla="*/ 244475 h 555625"/>
                  <a:gd name="connsiteX0" fmla="*/ 63500 w 2599371"/>
                  <a:gd name="connsiteY0" fmla="*/ 244475 h 555625"/>
                  <a:gd name="connsiteX1" fmla="*/ 0 w 2599371"/>
                  <a:gd name="connsiteY1" fmla="*/ 292100 h 555625"/>
                  <a:gd name="connsiteX2" fmla="*/ 447675 w 2599371"/>
                  <a:gd name="connsiteY2" fmla="*/ 555625 h 555625"/>
                  <a:gd name="connsiteX3" fmla="*/ 2549525 w 2599371"/>
                  <a:gd name="connsiteY3" fmla="*/ 485775 h 555625"/>
                  <a:gd name="connsiteX4" fmla="*/ 2552700 w 2599371"/>
                  <a:gd name="connsiteY4" fmla="*/ 142875 h 555625"/>
                  <a:gd name="connsiteX5" fmla="*/ 1606550 w 2599371"/>
                  <a:gd name="connsiteY5" fmla="*/ 0 h 555625"/>
                  <a:gd name="connsiteX6" fmla="*/ 6350 w 2599371"/>
                  <a:gd name="connsiteY6" fmla="*/ 38100 h 555625"/>
                  <a:gd name="connsiteX7" fmla="*/ 3175 w 2599371"/>
                  <a:gd name="connsiteY7" fmla="*/ 76200 h 555625"/>
                  <a:gd name="connsiteX8" fmla="*/ 463550 w 2599371"/>
                  <a:gd name="connsiteY8" fmla="*/ 244475 h 555625"/>
                  <a:gd name="connsiteX9" fmla="*/ 2470150 w 2599371"/>
                  <a:gd name="connsiteY9" fmla="*/ 209550 h 555625"/>
                  <a:gd name="connsiteX10" fmla="*/ 2479675 w 2599371"/>
                  <a:gd name="connsiteY10" fmla="*/ 425450 h 555625"/>
                  <a:gd name="connsiteX11" fmla="*/ 485775 w 2599371"/>
                  <a:gd name="connsiteY11" fmla="*/ 488950 h 555625"/>
                  <a:gd name="connsiteX12" fmla="*/ 63500 w 2599371"/>
                  <a:gd name="connsiteY12" fmla="*/ 244475 h 555625"/>
                  <a:gd name="connsiteX0" fmla="*/ 96355 w 2632226"/>
                  <a:gd name="connsiteY0" fmla="*/ 244475 h 555625"/>
                  <a:gd name="connsiteX1" fmla="*/ 36030 w 2632226"/>
                  <a:gd name="connsiteY1" fmla="*/ 247650 h 555625"/>
                  <a:gd name="connsiteX2" fmla="*/ 32855 w 2632226"/>
                  <a:gd name="connsiteY2" fmla="*/ 292100 h 555625"/>
                  <a:gd name="connsiteX3" fmla="*/ 480530 w 2632226"/>
                  <a:gd name="connsiteY3" fmla="*/ 555625 h 555625"/>
                  <a:gd name="connsiteX4" fmla="*/ 2582380 w 2632226"/>
                  <a:gd name="connsiteY4" fmla="*/ 485775 h 555625"/>
                  <a:gd name="connsiteX5" fmla="*/ 2585555 w 2632226"/>
                  <a:gd name="connsiteY5" fmla="*/ 142875 h 555625"/>
                  <a:gd name="connsiteX6" fmla="*/ 1639405 w 2632226"/>
                  <a:gd name="connsiteY6" fmla="*/ 0 h 555625"/>
                  <a:gd name="connsiteX7" fmla="*/ 39205 w 2632226"/>
                  <a:gd name="connsiteY7" fmla="*/ 38100 h 555625"/>
                  <a:gd name="connsiteX8" fmla="*/ 36030 w 2632226"/>
                  <a:gd name="connsiteY8" fmla="*/ 76200 h 555625"/>
                  <a:gd name="connsiteX9" fmla="*/ 496405 w 2632226"/>
                  <a:gd name="connsiteY9" fmla="*/ 244475 h 555625"/>
                  <a:gd name="connsiteX10" fmla="*/ 2503005 w 2632226"/>
                  <a:gd name="connsiteY10" fmla="*/ 209550 h 555625"/>
                  <a:gd name="connsiteX11" fmla="*/ 2512530 w 2632226"/>
                  <a:gd name="connsiteY11" fmla="*/ 425450 h 555625"/>
                  <a:gd name="connsiteX12" fmla="*/ 518630 w 2632226"/>
                  <a:gd name="connsiteY12" fmla="*/ 488950 h 555625"/>
                  <a:gd name="connsiteX13" fmla="*/ 96355 w 2632226"/>
                  <a:gd name="connsiteY13" fmla="*/ 244475 h 555625"/>
                  <a:gd name="connsiteX0" fmla="*/ 105580 w 2641451"/>
                  <a:gd name="connsiteY0" fmla="*/ 244475 h 555625"/>
                  <a:gd name="connsiteX1" fmla="*/ 19061 w 2641451"/>
                  <a:gd name="connsiteY1" fmla="*/ 226218 h 555625"/>
                  <a:gd name="connsiteX2" fmla="*/ 42080 w 2641451"/>
                  <a:gd name="connsiteY2" fmla="*/ 292100 h 555625"/>
                  <a:gd name="connsiteX3" fmla="*/ 489755 w 2641451"/>
                  <a:gd name="connsiteY3" fmla="*/ 555625 h 555625"/>
                  <a:gd name="connsiteX4" fmla="*/ 2591605 w 2641451"/>
                  <a:gd name="connsiteY4" fmla="*/ 485775 h 555625"/>
                  <a:gd name="connsiteX5" fmla="*/ 2594780 w 2641451"/>
                  <a:gd name="connsiteY5" fmla="*/ 142875 h 555625"/>
                  <a:gd name="connsiteX6" fmla="*/ 1648630 w 2641451"/>
                  <a:gd name="connsiteY6" fmla="*/ 0 h 555625"/>
                  <a:gd name="connsiteX7" fmla="*/ 48430 w 2641451"/>
                  <a:gd name="connsiteY7" fmla="*/ 38100 h 555625"/>
                  <a:gd name="connsiteX8" fmla="*/ 45255 w 2641451"/>
                  <a:gd name="connsiteY8" fmla="*/ 76200 h 555625"/>
                  <a:gd name="connsiteX9" fmla="*/ 505630 w 2641451"/>
                  <a:gd name="connsiteY9" fmla="*/ 244475 h 555625"/>
                  <a:gd name="connsiteX10" fmla="*/ 2512230 w 2641451"/>
                  <a:gd name="connsiteY10" fmla="*/ 209550 h 555625"/>
                  <a:gd name="connsiteX11" fmla="*/ 2521755 w 2641451"/>
                  <a:gd name="connsiteY11" fmla="*/ 425450 h 555625"/>
                  <a:gd name="connsiteX12" fmla="*/ 527855 w 2641451"/>
                  <a:gd name="connsiteY12" fmla="*/ 488950 h 555625"/>
                  <a:gd name="connsiteX13" fmla="*/ 105580 w 2641451"/>
                  <a:gd name="connsiteY13" fmla="*/ 244475 h 555625"/>
                  <a:gd name="connsiteX0" fmla="*/ 100036 w 2635907"/>
                  <a:gd name="connsiteY0" fmla="*/ 244475 h 555625"/>
                  <a:gd name="connsiteX1" fmla="*/ 27804 w 2635907"/>
                  <a:gd name="connsiteY1" fmla="*/ 266699 h 555625"/>
                  <a:gd name="connsiteX2" fmla="*/ 36536 w 2635907"/>
                  <a:gd name="connsiteY2" fmla="*/ 292100 h 555625"/>
                  <a:gd name="connsiteX3" fmla="*/ 484211 w 2635907"/>
                  <a:gd name="connsiteY3" fmla="*/ 555625 h 555625"/>
                  <a:gd name="connsiteX4" fmla="*/ 2586061 w 2635907"/>
                  <a:gd name="connsiteY4" fmla="*/ 485775 h 555625"/>
                  <a:gd name="connsiteX5" fmla="*/ 2589236 w 2635907"/>
                  <a:gd name="connsiteY5" fmla="*/ 142875 h 555625"/>
                  <a:gd name="connsiteX6" fmla="*/ 1643086 w 2635907"/>
                  <a:gd name="connsiteY6" fmla="*/ 0 h 555625"/>
                  <a:gd name="connsiteX7" fmla="*/ 42886 w 2635907"/>
                  <a:gd name="connsiteY7" fmla="*/ 38100 h 555625"/>
                  <a:gd name="connsiteX8" fmla="*/ 39711 w 2635907"/>
                  <a:gd name="connsiteY8" fmla="*/ 76200 h 555625"/>
                  <a:gd name="connsiteX9" fmla="*/ 500086 w 2635907"/>
                  <a:gd name="connsiteY9" fmla="*/ 244475 h 555625"/>
                  <a:gd name="connsiteX10" fmla="*/ 2506686 w 2635907"/>
                  <a:gd name="connsiteY10" fmla="*/ 209550 h 555625"/>
                  <a:gd name="connsiteX11" fmla="*/ 2516211 w 2635907"/>
                  <a:gd name="connsiteY11" fmla="*/ 425450 h 555625"/>
                  <a:gd name="connsiteX12" fmla="*/ 522311 w 2635907"/>
                  <a:gd name="connsiteY12" fmla="*/ 488950 h 555625"/>
                  <a:gd name="connsiteX13" fmla="*/ 100036 w 2635907"/>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103571 w 2639442"/>
                  <a:gd name="connsiteY0" fmla="*/ 244475 h 555625"/>
                  <a:gd name="connsiteX1" fmla="*/ 21814 w 2639442"/>
                  <a:gd name="connsiteY1" fmla="*/ 226218 h 555625"/>
                  <a:gd name="connsiteX2" fmla="*/ 40071 w 2639442"/>
                  <a:gd name="connsiteY2" fmla="*/ 292100 h 555625"/>
                  <a:gd name="connsiteX3" fmla="*/ 487746 w 2639442"/>
                  <a:gd name="connsiteY3" fmla="*/ 555625 h 555625"/>
                  <a:gd name="connsiteX4" fmla="*/ 2589596 w 2639442"/>
                  <a:gd name="connsiteY4" fmla="*/ 485775 h 555625"/>
                  <a:gd name="connsiteX5" fmla="*/ 2592771 w 2639442"/>
                  <a:gd name="connsiteY5" fmla="*/ 142875 h 555625"/>
                  <a:gd name="connsiteX6" fmla="*/ 1646621 w 2639442"/>
                  <a:gd name="connsiteY6" fmla="*/ 0 h 555625"/>
                  <a:gd name="connsiteX7" fmla="*/ 46421 w 2639442"/>
                  <a:gd name="connsiteY7" fmla="*/ 38100 h 555625"/>
                  <a:gd name="connsiteX8" fmla="*/ 43246 w 2639442"/>
                  <a:gd name="connsiteY8" fmla="*/ 76200 h 555625"/>
                  <a:gd name="connsiteX9" fmla="*/ 503621 w 2639442"/>
                  <a:gd name="connsiteY9" fmla="*/ 244475 h 555625"/>
                  <a:gd name="connsiteX10" fmla="*/ 2510221 w 2639442"/>
                  <a:gd name="connsiteY10" fmla="*/ 209550 h 555625"/>
                  <a:gd name="connsiteX11" fmla="*/ 2519746 w 2639442"/>
                  <a:gd name="connsiteY11" fmla="*/ 425450 h 555625"/>
                  <a:gd name="connsiteX12" fmla="*/ 525846 w 2639442"/>
                  <a:gd name="connsiteY12" fmla="*/ 488950 h 555625"/>
                  <a:gd name="connsiteX13" fmla="*/ 103571 w 2639442"/>
                  <a:gd name="connsiteY13" fmla="*/ 244475 h 555625"/>
                  <a:gd name="connsiteX0" fmla="*/ 98616 w 2634487"/>
                  <a:gd name="connsiteY0" fmla="*/ 244475 h 555625"/>
                  <a:gd name="connsiteX1" fmla="*/ 16859 w 2634487"/>
                  <a:gd name="connsiteY1" fmla="*/ 226218 h 555625"/>
                  <a:gd name="connsiteX2" fmla="*/ 35116 w 2634487"/>
                  <a:gd name="connsiteY2" fmla="*/ 292100 h 555625"/>
                  <a:gd name="connsiteX3" fmla="*/ 482791 w 2634487"/>
                  <a:gd name="connsiteY3" fmla="*/ 555625 h 555625"/>
                  <a:gd name="connsiteX4" fmla="*/ 2584641 w 2634487"/>
                  <a:gd name="connsiteY4" fmla="*/ 485775 h 555625"/>
                  <a:gd name="connsiteX5" fmla="*/ 2587816 w 2634487"/>
                  <a:gd name="connsiteY5" fmla="*/ 142875 h 555625"/>
                  <a:gd name="connsiteX6" fmla="*/ 1641666 w 2634487"/>
                  <a:gd name="connsiteY6" fmla="*/ 0 h 555625"/>
                  <a:gd name="connsiteX7" fmla="*/ 41466 w 2634487"/>
                  <a:gd name="connsiteY7" fmla="*/ 38100 h 555625"/>
                  <a:gd name="connsiteX8" fmla="*/ 38291 w 2634487"/>
                  <a:gd name="connsiteY8" fmla="*/ 76200 h 555625"/>
                  <a:gd name="connsiteX9" fmla="*/ 498666 w 2634487"/>
                  <a:gd name="connsiteY9" fmla="*/ 244475 h 555625"/>
                  <a:gd name="connsiteX10" fmla="*/ 2505266 w 2634487"/>
                  <a:gd name="connsiteY10" fmla="*/ 209550 h 555625"/>
                  <a:gd name="connsiteX11" fmla="*/ 2514791 w 2634487"/>
                  <a:gd name="connsiteY11" fmla="*/ 425450 h 555625"/>
                  <a:gd name="connsiteX12" fmla="*/ 520891 w 2634487"/>
                  <a:gd name="connsiteY12" fmla="*/ 488950 h 555625"/>
                  <a:gd name="connsiteX13" fmla="*/ 98616 w 2634487"/>
                  <a:gd name="connsiteY13" fmla="*/ 244475 h 555625"/>
                  <a:gd name="connsiteX0" fmla="*/ 81757 w 2617628"/>
                  <a:gd name="connsiteY0" fmla="*/ 244475 h 555625"/>
                  <a:gd name="connsiteX1" fmla="*/ 0 w 2617628"/>
                  <a:gd name="connsiteY1" fmla="*/ 226218 h 555625"/>
                  <a:gd name="connsiteX2" fmla="*/ 18257 w 2617628"/>
                  <a:gd name="connsiteY2" fmla="*/ 292100 h 555625"/>
                  <a:gd name="connsiteX3" fmla="*/ 465932 w 2617628"/>
                  <a:gd name="connsiteY3" fmla="*/ 555625 h 555625"/>
                  <a:gd name="connsiteX4" fmla="*/ 2567782 w 2617628"/>
                  <a:gd name="connsiteY4" fmla="*/ 485775 h 555625"/>
                  <a:gd name="connsiteX5" fmla="*/ 2570957 w 2617628"/>
                  <a:gd name="connsiteY5" fmla="*/ 142875 h 555625"/>
                  <a:gd name="connsiteX6" fmla="*/ 1624807 w 2617628"/>
                  <a:gd name="connsiteY6" fmla="*/ 0 h 555625"/>
                  <a:gd name="connsiteX7" fmla="*/ 24607 w 2617628"/>
                  <a:gd name="connsiteY7" fmla="*/ 38100 h 555625"/>
                  <a:gd name="connsiteX8" fmla="*/ 21432 w 2617628"/>
                  <a:gd name="connsiteY8" fmla="*/ 76200 h 555625"/>
                  <a:gd name="connsiteX9" fmla="*/ 481807 w 2617628"/>
                  <a:gd name="connsiteY9" fmla="*/ 244475 h 555625"/>
                  <a:gd name="connsiteX10" fmla="*/ 2488407 w 2617628"/>
                  <a:gd name="connsiteY10" fmla="*/ 209550 h 555625"/>
                  <a:gd name="connsiteX11" fmla="*/ 2497932 w 2617628"/>
                  <a:gd name="connsiteY11" fmla="*/ 425450 h 555625"/>
                  <a:gd name="connsiteX12" fmla="*/ 504032 w 2617628"/>
                  <a:gd name="connsiteY12" fmla="*/ 488950 h 555625"/>
                  <a:gd name="connsiteX13" fmla="*/ 81757 w 2617628"/>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7649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8100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9844 w 2603340"/>
                  <a:gd name="connsiteY7" fmla="*/ 33337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 name="connsiteX0" fmla="*/ 67469 w 2603340"/>
                  <a:gd name="connsiteY0" fmla="*/ 244475 h 555625"/>
                  <a:gd name="connsiteX1" fmla="*/ 0 w 2603340"/>
                  <a:gd name="connsiteY1" fmla="*/ 242887 h 555625"/>
                  <a:gd name="connsiteX2" fmla="*/ 3969 w 2603340"/>
                  <a:gd name="connsiteY2" fmla="*/ 292100 h 555625"/>
                  <a:gd name="connsiteX3" fmla="*/ 451644 w 2603340"/>
                  <a:gd name="connsiteY3" fmla="*/ 555625 h 555625"/>
                  <a:gd name="connsiteX4" fmla="*/ 2553494 w 2603340"/>
                  <a:gd name="connsiteY4" fmla="*/ 485775 h 555625"/>
                  <a:gd name="connsiteX5" fmla="*/ 2556669 w 2603340"/>
                  <a:gd name="connsiteY5" fmla="*/ 142875 h 555625"/>
                  <a:gd name="connsiteX6" fmla="*/ 1610519 w 2603340"/>
                  <a:gd name="connsiteY6" fmla="*/ 0 h 555625"/>
                  <a:gd name="connsiteX7" fmla="*/ 10319 w 2603340"/>
                  <a:gd name="connsiteY7" fmla="*/ 30955 h 555625"/>
                  <a:gd name="connsiteX8" fmla="*/ 7144 w 2603340"/>
                  <a:gd name="connsiteY8" fmla="*/ 76200 h 555625"/>
                  <a:gd name="connsiteX9" fmla="*/ 467519 w 2603340"/>
                  <a:gd name="connsiteY9" fmla="*/ 244475 h 555625"/>
                  <a:gd name="connsiteX10" fmla="*/ 2474119 w 2603340"/>
                  <a:gd name="connsiteY10" fmla="*/ 209550 h 555625"/>
                  <a:gd name="connsiteX11" fmla="*/ 2483644 w 2603340"/>
                  <a:gd name="connsiteY11" fmla="*/ 425450 h 555625"/>
                  <a:gd name="connsiteX12" fmla="*/ 489744 w 2603340"/>
                  <a:gd name="connsiteY12" fmla="*/ 488950 h 555625"/>
                  <a:gd name="connsiteX13" fmla="*/ 67469 w 2603340"/>
                  <a:gd name="connsiteY13" fmla="*/ 244475 h 5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3340" h="555625">
                    <a:moveTo>
                      <a:pt x="67469" y="244475"/>
                    </a:moveTo>
                    <a:cubicBezTo>
                      <a:pt x="66940" y="247651"/>
                      <a:pt x="46301" y="239713"/>
                      <a:pt x="0" y="242887"/>
                    </a:cubicBezTo>
                    <a:cubicBezTo>
                      <a:pt x="6086" y="288924"/>
                      <a:pt x="-2116" y="262732"/>
                      <a:pt x="3969" y="292100"/>
                    </a:cubicBezTo>
                    <a:lnTo>
                      <a:pt x="451644" y="555625"/>
                    </a:lnTo>
                    <a:lnTo>
                      <a:pt x="2553494" y="485775"/>
                    </a:lnTo>
                    <a:cubicBezTo>
                      <a:pt x="2605352" y="396875"/>
                      <a:pt x="2631811" y="276225"/>
                      <a:pt x="2556669" y="142875"/>
                    </a:cubicBezTo>
                    <a:lnTo>
                      <a:pt x="1610519" y="0"/>
                    </a:lnTo>
                    <a:lnTo>
                      <a:pt x="10319" y="30955"/>
                    </a:lnTo>
                    <a:lnTo>
                      <a:pt x="7144" y="76200"/>
                    </a:lnTo>
                    <a:lnTo>
                      <a:pt x="467519" y="244475"/>
                    </a:lnTo>
                    <a:lnTo>
                      <a:pt x="2474119" y="209550"/>
                    </a:lnTo>
                    <a:cubicBezTo>
                      <a:pt x="2527565" y="280988"/>
                      <a:pt x="2515923" y="346075"/>
                      <a:pt x="2483644" y="425450"/>
                    </a:cubicBezTo>
                    <a:lnTo>
                      <a:pt x="489744" y="488950"/>
                    </a:lnTo>
                    <a:lnTo>
                      <a:pt x="67469" y="24447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2" name="Freeform 28">
                <a:extLst>
                  <a:ext uri="{FF2B5EF4-FFF2-40B4-BE49-F238E27FC236}">
                    <a16:creationId xmlns="" xmlns:a16="http://schemas.microsoft.com/office/drawing/2014/main" id="{F44BB2BC-C1D3-40BC-8E43-22AAAB93E982}"/>
                  </a:ext>
                </a:extLst>
              </p:cNvPr>
              <p:cNvSpPr/>
              <p:nvPr/>
            </p:nvSpPr>
            <p:spPr>
              <a:xfrm>
                <a:off x="3695702" y="3233738"/>
                <a:ext cx="2458684" cy="383382"/>
              </a:xfrm>
              <a:custGeom>
                <a:avLst/>
                <a:gdLst>
                  <a:gd name="connsiteX0" fmla="*/ 7144 w 2424113"/>
                  <a:gd name="connsiteY0" fmla="*/ 0 h 378619"/>
                  <a:gd name="connsiteX1" fmla="*/ 0 w 2424113"/>
                  <a:gd name="connsiteY1" fmla="*/ 130969 h 378619"/>
                  <a:gd name="connsiteX2" fmla="*/ 431007 w 2424113"/>
                  <a:gd name="connsiteY2" fmla="*/ 378619 h 378619"/>
                  <a:gd name="connsiteX3" fmla="*/ 2424113 w 2424113"/>
                  <a:gd name="connsiteY3" fmla="*/ 304800 h 378619"/>
                  <a:gd name="connsiteX4" fmla="*/ 2414588 w 2424113"/>
                  <a:gd name="connsiteY4" fmla="*/ 109538 h 378619"/>
                  <a:gd name="connsiteX5" fmla="*/ 428625 w 2424113"/>
                  <a:gd name="connsiteY5" fmla="*/ 150019 h 378619"/>
                  <a:gd name="connsiteX6" fmla="*/ 7144 w 2424113"/>
                  <a:gd name="connsiteY6" fmla="*/ 0 h 378619"/>
                  <a:gd name="connsiteX0" fmla="*/ 7144 w 2436996"/>
                  <a:gd name="connsiteY0" fmla="*/ 0 h 378619"/>
                  <a:gd name="connsiteX1" fmla="*/ 0 w 2436996"/>
                  <a:gd name="connsiteY1" fmla="*/ 130969 h 378619"/>
                  <a:gd name="connsiteX2" fmla="*/ 431007 w 2436996"/>
                  <a:gd name="connsiteY2" fmla="*/ 378619 h 378619"/>
                  <a:gd name="connsiteX3" fmla="*/ 2424113 w 2436996"/>
                  <a:gd name="connsiteY3" fmla="*/ 304800 h 378619"/>
                  <a:gd name="connsiteX4" fmla="*/ 2414588 w 2436996"/>
                  <a:gd name="connsiteY4" fmla="*/ 109538 h 378619"/>
                  <a:gd name="connsiteX5" fmla="*/ 428625 w 2436996"/>
                  <a:gd name="connsiteY5" fmla="*/ 150019 h 378619"/>
                  <a:gd name="connsiteX6" fmla="*/ 7144 w 2436996"/>
                  <a:gd name="connsiteY6" fmla="*/ 0 h 378619"/>
                  <a:gd name="connsiteX0" fmla="*/ 7144 w 2448855"/>
                  <a:gd name="connsiteY0" fmla="*/ 0 h 378619"/>
                  <a:gd name="connsiteX1" fmla="*/ 0 w 2448855"/>
                  <a:gd name="connsiteY1" fmla="*/ 130969 h 378619"/>
                  <a:gd name="connsiteX2" fmla="*/ 431007 w 2448855"/>
                  <a:gd name="connsiteY2" fmla="*/ 378619 h 378619"/>
                  <a:gd name="connsiteX3" fmla="*/ 2424113 w 2448855"/>
                  <a:gd name="connsiteY3" fmla="*/ 304800 h 378619"/>
                  <a:gd name="connsiteX4" fmla="*/ 2414588 w 2448855"/>
                  <a:gd name="connsiteY4" fmla="*/ 109538 h 378619"/>
                  <a:gd name="connsiteX5" fmla="*/ 428625 w 2448855"/>
                  <a:gd name="connsiteY5" fmla="*/ 150019 h 378619"/>
                  <a:gd name="connsiteX6" fmla="*/ 7144 w 2448855"/>
                  <a:gd name="connsiteY6" fmla="*/ 0 h 378619"/>
                  <a:gd name="connsiteX0" fmla="*/ 7144 w 2444270"/>
                  <a:gd name="connsiteY0" fmla="*/ 0 h 378619"/>
                  <a:gd name="connsiteX1" fmla="*/ 0 w 2444270"/>
                  <a:gd name="connsiteY1" fmla="*/ 130969 h 378619"/>
                  <a:gd name="connsiteX2" fmla="*/ 431007 w 2444270"/>
                  <a:gd name="connsiteY2" fmla="*/ 378619 h 378619"/>
                  <a:gd name="connsiteX3" fmla="*/ 2414588 w 2444270"/>
                  <a:gd name="connsiteY3" fmla="*/ 314325 h 378619"/>
                  <a:gd name="connsiteX4" fmla="*/ 2414588 w 2444270"/>
                  <a:gd name="connsiteY4" fmla="*/ 109538 h 378619"/>
                  <a:gd name="connsiteX5" fmla="*/ 428625 w 2444270"/>
                  <a:gd name="connsiteY5" fmla="*/ 150019 h 378619"/>
                  <a:gd name="connsiteX6" fmla="*/ 7144 w 2444270"/>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28625 w 2446779"/>
                  <a:gd name="connsiteY5" fmla="*/ 150019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9538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33388 w 2446779"/>
                  <a:gd name="connsiteY5" fmla="*/ 140494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2913 w 2446779"/>
                  <a:gd name="connsiteY5" fmla="*/ 142875 h 378619"/>
                  <a:gd name="connsiteX6" fmla="*/ 7144 w 2446779"/>
                  <a:gd name="connsiteY6" fmla="*/ 0 h 378619"/>
                  <a:gd name="connsiteX0" fmla="*/ 7144 w 2446779"/>
                  <a:gd name="connsiteY0" fmla="*/ 0 h 378619"/>
                  <a:gd name="connsiteX1" fmla="*/ 0 w 2446779"/>
                  <a:gd name="connsiteY1" fmla="*/ 130969 h 378619"/>
                  <a:gd name="connsiteX2" fmla="*/ 431007 w 2446779"/>
                  <a:gd name="connsiteY2" fmla="*/ 378619 h 378619"/>
                  <a:gd name="connsiteX3" fmla="*/ 2414588 w 2446779"/>
                  <a:gd name="connsiteY3" fmla="*/ 314325 h 378619"/>
                  <a:gd name="connsiteX4" fmla="*/ 2414588 w 2446779"/>
                  <a:gd name="connsiteY4" fmla="*/ 100013 h 378619"/>
                  <a:gd name="connsiteX5" fmla="*/ 445294 w 2446779"/>
                  <a:gd name="connsiteY5" fmla="*/ 135731 h 378619"/>
                  <a:gd name="connsiteX6" fmla="*/ 7144 w 2446779"/>
                  <a:gd name="connsiteY6" fmla="*/ 0 h 378619"/>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9525 w 2446779"/>
                  <a:gd name="connsiteY0" fmla="*/ 0 h 385763"/>
                  <a:gd name="connsiteX1" fmla="*/ 0 w 2446779"/>
                  <a:gd name="connsiteY1" fmla="*/ 138113 h 385763"/>
                  <a:gd name="connsiteX2" fmla="*/ 431007 w 2446779"/>
                  <a:gd name="connsiteY2" fmla="*/ 385763 h 385763"/>
                  <a:gd name="connsiteX3" fmla="*/ 2414588 w 2446779"/>
                  <a:gd name="connsiteY3" fmla="*/ 321469 h 385763"/>
                  <a:gd name="connsiteX4" fmla="*/ 2414588 w 2446779"/>
                  <a:gd name="connsiteY4" fmla="*/ 107157 h 385763"/>
                  <a:gd name="connsiteX5" fmla="*/ 445294 w 2446779"/>
                  <a:gd name="connsiteY5" fmla="*/ 142875 h 385763"/>
                  <a:gd name="connsiteX6" fmla="*/ 9525 w 2446779"/>
                  <a:gd name="connsiteY6" fmla="*/ 0 h 385763"/>
                  <a:gd name="connsiteX0" fmla="*/ 14287 w 2451541"/>
                  <a:gd name="connsiteY0" fmla="*/ 0 h 385763"/>
                  <a:gd name="connsiteX1" fmla="*/ 0 w 2451541"/>
                  <a:gd name="connsiteY1" fmla="*/ 145257 h 385763"/>
                  <a:gd name="connsiteX2" fmla="*/ 435769 w 2451541"/>
                  <a:gd name="connsiteY2" fmla="*/ 385763 h 385763"/>
                  <a:gd name="connsiteX3" fmla="*/ 2419350 w 2451541"/>
                  <a:gd name="connsiteY3" fmla="*/ 321469 h 385763"/>
                  <a:gd name="connsiteX4" fmla="*/ 2419350 w 2451541"/>
                  <a:gd name="connsiteY4" fmla="*/ 107157 h 385763"/>
                  <a:gd name="connsiteX5" fmla="*/ 450056 w 2451541"/>
                  <a:gd name="connsiteY5" fmla="*/ 142875 h 385763"/>
                  <a:gd name="connsiteX6" fmla="*/ 14287 w 2451541"/>
                  <a:gd name="connsiteY6" fmla="*/ 0 h 385763"/>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4762 w 2451541"/>
                  <a:gd name="connsiteY0" fmla="*/ 0 h 383382"/>
                  <a:gd name="connsiteX1" fmla="*/ 0 w 2451541"/>
                  <a:gd name="connsiteY1" fmla="*/ 142876 h 383382"/>
                  <a:gd name="connsiteX2" fmla="*/ 435769 w 2451541"/>
                  <a:gd name="connsiteY2" fmla="*/ 383382 h 383382"/>
                  <a:gd name="connsiteX3" fmla="*/ 2419350 w 2451541"/>
                  <a:gd name="connsiteY3" fmla="*/ 319088 h 383382"/>
                  <a:gd name="connsiteX4" fmla="*/ 2419350 w 2451541"/>
                  <a:gd name="connsiteY4" fmla="*/ 104776 h 383382"/>
                  <a:gd name="connsiteX5" fmla="*/ 450056 w 2451541"/>
                  <a:gd name="connsiteY5" fmla="*/ 140494 h 383382"/>
                  <a:gd name="connsiteX6" fmla="*/ 4762 w 2451541"/>
                  <a:gd name="connsiteY6" fmla="*/ 0 h 383382"/>
                  <a:gd name="connsiteX0" fmla="*/ 11905 w 2458684"/>
                  <a:gd name="connsiteY0" fmla="*/ 0 h 383382"/>
                  <a:gd name="connsiteX1" fmla="*/ 0 w 2458684"/>
                  <a:gd name="connsiteY1" fmla="*/ 138114 h 383382"/>
                  <a:gd name="connsiteX2" fmla="*/ 442912 w 2458684"/>
                  <a:gd name="connsiteY2" fmla="*/ 383382 h 383382"/>
                  <a:gd name="connsiteX3" fmla="*/ 2426493 w 2458684"/>
                  <a:gd name="connsiteY3" fmla="*/ 319088 h 383382"/>
                  <a:gd name="connsiteX4" fmla="*/ 2426493 w 2458684"/>
                  <a:gd name="connsiteY4" fmla="*/ 104776 h 383382"/>
                  <a:gd name="connsiteX5" fmla="*/ 457199 w 2458684"/>
                  <a:gd name="connsiteY5" fmla="*/ 140494 h 383382"/>
                  <a:gd name="connsiteX6" fmla="*/ 11905 w 2458684"/>
                  <a:gd name="connsiteY6" fmla="*/ 0 h 383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8684" h="383382">
                    <a:moveTo>
                      <a:pt x="11905" y="0"/>
                    </a:moveTo>
                    <a:cubicBezTo>
                      <a:pt x="25399" y="53182"/>
                      <a:pt x="19843" y="123033"/>
                      <a:pt x="0" y="138114"/>
                    </a:cubicBezTo>
                    <a:lnTo>
                      <a:pt x="442912" y="383382"/>
                    </a:lnTo>
                    <a:lnTo>
                      <a:pt x="2426493" y="319088"/>
                    </a:lnTo>
                    <a:cubicBezTo>
                      <a:pt x="2466181" y="277813"/>
                      <a:pt x="2472531" y="174625"/>
                      <a:pt x="2426493" y="104776"/>
                    </a:cubicBezTo>
                    <a:lnTo>
                      <a:pt x="457199" y="140494"/>
                    </a:lnTo>
                    <a:lnTo>
                      <a:pt x="11905" y="0"/>
                    </a:lnTo>
                    <a:close/>
                  </a:path>
                </a:pathLst>
              </a:custGeom>
              <a:solidFill>
                <a:schemeClr val="bg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grpSp>
      <p:sp>
        <p:nvSpPr>
          <p:cNvPr id="33" name="Rectangle: Rounded Corners 32">
            <a:extLst>
              <a:ext uri="{FF2B5EF4-FFF2-40B4-BE49-F238E27FC236}">
                <a16:creationId xmlns="" xmlns:a16="http://schemas.microsoft.com/office/drawing/2014/main" id="{3B675CD6-12A7-4A42-95F8-059E5F4025C6}"/>
              </a:ext>
            </a:extLst>
          </p:cNvPr>
          <p:cNvSpPr/>
          <p:nvPr/>
        </p:nvSpPr>
        <p:spPr>
          <a:xfrm>
            <a:off x="360609" y="1593374"/>
            <a:ext cx="846049" cy="751247"/>
          </a:xfrm>
          <a:prstGeom prst="roundRect">
            <a:avLst/>
          </a:pr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34" name="Rectangle: Rounded Corners 33">
            <a:extLst>
              <a:ext uri="{FF2B5EF4-FFF2-40B4-BE49-F238E27FC236}">
                <a16:creationId xmlns="" xmlns:a16="http://schemas.microsoft.com/office/drawing/2014/main" id="{9AE454C2-3763-4582-93F1-2A4D7512E353}"/>
              </a:ext>
            </a:extLst>
          </p:cNvPr>
          <p:cNvSpPr/>
          <p:nvPr/>
        </p:nvSpPr>
        <p:spPr>
          <a:xfrm>
            <a:off x="360609" y="3068805"/>
            <a:ext cx="846050" cy="797322"/>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35" name="Rectangle: Rounded Corners 34">
            <a:extLst>
              <a:ext uri="{FF2B5EF4-FFF2-40B4-BE49-F238E27FC236}">
                <a16:creationId xmlns="" xmlns:a16="http://schemas.microsoft.com/office/drawing/2014/main" id="{EE6424F0-8E46-48B8-B814-FFF832BE69DD}"/>
              </a:ext>
            </a:extLst>
          </p:cNvPr>
          <p:cNvSpPr/>
          <p:nvPr/>
        </p:nvSpPr>
        <p:spPr>
          <a:xfrm>
            <a:off x="360610" y="4590311"/>
            <a:ext cx="846050" cy="849815"/>
          </a:xfrm>
          <a:prstGeom prst="round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37" name="Rectangle 3">
            <a:extLst>
              <a:ext uri="{FF2B5EF4-FFF2-40B4-BE49-F238E27FC236}">
                <a16:creationId xmlns="" xmlns:a16="http://schemas.microsoft.com/office/drawing/2014/main" id="{7712D2C5-D045-42DD-9A5D-06B63415F6C5}"/>
              </a:ext>
            </a:extLst>
          </p:cNvPr>
          <p:cNvSpPr/>
          <p:nvPr/>
        </p:nvSpPr>
        <p:spPr>
          <a:xfrm rot="18900000">
            <a:off x="657410" y="1854702"/>
            <a:ext cx="364559" cy="292846"/>
          </a:xfrm>
          <a:custGeom>
            <a:avLst/>
            <a:gdLst/>
            <a:ahLst/>
            <a:cxnLst/>
            <a:rect l="l" t="t" r="r" b="b"/>
            <a:pathLst>
              <a:path w="5420988" h="4354613">
                <a:moveTo>
                  <a:pt x="1348767" y="746532"/>
                </a:moveTo>
                <a:lnTo>
                  <a:pt x="557008" y="1538292"/>
                </a:lnTo>
                <a:lnTo>
                  <a:pt x="242696" y="1223981"/>
                </a:lnTo>
                <a:lnTo>
                  <a:pt x="720144" y="746532"/>
                </a:lnTo>
                <a:close/>
                <a:moveTo>
                  <a:pt x="2953020" y="1710427"/>
                </a:moveTo>
                <a:lnTo>
                  <a:pt x="1841912" y="2821534"/>
                </a:lnTo>
                <a:lnTo>
                  <a:pt x="1527601" y="2507223"/>
                </a:lnTo>
                <a:lnTo>
                  <a:pt x="2507669" y="1527155"/>
                </a:lnTo>
                <a:lnTo>
                  <a:pt x="2507669" y="1710427"/>
                </a:lnTo>
                <a:close/>
                <a:moveTo>
                  <a:pt x="2204816" y="746532"/>
                </a:moveTo>
                <a:lnTo>
                  <a:pt x="984202" y="1967146"/>
                </a:lnTo>
                <a:lnTo>
                  <a:pt x="669891" y="1652835"/>
                </a:lnTo>
                <a:lnTo>
                  <a:pt x="1576193" y="746532"/>
                </a:lnTo>
                <a:close/>
                <a:moveTo>
                  <a:pt x="2507669" y="704276"/>
                </a:moveTo>
                <a:lnTo>
                  <a:pt x="2507669" y="1299728"/>
                </a:lnTo>
                <a:lnTo>
                  <a:pt x="1413057" y="2394340"/>
                </a:lnTo>
                <a:lnTo>
                  <a:pt x="1098746" y="2080028"/>
                </a:lnTo>
                <a:lnTo>
                  <a:pt x="2474499" y="704276"/>
                </a:lnTo>
                <a:close/>
                <a:moveTo>
                  <a:pt x="3783840" y="1735655"/>
                </a:moveTo>
                <a:lnTo>
                  <a:pt x="2270767" y="3248728"/>
                </a:lnTo>
                <a:lnTo>
                  <a:pt x="1956456" y="2934416"/>
                </a:lnTo>
                <a:lnTo>
                  <a:pt x="3136451" y="1754421"/>
                </a:lnTo>
                <a:close/>
                <a:moveTo>
                  <a:pt x="4496799" y="1714987"/>
                </a:moveTo>
                <a:lnTo>
                  <a:pt x="4496799" y="1878748"/>
                </a:lnTo>
                <a:lnTo>
                  <a:pt x="2696301" y="3679245"/>
                </a:lnTo>
                <a:lnTo>
                  <a:pt x="2381990" y="3364934"/>
                </a:lnTo>
                <a:lnTo>
                  <a:pt x="4018059" y="1728865"/>
                </a:lnTo>
                <a:close/>
                <a:moveTo>
                  <a:pt x="5188803" y="1234621"/>
                </a:moveTo>
                <a:lnTo>
                  <a:pt x="4712161" y="1707180"/>
                </a:lnTo>
                <a:lnTo>
                  <a:pt x="4712161" y="1499750"/>
                </a:lnTo>
                <a:lnTo>
                  <a:pt x="3254907" y="1499750"/>
                </a:lnTo>
                <a:lnTo>
                  <a:pt x="3254907" y="1501015"/>
                </a:lnTo>
                <a:lnTo>
                  <a:pt x="2718814" y="1501014"/>
                </a:lnTo>
                <a:lnTo>
                  <a:pt x="2718814" y="536093"/>
                </a:lnTo>
                <a:lnTo>
                  <a:pt x="931605" y="536093"/>
                </a:lnTo>
                <a:lnTo>
                  <a:pt x="931605" y="535070"/>
                </a:lnTo>
                <a:lnTo>
                  <a:pt x="1489071" y="0"/>
                </a:lnTo>
                <a:lnTo>
                  <a:pt x="3243560" y="0"/>
                </a:lnTo>
                <a:lnTo>
                  <a:pt x="3243560" y="11638"/>
                </a:lnTo>
                <a:lnTo>
                  <a:pt x="3254907" y="11638"/>
                </a:lnTo>
                <a:lnTo>
                  <a:pt x="3254907" y="969491"/>
                </a:lnTo>
                <a:lnTo>
                  <a:pt x="4712161" y="969491"/>
                </a:lnTo>
                <a:lnTo>
                  <a:pt x="4712161" y="762061"/>
                </a:lnTo>
                <a:close/>
                <a:moveTo>
                  <a:pt x="5420988" y="1433714"/>
                </a:moveTo>
                <a:cubicBezTo>
                  <a:pt x="5477229" y="1489956"/>
                  <a:pt x="5477229" y="1581142"/>
                  <a:pt x="5420988" y="1637384"/>
                </a:cubicBezTo>
                <a:lnTo>
                  <a:pt x="2907428" y="4150943"/>
                </a:lnTo>
                <a:lnTo>
                  <a:pt x="2703759" y="4354613"/>
                </a:lnTo>
                <a:lnTo>
                  <a:pt x="2500089" y="4150943"/>
                </a:lnTo>
                <a:lnTo>
                  <a:pt x="0" y="1650854"/>
                </a:lnTo>
                <a:cubicBezTo>
                  <a:pt x="-56242" y="1594612"/>
                  <a:pt x="-56242" y="1503426"/>
                  <a:pt x="0" y="1447185"/>
                </a:cubicBezTo>
                <a:cubicBezTo>
                  <a:pt x="56242" y="1390943"/>
                  <a:pt x="147427" y="1390943"/>
                  <a:pt x="203669" y="1447185"/>
                </a:cubicBezTo>
                <a:lnTo>
                  <a:pt x="2703759" y="3947274"/>
                </a:lnTo>
                <a:lnTo>
                  <a:pt x="5217318" y="1433714"/>
                </a:lnTo>
                <a:cubicBezTo>
                  <a:pt x="5273560" y="1377472"/>
                  <a:pt x="5364746" y="1377472"/>
                  <a:pt x="5420988" y="14337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39" name="Freeform 53">
            <a:extLst>
              <a:ext uri="{FF2B5EF4-FFF2-40B4-BE49-F238E27FC236}">
                <a16:creationId xmlns="" xmlns:a16="http://schemas.microsoft.com/office/drawing/2014/main" id="{893A7D5D-3747-4FFC-AD39-5F827D9017C4}"/>
              </a:ext>
            </a:extLst>
          </p:cNvPr>
          <p:cNvSpPr/>
          <p:nvPr/>
        </p:nvSpPr>
        <p:spPr>
          <a:xfrm flipH="1">
            <a:off x="607262" y="3299462"/>
            <a:ext cx="293173" cy="251966"/>
          </a:xfrm>
          <a:custGeom>
            <a:avLst/>
            <a:gdLst/>
            <a:ahLst/>
            <a:cxnLst/>
            <a:rect l="l" t="t" r="r" b="b"/>
            <a:pathLst>
              <a:path w="3747318" h="3220630">
                <a:moveTo>
                  <a:pt x="1455638" y="819213"/>
                </a:moveTo>
                <a:cubicBezTo>
                  <a:pt x="1581890" y="819213"/>
                  <a:pt x="1684238" y="921561"/>
                  <a:pt x="1684238" y="1047813"/>
                </a:cubicBezTo>
                <a:cubicBezTo>
                  <a:pt x="1684238" y="1174065"/>
                  <a:pt x="1581890" y="1276413"/>
                  <a:pt x="1455638" y="1276413"/>
                </a:cubicBezTo>
                <a:cubicBezTo>
                  <a:pt x="1329386" y="1276413"/>
                  <a:pt x="1227038" y="1174065"/>
                  <a:pt x="1227038" y="1047813"/>
                </a:cubicBezTo>
                <a:cubicBezTo>
                  <a:pt x="1227038" y="921561"/>
                  <a:pt x="1329386" y="819213"/>
                  <a:pt x="1455638" y="819213"/>
                </a:cubicBezTo>
                <a:close/>
                <a:moveTo>
                  <a:pt x="2235150" y="819213"/>
                </a:moveTo>
                <a:cubicBezTo>
                  <a:pt x="2361402" y="819213"/>
                  <a:pt x="2463750" y="921561"/>
                  <a:pt x="2463750" y="1047813"/>
                </a:cubicBezTo>
                <a:cubicBezTo>
                  <a:pt x="2463750" y="1174065"/>
                  <a:pt x="2361402" y="1276413"/>
                  <a:pt x="2235150" y="1276413"/>
                </a:cubicBezTo>
                <a:cubicBezTo>
                  <a:pt x="2108898" y="1276413"/>
                  <a:pt x="2006550" y="1174065"/>
                  <a:pt x="2006550" y="1047813"/>
                </a:cubicBezTo>
                <a:cubicBezTo>
                  <a:pt x="2006550" y="921561"/>
                  <a:pt x="2108898" y="819213"/>
                  <a:pt x="2235150" y="819213"/>
                </a:cubicBezTo>
                <a:close/>
                <a:moveTo>
                  <a:pt x="3014662" y="819213"/>
                </a:moveTo>
                <a:cubicBezTo>
                  <a:pt x="3140914" y="819213"/>
                  <a:pt x="3243262" y="921561"/>
                  <a:pt x="3243262" y="1047813"/>
                </a:cubicBezTo>
                <a:cubicBezTo>
                  <a:pt x="3243262" y="1174065"/>
                  <a:pt x="3140914" y="1276413"/>
                  <a:pt x="3014662" y="1276413"/>
                </a:cubicBezTo>
                <a:cubicBezTo>
                  <a:pt x="2888410" y="1276413"/>
                  <a:pt x="2786062" y="1174065"/>
                  <a:pt x="2786062" y="1047813"/>
                </a:cubicBezTo>
                <a:cubicBezTo>
                  <a:pt x="2786062" y="921561"/>
                  <a:pt x="2888410" y="819213"/>
                  <a:pt x="3014662" y="819213"/>
                </a:cubicBezTo>
                <a:close/>
                <a:moveTo>
                  <a:pt x="553290" y="667803"/>
                </a:moveTo>
                <a:lnTo>
                  <a:pt x="552034" y="667803"/>
                </a:lnTo>
                <a:lnTo>
                  <a:pt x="454090" y="667803"/>
                </a:lnTo>
                <a:lnTo>
                  <a:pt x="383671" y="667803"/>
                </a:lnTo>
                <a:cubicBezTo>
                  <a:pt x="171775" y="667803"/>
                  <a:pt x="0" y="839578"/>
                  <a:pt x="0" y="1051474"/>
                </a:cubicBezTo>
                <a:lnTo>
                  <a:pt x="0" y="2372364"/>
                </a:lnTo>
                <a:cubicBezTo>
                  <a:pt x="0" y="2584260"/>
                  <a:pt x="171775" y="2756035"/>
                  <a:pt x="383671" y="2756035"/>
                </a:cubicBezTo>
                <a:lnTo>
                  <a:pt x="649047" y="2756035"/>
                </a:lnTo>
                <a:cubicBezTo>
                  <a:pt x="546380" y="2958845"/>
                  <a:pt x="474406" y="3028353"/>
                  <a:pt x="174793" y="3220630"/>
                </a:cubicBezTo>
                <a:cubicBezTo>
                  <a:pt x="650199" y="3174991"/>
                  <a:pt x="1051667" y="3043772"/>
                  <a:pt x="1403830" y="2756035"/>
                </a:cubicBezTo>
                <a:lnTo>
                  <a:pt x="2640665" y="2756035"/>
                </a:lnTo>
                <a:cubicBezTo>
                  <a:pt x="2782226" y="2756035"/>
                  <a:pt x="2905880" y="2679370"/>
                  <a:pt x="2970971" y="2564477"/>
                </a:cubicBezTo>
                <a:cubicBezTo>
                  <a:pt x="2742421" y="2482699"/>
                  <a:pt x="2531569" y="2366318"/>
                  <a:pt x="2334721" y="2205482"/>
                </a:cubicBezTo>
                <a:lnTo>
                  <a:pt x="974103" y="2205482"/>
                </a:lnTo>
                <a:cubicBezTo>
                  <a:pt x="768630" y="2205482"/>
                  <a:pt x="597451" y="2058657"/>
                  <a:pt x="560170" y="1864121"/>
                </a:cubicBezTo>
                <a:lnTo>
                  <a:pt x="553290" y="1852846"/>
                </a:lnTo>
                <a:close/>
                <a:moveTo>
                  <a:pt x="3363647" y="0"/>
                </a:moveTo>
                <a:lnTo>
                  <a:pt x="1106653" y="0"/>
                </a:lnTo>
                <a:cubicBezTo>
                  <a:pt x="894757" y="0"/>
                  <a:pt x="722982" y="171775"/>
                  <a:pt x="722982" y="383671"/>
                </a:cubicBezTo>
                <a:lnTo>
                  <a:pt x="722982" y="1704561"/>
                </a:lnTo>
                <a:cubicBezTo>
                  <a:pt x="722982" y="1916457"/>
                  <a:pt x="894757" y="2088232"/>
                  <a:pt x="1106653" y="2088232"/>
                </a:cubicBezTo>
                <a:lnTo>
                  <a:pt x="2343488" y="2088232"/>
                </a:lnTo>
                <a:cubicBezTo>
                  <a:pt x="2695651" y="2375969"/>
                  <a:pt x="3097119" y="2507188"/>
                  <a:pt x="3572525" y="2552827"/>
                </a:cubicBezTo>
                <a:cubicBezTo>
                  <a:pt x="3272912" y="2360550"/>
                  <a:pt x="3200938" y="2291042"/>
                  <a:pt x="3098271" y="2088232"/>
                </a:cubicBezTo>
                <a:lnTo>
                  <a:pt x="3363647" y="2088232"/>
                </a:lnTo>
                <a:cubicBezTo>
                  <a:pt x="3575543" y="2088232"/>
                  <a:pt x="3747318" y="1916457"/>
                  <a:pt x="3747318" y="1704561"/>
                </a:cubicBezTo>
                <a:lnTo>
                  <a:pt x="3747318" y="383671"/>
                </a:lnTo>
                <a:cubicBezTo>
                  <a:pt x="3747318" y="171775"/>
                  <a:pt x="3575543" y="0"/>
                  <a:pt x="336364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sp>
        <p:nvSpPr>
          <p:cNvPr id="40" name="Round Same Side Corner Rectangle 12">
            <a:extLst>
              <a:ext uri="{FF2B5EF4-FFF2-40B4-BE49-F238E27FC236}">
                <a16:creationId xmlns="" xmlns:a16="http://schemas.microsoft.com/office/drawing/2014/main" id="{805781C7-583A-402B-9472-4D13AFCB003A}"/>
              </a:ext>
            </a:extLst>
          </p:cNvPr>
          <p:cNvSpPr/>
          <p:nvPr/>
        </p:nvSpPr>
        <p:spPr>
          <a:xfrm>
            <a:off x="666993" y="4868877"/>
            <a:ext cx="290424" cy="292682"/>
          </a:xfrm>
          <a:custGeom>
            <a:avLst/>
            <a:gdLst/>
            <a:ahLst/>
            <a:cxnLst/>
            <a:rect l="l" t="t" r="r" b="b"/>
            <a:pathLst>
              <a:path w="3891831" h="3922089">
                <a:moveTo>
                  <a:pt x="1662674" y="3168351"/>
                </a:moveTo>
                <a:lnTo>
                  <a:pt x="1502829" y="3373344"/>
                </a:lnTo>
                <a:lnTo>
                  <a:pt x="2417229" y="3373344"/>
                </a:lnTo>
                <a:lnTo>
                  <a:pt x="2257384" y="3168351"/>
                </a:lnTo>
                <a:close/>
                <a:moveTo>
                  <a:pt x="2523259" y="1171504"/>
                </a:moveTo>
                <a:cubicBezTo>
                  <a:pt x="2532472" y="1171504"/>
                  <a:pt x="2541686" y="1175018"/>
                  <a:pt x="2548715" y="1182047"/>
                </a:cubicBezTo>
                <a:cubicBezTo>
                  <a:pt x="2562774" y="1196106"/>
                  <a:pt x="2562774" y="1218900"/>
                  <a:pt x="2548715" y="1232959"/>
                </a:cubicBezTo>
                <a:lnTo>
                  <a:pt x="2192302" y="1589372"/>
                </a:lnTo>
                <a:cubicBezTo>
                  <a:pt x="2215318" y="1634545"/>
                  <a:pt x="2208007" y="1691005"/>
                  <a:pt x="2170778" y="1729629"/>
                </a:cubicBezTo>
                <a:lnTo>
                  <a:pt x="1842194" y="2070527"/>
                </a:lnTo>
                <a:lnTo>
                  <a:pt x="1840602" y="2068993"/>
                </a:lnTo>
                <a:lnTo>
                  <a:pt x="1839683" y="2070526"/>
                </a:lnTo>
                <a:lnTo>
                  <a:pt x="1772706" y="2003549"/>
                </a:lnTo>
                <a:lnTo>
                  <a:pt x="1671997" y="1906478"/>
                </a:lnTo>
                <a:lnTo>
                  <a:pt x="1671997" y="2304256"/>
                </a:lnTo>
                <a:lnTo>
                  <a:pt x="519869" y="2304256"/>
                </a:lnTo>
                <a:lnTo>
                  <a:pt x="519869" y="1555463"/>
                </a:lnTo>
                <a:cubicBezTo>
                  <a:pt x="519869" y="1430811"/>
                  <a:pt x="620920" y="1329760"/>
                  <a:pt x="745572" y="1329760"/>
                </a:cubicBezTo>
                <a:lnTo>
                  <a:pt x="887110" y="1329760"/>
                </a:lnTo>
                <a:lnTo>
                  <a:pt x="1095933" y="1689800"/>
                </a:lnTo>
                <a:lnTo>
                  <a:pt x="1304756" y="1329760"/>
                </a:lnTo>
                <a:lnTo>
                  <a:pt x="1446294" y="1329760"/>
                </a:lnTo>
                <a:cubicBezTo>
                  <a:pt x="1483655" y="1329760"/>
                  <a:pt x="1518895" y="1338838"/>
                  <a:pt x="1549463" y="1355810"/>
                </a:cubicBezTo>
                <a:lnTo>
                  <a:pt x="1551429" y="1352534"/>
                </a:lnTo>
                <a:lnTo>
                  <a:pt x="1560928" y="1362033"/>
                </a:lnTo>
                <a:cubicBezTo>
                  <a:pt x="1593912" y="1380586"/>
                  <a:pt x="1621171" y="1407846"/>
                  <a:pt x="1639724" y="1440829"/>
                </a:cubicBezTo>
                <a:lnTo>
                  <a:pt x="1875719" y="1676823"/>
                </a:lnTo>
                <a:lnTo>
                  <a:pt x="1991438" y="1556767"/>
                </a:lnTo>
                <a:cubicBezTo>
                  <a:pt x="2032038" y="1514646"/>
                  <a:pt x="2095142" y="1507302"/>
                  <a:pt x="2142374" y="1537477"/>
                </a:cubicBezTo>
                <a:lnTo>
                  <a:pt x="2497803" y="1182047"/>
                </a:lnTo>
                <a:cubicBezTo>
                  <a:pt x="2504833" y="1175018"/>
                  <a:pt x="2514046" y="1171504"/>
                  <a:pt x="2523259" y="1171504"/>
                </a:cubicBezTo>
                <a:close/>
                <a:moveTo>
                  <a:pt x="3270424" y="602451"/>
                </a:moveTo>
                <a:cubicBezTo>
                  <a:pt x="3365959" y="700507"/>
                  <a:pt x="3424268" y="834597"/>
                  <a:pt x="3424268" y="982306"/>
                </a:cubicBezTo>
                <a:lnTo>
                  <a:pt x="2890568" y="982307"/>
                </a:lnTo>
                <a:close/>
                <a:moveTo>
                  <a:pt x="1095932" y="477151"/>
                </a:moveTo>
                <a:cubicBezTo>
                  <a:pt x="1287178" y="477151"/>
                  <a:pt x="1442214" y="632187"/>
                  <a:pt x="1442214" y="823433"/>
                </a:cubicBezTo>
                <a:cubicBezTo>
                  <a:pt x="1442214" y="1014679"/>
                  <a:pt x="1287178" y="1169715"/>
                  <a:pt x="1095932" y="1169715"/>
                </a:cubicBezTo>
                <a:cubicBezTo>
                  <a:pt x="904686" y="1169715"/>
                  <a:pt x="749650" y="1014679"/>
                  <a:pt x="749650" y="823433"/>
                </a:cubicBezTo>
                <a:cubicBezTo>
                  <a:pt x="749650" y="632187"/>
                  <a:pt x="904686" y="477151"/>
                  <a:pt x="1095932" y="477151"/>
                </a:cubicBezTo>
                <a:close/>
                <a:moveTo>
                  <a:pt x="2797293" y="477150"/>
                </a:moveTo>
                <a:cubicBezTo>
                  <a:pt x="2797293" y="660228"/>
                  <a:pt x="2797294" y="843306"/>
                  <a:pt x="2797294" y="1026384"/>
                </a:cubicBezTo>
                <a:lnTo>
                  <a:pt x="3346527" y="1026384"/>
                </a:lnTo>
                <a:cubicBezTo>
                  <a:pt x="3346527" y="1329718"/>
                  <a:pt x="3100627" y="1575618"/>
                  <a:pt x="2797293" y="1575618"/>
                </a:cubicBezTo>
                <a:cubicBezTo>
                  <a:pt x="2647814" y="1575618"/>
                  <a:pt x="2512282" y="1515904"/>
                  <a:pt x="2413635" y="1418636"/>
                </a:cubicBezTo>
                <a:lnTo>
                  <a:pt x="2585415" y="1246856"/>
                </a:lnTo>
                <a:cubicBezTo>
                  <a:pt x="2612360" y="1219912"/>
                  <a:pt x="2612360" y="1176226"/>
                  <a:pt x="2585415" y="1149281"/>
                </a:cubicBezTo>
                <a:cubicBezTo>
                  <a:pt x="2558471" y="1122337"/>
                  <a:pt x="2514785" y="1122337"/>
                  <a:pt x="2487840" y="1149281"/>
                </a:cubicBezTo>
                <a:lnTo>
                  <a:pt x="2328419" y="1308703"/>
                </a:lnTo>
                <a:cubicBezTo>
                  <a:pt x="2276781" y="1227012"/>
                  <a:pt x="2248059" y="1130052"/>
                  <a:pt x="2248059" y="1026384"/>
                </a:cubicBezTo>
                <a:cubicBezTo>
                  <a:pt x="2248059" y="723050"/>
                  <a:pt x="2493959" y="477150"/>
                  <a:pt x="2797293" y="477150"/>
                </a:cubicBezTo>
                <a:close/>
                <a:moveTo>
                  <a:pt x="2842770" y="361048"/>
                </a:moveTo>
                <a:cubicBezTo>
                  <a:pt x="2979660" y="362831"/>
                  <a:pt x="3115706" y="416416"/>
                  <a:pt x="3220152" y="520862"/>
                </a:cubicBezTo>
                <a:lnTo>
                  <a:pt x="2842770" y="898246"/>
                </a:lnTo>
                <a:close/>
                <a:moveTo>
                  <a:pt x="745283" y="252264"/>
                </a:moveTo>
                <a:cubicBezTo>
                  <a:pt x="540043" y="252264"/>
                  <a:pt x="373664" y="418643"/>
                  <a:pt x="373664" y="623883"/>
                </a:cubicBezTo>
                <a:lnTo>
                  <a:pt x="373664" y="2481932"/>
                </a:lnTo>
                <a:lnTo>
                  <a:pt x="3505664" y="2481932"/>
                </a:lnTo>
                <a:lnTo>
                  <a:pt x="3505664" y="623883"/>
                </a:lnTo>
                <a:cubicBezTo>
                  <a:pt x="3505664" y="418643"/>
                  <a:pt x="3339285" y="252264"/>
                  <a:pt x="3134045" y="252264"/>
                </a:cubicBezTo>
                <a:close/>
                <a:moveTo>
                  <a:pt x="561239" y="0"/>
                </a:moveTo>
                <a:lnTo>
                  <a:pt x="3333911" y="0"/>
                </a:lnTo>
                <a:cubicBezTo>
                  <a:pt x="3562371" y="0"/>
                  <a:pt x="3747575" y="185204"/>
                  <a:pt x="3747575" y="413664"/>
                </a:cubicBezTo>
                <a:lnTo>
                  <a:pt x="3747575" y="2481932"/>
                </a:lnTo>
                <a:lnTo>
                  <a:pt x="3751166" y="2481932"/>
                </a:lnTo>
                <a:lnTo>
                  <a:pt x="3891831" y="3528390"/>
                </a:lnTo>
                <a:lnTo>
                  <a:pt x="3891831" y="3528390"/>
                </a:lnTo>
                <a:lnTo>
                  <a:pt x="3891831" y="3528392"/>
                </a:lnTo>
                <a:lnTo>
                  <a:pt x="3891831" y="3725239"/>
                </a:lnTo>
                <a:cubicBezTo>
                  <a:pt x="3891831" y="3833956"/>
                  <a:pt x="3803698" y="3922089"/>
                  <a:pt x="3694981" y="3922089"/>
                </a:cubicBezTo>
                <a:lnTo>
                  <a:pt x="196850" y="3922089"/>
                </a:lnTo>
                <a:cubicBezTo>
                  <a:pt x="88133" y="3922089"/>
                  <a:pt x="0" y="3833956"/>
                  <a:pt x="0" y="3725239"/>
                </a:cubicBezTo>
                <a:cubicBezTo>
                  <a:pt x="0" y="3659623"/>
                  <a:pt x="1" y="3594006"/>
                  <a:pt x="1" y="3528390"/>
                </a:cubicBezTo>
                <a:lnTo>
                  <a:pt x="3399" y="3528390"/>
                </a:lnTo>
                <a:lnTo>
                  <a:pt x="144064" y="2481932"/>
                </a:lnTo>
                <a:lnTo>
                  <a:pt x="147575" y="2481932"/>
                </a:lnTo>
                <a:lnTo>
                  <a:pt x="147575" y="413664"/>
                </a:lnTo>
                <a:cubicBezTo>
                  <a:pt x="147575" y="185204"/>
                  <a:pt x="332779" y="0"/>
                  <a:pt x="5612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000">
              <a:solidFill>
                <a:prstClr val="white"/>
              </a:solidFill>
            </a:endParaRPr>
          </a:p>
        </p:txBody>
      </p:sp>
      <p:grpSp>
        <p:nvGrpSpPr>
          <p:cNvPr id="58" name="Group 21"/>
          <p:cNvGrpSpPr>
            <a:grpSpLocks/>
          </p:cNvGrpSpPr>
          <p:nvPr/>
        </p:nvGrpSpPr>
        <p:grpSpPr bwMode="auto">
          <a:xfrm>
            <a:off x="0" y="1073348"/>
            <a:ext cx="12041746" cy="45719"/>
            <a:chOff x="240" y="543"/>
            <a:chExt cx="5298" cy="33"/>
          </a:xfrm>
        </p:grpSpPr>
        <p:sp>
          <p:nvSpPr>
            <p:cNvPr id="59" name="Line 7"/>
            <p:cNvSpPr>
              <a:spLocks noChangeShapeType="1"/>
            </p:cNvSpPr>
            <p:nvPr/>
          </p:nvSpPr>
          <p:spPr bwMode="auto">
            <a:xfrm>
              <a:off x="240" y="576"/>
              <a:ext cx="2688" cy="0"/>
            </a:xfrm>
            <a:prstGeom prst="line">
              <a:avLst/>
            </a:prstGeom>
            <a:noFill/>
            <a:ln w="1270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0" name="Line 8"/>
            <p:cNvSpPr>
              <a:spLocks noChangeShapeType="1"/>
            </p:cNvSpPr>
            <p:nvPr/>
          </p:nvSpPr>
          <p:spPr bwMode="auto">
            <a:xfrm>
              <a:off x="240" y="543"/>
              <a:ext cx="5298" cy="0"/>
            </a:xfrm>
            <a:prstGeom prst="line">
              <a:avLst/>
            </a:prstGeom>
            <a:noFill/>
            <a:ln w="12700">
              <a:solidFill>
                <a:srgbClr val="FF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 name="Rectangle 1"/>
          <p:cNvSpPr/>
          <p:nvPr/>
        </p:nvSpPr>
        <p:spPr>
          <a:xfrm>
            <a:off x="1278865" y="1588890"/>
            <a:ext cx="7080416" cy="707886"/>
          </a:xfrm>
          <a:prstGeom prst="rect">
            <a:avLst/>
          </a:prstGeom>
        </p:spPr>
        <p:txBody>
          <a:bodyPr wrap="square">
            <a:spAutoFit/>
          </a:bodyPr>
          <a:lstStyle/>
          <a:p>
            <a:pPr algn="just" defTabSz="1244600">
              <a:spcBef>
                <a:spcPct val="0"/>
              </a:spcBef>
              <a:spcAft>
                <a:spcPct val="35000"/>
              </a:spcAft>
            </a:pPr>
            <a:r>
              <a:rPr lang="en-US" sz="2000" dirty="0">
                <a:solidFill>
                  <a:srgbClr val="0033CC"/>
                </a:solidFill>
                <a:cs typeface="Times New Roman"/>
              </a:rPr>
              <a:t>a. </a:t>
            </a:r>
            <a:r>
              <a:rPr lang="en-US" sz="2000" dirty="0" err="1">
                <a:solidFill>
                  <a:srgbClr val="0033CC"/>
                </a:solidFill>
                <a:cs typeface="Times New Roman"/>
              </a:rPr>
              <a:t>Là</a:t>
            </a:r>
            <a:r>
              <a:rPr lang="en-US" sz="2000" dirty="0">
                <a:solidFill>
                  <a:srgbClr val="0033CC"/>
                </a:solidFill>
                <a:cs typeface="Times New Roman"/>
              </a:rPr>
              <a:t> TGQ </a:t>
            </a:r>
            <a:r>
              <a:rPr lang="en-US" sz="2000" dirty="0" err="1">
                <a:solidFill>
                  <a:srgbClr val="0033CC"/>
                </a:solidFill>
                <a:cs typeface="Times New Roman"/>
              </a:rPr>
              <a:t>và</a:t>
            </a:r>
            <a:r>
              <a:rPr lang="en-US" sz="2000" dirty="0">
                <a:solidFill>
                  <a:srgbClr val="0033CC"/>
                </a:solidFill>
                <a:cs typeface="Times New Roman"/>
              </a:rPr>
              <a:t> </a:t>
            </a:r>
            <a:r>
              <a:rPr lang="en-US" sz="2000" dirty="0" err="1">
                <a:solidFill>
                  <a:srgbClr val="0033CC"/>
                </a:solidFill>
                <a:cs typeface="Times New Roman"/>
              </a:rPr>
              <a:t>phương</a:t>
            </a:r>
            <a:r>
              <a:rPr lang="en-US" sz="2000" dirty="0">
                <a:solidFill>
                  <a:srgbClr val="0033CC"/>
                </a:solidFill>
                <a:cs typeface="Times New Roman"/>
              </a:rPr>
              <a:t> </a:t>
            </a:r>
            <a:r>
              <a:rPr lang="en-US" sz="2000" dirty="0" err="1">
                <a:solidFill>
                  <a:srgbClr val="0033CC"/>
                </a:solidFill>
                <a:cs typeface="Times New Roman"/>
              </a:rPr>
              <a:t>pháp</a:t>
            </a:r>
            <a:r>
              <a:rPr lang="en-US" sz="2000" dirty="0">
                <a:solidFill>
                  <a:srgbClr val="0033CC"/>
                </a:solidFill>
                <a:cs typeface="Times New Roman"/>
              </a:rPr>
              <a:t> </a:t>
            </a:r>
            <a:r>
              <a:rPr lang="en-US" sz="2000" dirty="0" err="1">
                <a:solidFill>
                  <a:srgbClr val="0033CC"/>
                </a:solidFill>
                <a:cs typeface="Times New Roman"/>
              </a:rPr>
              <a:t>luận</a:t>
            </a:r>
            <a:r>
              <a:rPr lang="en-US" sz="2000" dirty="0">
                <a:solidFill>
                  <a:srgbClr val="0033CC"/>
                </a:solidFill>
                <a:cs typeface="Times New Roman"/>
              </a:rPr>
              <a:t> khoa </a:t>
            </a:r>
            <a:r>
              <a:rPr lang="en-US" sz="2000" dirty="0" err="1">
                <a:solidFill>
                  <a:srgbClr val="0033CC"/>
                </a:solidFill>
                <a:cs typeface="Times New Roman"/>
              </a:rPr>
              <a:t>học</a:t>
            </a:r>
            <a:r>
              <a:rPr lang="en-US" sz="2000" dirty="0">
                <a:solidFill>
                  <a:srgbClr val="0033CC"/>
                </a:solidFill>
                <a:cs typeface="Times New Roman"/>
              </a:rPr>
              <a:t> </a:t>
            </a:r>
            <a:r>
              <a:rPr lang="en-US" sz="2000" dirty="0" err="1">
                <a:solidFill>
                  <a:srgbClr val="0033CC"/>
                </a:solidFill>
                <a:cs typeface="Times New Roman"/>
              </a:rPr>
              <a:t>và</a:t>
            </a:r>
            <a:r>
              <a:rPr lang="en-US" sz="2000" dirty="0">
                <a:solidFill>
                  <a:srgbClr val="0033CC"/>
                </a:solidFill>
                <a:cs typeface="Times New Roman"/>
              </a:rPr>
              <a:t> </a:t>
            </a:r>
            <a:r>
              <a:rPr lang="en-US" sz="2000" dirty="0" err="1">
                <a:solidFill>
                  <a:srgbClr val="0033CC"/>
                </a:solidFill>
                <a:cs typeface="Times New Roman"/>
              </a:rPr>
              <a:t>cách</a:t>
            </a:r>
            <a:r>
              <a:rPr lang="en-US" sz="2000" dirty="0">
                <a:solidFill>
                  <a:srgbClr val="0033CC"/>
                </a:solidFill>
                <a:cs typeface="Times New Roman"/>
              </a:rPr>
              <a:t> </a:t>
            </a:r>
            <a:r>
              <a:rPr lang="en-US" sz="2000" dirty="0" err="1">
                <a:solidFill>
                  <a:srgbClr val="0033CC"/>
                </a:solidFill>
                <a:cs typeface="Times New Roman"/>
              </a:rPr>
              <a:t>mạng</a:t>
            </a:r>
            <a:r>
              <a:rPr lang="en-US" sz="2000" dirty="0">
                <a:solidFill>
                  <a:srgbClr val="0033CC"/>
                </a:solidFill>
                <a:cs typeface="Times New Roman"/>
              </a:rPr>
              <a:t> </a:t>
            </a:r>
            <a:r>
              <a:rPr lang="en-US" sz="2000" dirty="0" err="1">
                <a:solidFill>
                  <a:srgbClr val="0033CC"/>
                </a:solidFill>
                <a:cs typeface="Times New Roman"/>
              </a:rPr>
              <a:t>cho</a:t>
            </a:r>
            <a:r>
              <a:rPr lang="en-US" sz="2000" dirty="0">
                <a:solidFill>
                  <a:srgbClr val="0033CC"/>
                </a:solidFill>
                <a:cs typeface="Times New Roman"/>
              </a:rPr>
              <a:t> con </a:t>
            </a:r>
            <a:r>
              <a:rPr lang="en-US" sz="2000" dirty="0" err="1">
                <a:solidFill>
                  <a:srgbClr val="0033CC"/>
                </a:solidFill>
                <a:cs typeface="Times New Roman"/>
              </a:rPr>
              <a:t>người</a:t>
            </a:r>
            <a:r>
              <a:rPr lang="en-US" sz="2000" dirty="0">
                <a:solidFill>
                  <a:srgbClr val="0033CC"/>
                </a:solidFill>
                <a:cs typeface="Times New Roman"/>
              </a:rPr>
              <a:t> </a:t>
            </a:r>
            <a:r>
              <a:rPr lang="en-US" sz="2000" b="1" dirty="0" err="1">
                <a:solidFill>
                  <a:srgbClr val="FF0000"/>
                </a:solidFill>
                <a:cs typeface="Times New Roman"/>
              </a:rPr>
              <a:t>trong</a:t>
            </a:r>
            <a:r>
              <a:rPr lang="en-US" sz="2000" b="1" dirty="0">
                <a:solidFill>
                  <a:srgbClr val="FF0000"/>
                </a:solidFill>
                <a:cs typeface="Times New Roman"/>
              </a:rPr>
              <a:t> </a:t>
            </a:r>
            <a:r>
              <a:rPr lang="en-US" sz="2000" b="1" dirty="0" err="1">
                <a:solidFill>
                  <a:srgbClr val="FF0000"/>
                </a:solidFill>
                <a:cs typeface="Times New Roman"/>
              </a:rPr>
              <a:t>nhận</a:t>
            </a:r>
            <a:r>
              <a:rPr lang="en-US" sz="2000" b="1" dirty="0">
                <a:solidFill>
                  <a:srgbClr val="FF0000"/>
                </a:solidFill>
                <a:cs typeface="Times New Roman"/>
              </a:rPr>
              <a:t> </a:t>
            </a:r>
            <a:r>
              <a:rPr lang="en-US" sz="2000" b="1" dirty="0" err="1">
                <a:solidFill>
                  <a:srgbClr val="FF0000"/>
                </a:solidFill>
                <a:cs typeface="Times New Roman"/>
              </a:rPr>
              <a:t>thức</a:t>
            </a:r>
            <a:r>
              <a:rPr lang="en-US" sz="2000" b="1" dirty="0">
                <a:solidFill>
                  <a:srgbClr val="FF0000"/>
                </a:solidFill>
                <a:cs typeface="Times New Roman"/>
              </a:rPr>
              <a:t> </a:t>
            </a:r>
            <a:r>
              <a:rPr lang="en-US" sz="2000" b="1" dirty="0" err="1">
                <a:solidFill>
                  <a:srgbClr val="FF0000"/>
                </a:solidFill>
                <a:cs typeface="Times New Roman"/>
              </a:rPr>
              <a:t>và</a:t>
            </a:r>
            <a:r>
              <a:rPr lang="en-US" sz="2000" b="1" dirty="0">
                <a:solidFill>
                  <a:srgbClr val="FF0000"/>
                </a:solidFill>
                <a:cs typeface="Times New Roman"/>
              </a:rPr>
              <a:t> </a:t>
            </a:r>
            <a:r>
              <a:rPr lang="en-US" sz="2000" b="1" dirty="0" err="1">
                <a:solidFill>
                  <a:srgbClr val="FF0000"/>
                </a:solidFill>
                <a:cs typeface="Times New Roman"/>
              </a:rPr>
              <a:t>thực</a:t>
            </a:r>
            <a:r>
              <a:rPr lang="en-US" sz="2000" b="1" dirty="0">
                <a:solidFill>
                  <a:srgbClr val="FF0000"/>
                </a:solidFill>
                <a:cs typeface="Times New Roman"/>
              </a:rPr>
              <a:t> </a:t>
            </a:r>
            <a:r>
              <a:rPr lang="en-US" sz="2000" b="1" dirty="0" err="1">
                <a:solidFill>
                  <a:srgbClr val="FF0000"/>
                </a:solidFill>
                <a:cs typeface="Times New Roman"/>
              </a:rPr>
              <a:t>tiễn</a:t>
            </a:r>
            <a:r>
              <a:rPr lang="en-US" sz="2000" dirty="0">
                <a:solidFill>
                  <a:srgbClr val="0033CC"/>
                </a:solidFill>
                <a:cs typeface="Times New Roman"/>
              </a:rPr>
              <a:t>.</a:t>
            </a:r>
          </a:p>
        </p:txBody>
      </p:sp>
      <p:sp>
        <p:nvSpPr>
          <p:cNvPr id="4" name="Rectangle 3"/>
          <p:cNvSpPr/>
          <p:nvPr/>
        </p:nvSpPr>
        <p:spPr>
          <a:xfrm>
            <a:off x="1365945" y="2951264"/>
            <a:ext cx="6096000" cy="1200329"/>
          </a:xfrm>
          <a:prstGeom prst="rect">
            <a:avLst/>
          </a:prstGeom>
        </p:spPr>
        <p:txBody>
          <a:bodyPr>
            <a:spAutoFit/>
          </a:bodyPr>
          <a:lstStyle/>
          <a:p>
            <a:pPr algn="just" defTabSz="1244600">
              <a:lnSpc>
                <a:spcPct val="90000"/>
              </a:lnSpc>
              <a:spcAft>
                <a:spcPct val="35000"/>
              </a:spcAft>
            </a:pPr>
            <a:r>
              <a:rPr lang="en-US" sz="2000" dirty="0">
                <a:solidFill>
                  <a:srgbClr val="008000"/>
                </a:solidFill>
                <a:cs typeface="Times New Roman"/>
              </a:rPr>
              <a:t>b. </a:t>
            </a:r>
            <a:r>
              <a:rPr lang="en-US" sz="2000" dirty="0" err="1">
                <a:solidFill>
                  <a:srgbClr val="008000"/>
                </a:solidFill>
                <a:cs typeface="Times New Roman"/>
              </a:rPr>
              <a:t>Là</a:t>
            </a:r>
            <a:r>
              <a:rPr lang="en-US" sz="2000" dirty="0">
                <a:solidFill>
                  <a:srgbClr val="008000"/>
                </a:solidFill>
                <a:cs typeface="Times New Roman"/>
              </a:rPr>
              <a:t> TGQ </a:t>
            </a:r>
            <a:r>
              <a:rPr lang="en-US" sz="2000" dirty="0" err="1">
                <a:solidFill>
                  <a:srgbClr val="008000"/>
                </a:solidFill>
                <a:cs typeface="Times New Roman"/>
              </a:rPr>
              <a:t>và</a:t>
            </a:r>
            <a:r>
              <a:rPr lang="en-US" sz="2000" dirty="0">
                <a:solidFill>
                  <a:srgbClr val="008000"/>
                </a:solidFill>
                <a:cs typeface="Times New Roman"/>
              </a:rPr>
              <a:t> PPL khoa </a:t>
            </a:r>
            <a:r>
              <a:rPr lang="en-US" sz="2000" dirty="0" err="1">
                <a:solidFill>
                  <a:srgbClr val="008000"/>
                </a:solidFill>
                <a:cs typeface="Times New Roman"/>
              </a:rPr>
              <a:t>học</a:t>
            </a:r>
            <a:r>
              <a:rPr lang="en-US" sz="2000" dirty="0">
                <a:solidFill>
                  <a:srgbClr val="008000"/>
                </a:solidFill>
                <a:cs typeface="Times New Roman"/>
              </a:rPr>
              <a:t> </a:t>
            </a:r>
            <a:r>
              <a:rPr lang="en-US" sz="2000" dirty="0" err="1">
                <a:solidFill>
                  <a:srgbClr val="008000"/>
                </a:solidFill>
                <a:cs typeface="Times New Roman"/>
              </a:rPr>
              <a:t>và</a:t>
            </a:r>
            <a:r>
              <a:rPr lang="en-US" sz="2000" dirty="0">
                <a:solidFill>
                  <a:srgbClr val="008000"/>
                </a:solidFill>
                <a:cs typeface="Times New Roman"/>
              </a:rPr>
              <a:t> </a:t>
            </a:r>
            <a:r>
              <a:rPr lang="en-US" sz="2000" dirty="0" err="1">
                <a:solidFill>
                  <a:srgbClr val="008000"/>
                </a:solidFill>
                <a:cs typeface="Times New Roman"/>
              </a:rPr>
              <a:t>cách</a:t>
            </a:r>
            <a:r>
              <a:rPr lang="en-US" sz="2000" dirty="0">
                <a:solidFill>
                  <a:srgbClr val="008000"/>
                </a:solidFill>
                <a:cs typeface="Times New Roman"/>
              </a:rPr>
              <a:t> </a:t>
            </a:r>
            <a:r>
              <a:rPr lang="en-US" sz="2000" dirty="0" err="1">
                <a:solidFill>
                  <a:srgbClr val="008000"/>
                </a:solidFill>
                <a:cs typeface="Times New Roman"/>
              </a:rPr>
              <a:t>mạng</a:t>
            </a:r>
            <a:r>
              <a:rPr lang="en-US" sz="2000" dirty="0">
                <a:solidFill>
                  <a:srgbClr val="008000"/>
                </a:solidFill>
                <a:cs typeface="Times New Roman"/>
              </a:rPr>
              <a:t> </a:t>
            </a:r>
            <a:r>
              <a:rPr lang="en-US" sz="2000" dirty="0" err="1">
                <a:solidFill>
                  <a:srgbClr val="008000"/>
                </a:solidFill>
                <a:cs typeface="Times New Roman"/>
              </a:rPr>
              <a:t>để</a:t>
            </a:r>
            <a:r>
              <a:rPr lang="en-US" sz="2000" dirty="0">
                <a:solidFill>
                  <a:srgbClr val="008000"/>
                </a:solidFill>
                <a:cs typeface="Times New Roman"/>
              </a:rPr>
              <a:t> </a:t>
            </a:r>
            <a:r>
              <a:rPr lang="en-US" sz="2000" b="1" dirty="0" err="1">
                <a:solidFill>
                  <a:srgbClr val="FF0000"/>
                </a:solidFill>
                <a:cs typeface="Times New Roman"/>
              </a:rPr>
              <a:t>phân</a:t>
            </a:r>
            <a:r>
              <a:rPr lang="en-US" sz="2000" b="1" dirty="0">
                <a:solidFill>
                  <a:srgbClr val="FF0000"/>
                </a:solidFill>
                <a:cs typeface="Times New Roman"/>
              </a:rPr>
              <a:t> </a:t>
            </a:r>
            <a:r>
              <a:rPr lang="en-US" sz="2000" b="1" dirty="0" err="1">
                <a:solidFill>
                  <a:srgbClr val="FF0000"/>
                </a:solidFill>
                <a:cs typeface="Times New Roman"/>
              </a:rPr>
              <a:t>tích</a:t>
            </a:r>
            <a:r>
              <a:rPr lang="en-US" sz="2000" b="1" dirty="0">
                <a:solidFill>
                  <a:srgbClr val="FF0000"/>
                </a:solidFill>
                <a:cs typeface="Times New Roman"/>
              </a:rPr>
              <a:t> xu </a:t>
            </a:r>
            <a:r>
              <a:rPr lang="en-US" sz="2000" b="1" dirty="0" err="1">
                <a:solidFill>
                  <a:srgbClr val="FF0000"/>
                </a:solidFill>
                <a:cs typeface="Times New Roman"/>
              </a:rPr>
              <a:t>hướng</a:t>
            </a:r>
            <a:r>
              <a:rPr lang="en-US" sz="2000" b="1" dirty="0">
                <a:solidFill>
                  <a:srgbClr val="FF0000"/>
                </a:solidFill>
                <a:cs typeface="Times New Roman"/>
              </a:rPr>
              <a:t> </a:t>
            </a:r>
            <a:r>
              <a:rPr lang="en-US" sz="2000" b="1" dirty="0" err="1">
                <a:solidFill>
                  <a:srgbClr val="FF0000"/>
                </a:solidFill>
                <a:cs typeface="Times New Roman"/>
              </a:rPr>
              <a:t>phát</a:t>
            </a:r>
            <a:r>
              <a:rPr lang="en-US" sz="2000" b="1" dirty="0">
                <a:solidFill>
                  <a:srgbClr val="FF0000"/>
                </a:solidFill>
                <a:cs typeface="Times New Roman"/>
              </a:rPr>
              <a:t> </a:t>
            </a:r>
            <a:r>
              <a:rPr lang="en-US" sz="2000" b="1" dirty="0" err="1">
                <a:solidFill>
                  <a:srgbClr val="FF0000"/>
                </a:solidFill>
                <a:cs typeface="Times New Roman"/>
              </a:rPr>
              <a:t>triển</a:t>
            </a:r>
            <a:r>
              <a:rPr lang="en-US" sz="2000" b="1" dirty="0">
                <a:solidFill>
                  <a:srgbClr val="FF0000"/>
                </a:solidFill>
                <a:cs typeface="Times New Roman"/>
              </a:rPr>
              <a:t> </a:t>
            </a:r>
            <a:r>
              <a:rPr lang="en-US" sz="2000" b="1" dirty="0" err="1">
                <a:solidFill>
                  <a:srgbClr val="FF0000"/>
                </a:solidFill>
                <a:cs typeface="Times New Roman"/>
              </a:rPr>
              <a:t>của</a:t>
            </a:r>
            <a:r>
              <a:rPr lang="en-US" sz="2000" b="1" dirty="0">
                <a:solidFill>
                  <a:srgbClr val="FF0000"/>
                </a:solidFill>
                <a:cs typeface="Times New Roman"/>
              </a:rPr>
              <a:t> </a:t>
            </a:r>
            <a:r>
              <a:rPr lang="en-US" sz="2000" b="1" dirty="0" err="1">
                <a:solidFill>
                  <a:srgbClr val="FF0000"/>
                </a:solidFill>
                <a:cs typeface="Times New Roman"/>
              </a:rPr>
              <a:t>xã</a:t>
            </a:r>
            <a:r>
              <a:rPr lang="en-US" sz="2000" b="1" dirty="0">
                <a:solidFill>
                  <a:srgbClr val="FF0000"/>
                </a:solidFill>
                <a:cs typeface="Times New Roman"/>
              </a:rPr>
              <a:t> </a:t>
            </a:r>
            <a:r>
              <a:rPr lang="en-US" sz="2000" b="1" dirty="0" err="1">
                <a:solidFill>
                  <a:srgbClr val="FF0000"/>
                </a:solidFill>
                <a:cs typeface="Times New Roman"/>
              </a:rPr>
              <a:t>hội</a:t>
            </a:r>
            <a:r>
              <a:rPr lang="en-US" sz="2000" dirty="0">
                <a:solidFill>
                  <a:srgbClr val="008000"/>
                </a:solidFill>
                <a:cs typeface="Times New Roman"/>
              </a:rPr>
              <a:t> </a:t>
            </a:r>
            <a:r>
              <a:rPr lang="en-US" sz="2000" dirty="0" err="1">
                <a:solidFill>
                  <a:srgbClr val="008000"/>
                </a:solidFill>
                <a:cs typeface="Times New Roman"/>
              </a:rPr>
              <a:t>trong</a:t>
            </a:r>
            <a:r>
              <a:rPr lang="en-US" sz="2000" dirty="0">
                <a:solidFill>
                  <a:srgbClr val="008000"/>
                </a:solidFill>
                <a:cs typeface="Times New Roman"/>
              </a:rPr>
              <a:t> </a:t>
            </a:r>
            <a:r>
              <a:rPr lang="en-US" sz="2000" dirty="0" err="1">
                <a:solidFill>
                  <a:srgbClr val="008000"/>
                </a:solidFill>
                <a:cs typeface="Times New Roman"/>
              </a:rPr>
              <a:t>điều</a:t>
            </a:r>
            <a:r>
              <a:rPr lang="en-US" sz="2000" dirty="0">
                <a:solidFill>
                  <a:srgbClr val="008000"/>
                </a:solidFill>
                <a:cs typeface="Times New Roman"/>
              </a:rPr>
              <a:t> </a:t>
            </a:r>
            <a:r>
              <a:rPr lang="en-US" sz="2000" dirty="0" err="1">
                <a:solidFill>
                  <a:srgbClr val="008000"/>
                </a:solidFill>
                <a:cs typeface="Times New Roman"/>
              </a:rPr>
              <a:t>kiện</a:t>
            </a:r>
            <a:r>
              <a:rPr lang="en-US" sz="2000" dirty="0">
                <a:solidFill>
                  <a:srgbClr val="008000"/>
                </a:solidFill>
                <a:cs typeface="Times New Roman"/>
              </a:rPr>
              <a:t> </a:t>
            </a:r>
            <a:r>
              <a:rPr lang="en-US" sz="2000" dirty="0" err="1">
                <a:solidFill>
                  <a:srgbClr val="008000"/>
                </a:solidFill>
                <a:cs typeface="Times New Roman"/>
              </a:rPr>
              <a:t>cuộc</a:t>
            </a:r>
            <a:r>
              <a:rPr lang="en-US" sz="2000" dirty="0">
                <a:solidFill>
                  <a:srgbClr val="008000"/>
                </a:solidFill>
                <a:cs typeface="Times New Roman"/>
              </a:rPr>
              <a:t> </a:t>
            </a:r>
            <a:r>
              <a:rPr lang="en-US" sz="2000" dirty="0" err="1">
                <a:solidFill>
                  <a:srgbClr val="008000"/>
                </a:solidFill>
                <a:cs typeface="Times New Roman"/>
              </a:rPr>
              <a:t>cách</a:t>
            </a:r>
            <a:r>
              <a:rPr lang="en-US" sz="2000" dirty="0">
                <a:solidFill>
                  <a:srgbClr val="008000"/>
                </a:solidFill>
                <a:cs typeface="Times New Roman"/>
              </a:rPr>
              <a:t> </a:t>
            </a:r>
            <a:r>
              <a:rPr lang="en-US" sz="2000" dirty="0" err="1">
                <a:solidFill>
                  <a:srgbClr val="008000"/>
                </a:solidFill>
                <a:cs typeface="Times New Roman"/>
              </a:rPr>
              <a:t>mạng</a:t>
            </a:r>
            <a:r>
              <a:rPr lang="en-US" sz="2000" dirty="0">
                <a:solidFill>
                  <a:srgbClr val="008000"/>
                </a:solidFill>
                <a:cs typeface="Times New Roman"/>
              </a:rPr>
              <a:t> KH-CN </a:t>
            </a:r>
            <a:r>
              <a:rPr lang="en-US" sz="2000" dirty="0" err="1">
                <a:solidFill>
                  <a:srgbClr val="008000"/>
                </a:solidFill>
                <a:cs typeface="Times New Roman"/>
              </a:rPr>
              <a:t>hiện</a:t>
            </a:r>
            <a:r>
              <a:rPr lang="en-US" sz="2000" dirty="0">
                <a:solidFill>
                  <a:srgbClr val="008000"/>
                </a:solidFill>
                <a:cs typeface="Times New Roman"/>
              </a:rPr>
              <a:t> </a:t>
            </a:r>
            <a:r>
              <a:rPr lang="en-US" sz="2000" dirty="0" err="1">
                <a:solidFill>
                  <a:srgbClr val="008000"/>
                </a:solidFill>
                <a:cs typeface="Times New Roman"/>
              </a:rPr>
              <a:t>đại</a:t>
            </a:r>
            <a:r>
              <a:rPr lang="en-US" sz="2000" dirty="0">
                <a:solidFill>
                  <a:srgbClr val="008000"/>
                </a:solidFill>
                <a:cs typeface="Times New Roman"/>
              </a:rPr>
              <a:t> </a:t>
            </a:r>
            <a:r>
              <a:rPr lang="en-US" sz="2000" dirty="0" err="1">
                <a:solidFill>
                  <a:srgbClr val="008000"/>
                </a:solidFill>
                <a:cs typeface="Times New Roman"/>
              </a:rPr>
              <a:t>phát</a:t>
            </a:r>
            <a:r>
              <a:rPr lang="en-US" sz="2000" dirty="0">
                <a:solidFill>
                  <a:srgbClr val="008000"/>
                </a:solidFill>
                <a:cs typeface="Times New Roman"/>
              </a:rPr>
              <a:t> </a:t>
            </a:r>
            <a:r>
              <a:rPr lang="en-US" sz="2000" dirty="0" err="1">
                <a:solidFill>
                  <a:srgbClr val="008000"/>
                </a:solidFill>
                <a:cs typeface="Times New Roman"/>
              </a:rPr>
              <a:t>triển</a:t>
            </a:r>
            <a:r>
              <a:rPr lang="en-US" sz="2000" dirty="0">
                <a:solidFill>
                  <a:srgbClr val="008000"/>
                </a:solidFill>
                <a:cs typeface="Times New Roman"/>
              </a:rPr>
              <a:t> </a:t>
            </a:r>
            <a:r>
              <a:rPr lang="en-US" sz="2000" dirty="0" err="1">
                <a:solidFill>
                  <a:srgbClr val="008000"/>
                </a:solidFill>
                <a:cs typeface="Times New Roman"/>
              </a:rPr>
              <a:t>mạnh</a:t>
            </a:r>
            <a:r>
              <a:rPr lang="en-US" sz="2000" dirty="0">
                <a:solidFill>
                  <a:srgbClr val="008000"/>
                </a:solidFill>
                <a:cs typeface="Times New Roman"/>
              </a:rPr>
              <a:t> </a:t>
            </a:r>
            <a:r>
              <a:rPr lang="en-US" sz="2000" dirty="0" err="1">
                <a:solidFill>
                  <a:srgbClr val="008000"/>
                </a:solidFill>
                <a:cs typeface="Times New Roman"/>
              </a:rPr>
              <a:t>mẽ</a:t>
            </a:r>
            <a:r>
              <a:rPr lang="en-US" sz="2000" dirty="0">
                <a:solidFill>
                  <a:srgbClr val="008000"/>
                </a:solidFill>
                <a:cs typeface="Times New Roman"/>
              </a:rPr>
              <a:t>.</a:t>
            </a:r>
          </a:p>
        </p:txBody>
      </p:sp>
      <p:sp>
        <p:nvSpPr>
          <p:cNvPr id="21" name="Rectangle 20"/>
          <p:cNvSpPr/>
          <p:nvPr/>
        </p:nvSpPr>
        <p:spPr>
          <a:xfrm>
            <a:off x="1301714" y="4554895"/>
            <a:ext cx="4951942" cy="1200329"/>
          </a:xfrm>
          <a:prstGeom prst="rect">
            <a:avLst/>
          </a:prstGeom>
        </p:spPr>
        <p:txBody>
          <a:bodyPr wrap="square">
            <a:spAutoFit/>
          </a:bodyPr>
          <a:lstStyle/>
          <a:p>
            <a:pPr algn="just" defTabSz="1244600">
              <a:lnSpc>
                <a:spcPct val="90000"/>
              </a:lnSpc>
              <a:spcBef>
                <a:spcPct val="0"/>
              </a:spcBef>
              <a:spcAft>
                <a:spcPct val="35000"/>
              </a:spcAft>
            </a:pPr>
            <a:r>
              <a:rPr lang="en-US" sz="2000" dirty="0">
                <a:solidFill>
                  <a:srgbClr val="000000"/>
                </a:solidFill>
                <a:cs typeface="Times New Roman"/>
              </a:rPr>
              <a:t>c.</a:t>
            </a:r>
            <a:r>
              <a:rPr lang="en-US" sz="2000" dirty="0">
                <a:solidFill>
                  <a:srgbClr val="996633"/>
                </a:solidFill>
                <a:cs typeface="Times New Roman"/>
              </a:rPr>
              <a:t> </a:t>
            </a:r>
            <a:r>
              <a:rPr lang="en-US" sz="2000" dirty="0" err="1">
                <a:solidFill>
                  <a:srgbClr val="000000"/>
                </a:solidFill>
                <a:cs typeface="Times New Roman"/>
              </a:rPr>
              <a:t>Là</a:t>
            </a:r>
            <a:r>
              <a:rPr lang="en-US" sz="2000" dirty="0">
                <a:solidFill>
                  <a:srgbClr val="000000"/>
                </a:solidFill>
                <a:cs typeface="Times New Roman"/>
              </a:rPr>
              <a:t> </a:t>
            </a:r>
            <a:r>
              <a:rPr lang="en-US" sz="2000" dirty="0" err="1">
                <a:solidFill>
                  <a:srgbClr val="000000"/>
                </a:solidFill>
                <a:cs typeface="Times New Roman"/>
              </a:rPr>
              <a:t>cơ</a:t>
            </a:r>
            <a:r>
              <a:rPr lang="en-US" sz="2000" dirty="0">
                <a:solidFill>
                  <a:srgbClr val="000000"/>
                </a:solidFill>
                <a:cs typeface="Times New Roman"/>
              </a:rPr>
              <a:t> </a:t>
            </a:r>
            <a:r>
              <a:rPr lang="en-US" sz="2000" dirty="0" err="1">
                <a:solidFill>
                  <a:srgbClr val="000000"/>
                </a:solidFill>
                <a:cs typeface="Times New Roman"/>
              </a:rPr>
              <a:t>sở</a:t>
            </a:r>
            <a:r>
              <a:rPr lang="en-US" sz="2000" dirty="0">
                <a:solidFill>
                  <a:srgbClr val="000000"/>
                </a:solidFill>
                <a:cs typeface="Times New Roman"/>
              </a:rPr>
              <a:t> </a:t>
            </a:r>
            <a:r>
              <a:rPr lang="en-US" sz="2000" dirty="0" err="1">
                <a:solidFill>
                  <a:srgbClr val="000000"/>
                </a:solidFill>
                <a:cs typeface="Times New Roman"/>
              </a:rPr>
              <a:t>lý</a:t>
            </a:r>
            <a:r>
              <a:rPr lang="en-US" sz="2000" dirty="0">
                <a:solidFill>
                  <a:srgbClr val="000000"/>
                </a:solidFill>
                <a:cs typeface="Times New Roman"/>
              </a:rPr>
              <a:t> </a:t>
            </a:r>
            <a:r>
              <a:rPr lang="en-US" sz="2000" dirty="0" err="1">
                <a:solidFill>
                  <a:srgbClr val="000000"/>
                </a:solidFill>
                <a:cs typeface="Times New Roman"/>
              </a:rPr>
              <a:t>luận</a:t>
            </a:r>
            <a:r>
              <a:rPr lang="en-US" sz="2000" dirty="0">
                <a:solidFill>
                  <a:srgbClr val="000000"/>
                </a:solidFill>
                <a:cs typeface="Times New Roman"/>
              </a:rPr>
              <a:t> khoa </a:t>
            </a:r>
            <a:r>
              <a:rPr lang="en-US" sz="2000" dirty="0" err="1">
                <a:solidFill>
                  <a:srgbClr val="000000"/>
                </a:solidFill>
                <a:cs typeface="Times New Roman"/>
              </a:rPr>
              <a:t>học</a:t>
            </a:r>
            <a:r>
              <a:rPr lang="en-US" sz="2000" dirty="0">
                <a:solidFill>
                  <a:srgbClr val="000000"/>
                </a:solidFill>
                <a:cs typeface="Times New Roman"/>
              </a:rPr>
              <a:t> </a:t>
            </a:r>
            <a:r>
              <a:rPr lang="en-US" sz="2000" dirty="0" err="1">
                <a:solidFill>
                  <a:srgbClr val="000000"/>
                </a:solidFill>
                <a:cs typeface="Times New Roman"/>
              </a:rPr>
              <a:t>của</a:t>
            </a:r>
            <a:r>
              <a:rPr lang="en-US" sz="2000" dirty="0">
                <a:solidFill>
                  <a:srgbClr val="000000"/>
                </a:solidFill>
                <a:cs typeface="Times New Roman"/>
              </a:rPr>
              <a:t> </a:t>
            </a:r>
            <a:r>
              <a:rPr lang="en-US" sz="2000" dirty="0" err="1">
                <a:solidFill>
                  <a:srgbClr val="996633"/>
                </a:solidFill>
                <a:cs typeface="Times New Roman"/>
              </a:rPr>
              <a:t>c</a:t>
            </a:r>
            <a:r>
              <a:rPr lang="en-US" sz="2000" b="1" dirty="0" err="1">
                <a:solidFill>
                  <a:srgbClr val="FF0000"/>
                </a:solidFill>
                <a:cs typeface="Times New Roman"/>
              </a:rPr>
              <a:t>ông</a:t>
            </a:r>
            <a:r>
              <a:rPr lang="en-US" sz="2000" b="1" dirty="0">
                <a:solidFill>
                  <a:srgbClr val="FF0000"/>
                </a:solidFill>
                <a:cs typeface="Times New Roman"/>
              </a:rPr>
              <a:t> </a:t>
            </a:r>
            <a:r>
              <a:rPr lang="en-US" sz="2000" b="1" dirty="0" err="1">
                <a:solidFill>
                  <a:srgbClr val="FF0000"/>
                </a:solidFill>
                <a:cs typeface="Times New Roman"/>
              </a:rPr>
              <a:t>cuộc</a:t>
            </a:r>
            <a:r>
              <a:rPr lang="en-US" sz="2000" b="1" dirty="0">
                <a:solidFill>
                  <a:srgbClr val="FF0000"/>
                </a:solidFill>
                <a:cs typeface="Times New Roman"/>
              </a:rPr>
              <a:t> </a:t>
            </a:r>
            <a:r>
              <a:rPr lang="en-US" sz="2000" b="1" dirty="0" err="1">
                <a:solidFill>
                  <a:srgbClr val="FF0000"/>
                </a:solidFill>
                <a:cs typeface="Times New Roman"/>
              </a:rPr>
              <a:t>xây</a:t>
            </a:r>
            <a:r>
              <a:rPr lang="en-US" sz="2000" b="1" dirty="0">
                <a:solidFill>
                  <a:srgbClr val="FF0000"/>
                </a:solidFill>
                <a:cs typeface="Times New Roman"/>
              </a:rPr>
              <a:t> </a:t>
            </a:r>
            <a:r>
              <a:rPr lang="en-US" sz="2000" b="1" dirty="0" err="1">
                <a:solidFill>
                  <a:srgbClr val="FF0000"/>
                </a:solidFill>
                <a:cs typeface="Times New Roman"/>
              </a:rPr>
              <a:t>dựng</a:t>
            </a:r>
            <a:r>
              <a:rPr lang="en-US" sz="2000" b="1" dirty="0">
                <a:solidFill>
                  <a:srgbClr val="FF0000"/>
                </a:solidFill>
                <a:cs typeface="Times New Roman"/>
              </a:rPr>
              <a:t> </a:t>
            </a:r>
            <a:r>
              <a:rPr lang="en-US" sz="2000" b="1" dirty="0">
                <a:solidFill>
                  <a:srgbClr val="000000"/>
                </a:solidFill>
                <a:cs typeface="Times New Roman"/>
              </a:rPr>
              <a:t>CNXH</a:t>
            </a:r>
            <a:r>
              <a:rPr lang="en-US" sz="2000" dirty="0">
                <a:solidFill>
                  <a:srgbClr val="000000"/>
                </a:solidFill>
                <a:cs typeface="Times New Roman"/>
              </a:rPr>
              <a:t> </a:t>
            </a:r>
            <a:r>
              <a:rPr lang="en-US" sz="2000" dirty="0" err="1">
                <a:solidFill>
                  <a:srgbClr val="000000"/>
                </a:solidFill>
                <a:cs typeface="Times New Roman"/>
              </a:rPr>
              <a:t>trên</a:t>
            </a:r>
            <a:r>
              <a:rPr lang="en-US" sz="2000" dirty="0">
                <a:solidFill>
                  <a:srgbClr val="000000"/>
                </a:solidFill>
                <a:cs typeface="Times New Roman"/>
              </a:rPr>
              <a:t> </a:t>
            </a:r>
            <a:r>
              <a:rPr lang="en-US" sz="2000" dirty="0" err="1">
                <a:solidFill>
                  <a:srgbClr val="000000"/>
                </a:solidFill>
                <a:cs typeface="Times New Roman"/>
              </a:rPr>
              <a:t>thế</a:t>
            </a:r>
            <a:r>
              <a:rPr lang="en-US" sz="2000" dirty="0">
                <a:solidFill>
                  <a:srgbClr val="000000"/>
                </a:solidFill>
                <a:cs typeface="Times New Roman"/>
              </a:rPr>
              <a:t> </a:t>
            </a:r>
            <a:r>
              <a:rPr lang="en-US" sz="2000" dirty="0" err="1">
                <a:solidFill>
                  <a:srgbClr val="000000"/>
                </a:solidFill>
                <a:cs typeface="Times New Roman"/>
              </a:rPr>
              <a:t>giới</a:t>
            </a:r>
            <a:r>
              <a:rPr lang="en-US" sz="2000" dirty="0">
                <a:solidFill>
                  <a:srgbClr val="000000"/>
                </a:solidFill>
                <a:cs typeface="Times New Roman"/>
              </a:rPr>
              <a:t> </a:t>
            </a:r>
            <a:r>
              <a:rPr lang="en-US" sz="2000" dirty="0" err="1">
                <a:solidFill>
                  <a:srgbClr val="000000"/>
                </a:solidFill>
                <a:cs typeface="Times New Roman"/>
              </a:rPr>
              <a:t>và</a:t>
            </a:r>
            <a:r>
              <a:rPr lang="en-US" sz="2000" dirty="0">
                <a:solidFill>
                  <a:srgbClr val="000000"/>
                </a:solidFill>
                <a:cs typeface="Times New Roman"/>
              </a:rPr>
              <a:t> </a:t>
            </a:r>
            <a:r>
              <a:rPr lang="en-US" sz="2000" dirty="0" err="1">
                <a:solidFill>
                  <a:srgbClr val="000000"/>
                </a:solidFill>
                <a:cs typeface="Times New Roman"/>
              </a:rPr>
              <a:t>sự</a:t>
            </a:r>
            <a:r>
              <a:rPr lang="en-US" sz="2000" dirty="0">
                <a:solidFill>
                  <a:srgbClr val="000000"/>
                </a:solidFill>
                <a:cs typeface="Times New Roman"/>
              </a:rPr>
              <a:t> </a:t>
            </a:r>
            <a:r>
              <a:rPr lang="en-US" sz="2000" dirty="0" err="1">
                <a:solidFill>
                  <a:srgbClr val="000000"/>
                </a:solidFill>
                <a:cs typeface="Times New Roman"/>
              </a:rPr>
              <a:t>nghiệp</a:t>
            </a:r>
            <a:r>
              <a:rPr lang="en-US" sz="2000" dirty="0">
                <a:solidFill>
                  <a:srgbClr val="000000"/>
                </a:solidFill>
                <a:cs typeface="Times New Roman"/>
              </a:rPr>
              <a:t> </a:t>
            </a:r>
            <a:r>
              <a:rPr lang="en-US" sz="2000" dirty="0" err="1">
                <a:solidFill>
                  <a:srgbClr val="000000"/>
                </a:solidFill>
                <a:cs typeface="Times New Roman"/>
              </a:rPr>
              <a:t>đổi</a:t>
            </a:r>
            <a:r>
              <a:rPr lang="en-US" sz="2000" dirty="0">
                <a:solidFill>
                  <a:srgbClr val="000000"/>
                </a:solidFill>
                <a:cs typeface="Times New Roman"/>
              </a:rPr>
              <a:t> </a:t>
            </a:r>
            <a:r>
              <a:rPr lang="en-US" sz="2000" dirty="0" err="1">
                <a:solidFill>
                  <a:srgbClr val="000000"/>
                </a:solidFill>
                <a:cs typeface="Times New Roman"/>
              </a:rPr>
              <a:t>mới</a:t>
            </a:r>
            <a:r>
              <a:rPr lang="en-US" sz="2000" dirty="0">
                <a:solidFill>
                  <a:srgbClr val="000000"/>
                </a:solidFill>
                <a:cs typeface="Times New Roman"/>
              </a:rPr>
              <a:t> </a:t>
            </a:r>
            <a:r>
              <a:rPr lang="en-US" sz="2000" dirty="0" err="1">
                <a:solidFill>
                  <a:srgbClr val="000000"/>
                </a:solidFill>
                <a:cs typeface="Times New Roman"/>
              </a:rPr>
              <a:t>theo</a:t>
            </a:r>
            <a:r>
              <a:rPr lang="en-US" sz="2000" dirty="0">
                <a:solidFill>
                  <a:srgbClr val="000000"/>
                </a:solidFill>
                <a:cs typeface="Times New Roman"/>
              </a:rPr>
              <a:t> </a:t>
            </a:r>
            <a:r>
              <a:rPr lang="en-US" sz="2000" dirty="0" err="1">
                <a:solidFill>
                  <a:srgbClr val="000000"/>
                </a:solidFill>
                <a:cs typeface="Times New Roman"/>
              </a:rPr>
              <a:t>định</a:t>
            </a:r>
            <a:r>
              <a:rPr lang="en-US" sz="2000" dirty="0">
                <a:solidFill>
                  <a:srgbClr val="000000"/>
                </a:solidFill>
                <a:cs typeface="Times New Roman"/>
              </a:rPr>
              <a:t> </a:t>
            </a:r>
            <a:r>
              <a:rPr lang="en-US" sz="2000" dirty="0" err="1">
                <a:solidFill>
                  <a:srgbClr val="000000"/>
                </a:solidFill>
                <a:cs typeface="Times New Roman"/>
              </a:rPr>
              <a:t>hướng</a:t>
            </a:r>
            <a:r>
              <a:rPr lang="en-US" sz="2000" dirty="0">
                <a:solidFill>
                  <a:srgbClr val="000000"/>
                </a:solidFill>
                <a:cs typeface="Times New Roman"/>
              </a:rPr>
              <a:t> XHCN ở </a:t>
            </a:r>
            <a:r>
              <a:rPr lang="en-US" sz="2000" dirty="0" err="1">
                <a:solidFill>
                  <a:srgbClr val="000000"/>
                </a:solidFill>
                <a:cs typeface="Times New Roman"/>
              </a:rPr>
              <a:t>Việt</a:t>
            </a:r>
            <a:r>
              <a:rPr lang="en-US" sz="2000" dirty="0">
                <a:solidFill>
                  <a:srgbClr val="000000"/>
                </a:solidFill>
                <a:cs typeface="Times New Roman"/>
              </a:rPr>
              <a:t> Nam.</a:t>
            </a:r>
          </a:p>
        </p:txBody>
      </p:sp>
      <p:sp>
        <p:nvSpPr>
          <p:cNvPr id="54" name="TextBox 53">
            <a:extLst>
              <a:ext uri="{FF2B5EF4-FFF2-40B4-BE49-F238E27FC236}">
                <a16:creationId xmlns="" xmlns:a16="http://schemas.microsoft.com/office/drawing/2014/main" id="{D7BF4E7C-B175-4BE9-9C16-9950BE7A80C5}"/>
              </a:ext>
            </a:extLst>
          </p:cNvPr>
          <p:cNvSpPr txBox="1"/>
          <p:nvPr/>
        </p:nvSpPr>
        <p:spPr>
          <a:xfrm>
            <a:off x="225287" y="195738"/>
            <a:ext cx="11331716" cy="830997"/>
          </a:xfrm>
          <a:prstGeom prst="rect">
            <a:avLst/>
          </a:prstGeom>
          <a:noFill/>
        </p:spPr>
        <p:txBody>
          <a:bodyPr wrap="square">
            <a:spAutoFit/>
          </a:bodyPr>
          <a:lstStyle/>
          <a:p>
            <a:pPr marL="0" marR="0" indent="252095" algn="ctr">
              <a:spcBef>
                <a:spcPts val="1100"/>
              </a:spcBef>
              <a:spcAft>
                <a:spcPts val="500"/>
              </a:spcAft>
            </a:pPr>
            <a:r>
              <a:rPr lang="en-US" sz="2400" b="1" spc="-20" dirty="0">
                <a:solidFill>
                  <a:srgbClr val="000000"/>
                </a:solidFill>
                <a:effectLst/>
                <a:latin typeface="+mj-lt"/>
                <a:ea typeface="Times New Roman" panose="02020603050405020304" pitchFamily="18" charset="0"/>
                <a:cs typeface="Times New Roman" panose="02020603050405020304" pitchFamily="18" charset="0"/>
              </a:rPr>
              <a:t>3.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Vai</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trò</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của</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triết</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học</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Mác</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Lênin</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trong</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đời</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20" dirty="0" err="1">
                <a:solidFill>
                  <a:srgbClr val="000000"/>
                </a:solidFill>
                <a:effectLst/>
                <a:latin typeface="+mj-lt"/>
                <a:ea typeface="Times New Roman" panose="02020603050405020304" pitchFamily="18" charset="0"/>
                <a:cs typeface="Times New Roman" panose="02020603050405020304" pitchFamily="18" charset="0"/>
              </a:rPr>
              <a:t>sống</a:t>
            </a:r>
            <a:r>
              <a:rPr lang="en-US" sz="2400" b="1" spc="-2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xã</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hội</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và</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trong</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sự</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nghiệp</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đổi</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mới</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ở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Việt</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Nam </a:t>
            </a:r>
            <a:r>
              <a:rPr lang="en-US" sz="2400" b="1" spc="-30" dirty="0" err="1">
                <a:solidFill>
                  <a:srgbClr val="000000"/>
                </a:solidFill>
                <a:effectLst/>
                <a:latin typeface="+mj-lt"/>
                <a:ea typeface="Times New Roman" panose="02020603050405020304" pitchFamily="18" charset="0"/>
                <a:cs typeface="Times New Roman" panose="02020603050405020304" pitchFamily="18" charset="0"/>
              </a:rPr>
              <a:t>hiện</a:t>
            </a:r>
            <a:r>
              <a:rPr lang="en-US" sz="2400" b="1" spc="-30" dirty="0">
                <a:solidFill>
                  <a:srgbClr val="000000"/>
                </a:solidFill>
                <a:effectLst/>
                <a:latin typeface="+mj-lt"/>
                <a:ea typeface="Times New Roman" panose="02020603050405020304" pitchFamily="18" charset="0"/>
                <a:cs typeface="Times New Roman" panose="02020603050405020304" pitchFamily="18" charset="0"/>
              </a:rPr>
              <a:t> nay</a:t>
            </a:r>
            <a:endParaRPr lang="en-US" sz="2400" b="1" dirty="0">
              <a:solidFill>
                <a:srgbClr val="000000"/>
              </a:solidFill>
              <a:effectLst/>
              <a:latin typeface="+mj-lt"/>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514122253"/>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3925" y="3948401"/>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 xmlns:a16="http://schemas.microsoft.com/office/drawing/2014/main"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 xmlns:a16="http://schemas.microsoft.com/office/drawing/2014/main"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 xmlns:a16="http://schemas.microsoft.com/office/drawing/2014/main"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160963" y="3514186"/>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160963" y="2289505"/>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a:solidFill>
                  <a:srgbClr val="0000FF"/>
                </a:solidFill>
                <a:latin typeface="+mj-lt"/>
              </a:rPr>
              <a:t>HẾT</a:t>
            </a:r>
          </a:p>
          <a:p>
            <a:pPr marL="0" indent="0" algn="ctr" eaLnBrk="1" hangingPunct="1"/>
            <a:r>
              <a:rPr lang="pt-BR" altLang="en-US" sz="3200" b="1" dirty="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blinds(horizontal)">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theme/theme1.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6_Office Theme">
  <a:themeElements>
    <a:clrScheme name="Colors 14">
      <a:dk1>
        <a:srgbClr val="000000"/>
      </a:dk1>
      <a:lt1>
        <a:srgbClr val="FFFFFF"/>
      </a:lt1>
      <a:dk2>
        <a:srgbClr val="464646"/>
      </a:dk2>
      <a:lt2>
        <a:srgbClr val="FFFFFF"/>
      </a:lt2>
      <a:accent1>
        <a:srgbClr val="81C341"/>
      </a:accent1>
      <a:accent2>
        <a:srgbClr val="ED0F7B"/>
      </a:accent2>
      <a:accent3>
        <a:srgbClr val="FEBA12"/>
      </a:accent3>
      <a:accent4>
        <a:srgbClr val="0CAEDF"/>
      </a:accent4>
      <a:accent5>
        <a:srgbClr val="758AC5"/>
      </a:accent5>
      <a:accent6>
        <a:srgbClr val="10B39C"/>
      </a:accent6>
      <a:hlink>
        <a:srgbClr val="A05024"/>
      </a:hlink>
      <a:folHlink>
        <a:srgbClr val="FEC037"/>
      </a:folHlink>
    </a:clrScheme>
    <a:fontScheme name="Kidza">
      <a:majorFont>
        <a:latin typeface="Paytone One"/>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20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Social Media Sales by Slidesgo">
  <a:themeElements>
    <a:clrScheme name="Simple Light">
      <a:dk1>
        <a:srgbClr val="000000"/>
      </a:dk1>
      <a:lt1>
        <a:srgbClr val="FFFFFF"/>
      </a:lt1>
      <a:dk2>
        <a:srgbClr val="FFE252"/>
      </a:dk2>
      <a:lt2>
        <a:srgbClr val="FFE252"/>
      </a:lt2>
      <a:accent1>
        <a:srgbClr val="FFE252"/>
      </a:accent1>
      <a:accent2>
        <a:srgbClr val="D1B528"/>
      </a:accent2>
      <a:accent3>
        <a:srgbClr val="7FC9D4"/>
      </a:accent3>
      <a:accent4>
        <a:srgbClr val="7FC9D4"/>
      </a:accent4>
      <a:accent5>
        <a:srgbClr val="7FC9D4"/>
      </a:accent5>
      <a:accent6>
        <a:srgbClr val="7FC9D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21_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1_Quickly template">
  <a:themeElements>
    <a:clrScheme name="Custom 347">
      <a:dk1>
        <a:srgbClr val="494B58"/>
      </a:dk1>
      <a:lt1>
        <a:srgbClr val="FFFFFF"/>
      </a:lt1>
      <a:dk2>
        <a:srgbClr val="7C7F91"/>
      </a:dk2>
      <a:lt2>
        <a:srgbClr val="DBE1E7"/>
      </a:lt2>
      <a:accent1>
        <a:srgbClr val="FBCDBE"/>
      </a:accent1>
      <a:accent2>
        <a:srgbClr val="FDDDAA"/>
      </a:accent2>
      <a:accent3>
        <a:srgbClr val="C9E4B4"/>
      </a:accent3>
      <a:accent4>
        <a:srgbClr val="ADDED4"/>
      </a:accent4>
      <a:accent5>
        <a:srgbClr val="B5D4E9"/>
      </a:accent5>
      <a:accent6>
        <a:srgbClr val="DBBDE5"/>
      </a:accent6>
      <a:hlink>
        <a:srgbClr val="7C7F91"/>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592TGp_Makeup_light_ani">
  <a:themeElements>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DF2BB"/>
        </a:lt1>
        <a:dk2>
          <a:srgbClr val="660033"/>
        </a:dk2>
        <a:lt2>
          <a:srgbClr val="FFFFFF"/>
        </a:lt2>
        <a:accent1>
          <a:srgbClr val="FCE988"/>
        </a:accent1>
        <a:accent2>
          <a:srgbClr val="9DEDCD"/>
        </a:accent2>
        <a:accent3>
          <a:srgbClr val="FEF7DA"/>
        </a:accent3>
        <a:accent4>
          <a:srgbClr val="000000"/>
        </a:accent4>
        <a:accent5>
          <a:srgbClr val="FDF2C3"/>
        </a:accent5>
        <a:accent6>
          <a:srgbClr val="8ED7BA"/>
        </a:accent6>
        <a:hlink>
          <a:srgbClr val="FFAD93"/>
        </a:hlink>
        <a:folHlink>
          <a:srgbClr val="A8C1FA"/>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CC5B6"/>
        </a:lt1>
        <a:dk2>
          <a:srgbClr val="660066"/>
        </a:dk2>
        <a:lt2>
          <a:srgbClr val="FFFFFF"/>
        </a:lt2>
        <a:accent1>
          <a:srgbClr val="F29292"/>
        </a:accent1>
        <a:accent2>
          <a:srgbClr val="9DE3A5"/>
        </a:accent2>
        <a:accent3>
          <a:srgbClr val="FDDFD7"/>
        </a:accent3>
        <a:accent4>
          <a:srgbClr val="000000"/>
        </a:accent4>
        <a:accent5>
          <a:srgbClr val="F7C7C7"/>
        </a:accent5>
        <a:accent6>
          <a:srgbClr val="8ECE95"/>
        </a:accent6>
        <a:hlink>
          <a:srgbClr val="D1BCEE"/>
        </a:hlink>
        <a:folHlink>
          <a:srgbClr val="E6CEBC"/>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C6ECDF"/>
        </a:lt1>
        <a:dk2>
          <a:srgbClr val="003366"/>
        </a:dk2>
        <a:lt2>
          <a:srgbClr val="FFFFFF"/>
        </a:lt2>
        <a:accent1>
          <a:srgbClr val="A4E0CC"/>
        </a:accent1>
        <a:accent2>
          <a:srgbClr val="E8B888"/>
        </a:accent2>
        <a:accent3>
          <a:srgbClr val="DFF4EC"/>
        </a:accent3>
        <a:accent4>
          <a:srgbClr val="000000"/>
        </a:accent4>
        <a:accent5>
          <a:srgbClr val="CFEDE2"/>
        </a:accent5>
        <a:accent6>
          <a:srgbClr val="D2A67B"/>
        </a:accent6>
        <a:hlink>
          <a:srgbClr val="A9CBE9"/>
        </a:hlink>
        <a:folHlink>
          <a:srgbClr val="F2B0C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592TGp_Makeup_light_ani.potx" id="{1F7CD56D-0ED4-46B0-951E-5F444694FE18}" vid="{22B33AF9-72EF-48D7-B130-CE16B29A82EC}"/>
    </a:ext>
  </a:extLst>
</a:theme>
</file>

<file path=ppt/theme/theme12.xml><?xml version="1.0" encoding="utf-8"?>
<a:theme xmlns:a="http://schemas.openxmlformats.org/drawingml/2006/main" name="Default Design">
  <a:themeElements>
    <a:clrScheme name="Metro">
      <a:dk1>
        <a:sysClr val="windowText" lastClr="000000"/>
      </a:dk1>
      <a:lt1>
        <a:sysClr val="window" lastClr="FFFFFF"/>
      </a:lt1>
      <a:dk2>
        <a:srgbClr val="4E5B6F"/>
      </a:dk2>
      <a:lt2>
        <a:srgbClr val="D6ECFF"/>
      </a:lt2>
      <a:accent1>
        <a:srgbClr val="7FD13B"/>
      </a:accent1>
      <a:accent2>
        <a:srgbClr val="EA157A"/>
      </a:accent2>
      <a:accent3>
        <a:srgbClr val="FEB80A"/>
      </a:accent3>
      <a:accent4>
        <a:srgbClr val="00ADDC"/>
      </a:accent4>
      <a:accent5>
        <a:srgbClr val="738AC8"/>
      </a:accent5>
      <a:accent6>
        <a:srgbClr val="1AB39F"/>
      </a:accent6>
      <a:hlink>
        <a:srgbClr val="EB8803"/>
      </a:hlink>
      <a:folHlink>
        <a:srgbClr val="5F7791"/>
      </a:folHlink>
    </a:clrScheme>
    <a:fontScheme name="">
      <a:majorFont>
        <a:latin typeface="Arial"/>
        <a:ea typeface="Arial"/>
        <a:cs typeface=""/>
      </a:majorFont>
      <a:minorFont>
        <a:latin typeface="Arial"/>
        <a:ea typeface="Arial"/>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4"/>
        </a:accent5>
        <a:accent6>
          <a:srgbClr val="E5895B"/>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7B7E5"/>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
        <a:dk1>
          <a:srgbClr val="000000"/>
        </a:dk1>
        <a:lt1>
          <a:srgbClr val="DEF6F1"/>
        </a:lt1>
        <a:dk2>
          <a:srgbClr val="000000"/>
        </a:dk2>
        <a:lt2>
          <a:srgbClr val="969696"/>
        </a:lt2>
        <a:accent1>
          <a:srgbClr val="FFFFFF"/>
        </a:accent1>
        <a:accent2>
          <a:srgbClr val="8DC6FF"/>
        </a:accent2>
        <a:accent3>
          <a:srgbClr val="EBFAF7"/>
        </a:accent3>
        <a:accent4>
          <a:srgbClr val="000000"/>
        </a:accent4>
        <a:accent5>
          <a:srgbClr val="FFFFFF"/>
        </a:accent5>
        <a:accent6>
          <a:srgbClr val="7EB1E5"/>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7B7"/>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
        <a:dk1>
          <a:srgbClr val="FFFFFF"/>
        </a:dk1>
        <a:lt1>
          <a:srgbClr val="008080"/>
        </a:lt1>
        <a:dk2>
          <a:srgbClr val="FFFF99"/>
        </a:dk2>
        <a:lt2>
          <a:srgbClr val="005A58"/>
        </a:lt2>
        <a:accent1>
          <a:srgbClr val="006462"/>
        </a:accent1>
        <a:accent2>
          <a:srgbClr val="6D6FC7"/>
        </a:accent2>
        <a:accent3>
          <a:srgbClr val="AAC1C1"/>
        </a:accent3>
        <a:accent4>
          <a:srgbClr val="DCDCDC"/>
        </a:accent4>
        <a:accent5>
          <a:srgbClr val="AAB8B8"/>
        </a:accent5>
        <a:accent6>
          <a:srgbClr val="6163B2"/>
        </a:accent6>
        <a:hlink>
          <a:srgbClr val="00FFFF"/>
        </a:hlink>
        <a:folHlink>
          <a:srgbClr val="00FF00"/>
        </a:folHlink>
      </a:clrScheme>
      <a:clrMap bg1="lt1" tx1="dk1" bg2="lt2" tx2="dk2" accent1="accent1" accent2="accent2" accent3="accent3" accent4="accent4" accent5="accent5" accent6="accent6" hlink="hlink" folHlink="folHlink"/>
    </a:extraClrScheme>
    <a:extraClrScheme>
      <a:clrScheme name="">
        <a:dk1>
          <a:srgbClr val="FFFFFF"/>
        </a:dk1>
        <a:lt1>
          <a:srgbClr val="800000"/>
        </a:lt1>
        <a:dk2>
          <a:srgbClr val="DFD293"/>
        </a:dk2>
        <a:lt2>
          <a:srgbClr val="5C1F00"/>
        </a:lt2>
        <a:accent1>
          <a:srgbClr val="CC3300"/>
        </a:accent1>
        <a:accent2>
          <a:srgbClr val="BE7960"/>
        </a:accent2>
        <a:accent3>
          <a:srgbClr val="C1AAAA"/>
        </a:accent3>
        <a:accent4>
          <a:srgbClr val="DCDCDC"/>
        </a:accent4>
        <a:accent5>
          <a:srgbClr val="E2ADAA"/>
        </a:accent5>
        <a:accent6>
          <a:srgbClr val="AA6C55"/>
        </a:accent6>
        <a:hlink>
          <a:srgbClr val="FFFF99"/>
        </a:hlink>
        <a:folHlink>
          <a:srgbClr val="D3A219"/>
        </a:folHlink>
      </a:clrScheme>
      <a:clrMap bg1="lt1" tx1="dk1" bg2="lt2" tx2="dk2" accent1="accent1" accent2="accent2" accent3="accent3" accent4="accent4" accent5="accent5" accent6="accent6" hlink="hlink" folHlink="folHlink"/>
    </a:extraClrScheme>
    <a:extraClrScheme>
      <a:clrScheme name="">
        <a:dk1>
          <a:srgbClr val="FFFFFF"/>
        </a:dk1>
        <a:lt1>
          <a:srgbClr val="000099"/>
        </a:lt1>
        <a:dk2>
          <a:srgbClr val="CCFFFF"/>
        </a:dk2>
        <a:lt2>
          <a:srgbClr val="003366"/>
        </a:lt2>
        <a:accent1>
          <a:srgbClr val="3366CC"/>
        </a:accent1>
        <a:accent2>
          <a:srgbClr val="00B000"/>
        </a:accent2>
        <a:accent3>
          <a:srgbClr val="AAAACA"/>
        </a:accent3>
        <a:accent4>
          <a:srgbClr val="DCDCDC"/>
        </a:accent4>
        <a:accent5>
          <a:srgbClr val="ADB9E2"/>
        </a:accent5>
        <a:accent6>
          <a:srgbClr val="009D00"/>
        </a:accent6>
        <a:hlink>
          <a:srgbClr val="66CCFF"/>
        </a:hlink>
        <a:folHlink>
          <a:srgbClr val="FFE701"/>
        </a:folHlink>
      </a:clrScheme>
      <a:clrMap bg1="lt1" tx1="dk1" bg2="lt2" tx2="dk2" accent1="accent1" accent2="accent2" accent3="accent3" accent4="accent4" accent5="accent5" accent6="accent6" hlink="hlink" folHlink="folHlink"/>
    </a:extraClrScheme>
    <a:extraClrScheme>
      <a:clrScheme name="">
        <a:dk1>
          <a:srgbClr val="FFFFFF"/>
        </a:dk1>
        <a:lt1>
          <a:srgbClr val="000000"/>
        </a:lt1>
        <a:dk2>
          <a:srgbClr val="E3EBF1"/>
        </a:dk2>
        <a:lt2>
          <a:srgbClr val="336699"/>
        </a:lt2>
        <a:accent1>
          <a:srgbClr val="003399"/>
        </a:accent1>
        <a:accent2>
          <a:srgbClr val="468A4B"/>
        </a:accent2>
        <a:accent3>
          <a:srgbClr val="AAAAAA"/>
        </a:accent3>
        <a:accent4>
          <a:srgbClr val="DCDCDC"/>
        </a:accent4>
        <a:accent5>
          <a:srgbClr val="AAADCA"/>
        </a:accent5>
        <a:accent6>
          <a:srgbClr val="3E7B43"/>
        </a:accent6>
        <a:hlink>
          <a:srgbClr val="66CCFF"/>
        </a:hlink>
        <a:folHlink>
          <a:srgbClr val="F0E500"/>
        </a:folHlink>
      </a:clrScheme>
      <a:clrMap bg1="lt1" tx1="dk1" bg2="lt2" tx2="dk2" accent1="accent1" accent2="accent2" accent3="accent3" accent4="accent4" accent5="accent5" accent6="accent6" hlink="hlink" folHlink="folHlink"/>
    </a:extraClrScheme>
    <a:extraClrScheme>
      <a:clrScheme name="">
        <a:dk1>
          <a:srgbClr val="FFFFFF"/>
        </a:dk1>
        <a:lt1>
          <a:srgbClr val="686B5D"/>
        </a:lt1>
        <a:dk2>
          <a:srgbClr val="D1D1CB"/>
        </a:dk2>
        <a:lt2>
          <a:srgbClr val="777777"/>
        </a:lt2>
        <a:accent1>
          <a:srgbClr val="909082"/>
        </a:accent1>
        <a:accent2>
          <a:srgbClr val="809EA8"/>
        </a:accent2>
        <a:accent3>
          <a:srgbClr val="B9BAB6"/>
        </a:accent3>
        <a:accent4>
          <a:srgbClr val="DCDCDC"/>
        </a:accent4>
        <a:accent5>
          <a:srgbClr val="C7C7C1"/>
        </a:accent5>
        <a:accent6>
          <a:srgbClr val="728D96"/>
        </a:accent6>
        <a:hlink>
          <a:srgbClr val="FFCC66"/>
        </a:hlink>
        <a:folHlink>
          <a:srgbClr val="E9DCB9"/>
        </a:folHlink>
      </a:clrScheme>
      <a:clrMap bg1="lt1" tx1="dk1" bg2="lt2" tx2="dk2" accent1="accent1" accent2="accent2" accent3="accent3" accent4="accent4" accent5="accent5" accent6="accent6" hlink="hlink" folHlink="folHlink"/>
    </a:extraClrScheme>
    <a:extraClrScheme>
      <a:clrScheme name="">
        <a:dk1>
          <a:srgbClr val="FFFFFF"/>
        </a:dk1>
        <a:lt1>
          <a:srgbClr val="666699"/>
        </a:lt1>
        <a:dk2>
          <a:srgbClr val="FFFFFF"/>
        </a:dk2>
        <a:lt2>
          <a:srgbClr val="3E3E5C"/>
        </a:lt2>
        <a:accent1>
          <a:srgbClr val="60597B"/>
        </a:accent1>
        <a:accent2>
          <a:srgbClr val="6666FF"/>
        </a:accent2>
        <a:accent3>
          <a:srgbClr val="B9B9CA"/>
        </a:accent3>
        <a:accent4>
          <a:srgbClr val="DCDCDC"/>
        </a:accent4>
        <a:accent5>
          <a:srgbClr val="B7B5BF"/>
        </a:accent5>
        <a:accent6>
          <a:srgbClr val="5B5BE5"/>
        </a:accent6>
        <a:hlink>
          <a:srgbClr val="99CCFF"/>
        </a:hlink>
        <a:folHlink>
          <a:srgbClr val="FFFF99"/>
        </a:folHlink>
      </a:clrScheme>
      <a:clrMap bg1="lt1" tx1="dk1" bg2="lt2" tx2="dk2" accent1="accent1" accent2="accent2" accent3="accent3" accent4="accent4" accent5="accent5" accent6="accent6" hlink="hlink" folHlink="folHlink"/>
    </a:extraClrScheme>
    <a:extraClrScheme>
      <a:clrScheme name="">
        <a:dk1>
          <a:srgbClr val="FFFFFF"/>
        </a:dk1>
        <a:lt1>
          <a:srgbClr val="523E26"/>
        </a:lt1>
        <a:dk2>
          <a:srgbClr val="DFC08D"/>
        </a:dk2>
        <a:lt2>
          <a:srgbClr val="2D2015"/>
        </a:lt2>
        <a:accent1>
          <a:srgbClr val="8C7B70"/>
        </a:accent1>
        <a:accent2>
          <a:srgbClr val="8F5F2F"/>
        </a:accent2>
        <a:accent3>
          <a:srgbClr val="B3AFAB"/>
        </a:accent3>
        <a:accent4>
          <a:srgbClr val="DCDCDC"/>
        </a:accent4>
        <a:accent5>
          <a:srgbClr val="C5BFBC"/>
        </a:accent5>
        <a:accent6>
          <a:srgbClr val="805529"/>
        </a:accent6>
        <a:hlink>
          <a:srgbClr val="CCB400"/>
        </a:hlink>
        <a:folHlink>
          <a:srgbClr val="8C9EA0"/>
        </a:folHlink>
      </a:clrScheme>
      <a:clrMap bg1="lt1" tx1="dk1" bg2="lt2" tx2="dk2" accent1="accent1" accent2="accent2" accent3="accent3" accent4="accent4" accent5="accent5" accent6="accent6" hlink="hlink" folHlink="folHlink"/>
    </a:extraClrScheme>
    <a:extraClrScheme>
      <a:clrScheme name="">
        <a:dk1>
          <a:srgbClr val="000000"/>
        </a:dk1>
        <a:lt1>
          <a:srgbClr val="FFFFFF"/>
        </a:lt1>
        <a:dk2>
          <a:srgbClr val="000000"/>
        </a:dk2>
        <a:lt2>
          <a:srgbClr val="808080"/>
        </a:lt2>
        <a:accent1>
          <a:srgbClr val="7DB6EF"/>
        </a:accent1>
        <a:accent2>
          <a:srgbClr val="C0504D"/>
        </a:accent2>
        <a:accent3>
          <a:srgbClr val="FFFFFF"/>
        </a:accent3>
        <a:accent4>
          <a:srgbClr val="000000"/>
        </a:accent4>
        <a:accent5>
          <a:srgbClr val="C0D7F5"/>
        </a:accent5>
        <a:accent6>
          <a:srgbClr val="AC4744"/>
        </a:accent6>
        <a:hlink>
          <a:srgbClr val="0066CC"/>
        </a:hlink>
        <a:folHlink>
          <a:srgbClr val="800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1_Summer Vibes Marketing Pla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6_Contents Slide Master">
  <a:themeElements>
    <a:clrScheme name="ALLPPT-COLOR-A19">
      <a:dk1>
        <a:sysClr val="windowText" lastClr="000000"/>
      </a:dk1>
      <a:lt1>
        <a:sysClr val="window" lastClr="FFFFFF"/>
      </a:lt1>
      <a:dk2>
        <a:srgbClr val="1F497D"/>
      </a:dk2>
      <a:lt2>
        <a:srgbClr val="EEECE1"/>
      </a:lt2>
      <a:accent1>
        <a:srgbClr val="32AEB8"/>
      </a:accent1>
      <a:accent2>
        <a:srgbClr val="F2A40D"/>
      </a:accent2>
      <a:accent3>
        <a:srgbClr val="32AEB8"/>
      </a:accent3>
      <a:accent4>
        <a:srgbClr val="F2A40D"/>
      </a:accent4>
      <a:accent5>
        <a:srgbClr val="32AEB8"/>
      </a:accent5>
      <a:accent6>
        <a:srgbClr val="F2A40D"/>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32AEB8"/>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6.xml><?xml version="1.0" encoding="utf-8"?>
<a:theme xmlns:a="http://schemas.openxmlformats.org/drawingml/2006/main" name="1_Online Retail Marketing Campaign by Slidesgo">
  <a:themeElements>
    <a:clrScheme name="Simple Light">
      <a:dk1>
        <a:srgbClr val="1F1A33"/>
      </a:dk1>
      <a:lt1>
        <a:srgbClr val="423A64"/>
      </a:lt1>
      <a:dk2>
        <a:srgbClr val="7E719E"/>
      </a:dk2>
      <a:lt2>
        <a:srgbClr val="1F6B7D"/>
      </a:lt2>
      <a:accent1>
        <a:srgbClr val="70CACD"/>
      </a:accent1>
      <a:accent2>
        <a:srgbClr val="D4EBDE"/>
      </a:accent2>
      <a:accent3>
        <a:srgbClr val="F05757"/>
      </a:accent3>
      <a:accent4>
        <a:srgbClr val="FF8C8C"/>
      </a:accent4>
      <a:accent5>
        <a:srgbClr val="EEC9C3"/>
      </a:accent5>
      <a:accent6>
        <a:srgbClr val="FFE582"/>
      </a:accent6>
      <a:hlink>
        <a:srgbClr val="1F1A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1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11891</TotalTime>
  <Words>8307</Words>
  <Application>Microsoft Office PowerPoint</Application>
  <PresentationFormat>Widescreen</PresentationFormat>
  <Paragraphs>871</Paragraphs>
  <Slides>132</Slides>
  <Notes>7</Notes>
  <HiddenSlides>0</HiddenSlides>
  <MMClips>0</MMClips>
  <ScaleCrop>false</ScaleCrop>
  <HeadingPairs>
    <vt:vector size="8" baseType="variant">
      <vt:variant>
        <vt:lpstr>Fonts Used</vt:lpstr>
      </vt:variant>
      <vt:variant>
        <vt:i4>41</vt:i4>
      </vt:variant>
      <vt:variant>
        <vt:lpstr>Theme</vt:lpstr>
      </vt:variant>
      <vt:variant>
        <vt:i4>18</vt:i4>
      </vt:variant>
      <vt:variant>
        <vt:lpstr>Embedded OLE Servers</vt:lpstr>
      </vt:variant>
      <vt:variant>
        <vt:i4>1</vt:i4>
      </vt:variant>
      <vt:variant>
        <vt:lpstr>Slide Titles</vt:lpstr>
      </vt:variant>
      <vt:variant>
        <vt:i4>132</vt:i4>
      </vt:variant>
    </vt:vector>
  </HeadingPairs>
  <TitlesOfParts>
    <vt:vector size="192" baseType="lpstr">
      <vt:lpstr>Arial Unicode MS</vt:lpstr>
      <vt:lpstr>ＭＳ Ｐゴシック</vt:lpstr>
      <vt:lpstr>SimSun</vt:lpstr>
      <vt:lpstr>.VnTime</vt:lpstr>
      <vt:lpstr>Abel</vt:lpstr>
      <vt:lpstr>Advent Pro</vt:lpstr>
      <vt:lpstr>Advent Pro SemiBold</vt:lpstr>
      <vt:lpstr>Amatic SC</vt:lpstr>
      <vt:lpstr>Arial</vt:lpstr>
      <vt:lpstr>Arial Đen</vt:lpstr>
      <vt:lpstr>Calibri</vt:lpstr>
      <vt:lpstr>Calibri Light</vt:lpstr>
      <vt:lpstr>DM Sans</vt:lpstr>
      <vt:lpstr>Garamond</vt:lpstr>
      <vt:lpstr>Josefin Sans</vt:lpstr>
      <vt:lpstr>Josefin Slab</vt:lpstr>
      <vt:lpstr>Josefin Slab SemiBold</vt:lpstr>
      <vt:lpstr>Lato</vt:lpstr>
      <vt:lpstr>Maven Pro</vt:lpstr>
      <vt:lpstr>Montserrat</vt:lpstr>
      <vt:lpstr>Muli</vt:lpstr>
      <vt:lpstr>NotoSerif</vt:lpstr>
      <vt:lpstr>Open Sans</vt:lpstr>
      <vt:lpstr>Paytone One</vt:lpstr>
      <vt:lpstr>PMingLiU</vt:lpstr>
      <vt:lpstr>Raleway</vt:lpstr>
      <vt:lpstr>Raleway Black</vt:lpstr>
      <vt:lpstr>Raleway ExtraBold</vt:lpstr>
      <vt:lpstr>Righteous</vt:lpstr>
      <vt:lpstr>Roboto</vt:lpstr>
      <vt:lpstr>Roboto Light</vt:lpstr>
      <vt:lpstr>Roboto Slab</vt:lpstr>
      <vt:lpstr>Roboto Slab Regular</vt:lpstr>
      <vt:lpstr>Tahoma</vt:lpstr>
      <vt:lpstr>Times New Roman</vt:lpstr>
      <vt:lpstr>Vani</vt:lpstr>
      <vt:lpstr>Verdana</vt:lpstr>
      <vt:lpstr>VNbangkok</vt:lpstr>
      <vt:lpstr>VNbritannic</vt:lpstr>
      <vt:lpstr>Webdings</vt:lpstr>
      <vt:lpstr>Wingdings</vt:lpstr>
      <vt:lpstr>Contents Slide Master</vt:lpstr>
      <vt:lpstr>Quickly template</vt:lpstr>
      <vt:lpstr>Summer Vibes Marketing Plan by Slidesgo</vt:lpstr>
      <vt:lpstr>6_Office Theme</vt:lpstr>
      <vt:lpstr>4_Office Theme</vt:lpstr>
      <vt:lpstr>20_Office Theme</vt:lpstr>
      <vt:lpstr>Social Media Sales by Slidesgo</vt:lpstr>
      <vt:lpstr>21_Office Theme</vt:lpstr>
      <vt:lpstr>2_Office Theme</vt:lpstr>
      <vt:lpstr>1_Quickly template</vt:lpstr>
      <vt:lpstr>592TGp_Makeup_light_ani</vt:lpstr>
      <vt:lpstr>Default Design</vt:lpstr>
      <vt:lpstr>Office Theme</vt:lpstr>
      <vt:lpstr>1_Summer Vibes Marketing Plan by Slidesgo</vt:lpstr>
      <vt:lpstr>6_Contents Slide Master</vt:lpstr>
      <vt:lpstr>1_Online Retail Marketing Campaign by Slidesgo</vt:lpstr>
      <vt:lpstr>14_Office Theme</vt:lpstr>
      <vt:lpstr>Intellectual Property Thesis by Slidesgo</vt:lpstr>
      <vt:lpstr>剪辑</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THẢO LUẬN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Le Tien Duat</cp:lastModifiedBy>
  <cp:revision>362</cp:revision>
  <dcterms:created xsi:type="dcterms:W3CDTF">2018-04-24T17:14:44Z</dcterms:created>
  <dcterms:modified xsi:type="dcterms:W3CDTF">2022-10-04T03:21:41Z</dcterms:modified>
</cp:coreProperties>
</file>