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6"/>
  </p:notesMasterIdLst>
  <p:sldIdLst>
    <p:sldId id="316" r:id="rId2"/>
    <p:sldId id="340" r:id="rId3"/>
    <p:sldId id="344" r:id="rId4"/>
    <p:sldId id="339" r:id="rId5"/>
    <p:sldId id="358" r:id="rId6"/>
    <p:sldId id="359" r:id="rId7"/>
    <p:sldId id="343" r:id="rId8"/>
    <p:sldId id="318" r:id="rId9"/>
    <p:sldId id="378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  <p:sldId id="372" r:id="rId22"/>
    <p:sldId id="373" r:id="rId23"/>
    <p:sldId id="374" r:id="rId24"/>
    <p:sldId id="371" r:id="rId25"/>
    <p:sldId id="377" r:id="rId26"/>
    <p:sldId id="375" r:id="rId27"/>
    <p:sldId id="348" r:id="rId28"/>
    <p:sldId id="379" r:id="rId29"/>
    <p:sldId id="380" r:id="rId30"/>
    <p:sldId id="381" r:id="rId31"/>
    <p:sldId id="382" r:id="rId32"/>
    <p:sldId id="385" r:id="rId33"/>
    <p:sldId id="387" r:id="rId34"/>
    <p:sldId id="386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CD79"/>
    <a:srgbClr val="45BFBF"/>
    <a:srgbClr val="88BAE4"/>
    <a:srgbClr val="FFC000"/>
    <a:srgbClr val="FF0000"/>
    <a:srgbClr val="92D050"/>
    <a:srgbClr val="FFFFFF"/>
    <a:srgbClr val="000000"/>
    <a:srgbClr val="727BD4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65" autoAdjust="0"/>
    <p:restoredTop sz="94660"/>
  </p:normalViewPr>
  <p:slideViewPr>
    <p:cSldViewPr>
      <p:cViewPr varScale="1">
        <p:scale>
          <a:sx n="87" d="100"/>
          <a:sy n="87" d="100"/>
        </p:scale>
        <p:origin x="91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D2D628-A656-4726-8E51-90D00B216DA0}" type="doc">
      <dgm:prSet loTypeId="urn:microsoft.com/office/officeart/2009/3/layout/StepUpProcess" loCatId="process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6664012-1DEC-40BE-B2AE-35527AB6C80D}">
      <dgm:prSet phldrT="[Text]"/>
      <dgm:spPr/>
      <dgm:t>
        <a:bodyPr/>
        <a:lstStyle/>
        <a:p>
          <a:pPr algn="ctr"/>
          <a:r>
            <a:rPr lang="en-US" b="1" dirty="0"/>
            <a:t>Understand</a:t>
          </a:r>
          <a:r>
            <a:rPr lang="en-US" dirty="0"/>
            <a:t> how English sounds are made.</a:t>
          </a:r>
        </a:p>
      </dgm:t>
    </dgm:pt>
    <dgm:pt modelId="{FE883C29-3EC1-4CF3-B81E-4F31A8717C42}" type="parTrans" cxnId="{19FD1E4F-C23F-457F-9E27-6C9EB7C85833}">
      <dgm:prSet/>
      <dgm:spPr/>
      <dgm:t>
        <a:bodyPr/>
        <a:lstStyle/>
        <a:p>
          <a:endParaRPr lang="en-US"/>
        </a:p>
      </dgm:t>
    </dgm:pt>
    <dgm:pt modelId="{4C8D477F-954F-4C91-BFB0-78624B1E8CF9}" type="sibTrans" cxnId="{19FD1E4F-C23F-457F-9E27-6C9EB7C85833}">
      <dgm:prSet/>
      <dgm:spPr/>
      <dgm:t>
        <a:bodyPr/>
        <a:lstStyle/>
        <a:p>
          <a:endParaRPr lang="en-US"/>
        </a:p>
      </dgm:t>
    </dgm:pt>
    <dgm:pt modelId="{FB1258BD-53E2-45EF-9147-808F34D6665F}">
      <dgm:prSet phldrT="[Text]"/>
      <dgm:spPr/>
      <dgm:t>
        <a:bodyPr/>
        <a:lstStyle/>
        <a:p>
          <a:pPr algn="ctr"/>
          <a:r>
            <a:rPr lang="en-US" b="1" dirty="0"/>
            <a:t>Listen to and distinguish </a:t>
          </a:r>
          <a:r>
            <a:rPr lang="en-US" dirty="0"/>
            <a:t>different English sounds.</a:t>
          </a:r>
        </a:p>
      </dgm:t>
    </dgm:pt>
    <dgm:pt modelId="{EF2214B7-8CB9-4952-8B35-9BBFF37761B4}" type="parTrans" cxnId="{EF7312A8-8386-4309-8DF1-2D3F92D23C72}">
      <dgm:prSet/>
      <dgm:spPr/>
      <dgm:t>
        <a:bodyPr/>
        <a:lstStyle/>
        <a:p>
          <a:endParaRPr lang="en-US"/>
        </a:p>
      </dgm:t>
    </dgm:pt>
    <dgm:pt modelId="{9D020611-7AC3-422F-9B89-824405A5B507}" type="sibTrans" cxnId="{EF7312A8-8386-4309-8DF1-2D3F92D23C72}">
      <dgm:prSet/>
      <dgm:spPr/>
      <dgm:t>
        <a:bodyPr/>
        <a:lstStyle/>
        <a:p>
          <a:endParaRPr lang="en-US"/>
        </a:p>
      </dgm:t>
    </dgm:pt>
    <dgm:pt modelId="{3D8BEE91-FDC5-4340-8B51-350DDEF4FE27}">
      <dgm:prSet phldrT="[Text]"/>
      <dgm:spPr/>
      <dgm:t>
        <a:bodyPr/>
        <a:lstStyle/>
        <a:p>
          <a:pPr algn="ctr"/>
          <a:r>
            <a:rPr lang="en-US" b="1"/>
            <a:t>Pronounce</a:t>
          </a:r>
          <a:r>
            <a:rPr lang="en-US"/>
            <a:t> English words, phrases, sentences correctly.</a:t>
          </a:r>
          <a:endParaRPr lang="en-US" dirty="0"/>
        </a:p>
      </dgm:t>
    </dgm:pt>
    <dgm:pt modelId="{9FC51E2B-882E-4F29-91BC-A46DCCE96B65}" type="parTrans" cxnId="{FF6F428E-3D67-4C65-9B52-C28C52BC5FFA}">
      <dgm:prSet/>
      <dgm:spPr/>
      <dgm:t>
        <a:bodyPr/>
        <a:lstStyle/>
        <a:p>
          <a:endParaRPr lang="en-US"/>
        </a:p>
      </dgm:t>
    </dgm:pt>
    <dgm:pt modelId="{5BD647DA-07A7-4259-B21F-589B7F7EE29B}" type="sibTrans" cxnId="{FF6F428E-3D67-4C65-9B52-C28C52BC5FFA}">
      <dgm:prSet/>
      <dgm:spPr/>
      <dgm:t>
        <a:bodyPr/>
        <a:lstStyle/>
        <a:p>
          <a:endParaRPr lang="en-US"/>
        </a:p>
      </dgm:t>
    </dgm:pt>
    <dgm:pt modelId="{0B5C2683-8403-4E77-AAA3-890776DD0C41}" type="pres">
      <dgm:prSet presAssocID="{A9D2D628-A656-4726-8E51-90D00B216DA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vi-VN"/>
        </a:p>
      </dgm:t>
    </dgm:pt>
    <dgm:pt modelId="{6B99FE82-759D-446F-B61C-D3E0499FC556}" type="pres">
      <dgm:prSet presAssocID="{56664012-1DEC-40BE-B2AE-35527AB6C80D}" presName="composite" presStyleCnt="0"/>
      <dgm:spPr/>
    </dgm:pt>
    <dgm:pt modelId="{71D712A0-E4ED-465E-B912-34B5FD3A8E8C}" type="pres">
      <dgm:prSet presAssocID="{56664012-1DEC-40BE-B2AE-35527AB6C80D}" presName="LShape" presStyleLbl="alignNode1" presStyleIdx="0" presStyleCnt="5"/>
      <dgm:spPr/>
    </dgm:pt>
    <dgm:pt modelId="{37FCD3FF-0EBA-412A-A315-D7F458C06738}" type="pres">
      <dgm:prSet presAssocID="{56664012-1DEC-40BE-B2AE-35527AB6C80D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5DC246F8-6E4C-432C-AC7E-F38AC1E99C95}" type="pres">
      <dgm:prSet presAssocID="{56664012-1DEC-40BE-B2AE-35527AB6C80D}" presName="Triangle" presStyleLbl="alignNode1" presStyleIdx="1" presStyleCnt="5"/>
      <dgm:spPr/>
    </dgm:pt>
    <dgm:pt modelId="{41AD2A0E-89DA-4D15-A1A1-2955D321262B}" type="pres">
      <dgm:prSet presAssocID="{4C8D477F-954F-4C91-BFB0-78624B1E8CF9}" presName="sibTrans" presStyleCnt="0"/>
      <dgm:spPr/>
    </dgm:pt>
    <dgm:pt modelId="{1106F1E3-7F5E-484A-8B4A-54F9A57BE222}" type="pres">
      <dgm:prSet presAssocID="{4C8D477F-954F-4C91-BFB0-78624B1E8CF9}" presName="space" presStyleCnt="0"/>
      <dgm:spPr/>
    </dgm:pt>
    <dgm:pt modelId="{90CA05B9-516C-4297-AA51-ACC33F8D9980}" type="pres">
      <dgm:prSet presAssocID="{FB1258BD-53E2-45EF-9147-808F34D6665F}" presName="composite" presStyleCnt="0"/>
      <dgm:spPr/>
    </dgm:pt>
    <dgm:pt modelId="{C5BC54A6-A1EC-4B09-B9A4-85F83E87458A}" type="pres">
      <dgm:prSet presAssocID="{FB1258BD-53E2-45EF-9147-808F34D6665F}" presName="LShape" presStyleLbl="alignNode1" presStyleIdx="2" presStyleCnt="5"/>
      <dgm:spPr/>
    </dgm:pt>
    <dgm:pt modelId="{3D55D837-1016-4B18-A03B-A12029344FDC}" type="pres">
      <dgm:prSet presAssocID="{FB1258BD-53E2-45EF-9147-808F34D6665F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176E0169-CF44-49AB-9E56-11981884ECF7}" type="pres">
      <dgm:prSet presAssocID="{FB1258BD-53E2-45EF-9147-808F34D6665F}" presName="Triangle" presStyleLbl="alignNode1" presStyleIdx="3" presStyleCnt="5"/>
      <dgm:spPr/>
    </dgm:pt>
    <dgm:pt modelId="{D1CDA4B8-CA04-455B-B594-DE6323E5A6F7}" type="pres">
      <dgm:prSet presAssocID="{9D020611-7AC3-422F-9B89-824405A5B507}" presName="sibTrans" presStyleCnt="0"/>
      <dgm:spPr/>
    </dgm:pt>
    <dgm:pt modelId="{16E91FEA-40F1-44B3-A3DE-FE83DAC4203C}" type="pres">
      <dgm:prSet presAssocID="{9D020611-7AC3-422F-9B89-824405A5B507}" presName="space" presStyleCnt="0"/>
      <dgm:spPr/>
    </dgm:pt>
    <dgm:pt modelId="{BD5B5057-516A-4711-95AF-523581B270E8}" type="pres">
      <dgm:prSet presAssocID="{3D8BEE91-FDC5-4340-8B51-350DDEF4FE27}" presName="composite" presStyleCnt="0"/>
      <dgm:spPr/>
    </dgm:pt>
    <dgm:pt modelId="{1FAB2C9C-EBFF-443E-942D-763C61D36D6F}" type="pres">
      <dgm:prSet presAssocID="{3D8BEE91-FDC5-4340-8B51-350DDEF4FE27}" presName="LShape" presStyleLbl="alignNode1" presStyleIdx="4" presStyleCnt="5"/>
      <dgm:spPr/>
    </dgm:pt>
    <dgm:pt modelId="{286DA97D-C3F6-455A-84EB-19BEB9350C1C}" type="pres">
      <dgm:prSet presAssocID="{3D8BEE91-FDC5-4340-8B51-350DDEF4FE27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FF6F428E-3D67-4C65-9B52-C28C52BC5FFA}" srcId="{A9D2D628-A656-4726-8E51-90D00B216DA0}" destId="{3D8BEE91-FDC5-4340-8B51-350DDEF4FE27}" srcOrd="2" destOrd="0" parTransId="{9FC51E2B-882E-4F29-91BC-A46DCCE96B65}" sibTransId="{5BD647DA-07A7-4259-B21F-589B7F7EE29B}"/>
    <dgm:cxn modelId="{89447700-9D58-4228-B6F3-AC700C7E3FED}" type="presOf" srcId="{A9D2D628-A656-4726-8E51-90D00B216DA0}" destId="{0B5C2683-8403-4E77-AAA3-890776DD0C41}" srcOrd="0" destOrd="0" presId="urn:microsoft.com/office/officeart/2009/3/layout/StepUpProcess"/>
    <dgm:cxn modelId="{EF7312A8-8386-4309-8DF1-2D3F92D23C72}" srcId="{A9D2D628-A656-4726-8E51-90D00B216DA0}" destId="{FB1258BD-53E2-45EF-9147-808F34D6665F}" srcOrd="1" destOrd="0" parTransId="{EF2214B7-8CB9-4952-8B35-9BBFF37761B4}" sibTransId="{9D020611-7AC3-422F-9B89-824405A5B507}"/>
    <dgm:cxn modelId="{19FD1E4F-C23F-457F-9E27-6C9EB7C85833}" srcId="{A9D2D628-A656-4726-8E51-90D00B216DA0}" destId="{56664012-1DEC-40BE-B2AE-35527AB6C80D}" srcOrd="0" destOrd="0" parTransId="{FE883C29-3EC1-4CF3-B81E-4F31A8717C42}" sibTransId="{4C8D477F-954F-4C91-BFB0-78624B1E8CF9}"/>
    <dgm:cxn modelId="{F83892B2-4898-46FA-A68F-CB857405481A}" type="presOf" srcId="{FB1258BD-53E2-45EF-9147-808F34D6665F}" destId="{3D55D837-1016-4B18-A03B-A12029344FDC}" srcOrd="0" destOrd="0" presId="urn:microsoft.com/office/officeart/2009/3/layout/StepUpProcess"/>
    <dgm:cxn modelId="{82FA94E2-DC7A-462D-BAEA-8A285D2E96E4}" type="presOf" srcId="{3D8BEE91-FDC5-4340-8B51-350DDEF4FE27}" destId="{286DA97D-C3F6-455A-84EB-19BEB9350C1C}" srcOrd="0" destOrd="0" presId="urn:microsoft.com/office/officeart/2009/3/layout/StepUpProcess"/>
    <dgm:cxn modelId="{7F48C0E5-57A8-4D2A-8C0C-AAEEA74765BF}" type="presOf" srcId="{56664012-1DEC-40BE-B2AE-35527AB6C80D}" destId="{37FCD3FF-0EBA-412A-A315-D7F458C06738}" srcOrd="0" destOrd="0" presId="urn:microsoft.com/office/officeart/2009/3/layout/StepUpProcess"/>
    <dgm:cxn modelId="{2D1C3E37-E658-4D5A-896A-1E0E8D27B729}" type="presParOf" srcId="{0B5C2683-8403-4E77-AAA3-890776DD0C41}" destId="{6B99FE82-759D-446F-B61C-D3E0499FC556}" srcOrd="0" destOrd="0" presId="urn:microsoft.com/office/officeart/2009/3/layout/StepUpProcess"/>
    <dgm:cxn modelId="{EA9687A0-76CC-4C48-A434-3DBB87EE6B5F}" type="presParOf" srcId="{6B99FE82-759D-446F-B61C-D3E0499FC556}" destId="{71D712A0-E4ED-465E-B912-34B5FD3A8E8C}" srcOrd="0" destOrd="0" presId="urn:microsoft.com/office/officeart/2009/3/layout/StepUpProcess"/>
    <dgm:cxn modelId="{FB20E04B-AFD6-4F17-91DE-63A42E43946F}" type="presParOf" srcId="{6B99FE82-759D-446F-B61C-D3E0499FC556}" destId="{37FCD3FF-0EBA-412A-A315-D7F458C06738}" srcOrd="1" destOrd="0" presId="urn:microsoft.com/office/officeart/2009/3/layout/StepUpProcess"/>
    <dgm:cxn modelId="{C0769288-B919-4F9B-83CA-5F056ACCA875}" type="presParOf" srcId="{6B99FE82-759D-446F-B61C-D3E0499FC556}" destId="{5DC246F8-6E4C-432C-AC7E-F38AC1E99C95}" srcOrd="2" destOrd="0" presId="urn:microsoft.com/office/officeart/2009/3/layout/StepUpProcess"/>
    <dgm:cxn modelId="{6A5860EA-666C-4D6A-B6C0-616A924B39CE}" type="presParOf" srcId="{0B5C2683-8403-4E77-AAA3-890776DD0C41}" destId="{41AD2A0E-89DA-4D15-A1A1-2955D321262B}" srcOrd="1" destOrd="0" presId="urn:microsoft.com/office/officeart/2009/3/layout/StepUpProcess"/>
    <dgm:cxn modelId="{85DE42AB-F997-4DA3-8B3F-4765C5561849}" type="presParOf" srcId="{41AD2A0E-89DA-4D15-A1A1-2955D321262B}" destId="{1106F1E3-7F5E-484A-8B4A-54F9A57BE222}" srcOrd="0" destOrd="0" presId="urn:microsoft.com/office/officeart/2009/3/layout/StepUpProcess"/>
    <dgm:cxn modelId="{E493682E-01AE-4D98-91CD-799879512719}" type="presParOf" srcId="{0B5C2683-8403-4E77-AAA3-890776DD0C41}" destId="{90CA05B9-516C-4297-AA51-ACC33F8D9980}" srcOrd="2" destOrd="0" presId="urn:microsoft.com/office/officeart/2009/3/layout/StepUpProcess"/>
    <dgm:cxn modelId="{F19DC1B2-6F74-49E2-8BB1-D86CDAC516F7}" type="presParOf" srcId="{90CA05B9-516C-4297-AA51-ACC33F8D9980}" destId="{C5BC54A6-A1EC-4B09-B9A4-85F83E87458A}" srcOrd="0" destOrd="0" presId="urn:microsoft.com/office/officeart/2009/3/layout/StepUpProcess"/>
    <dgm:cxn modelId="{898E0D70-56C0-4FE2-A2D6-96FF1121297C}" type="presParOf" srcId="{90CA05B9-516C-4297-AA51-ACC33F8D9980}" destId="{3D55D837-1016-4B18-A03B-A12029344FDC}" srcOrd="1" destOrd="0" presId="urn:microsoft.com/office/officeart/2009/3/layout/StepUpProcess"/>
    <dgm:cxn modelId="{C9E33631-EDDF-4F41-A918-3D13CC9C3FFD}" type="presParOf" srcId="{90CA05B9-516C-4297-AA51-ACC33F8D9980}" destId="{176E0169-CF44-49AB-9E56-11981884ECF7}" srcOrd="2" destOrd="0" presId="urn:microsoft.com/office/officeart/2009/3/layout/StepUpProcess"/>
    <dgm:cxn modelId="{E74AAC02-5956-4804-A1F8-1B7DDFE9F98D}" type="presParOf" srcId="{0B5C2683-8403-4E77-AAA3-890776DD0C41}" destId="{D1CDA4B8-CA04-455B-B594-DE6323E5A6F7}" srcOrd="3" destOrd="0" presId="urn:microsoft.com/office/officeart/2009/3/layout/StepUpProcess"/>
    <dgm:cxn modelId="{8C2BA928-1A94-441B-8BA6-98E47F8124BF}" type="presParOf" srcId="{D1CDA4B8-CA04-455B-B594-DE6323E5A6F7}" destId="{16E91FEA-40F1-44B3-A3DE-FE83DAC4203C}" srcOrd="0" destOrd="0" presId="urn:microsoft.com/office/officeart/2009/3/layout/StepUpProcess"/>
    <dgm:cxn modelId="{70D7B072-656F-4547-AC14-865C55376242}" type="presParOf" srcId="{0B5C2683-8403-4E77-AAA3-890776DD0C41}" destId="{BD5B5057-516A-4711-95AF-523581B270E8}" srcOrd="4" destOrd="0" presId="urn:microsoft.com/office/officeart/2009/3/layout/StepUpProcess"/>
    <dgm:cxn modelId="{A3F9AB93-7D8B-4E52-BD69-8D23AA057D9E}" type="presParOf" srcId="{BD5B5057-516A-4711-95AF-523581B270E8}" destId="{1FAB2C9C-EBFF-443E-942D-763C61D36D6F}" srcOrd="0" destOrd="0" presId="urn:microsoft.com/office/officeart/2009/3/layout/StepUpProcess"/>
    <dgm:cxn modelId="{81B91B43-9225-4B97-8DC7-91320F0AD9A6}" type="presParOf" srcId="{BD5B5057-516A-4711-95AF-523581B270E8}" destId="{286DA97D-C3F6-455A-84EB-19BEB9350C1C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B7A057-1D91-46A6-B704-20DAC6A7D834}" type="doc">
      <dgm:prSet loTypeId="urn:microsoft.com/office/officeart/2005/8/layout/hProcess10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2EFC0BE-06F4-4467-B07B-AEB6B5F96060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Airstream process</a:t>
          </a:r>
        </a:p>
        <a:p>
          <a:r>
            <a:rPr lang="en-US" dirty="0"/>
            <a:t>airstream</a:t>
          </a:r>
          <a:endParaRPr lang="en-US" dirty="0">
            <a:solidFill>
              <a:schemeClr val="tx1"/>
            </a:solidFill>
          </a:endParaRPr>
        </a:p>
      </dgm:t>
    </dgm:pt>
    <dgm:pt modelId="{ED3AB6AA-EF97-4499-A742-2B5AB97E92BC}" type="parTrans" cxnId="{53E1C5F4-C27A-4E3B-A643-2892D47C4FE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1C991D-6BC2-4237-BD94-F67955EEECD5}" type="sibTrans" cxnId="{53E1C5F4-C27A-4E3B-A643-2892D47C4FE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3270D9F-FAF5-4741-BC92-85768CF06431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Phonation process</a:t>
          </a:r>
        </a:p>
        <a:p>
          <a:r>
            <a:rPr lang="en-US" dirty="0"/>
            <a:t>voiced or voiceless?</a:t>
          </a:r>
          <a:endParaRPr lang="en-US" dirty="0">
            <a:solidFill>
              <a:schemeClr val="tx1"/>
            </a:solidFill>
          </a:endParaRPr>
        </a:p>
      </dgm:t>
    </dgm:pt>
    <dgm:pt modelId="{AE138334-D4B5-471D-AF17-B13C9D7C6112}" type="parTrans" cxnId="{17E26D61-2781-4752-9645-DAA801334D5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D99CD01-C388-410D-9AE7-1E9D806C319A}" type="sibTrans" cxnId="{17E26D61-2781-4752-9645-DAA801334D5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A0D92A-4181-4C45-96B3-FB449A958F7A}">
      <dgm:prSet phldrT="[Text]"/>
      <dgm:spPr/>
      <dgm:t>
        <a:bodyPr/>
        <a:lstStyle/>
        <a:p>
          <a:pPr algn="ctr"/>
          <a:r>
            <a:rPr lang="en-US" b="1" dirty="0">
              <a:solidFill>
                <a:schemeClr val="tx1"/>
              </a:solidFill>
            </a:rPr>
            <a:t>Oro-nasal process</a:t>
          </a:r>
        </a:p>
        <a:p>
          <a:pPr algn="ctr"/>
          <a:r>
            <a:rPr lang="en-US" b="0" dirty="0">
              <a:solidFill>
                <a:schemeClr val="bg1"/>
              </a:solidFill>
            </a:rPr>
            <a:t>oral or nasal?</a:t>
          </a:r>
        </a:p>
      </dgm:t>
    </dgm:pt>
    <dgm:pt modelId="{98A534E9-4B80-40B9-B140-E9B81BDB0705}" type="parTrans" cxnId="{B86E7894-95D0-47F1-81FF-AF4A237C95A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BFFE1A-A8CB-4317-9D3C-5A18AFEDB391}" type="sibTrans" cxnId="{B86E7894-95D0-47F1-81FF-AF4A237C95A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E8995E-1968-44B5-8F91-F5F1943E8D21}">
      <dgm:prSet phldrT="[Text]"/>
      <dgm:spPr/>
      <dgm:t>
        <a:bodyPr/>
        <a:lstStyle/>
        <a:p>
          <a:pPr algn="ctr"/>
          <a:r>
            <a:rPr lang="en-US" b="1" dirty="0">
              <a:solidFill>
                <a:schemeClr val="tx1"/>
              </a:solidFill>
            </a:rPr>
            <a:t>Articulatory process</a:t>
          </a:r>
        </a:p>
        <a:p>
          <a:pPr algn="ctr"/>
          <a:r>
            <a:rPr lang="en-US" b="0" dirty="0">
              <a:solidFill>
                <a:schemeClr val="bg1"/>
              </a:solidFill>
            </a:rPr>
            <a:t>which sound?</a:t>
          </a:r>
        </a:p>
      </dgm:t>
    </dgm:pt>
    <dgm:pt modelId="{FAC6FD12-6BFB-4003-B1A2-2BABFA7274ED}" type="parTrans" cxnId="{A6090F1B-EABC-476E-90C3-D3467DD858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37275C7-F68A-45E2-B4D0-46D02169AC87}" type="sibTrans" cxnId="{A6090F1B-EABC-476E-90C3-D3467DD858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D53F80D-373A-49C4-9A2D-477CF76A115D}">
      <dgm:prSet phldrT="[Text]"/>
      <dgm:spPr/>
      <dgm:t>
        <a:bodyPr/>
        <a:lstStyle/>
        <a:p>
          <a:pPr algn="l"/>
          <a:endParaRPr lang="en-US" dirty="0">
            <a:solidFill>
              <a:schemeClr val="tx1"/>
            </a:solidFill>
          </a:endParaRPr>
        </a:p>
      </dgm:t>
    </dgm:pt>
    <dgm:pt modelId="{32AB6DD2-BD11-453E-9B36-2E62CB01195B}" type="parTrans" cxnId="{F787BC92-5614-4E09-8CF0-4ADF047A209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A2AFF93-147E-4C58-8FB7-75B9DC9F02A0}" type="sibTrans" cxnId="{F787BC92-5614-4E09-8CF0-4ADF047A209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1537C3-06FD-432C-9571-BAB1B563C711}" type="pres">
      <dgm:prSet presAssocID="{06B7A057-1D91-46A6-B704-20DAC6A7D8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10E3C903-B0AC-4633-AF74-E0C572AC992A}" type="pres">
      <dgm:prSet presAssocID="{C2EFC0BE-06F4-4467-B07B-AEB6B5F96060}" presName="composite" presStyleCnt="0"/>
      <dgm:spPr/>
    </dgm:pt>
    <dgm:pt modelId="{EF02B593-7C61-4888-83D0-E96CA0E49BB0}" type="pres">
      <dgm:prSet presAssocID="{C2EFC0BE-06F4-4467-B07B-AEB6B5F96060}" presName="imagSh" presStyleLbl="bgImgPlace1" presStyleIdx="0" presStyleCnt="4"/>
      <dgm:spPr/>
    </dgm:pt>
    <dgm:pt modelId="{191B0B8E-3237-49C8-B603-24E32E5F34CE}" type="pres">
      <dgm:prSet presAssocID="{C2EFC0BE-06F4-4467-B07B-AEB6B5F96060}" presName="tx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756B2916-FCB4-4DD2-B987-4BC2DBC200F3}" type="pres">
      <dgm:prSet presAssocID="{691C991D-6BC2-4237-BD94-F67955EEECD5}" presName="sibTrans" presStyleLbl="sibTrans2D1" presStyleIdx="0" presStyleCnt="3"/>
      <dgm:spPr/>
      <dgm:t>
        <a:bodyPr/>
        <a:lstStyle/>
        <a:p>
          <a:endParaRPr lang="vi-VN"/>
        </a:p>
      </dgm:t>
    </dgm:pt>
    <dgm:pt modelId="{C89CB4EC-33B2-44CA-8D6E-DF17E224FF4C}" type="pres">
      <dgm:prSet presAssocID="{691C991D-6BC2-4237-BD94-F67955EEECD5}" presName="connTx" presStyleLbl="sibTrans2D1" presStyleIdx="0" presStyleCnt="3"/>
      <dgm:spPr/>
      <dgm:t>
        <a:bodyPr/>
        <a:lstStyle/>
        <a:p>
          <a:endParaRPr lang="vi-VN"/>
        </a:p>
      </dgm:t>
    </dgm:pt>
    <dgm:pt modelId="{9E026290-028C-4A2A-B502-8FC6080DE44D}" type="pres">
      <dgm:prSet presAssocID="{23270D9F-FAF5-4741-BC92-85768CF06431}" presName="composite" presStyleCnt="0"/>
      <dgm:spPr/>
    </dgm:pt>
    <dgm:pt modelId="{83481427-EBCD-4E3F-8DF2-0A7DD2E0CB2D}" type="pres">
      <dgm:prSet presAssocID="{23270D9F-FAF5-4741-BC92-85768CF06431}" presName="imagSh" presStyleLbl="bgImgPlace1" presStyleIdx="1" presStyleCnt="4"/>
      <dgm:spPr/>
    </dgm:pt>
    <dgm:pt modelId="{2EB30CD5-0DEC-4B35-A880-8EF2E183D981}" type="pres">
      <dgm:prSet presAssocID="{23270D9F-FAF5-4741-BC92-85768CF06431}" presName="tx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7991E960-A1CE-47D9-B883-66166D875EE5}" type="pres">
      <dgm:prSet presAssocID="{0D99CD01-C388-410D-9AE7-1E9D806C319A}" presName="sibTrans" presStyleLbl="sibTrans2D1" presStyleIdx="1" presStyleCnt="3"/>
      <dgm:spPr/>
      <dgm:t>
        <a:bodyPr/>
        <a:lstStyle/>
        <a:p>
          <a:endParaRPr lang="vi-VN"/>
        </a:p>
      </dgm:t>
    </dgm:pt>
    <dgm:pt modelId="{9DA63E00-AE8E-499F-9652-3A907C2030FE}" type="pres">
      <dgm:prSet presAssocID="{0D99CD01-C388-410D-9AE7-1E9D806C319A}" presName="connTx" presStyleLbl="sibTrans2D1" presStyleIdx="1" presStyleCnt="3"/>
      <dgm:spPr/>
      <dgm:t>
        <a:bodyPr/>
        <a:lstStyle/>
        <a:p>
          <a:endParaRPr lang="vi-VN"/>
        </a:p>
      </dgm:t>
    </dgm:pt>
    <dgm:pt modelId="{E08F5A6D-562F-4F28-9B39-41A15C204B23}" type="pres">
      <dgm:prSet presAssocID="{35A0D92A-4181-4C45-96B3-FB449A958F7A}" presName="composite" presStyleCnt="0"/>
      <dgm:spPr/>
    </dgm:pt>
    <dgm:pt modelId="{BA7C841E-292F-423A-B509-5D60BB39621A}" type="pres">
      <dgm:prSet presAssocID="{35A0D92A-4181-4C45-96B3-FB449A958F7A}" presName="imagSh" presStyleLbl="bgImgPlace1" presStyleIdx="2" presStyleCnt="4"/>
      <dgm:spPr/>
    </dgm:pt>
    <dgm:pt modelId="{9D6DE722-2B3D-41FA-8513-C141B16F150E}" type="pres">
      <dgm:prSet presAssocID="{35A0D92A-4181-4C45-96B3-FB449A958F7A}" presName="tx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E33EAE95-F955-4138-B5B7-681A8BB0BC23}" type="pres">
      <dgm:prSet presAssocID="{F3BFFE1A-A8CB-4317-9D3C-5A18AFEDB391}" presName="sibTrans" presStyleLbl="sibTrans2D1" presStyleIdx="2" presStyleCnt="3"/>
      <dgm:spPr/>
      <dgm:t>
        <a:bodyPr/>
        <a:lstStyle/>
        <a:p>
          <a:endParaRPr lang="vi-VN"/>
        </a:p>
      </dgm:t>
    </dgm:pt>
    <dgm:pt modelId="{F40FAF0E-6037-406D-A404-40954CB68BE9}" type="pres">
      <dgm:prSet presAssocID="{F3BFFE1A-A8CB-4317-9D3C-5A18AFEDB391}" presName="connTx" presStyleLbl="sibTrans2D1" presStyleIdx="2" presStyleCnt="3"/>
      <dgm:spPr/>
      <dgm:t>
        <a:bodyPr/>
        <a:lstStyle/>
        <a:p>
          <a:endParaRPr lang="vi-VN"/>
        </a:p>
      </dgm:t>
    </dgm:pt>
    <dgm:pt modelId="{E1AE6985-2445-4A90-8AB0-8675DDC46294}" type="pres">
      <dgm:prSet presAssocID="{51E8995E-1968-44B5-8F91-F5F1943E8D21}" presName="composite" presStyleCnt="0"/>
      <dgm:spPr/>
    </dgm:pt>
    <dgm:pt modelId="{FCF53FCC-66EB-4E87-8F68-6E2D9C659EE1}" type="pres">
      <dgm:prSet presAssocID="{51E8995E-1968-44B5-8F91-F5F1943E8D21}" presName="imagSh" presStyleLbl="bgImgPlace1" presStyleIdx="3" presStyleCnt="4"/>
      <dgm:spPr/>
    </dgm:pt>
    <dgm:pt modelId="{E0CFB069-C6D8-45BB-A7C0-A29ED01C9627}" type="pres">
      <dgm:prSet presAssocID="{51E8995E-1968-44B5-8F91-F5F1943E8D21}" presName="tx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53E1C5F4-C27A-4E3B-A643-2892D47C4FE9}" srcId="{06B7A057-1D91-46A6-B704-20DAC6A7D834}" destId="{C2EFC0BE-06F4-4467-B07B-AEB6B5F96060}" srcOrd="0" destOrd="0" parTransId="{ED3AB6AA-EF97-4499-A742-2B5AB97E92BC}" sibTransId="{691C991D-6BC2-4237-BD94-F67955EEECD5}"/>
    <dgm:cxn modelId="{B61EB5C3-5D07-4E6D-B79E-43416F5C7828}" type="presOf" srcId="{0D99CD01-C388-410D-9AE7-1E9D806C319A}" destId="{9DA63E00-AE8E-499F-9652-3A907C2030FE}" srcOrd="1" destOrd="0" presId="urn:microsoft.com/office/officeart/2005/8/layout/hProcess10"/>
    <dgm:cxn modelId="{EE12FFC8-1BE3-4248-B931-AEF257290344}" type="presOf" srcId="{C2EFC0BE-06F4-4467-B07B-AEB6B5F96060}" destId="{191B0B8E-3237-49C8-B603-24E32E5F34CE}" srcOrd="0" destOrd="0" presId="urn:microsoft.com/office/officeart/2005/8/layout/hProcess10"/>
    <dgm:cxn modelId="{AD377A7F-E15B-4339-98CA-E13B4469AA1C}" type="presOf" srcId="{06B7A057-1D91-46A6-B704-20DAC6A7D834}" destId="{351537C3-06FD-432C-9571-BAB1B563C711}" srcOrd="0" destOrd="0" presId="urn:microsoft.com/office/officeart/2005/8/layout/hProcess10"/>
    <dgm:cxn modelId="{5DC9D7A6-3F26-454A-B8EC-A710F44B7546}" type="presOf" srcId="{0D99CD01-C388-410D-9AE7-1E9D806C319A}" destId="{7991E960-A1CE-47D9-B883-66166D875EE5}" srcOrd="0" destOrd="0" presId="urn:microsoft.com/office/officeart/2005/8/layout/hProcess10"/>
    <dgm:cxn modelId="{F787BC92-5614-4E09-8CF0-4ADF047A2099}" srcId="{51E8995E-1968-44B5-8F91-F5F1943E8D21}" destId="{6D53F80D-373A-49C4-9A2D-477CF76A115D}" srcOrd="0" destOrd="0" parTransId="{32AB6DD2-BD11-453E-9B36-2E62CB01195B}" sibTransId="{EA2AFF93-147E-4C58-8FB7-75B9DC9F02A0}"/>
    <dgm:cxn modelId="{D12DD8D9-715D-42F4-9DF3-21C3E1333532}" type="presOf" srcId="{51E8995E-1968-44B5-8F91-F5F1943E8D21}" destId="{E0CFB069-C6D8-45BB-A7C0-A29ED01C9627}" srcOrd="0" destOrd="0" presId="urn:microsoft.com/office/officeart/2005/8/layout/hProcess10"/>
    <dgm:cxn modelId="{9D73F916-0E5C-4F22-A883-C1E38A313382}" type="presOf" srcId="{691C991D-6BC2-4237-BD94-F67955EEECD5}" destId="{756B2916-FCB4-4DD2-B987-4BC2DBC200F3}" srcOrd="0" destOrd="0" presId="urn:microsoft.com/office/officeart/2005/8/layout/hProcess10"/>
    <dgm:cxn modelId="{09A75F81-C27B-47B9-9D61-CB774ABFF812}" type="presOf" srcId="{35A0D92A-4181-4C45-96B3-FB449A958F7A}" destId="{9D6DE722-2B3D-41FA-8513-C141B16F150E}" srcOrd="0" destOrd="0" presId="urn:microsoft.com/office/officeart/2005/8/layout/hProcess10"/>
    <dgm:cxn modelId="{198C5334-86CD-4F27-B11C-2C7A0F7DDDF2}" type="presOf" srcId="{6D53F80D-373A-49C4-9A2D-477CF76A115D}" destId="{E0CFB069-C6D8-45BB-A7C0-A29ED01C9627}" srcOrd="0" destOrd="1" presId="urn:microsoft.com/office/officeart/2005/8/layout/hProcess10"/>
    <dgm:cxn modelId="{3F717C76-FBE8-449C-AC05-6F9B1FBFD6BA}" type="presOf" srcId="{F3BFFE1A-A8CB-4317-9D3C-5A18AFEDB391}" destId="{E33EAE95-F955-4138-B5B7-681A8BB0BC23}" srcOrd="0" destOrd="0" presId="urn:microsoft.com/office/officeart/2005/8/layout/hProcess10"/>
    <dgm:cxn modelId="{3FD72307-9D1E-400F-8255-9EDB00F40211}" type="presOf" srcId="{F3BFFE1A-A8CB-4317-9D3C-5A18AFEDB391}" destId="{F40FAF0E-6037-406D-A404-40954CB68BE9}" srcOrd="1" destOrd="0" presId="urn:microsoft.com/office/officeart/2005/8/layout/hProcess10"/>
    <dgm:cxn modelId="{E797C57E-8A4D-46EE-9D93-9D0C4751A062}" type="presOf" srcId="{691C991D-6BC2-4237-BD94-F67955EEECD5}" destId="{C89CB4EC-33B2-44CA-8D6E-DF17E224FF4C}" srcOrd="1" destOrd="0" presId="urn:microsoft.com/office/officeart/2005/8/layout/hProcess10"/>
    <dgm:cxn modelId="{B88E57FE-5E87-4C70-80EB-AFFC0952846E}" type="presOf" srcId="{23270D9F-FAF5-4741-BC92-85768CF06431}" destId="{2EB30CD5-0DEC-4B35-A880-8EF2E183D981}" srcOrd="0" destOrd="0" presId="urn:microsoft.com/office/officeart/2005/8/layout/hProcess10"/>
    <dgm:cxn modelId="{B86E7894-95D0-47F1-81FF-AF4A237C95A3}" srcId="{06B7A057-1D91-46A6-B704-20DAC6A7D834}" destId="{35A0D92A-4181-4C45-96B3-FB449A958F7A}" srcOrd="2" destOrd="0" parTransId="{98A534E9-4B80-40B9-B140-E9B81BDB0705}" sibTransId="{F3BFFE1A-A8CB-4317-9D3C-5A18AFEDB391}"/>
    <dgm:cxn modelId="{A6090F1B-EABC-476E-90C3-D3467DD85829}" srcId="{06B7A057-1D91-46A6-B704-20DAC6A7D834}" destId="{51E8995E-1968-44B5-8F91-F5F1943E8D21}" srcOrd="3" destOrd="0" parTransId="{FAC6FD12-6BFB-4003-B1A2-2BABFA7274ED}" sibTransId="{337275C7-F68A-45E2-B4D0-46D02169AC87}"/>
    <dgm:cxn modelId="{17E26D61-2781-4752-9645-DAA801334D58}" srcId="{06B7A057-1D91-46A6-B704-20DAC6A7D834}" destId="{23270D9F-FAF5-4741-BC92-85768CF06431}" srcOrd="1" destOrd="0" parTransId="{AE138334-D4B5-471D-AF17-B13C9D7C6112}" sibTransId="{0D99CD01-C388-410D-9AE7-1E9D806C319A}"/>
    <dgm:cxn modelId="{83FC0ED8-2330-4978-87FD-7E24564AA30D}" type="presParOf" srcId="{351537C3-06FD-432C-9571-BAB1B563C711}" destId="{10E3C903-B0AC-4633-AF74-E0C572AC992A}" srcOrd="0" destOrd="0" presId="urn:microsoft.com/office/officeart/2005/8/layout/hProcess10"/>
    <dgm:cxn modelId="{F1CAB6DF-6844-41CC-A802-D8062523ED2E}" type="presParOf" srcId="{10E3C903-B0AC-4633-AF74-E0C572AC992A}" destId="{EF02B593-7C61-4888-83D0-E96CA0E49BB0}" srcOrd="0" destOrd="0" presId="urn:microsoft.com/office/officeart/2005/8/layout/hProcess10"/>
    <dgm:cxn modelId="{D8EEA6F8-971D-4910-BF4A-3DB03CE74C18}" type="presParOf" srcId="{10E3C903-B0AC-4633-AF74-E0C572AC992A}" destId="{191B0B8E-3237-49C8-B603-24E32E5F34CE}" srcOrd="1" destOrd="0" presId="urn:microsoft.com/office/officeart/2005/8/layout/hProcess10"/>
    <dgm:cxn modelId="{B027D8CD-BFE2-45C5-8DCA-5B1E18A6E834}" type="presParOf" srcId="{351537C3-06FD-432C-9571-BAB1B563C711}" destId="{756B2916-FCB4-4DD2-B987-4BC2DBC200F3}" srcOrd="1" destOrd="0" presId="urn:microsoft.com/office/officeart/2005/8/layout/hProcess10"/>
    <dgm:cxn modelId="{64314CA3-9DD0-4FA0-AC54-BF1C7D1CD248}" type="presParOf" srcId="{756B2916-FCB4-4DD2-B987-4BC2DBC200F3}" destId="{C89CB4EC-33B2-44CA-8D6E-DF17E224FF4C}" srcOrd="0" destOrd="0" presId="urn:microsoft.com/office/officeart/2005/8/layout/hProcess10"/>
    <dgm:cxn modelId="{CFC5F2DD-5DE1-4DEC-8337-C23B47AE2E7F}" type="presParOf" srcId="{351537C3-06FD-432C-9571-BAB1B563C711}" destId="{9E026290-028C-4A2A-B502-8FC6080DE44D}" srcOrd="2" destOrd="0" presId="urn:microsoft.com/office/officeart/2005/8/layout/hProcess10"/>
    <dgm:cxn modelId="{DC3C49A5-838A-4FD4-B319-3355F179C28E}" type="presParOf" srcId="{9E026290-028C-4A2A-B502-8FC6080DE44D}" destId="{83481427-EBCD-4E3F-8DF2-0A7DD2E0CB2D}" srcOrd="0" destOrd="0" presId="urn:microsoft.com/office/officeart/2005/8/layout/hProcess10"/>
    <dgm:cxn modelId="{139CDD70-8F0B-43AB-9B7E-698B446FFAA5}" type="presParOf" srcId="{9E026290-028C-4A2A-B502-8FC6080DE44D}" destId="{2EB30CD5-0DEC-4B35-A880-8EF2E183D981}" srcOrd="1" destOrd="0" presId="urn:microsoft.com/office/officeart/2005/8/layout/hProcess10"/>
    <dgm:cxn modelId="{0F68A408-2709-4DFD-B981-46D56C29B9FF}" type="presParOf" srcId="{351537C3-06FD-432C-9571-BAB1B563C711}" destId="{7991E960-A1CE-47D9-B883-66166D875EE5}" srcOrd="3" destOrd="0" presId="urn:microsoft.com/office/officeart/2005/8/layout/hProcess10"/>
    <dgm:cxn modelId="{E1A98ADD-5C48-482F-8A4C-C4FD0866F770}" type="presParOf" srcId="{7991E960-A1CE-47D9-B883-66166D875EE5}" destId="{9DA63E00-AE8E-499F-9652-3A907C2030FE}" srcOrd="0" destOrd="0" presId="urn:microsoft.com/office/officeart/2005/8/layout/hProcess10"/>
    <dgm:cxn modelId="{8CC7D06F-0D74-4725-B9C0-1FF9E84CC024}" type="presParOf" srcId="{351537C3-06FD-432C-9571-BAB1B563C711}" destId="{E08F5A6D-562F-4F28-9B39-41A15C204B23}" srcOrd="4" destOrd="0" presId="urn:microsoft.com/office/officeart/2005/8/layout/hProcess10"/>
    <dgm:cxn modelId="{22534BAE-7DCC-4358-BD3A-260EFD061CE4}" type="presParOf" srcId="{E08F5A6D-562F-4F28-9B39-41A15C204B23}" destId="{BA7C841E-292F-423A-B509-5D60BB39621A}" srcOrd="0" destOrd="0" presId="urn:microsoft.com/office/officeart/2005/8/layout/hProcess10"/>
    <dgm:cxn modelId="{163DCC8B-3777-4D49-AFCB-5EB63FE05D24}" type="presParOf" srcId="{E08F5A6D-562F-4F28-9B39-41A15C204B23}" destId="{9D6DE722-2B3D-41FA-8513-C141B16F150E}" srcOrd="1" destOrd="0" presId="urn:microsoft.com/office/officeart/2005/8/layout/hProcess10"/>
    <dgm:cxn modelId="{19E0C85D-4D34-43D8-A2F8-3EB7754B147B}" type="presParOf" srcId="{351537C3-06FD-432C-9571-BAB1B563C711}" destId="{E33EAE95-F955-4138-B5B7-681A8BB0BC23}" srcOrd="5" destOrd="0" presId="urn:microsoft.com/office/officeart/2005/8/layout/hProcess10"/>
    <dgm:cxn modelId="{862AA810-C89B-48AE-BCB0-15B900FBEDCC}" type="presParOf" srcId="{E33EAE95-F955-4138-B5B7-681A8BB0BC23}" destId="{F40FAF0E-6037-406D-A404-40954CB68BE9}" srcOrd="0" destOrd="0" presId="urn:microsoft.com/office/officeart/2005/8/layout/hProcess10"/>
    <dgm:cxn modelId="{A45EF41E-EF9C-41BD-A942-F7A7A144F4E2}" type="presParOf" srcId="{351537C3-06FD-432C-9571-BAB1B563C711}" destId="{E1AE6985-2445-4A90-8AB0-8675DDC46294}" srcOrd="6" destOrd="0" presId="urn:microsoft.com/office/officeart/2005/8/layout/hProcess10"/>
    <dgm:cxn modelId="{1DC6E7A4-E6B7-4E25-A869-C2D04C0C40D3}" type="presParOf" srcId="{E1AE6985-2445-4A90-8AB0-8675DDC46294}" destId="{FCF53FCC-66EB-4E87-8F68-6E2D9C659EE1}" srcOrd="0" destOrd="0" presId="urn:microsoft.com/office/officeart/2005/8/layout/hProcess10"/>
    <dgm:cxn modelId="{437EF8F8-6891-4471-8BC6-403CB9729D65}" type="presParOf" srcId="{E1AE6985-2445-4A90-8AB0-8675DDC46294}" destId="{E0CFB069-C6D8-45BB-A7C0-A29ED01C9627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712A0-E4ED-465E-B912-34B5FD3A8E8C}">
      <dsp:nvSpPr>
        <dsp:cNvPr id="0" name=""/>
        <dsp:cNvSpPr/>
      </dsp:nvSpPr>
      <dsp:spPr>
        <a:xfrm rot="5400000">
          <a:off x="548535" y="1020158"/>
          <a:ext cx="1637520" cy="272479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FCD3FF-0EBA-412A-A315-D7F458C06738}">
      <dsp:nvSpPr>
        <dsp:cNvPr id="0" name=""/>
        <dsp:cNvSpPr/>
      </dsp:nvSpPr>
      <dsp:spPr>
        <a:xfrm>
          <a:off x="275192" y="1834286"/>
          <a:ext cx="2459962" cy="2156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/>
            <a:t>Understand</a:t>
          </a:r>
          <a:r>
            <a:rPr lang="en-US" sz="2700" kern="1200" dirty="0"/>
            <a:t> how English sounds are made.</a:t>
          </a:r>
        </a:p>
      </dsp:txBody>
      <dsp:txXfrm>
        <a:off x="275192" y="1834286"/>
        <a:ext cx="2459962" cy="2156301"/>
      </dsp:txXfrm>
    </dsp:sp>
    <dsp:sp modelId="{5DC246F8-6E4C-432C-AC7E-F38AC1E99C95}">
      <dsp:nvSpPr>
        <dsp:cNvPr id="0" name=""/>
        <dsp:cNvSpPr/>
      </dsp:nvSpPr>
      <dsp:spPr>
        <a:xfrm>
          <a:off x="2271010" y="819556"/>
          <a:ext cx="464143" cy="464143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2">
                <a:hueOff val="1026128"/>
                <a:satOff val="3754"/>
                <a:lumOff val="4314"/>
                <a:alphaOff val="0"/>
                <a:shade val="51000"/>
                <a:satMod val="130000"/>
              </a:schemeClr>
            </a:gs>
            <a:gs pos="80000">
              <a:schemeClr val="accent2">
                <a:hueOff val="1026128"/>
                <a:satOff val="3754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2">
                <a:hueOff val="1026128"/>
                <a:satOff val="3754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1026128"/>
              <a:satOff val="3754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5BC54A6-A1EC-4B09-B9A4-85F83E87458A}">
      <dsp:nvSpPr>
        <dsp:cNvPr id="0" name=""/>
        <dsp:cNvSpPr/>
      </dsp:nvSpPr>
      <dsp:spPr>
        <a:xfrm rot="5400000">
          <a:off x="3560009" y="274966"/>
          <a:ext cx="1637520" cy="272479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2052256"/>
                <a:satOff val="7508"/>
                <a:lumOff val="8628"/>
                <a:alphaOff val="0"/>
                <a:shade val="51000"/>
                <a:satMod val="130000"/>
              </a:schemeClr>
            </a:gs>
            <a:gs pos="80000">
              <a:schemeClr val="accent2">
                <a:hueOff val="2052256"/>
                <a:satOff val="7508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2">
                <a:hueOff val="2052256"/>
                <a:satOff val="7508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052256"/>
              <a:satOff val="7508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55D837-1016-4B18-A03B-A12029344FDC}">
      <dsp:nvSpPr>
        <dsp:cNvPr id="0" name=""/>
        <dsp:cNvSpPr/>
      </dsp:nvSpPr>
      <dsp:spPr>
        <a:xfrm>
          <a:off x="3286666" y="1089093"/>
          <a:ext cx="2459962" cy="2156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/>
            <a:t>Listen to and distinguish </a:t>
          </a:r>
          <a:r>
            <a:rPr lang="en-US" sz="2700" kern="1200" dirty="0"/>
            <a:t>different English sounds.</a:t>
          </a:r>
        </a:p>
      </dsp:txBody>
      <dsp:txXfrm>
        <a:off x="3286666" y="1089093"/>
        <a:ext cx="2459962" cy="2156301"/>
      </dsp:txXfrm>
    </dsp:sp>
    <dsp:sp modelId="{176E0169-CF44-49AB-9E56-11981884ECF7}">
      <dsp:nvSpPr>
        <dsp:cNvPr id="0" name=""/>
        <dsp:cNvSpPr/>
      </dsp:nvSpPr>
      <dsp:spPr>
        <a:xfrm>
          <a:off x="5282485" y="74363"/>
          <a:ext cx="464143" cy="464143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2">
                <a:hueOff val="3078384"/>
                <a:satOff val="11263"/>
                <a:lumOff val="12941"/>
                <a:alphaOff val="0"/>
                <a:shade val="51000"/>
                <a:satMod val="130000"/>
              </a:schemeClr>
            </a:gs>
            <a:gs pos="80000">
              <a:schemeClr val="accent2">
                <a:hueOff val="3078384"/>
                <a:satOff val="11263"/>
                <a:lumOff val="12941"/>
                <a:alphaOff val="0"/>
                <a:shade val="93000"/>
                <a:satMod val="130000"/>
              </a:schemeClr>
            </a:gs>
            <a:gs pos="100000">
              <a:schemeClr val="accent2">
                <a:hueOff val="3078384"/>
                <a:satOff val="11263"/>
                <a:lumOff val="12941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3078384"/>
              <a:satOff val="11263"/>
              <a:lumOff val="1294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FAB2C9C-EBFF-443E-942D-763C61D36D6F}">
      <dsp:nvSpPr>
        <dsp:cNvPr id="0" name=""/>
        <dsp:cNvSpPr/>
      </dsp:nvSpPr>
      <dsp:spPr>
        <a:xfrm rot="5400000">
          <a:off x="6571483" y="-470225"/>
          <a:ext cx="1637520" cy="272479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4104512"/>
                <a:satOff val="15017"/>
                <a:lumOff val="17255"/>
                <a:alphaOff val="0"/>
                <a:shade val="51000"/>
                <a:satMod val="130000"/>
              </a:schemeClr>
            </a:gs>
            <a:gs pos="80000">
              <a:schemeClr val="accent2">
                <a:hueOff val="4104512"/>
                <a:satOff val="15017"/>
                <a:lumOff val="17255"/>
                <a:alphaOff val="0"/>
                <a:shade val="93000"/>
                <a:satMod val="130000"/>
              </a:schemeClr>
            </a:gs>
            <a:gs pos="100000">
              <a:schemeClr val="accent2">
                <a:hueOff val="4104512"/>
                <a:satOff val="15017"/>
                <a:lumOff val="17255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4104512"/>
              <a:satOff val="15017"/>
              <a:lumOff val="1725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6DA97D-C3F6-455A-84EB-19BEB9350C1C}">
      <dsp:nvSpPr>
        <dsp:cNvPr id="0" name=""/>
        <dsp:cNvSpPr/>
      </dsp:nvSpPr>
      <dsp:spPr>
        <a:xfrm>
          <a:off x="6298141" y="343901"/>
          <a:ext cx="2459962" cy="2156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/>
            <a:t>Pronounce</a:t>
          </a:r>
          <a:r>
            <a:rPr lang="en-US" sz="2700" kern="1200"/>
            <a:t> English words, phrases, sentences correctly.</a:t>
          </a:r>
          <a:endParaRPr lang="en-US" sz="2700" kern="1200" dirty="0"/>
        </a:p>
      </dsp:txBody>
      <dsp:txXfrm>
        <a:off x="6298141" y="343901"/>
        <a:ext cx="2459962" cy="21563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02B593-7C61-4888-83D0-E96CA0E49BB0}">
      <dsp:nvSpPr>
        <dsp:cNvPr id="0" name=""/>
        <dsp:cNvSpPr/>
      </dsp:nvSpPr>
      <dsp:spPr>
        <a:xfrm>
          <a:off x="1187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1B0B8E-3237-49C8-B603-24E32E5F34CE}">
      <dsp:nvSpPr>
        <dsp:cNvPr id="0" name=""/>
        <dsp:cNvSpPr/>
      </dsp:nvSpPr>
      <dsp:spPr>
        <a:xfrm>
          <a:off x="252890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solidFill>
                <a:schemeClr val="tx1"/>
              </a:solidFill>
            </a:rPr>
            <a:t>Airstream process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airstream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98176" y="2300656"/>
        <a:ext cx="1455605" cy="1455605"/>
      </dsp:txXfrm>
    </dsp:sp>
    <dsp:sp modelId="{756B2916-FCB4-4DD2-B987-4BC2DBC200F3}">
      <dsp:nvSpPr>
        <dsp:cNvPr id="0" name=""/>
        <dsp:cNvSpPr/>
      </dsp:nvSpPr>
      <dsp:spPr>
        <a:xfrm>
          <a:off x="1845193" y="1914990"/>
          <a:ext cx="297827" cy="3715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solidFill>
              <a:schemeClr val="tx1"/>
            </a:solidFill>
          </a:endParaRPr>
        </a:p>
      </dsp:txBody>
      <dsp:txXfrm>
        <a:off x="1845193" y="1989295"/>
        <a:ext cx="208479" cy="222914"/>
      </dsp:txXfrm>
    </dsp:sp>
    <dsp:sp modelId="{83481427-EBCD-4E3F-8DF2-0A7DD2E0CB2D}">
      <dsp:nvSpPr>
        <dsp:cNvPr id="0" name=""/>
        <dsp:cNvSpPr/>
      </dsp:nvSpPr>
      <dsp:spPr>
        <a:xfrm>
          <a:off x="2398302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-1073988"/>
            <a:satOff val="-9356"/>
            <a:lumOff val="1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30CD5-0DEC-4B35-A880-8EF2E183D981}">
      <dsp:nvSpPr>
        <dsp:cNvPr id="0" name=""/>
        <dsp:cNvSpPr/>
      </dsp:nvSpPr>
      <dsp:spPr>
        <a:xfrm>
          <a:off x="2650005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solidFill>
                <a:schemeClr val="tx1"/>
              </a:solidFill>
            </a:rPr>
            <a:t>Phonation process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voiced or voiceless?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695291" y="2300656"/>
        <a:ext cx="1455605" cy="1455605"/>
      </dsp:txXfrm>
    </dsp:sp>
    <dsp:sp modelId="{7991E960-A1CE-47D9-B883-66166D875EE5}">
      <dsp:nvSpPr>
        <dsp:cNvPr id="0" name=""/>
        <dsp:cNvSpPr/>
      </dsp:nvSpPr>
      <dsp:spPr>
        <a:xfrm>
          <a:off x="4242307" y="1914990"/>
          <a:ext cx="297827" cy="3715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solidFill>
              <a:schemeClr val="tx1"/>
            </a:solidFill>
          </a:endParaRPr>
        </a:p>
      </dsp:txBody>
      <dsp:txXfrm>
        <a:off x="4242307" y="1989295"/>
        <a:ext cx="208479" cy="222914"/>
      </dsp:txXfrm>
    </dsp:sp>
    <dsp:sp modelId="{BA7C841E-292F-423A-B509-5D60BB39621A}">
      <dsp:nvSpPr>
        <dsp:cNvPr id="0" name=""/>
        <dsp:cNvSpPr/>
      </dsp:nvSpPr>
      <dsp:spPr>
        <a:xfrm>
          <a:off x="4795416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-2147975"/>
            <a:satOff val="-18712"/>
            <a:lumOff val="3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6DE722-2B3D-41FA-8513-C141B16F150E}">
      <dsp:nvSpPr>
        <dsp:cNvPr id="0" name=""/>
        <dsp:cNvSpPr/>
      </dsp:nvSpPr>
      <dsp:spPr>
        <a:xfrm>
          <a:off x="5047120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solidFill>
                <a:schemeClr val="tx1"/>
              </a:solidFill>
            </a:rPr>
            <a:t>Oro-nasal process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>
              <a:solidFill>
                <a:schemeClr val="bg1"/>
              </a:solidFill>
            </a:rPr>
            <a:t>oral or nasal?</a:t>
          </a:r>
        </a:p>
      </dsp:txBody>
      <dsp:txXfrm>
        <a:off x="5092406" y="2300656"/>
        <a:ext cx="1455605" cy="1455605"/>
      </dsp:txXfrm>
    </dsp:sp>
    <dsp:sp modelId="{E33EAE95-F955-4138-B5B7-681A8BB0BC23}">
      <dsp:nvSpPr>
        <dsp:cNvPr id="0" name=""/>
        <dsp:cNvSpPr/>
      </dsp:nvSpPr>
      <dsp:spPr>
        <a:xfrm>
          <a:off x="6639422" y="1914990"/>
          <a:ext cx="297827" cy="3715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solidFill>
              <a:schemeClr val="tx1"/>
            </a:solidFill>
          </a:endParaRPr>
        </a:p>
      </dsp:txBody>
      <dsp:txXfrm>
        <a:off x="6639422" y="1989295"/>
        <a:ext cx="208479" cy="222914"/>
      </dsp:txXfrm>
    </dsp:sp>
    <dsp:sp modelId="{FCF53FCC-66EB-4E87-8F68-6E2D9C659EE1}">
      <dsp:nvSpPr>
        <dsp:cNvPr id="0" name=""/>
        <dsp:cNvSpPr/>
      </dsp:nvSpPr>
      <dsp:spPr>
        <a:xfrm>
          <a:off x="7192531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-3221962"/>
            <a:satOff val="-28068"/>
            <a:lumOff val="5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FB069-C6D8-45BB-A7C0-A29ED01C9627}">
      <dsp:nvSpPr>
        <dsp:cNvPr id="0" name=""/>
        <dsp:cNvSpPr/>
      </dsp:nvSpPr>
      <dsp:spPr>
        <a:xfrm>
          <a:off x="7444234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solidFill>
                <a:schemeClr val="tx1"/>
              </a:solidFill>
            </a:rPr>
            <a:t>Articulatory process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>
              <a:solidFill>
                <a:schemeClr val="bg1"/>
              </a:solidFill>
            </a:rPr>
            <a:t>which sound?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>
            <a:solidFill>
              <a:schemeClr val="tx1"/>
            </a:solidFill>
          </a:endParaRPr>
        </a:p>
      </dsp:txBody>
      <dsp:txXfrm>
        <a:off x="7489520" y="2300656"/>
        <a:ext cx="1455605" cy="14556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A2090-703B-4719-A548-E37802A9FDBD}" type="datetimeFigureOut">
              <a:rPr lang="en-US" smtClean="0"/>
              <a:pPr/>
              <a:t>2/9/2020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C6E046-1C93-4EDE-B467-45DA9F8F6C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919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391D1-E506-40AF-B98E-003725CDD9E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818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120"/>
          <p:cNvSpPr>
            <a:spLocks noChangeArrowheads="1"/>
          </p:cNvSpPr>
          <p:nvPr userDrawn="1"/>
        </p:nvSpPr>
        <p:spPr bwMode="gray">
          <a:xfrm flipV="1"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>
                  <a:alpha val="28000"/>
                </a:schemeClr>
              </a:gs>
              <a:gs pos="50000">
                <a:srgbClr val="FFFFFF"/>
              </a:gs>
              <a:gs pos="100000">
                <a:schemeClr val="accent1">
                  <a:alpha val="28000"/>
                </a:schemeClr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6" name="Freeform 114"/>
          <p:cNvSpPr>
            <a:spLocks/>
          </p:cNvSpPr>
          <p:nvPr userDrawn="1"/>
        </p:nvSpPr>
        <p:spPr bwMode="gray">
          <a:xfrm>
            <a:off x="1431925" y="3390900"/>
            <a:ext cx="7712075" cy="3084513"/>
          </a:xfrm>
          <a:custGeom>
            <a:avLst/>
            <a:gdLst>
              <a:gd name="T0" fmla="*/ 4858 w 4858"/>
              <a:gd name="T1" fmla="*/ 367 h 1943"/>
              <a:gd name="T2" fmla="*/ 695 w 4858"/>
              <a:gd name="T3" fmla="*/ 940 h 1943"/>
              <a:gd name="T4" fmla="*/ 250 w 4858"/>
              <a:gd name="T5" fmla="*/ 232 h 1943"/>
              <a:gd name="T6" fmla="*/ 914 w 4858"/>
              <a:gd name="T7" fmla="*/ 220 h 1943"/>
              <a:gd name="T8" fmla="*/ 4858 w 4858"/>
              <a:gd name="T9" fmla="*/ 367 h 19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858"/>
              <a:gd name="T16" fmla="*/ 0 h 1943"/>
              <a:gd name="T17" fmla="*/ 4858 w 4858"/>
              <a:gd name="T18" fmla="*/ 1943 h 19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858" h="1943">
                <a:moveTo>
                  <a:pt x="4858" y="367"/>
                </a:moveTo>
                <a:cubicBezTo>
                  <a:pt x="4413" y="1027"/>
                  <a:pt x="3024" y="1729"/>
                  <a:pt x="695" y="940"/>
                </a:cubicBezTo>
                <a:cubicBezTo>
                  <a:pt x="0" y="708"/>
                  <a:pt x="212" y="313"/>
                  <a:pt x="250" y="232"/>
                </a:cubicBezTo>
                <a:cubicBezTo>
                  <a:pt x="288" y="151"/>
                  <a:pt x="547" y="0"/>
                  <a:pt x="914" y="220"/>
                </a:cubicBezTo>
                <a:cubicBezTo>
                  <a:pt x="3895" y="1943"/>
                  <a:pt x="4676" y="483"/>
                  <a:pt x="4858" y="367"/>
                </a:cubicBezTo>
                <a:close/>
              </a:path>
            </a:pathLst>
          </a:custGeom>
          <a:solidFill>
            <a:schemeClr val="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7" name="Freeform 7"/>
          <p:cNvSpPr>
            <a:spLocks/>
          </p:cNvSpPr>
          <p:nvPr userDrawn="1"/>
        </p:nvSpPr>
        <p:spPr bwMode="gray">
          <a:xfrm>
            <a:off x="100013" y="3906838"/>
            <a:ext cx="9043987" cy="3073400"/>
          </a:xfrm>
          <a:custGeom>
            <a:avLst/>
            <a:gdLst>
              <a:gd name="T0" fmla="*/ 839 w 5697"/>
              <a:gd name="T1" fmla="*/ 515 h 1936"/>
              <a:gd name="T2" fmla="*/ 5697 w 5697"/>
              <a:gd name="T3" fmla="*/ 0 h 1936"/>
              <a:gd name="T4" fmla="*/ 689 w 5697"/>
              <a:gd name="T5" fmla="*/ 1341 h 1936"/>
              <a:gd name="T6" fmla="*/ 50 w 5697"/>
              <a:gd name="T7" fmla="*/ 659 h 1936"/>
              <a:gd name="T8" fmla="*/ 839 w 5697"/>
              <a:gd name="T9" fmla="*/ 515 h 19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697"/>
              <a:gd name="T16" fmla="*/ 0 h 1936"/>
              <a:gd name="T17" fmla="*/ 5697 w 5697"/>
              <a:gd name="T18" fmla="*/ 1936 h 19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697" h="1936">
                <a:moveTo>
                  <a:pt x="839" y="515"/>
                </a:moveTo>
                <a:cubicBezTo>
                  <a:pt x="3969" y="1936"/>
                  <a:pt x="5653" y="125"/>
                  <a:pt x="5697" y="0"/>
                </a:cubicBezTo>
                <a:cubicBezTo>
                  <a:pt x="5553" y="407"/>
                  <a:pt x="3915" y="1754"/>
                  <a:pt x="689" y="1341"/>
                </a:cubicBezTo>
                <a:cubicBezTo>
                  <a:pt x="10" y="1279"/>
                  <a:pt x="0" y="790"/>
                  <a:pt x="50" y="659"/>
                </a:cubicBezTo>
                <a:cubicBezTo>
                  <a:pt x="100" y="528"/>
                  <a:pt x="288" y="214"/>
                  <a:pt x="839" y="515"/>
                </a:cubicBezTo>
                <a:close/>
              </a:path>
            </a:pathLst>
          </a:custGeom>
          <a:gradFill rotWithShape="1">
            <a:gsLst>
              <a:gs pos="0">
                <a:srgbClr val="95C2E7">
                  <a:alpha val="37000"/>
                </a:srgb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8" name="Freeform 12"/>
          <p:cNvSpPr>
            <a:spLocks/>
          </p:cNvSpPr>
          <p:nvPr userDrawn="1"/>
        </p:nvSpPr>
        <p:spPr bwMode="gray">
          <a:xfrm>
            <a:off x="4802188" y="3937000"/>
            <a:ext cx="4351337" cy="2921000"/>
          </a:xfrm>
          <a:custGeom>
            <a:avLst/>
            <a:gdLst>
              <a:gd name="T0" fmla="*/ 2741 w 2741"/>
              <a:gd name="T1" fmla="*/ 0 h 1840"/>
              <a:gd name="T2" fmla="*/ 0 w 2741"/>
              <a:gd name="T3" fmla="*/ 1826 h 1840"/>
              <a:gd name="T4" fmla="*/ 1295 w 2741"/>
              <a:gd name="T5" fmla="*/ 1834 h 1840"/>
              <a:gd name="T6" fmla="*/ 2741 w 2741"/>
              <a:gd name="T7" fmla="*/ 0 h 1840"/>
              <a:gd name="T8" fmla="*/ 0 60000 65536"/>
              <a:gd name="T9" fmla="*/ 0 60000 65536"/>
              <a:gd name="T10" fmla="*/ 0 60000 65536"/>
              <a:gd name="T11" fmla="*/ 0 60000 65536"/>
              <a:gd name="T12" fmla="*/ 0 w 2741"/>
              <a:gd name="T13" fmla="*/ 0 h 1840"/>
              <a:gd name="T14" fmla="*/ 2741 w 2741"/>
              <a:gd name="T15" fmla="*/ 1840 h 18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41" h="1840">
                <a:moveTo>
                  <a:pt x="2741" y="0"/>
                </a:moveTo>
                <a:cubicBezTo>
                  <a:pt x="2230" y="815"/>
                  <a:pt x="1432" y="1380"/>
                  <a:pt x="0" y="1826"/>
                </a:cubicBezTo>
                <a:cubicBezTo>
                  <a:pt x="353" y="1840"/>
                  <a:pt x="1295" y="1834"/>
                  <a:pt x="1295" y="1834"/>
                </a:cubicBezTo>
                <a:cubicBezTo>
                  <a:pt x="2096" y="995"/>
                  <a:pt x="2334" y="813"/>
                  <a:pt x="2741" y="0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rgbClr val="FFFFFF">
                  <a:alpha val="60001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9" name="Oval 11"/>
          <p:cNvSpPr>
            <a:spLocks noChangeArrowheads="1"/>
          </p:cNvSpPr>
          <p:nvPr userDrawn="1"/>
        </p:nvSpPr>
        <p:spPr bwMode="gray">
          <a:xfrm>
            <a:off x="3957638" y="5041900"/>
            <a:ext cx="884237" cy="882650"/>
          </a:xfrm>
          <a:prstGeom prst="ellipse">
            <a:avLst/>
          </a:prstGeom>
          <a:noFill/>
          <a:ln w="381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0" name="Freeform 13"/>
          <p:cNvSpPr>
            <a:spLocks/>
          </p:cNvSpPr>
          <p:nvPr userDrawn="1"/>
        </p:nvSpPr>
        <p:spPr bwMode="gray">
          <a:xfrm>
            <a:off x="1154113" y="4465638"/>
            <a:ext cx="450850" cy="598487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" name="Freeform 14"/>
          <p:cNvSpPr>
            <a:spLocks/>
          </p:cNvSpPr>
          <p:nvPr userDrawn="1"/>
        </p:nvSpPr>
        <p:spPr bwMode="gray">
          <a:xfrm>
            <a:off x="423863" y="3287713"/>
            <a:ext cx="144462" cy="1476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878" name="Group 15"/>
          <p:cNvGrpSpPr>
            <a:grpSpLocks/>
          </p:cNvGrpSpPr>
          <p:nvPr userDrawn="1"/>
        </p:nvGrpSpPr>
        <p:grpSpPr bwMode="auto">
          <a:xfrm>
            <a:off x="1730375" y="4581525"/>
            <a:ext cx="142875" cy="130175"/>
            <a:chOff x="671" y="1638"/>
            <a:chExt cx="90" cy="82"/>
          </a:xfrm>
        </p:grpSpPr>
        <p:sp>
          <p:nvSpPr>
            <p:cNvPr id="63" name="Freeform 16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4" name="Freeform 17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5" name="Freeform 18"/>
          <p:cNvSpPr>
            <a:spLocks/>
          </p:cNvSpPr>
          <p:nvPr userDrawn="1"/>
        </p:nvSpPr>
        <p:spPr bwMode="gray">
          <a:xfrm>
            <a:off x="1184275" y="3379788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6" name="Freeform 19"/>
          <p:cNvSpPr>
            <a:spLocks/>
          </p:cNvSpPr>
          <p:nvPr userDrawn="1"/>
        </p:nvSpPr>
        <p:spPr bwMode="gray">
          <a:xfrm>
            <a:off x="1692275" y="4351338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" name="Freeform 20"/>
          <p:cNvSpPr>
            <a:spLocks/>
          </p:cNvSpPr>
          <p:nvPr userDrawn="1"/>
        </p:nvSpPr>
        <p:spPr bwMode="gray">
          <a:xfrm>
            <a:off x="1884363" y="4427538"/>
            <a:ext cx="144462" cy="1476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8" name="Freeform 21"/>
          <p:cNvSpPr>
            <a:spLocks/>
          </p:cNvSpPr>
          <p:nvPr userDrawn="1"/>
        </p:nvSpPr>
        <p:spPr bwMode="gray">
          <a:xfrm>
            <a:off x="1844675" y="4773613"/>
            <a:ext cx="219075" cy="2238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9" name="Freeform 22"/>
          <p:cNvSpPr>
            <a:spLocks/>
          </p:cNvSpPr>
          <p:nvPr userDrawn="1"/>
        </p:nvSpPr>
        <p:spPr bwMode="gray">
          <a:xfrm>
            <a:off x="3817938" y="3659188"/>
            <a:ext cx="5335587" cy="2047875"/>
          </a:xfrm>
          <a:custGeom>
            <a:avLst/>
            <a:gdLst>
              <a:gd name="T0" fmla="*/ 3477 w 3477"/>
              <a:gd name="T1" fmla="*/ 170 h 1358"/>
              <a:gd name="T2" fmla="*/ 557 w 3477"/>
              <a:gd name="T3" fmla="*/ 870 h 1358"/>
              <a:gd name="T4" fmla="*/ 125 w 3477"/>
              <a:gd name="T5" fmla="*/ 181 h 1358"/>
              <a:gd name="T6" fmla="*/ 688 w 3477"/>
              <a:gd name="T7" fmla="*/ 144 h 1358"/>
              <a:gd name="T8" fmla="*/ 3477 w 3477"/>
              <a:gd name="T9" fmla="*/ 170 h 135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77"/>
              <a:gd name="T16" fmla="*/ 0 h 1358"/>
              <a:gd name="T17" fmla="*/ 3477 w 3477"/>
              <a:gd name="T18" fmla="*/ 1358 h 135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77" h="1358">
                <a:moveTo>
                  <a:pt x="3477" y="170"/>
                </a:moveTo>
                <a:cubicBezTo>
                  <a:pt x="3147" y="646"/>
                  <a:pt x="2266" y="1308"/>
                  <a:pt x="557" y="870"/>
                </a:cubicBezTo>
                <a:cubicBezTo>
                  <a:pt x="44" y="720"/>
                  <a:pt x="0" y="350"/>
                  <a:pt x="125" y="181"/>
                </a:cubicBezTo>
                <a:cubicBezTo>
                  <a:pt x="250" y="12"/>
                  <a:pt x="463" y="0"/>
                  <a:pt x="688" y="144"/>
                </a:cubicBezTo>
                <a:cubicBezTo>
                  <a:pt x="2235" y="1358"/>
                  <a:pt x="3057" y="641"/>
                  <a:pt x="3477" y="170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0" name="Freeform 23"/>
          <p:cNvSpPr>
            <a:spLocks/>
          </p:cNvSpPr>
          <p:nvPr userDrawn="1"/>
        </p:nvSpPr>
        <p:spPr bwMode="gray">
          <a:xfrm>
            <a:off x="1076325" y="3927475"/>
            <a:ext cx="144463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1" name="Freeform 24"/>
          <p:cNvSpPr>
            <a:spLocks/>
          </p:cNvSpPr>
          <p:nvPr userDrawn="1"/>
        </p:nvSpPr>
        <p:spPr bwMode="gray">
          <a:xfrm>
            <a:off x="44450" y="2789238"/>
            <a:ext cx="487363" cy="498475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2" name="Freeform 25"/>
          <p:cNvSpPr>
            <a:spLocks/>
          </p:cNvSpPr>
          <p:nvPr userDrawn="1"/>
        </p:nvSpPr>
        <p:spPr bwMode="gray">
          <a:xfrm>
            <a:off x="2963863" y="4186238"/>
            <a:ext cx="134937" cy="13811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3" name="Freeform 26"/>
          <p:cNvSpPr>
            <a:spLocks/>
          </p:cNvSpPr>
          <p:nvPr userDrawn="1"/>
        </p:nvSpPr>
        <p:spPr bwMode="gray">
          <a:xfrm>
            <a:off x="3649663" y="4427538"/>
            <a:ext cx="80962" cy="119062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4" name="Freeform 27"/>
          <p:cNvSpPr>
            <a:spLocks/>
          </p:cNvSpPr>
          <p:nvPr userDrawn="1"/>
        </p:nvSpPr>
        <p:spPr bwMode="gray">
          <a:xfrm rot="827969" flipH="1">
            <a:off x="2344738" y="4448175"/>
            <a:ext cx="123825" cy="198438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891" name="Group 28"/>
          <p:cNvGrpSpPr>
            <a:grpSpLocks/>
          </p:cNvGrpSpPr>
          <p:nvPr userDrawn="1"/>
        </p:nvGrpSpPr>
        <p:grpSpPr bwMode="auto">
          <a:xfrm>
            <a:off x="2855913" y="4545013"/>
            <a:ext cx="133350" cy="122237"/>
            <a:chOff x="671" y="1638"/>
            <a:chExt cx="90" cy="82"/>
          </a:xfrm>
        </p:grpSpPr>
        <p:sp>
          <p:nvSpPr>
            <p:cNvPr id="76" name="Freeform 29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7" name="Freeform 30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78" name="Freeform 31"/>
          <p:cNvSpPr>
            <a:spLocks/>
          </p:cNvSpPr>
          <p:nvPr userDrawn="1"/>
        </p:nvSpPr>
        <p:spPr bwMode="gray">
          <a:xfrm rot="-3550340">
            <a:off x="1962944" y="4040982"/>
            <a:ext cx="204787" cy="2095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79" name="Freeform 32"/>
          <p:cNvSpPr>
            <a:spLocks/>
          </p:cNvSpPr>
          <p:nvPr userDrawn="1"/>
        </p:nvSpPr>
        <p:spPr bwMode="gray">
          <a:xfrm>
            <a:off x="2820988" y="4400550"/>
            <a:ext cx="80962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0" name="Freeform 33"/>
          <p:cNvSpPr>
            <a:spLocks/>
          </p:cNvSpPr>
          <p:nvPr userDrawn="1"/>
        </p:nvSpPr>
        <p:spPr bwMode="gray">
          <a:xfrm>
            <a:off x="3179763" y="4756150"/>
            <a:ext cx="69850" cy="698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1" name="Freeform 34"/>
          <p:cNvSpPr>
            <a:spLocks/>
          </p:cNvSpPr>
          <p:nvPr userDrawn="1"/>
        </p:nvSpPr>
        <p:spPr bwMode="gray">
          <a:xfrm>
            <a:off x="3179763" y="4545013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2" name="Freeform 36"/>
          <p:cNvSpPr>
            <a:spLocks/>
          </p:cNvSpPr>
          <p:nvPr userDrawn="1"/>
        </p:nvSpPr>
        <p:spPr bwMode="gray">
          <a:xfrm>
            <a:off x="4918075" y="4581525"/>
            <a:ext cx="263525" cy="26828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3" name="Freeform 37"/>
          <p:cNvSpPr>
            <a:spLocks/>
          </p:cNvSpPr>
          <p:nvPr userDrawn="1"/>
        </p:nvSpPr>
        <p:spPr bwMode="gray">
          <a:xfrm>
            <a:off x="4686300" y="4724400"/>
            <a:ext cx="80963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4" name="Freeform 39"/>
          <p:cNvSpPr>
            <a:spLocks/>
          </p:cNvSpPr>
          <p:nvPr userDrawn="1"/>
        </p:nvSpPr>
        <p:spPr bwMode="gray">
          <a:xfrm>
            <a:off x="4500563" y="4616450"/>
            <a:ext cx="41275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5" name="Freeform 40"/>
          <p:cNvSpPr>
            <a:spLocks/>
          </p:cNvSpPr>
          <p:nvPr userDrawn="1"/>
        </p:nvSpPr>
        <p:spPr bwMode="gray">
          <a:xfrm rot="19240163" flipH="1">
            <a:off x="4973638" y="4938713"/>
            <a:ext cx="98425" cy="131762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>
              <a:alpha val="89803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6" name="Freeform 41"/>
          <p:cNvSpPr>
            <a:spLocks/>
          </p:cNvSpPr>
          <p:nvPr userDrawn="1"/>
        </p:nvSpPr>
        <p:spPr bwMode="gray">
          <a:xfrm>
            <a:off x="4651375" y="4975225"/>
            <a:ext cx="69850" cy="714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7" name="Freeform 42"/>
          <p:cNvSpPr>
            <a:spLocks/>
          </p:cNvSpPr>
          <p:nvPr userDrawn="1"/>
        </p:nvSpPr>
        <p:spPr bwMode="gray">
          <a:xfrm rot="827969" flipH="1">
            <a:off x="4221163" y="4975225"/>
            <a:ext cx="96837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8" name="Freeform 43"/>
          <p:cNvSpPr>
            <a:spLocks/>
          </p:cNvSpPr>
          <p:nvPr userDrawn="1"/>
        </p:nvSpPr>
        <p:spPr bwMode="gray">
          <a:xfrm>
            <a:off x="2843213" y="4927600"/>
            <a:ext cx="144462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9" name="Freeform 44"/>
          <p:cNvSpPr>
            <a:spLocks/>
          </p:cNvSpPr>
          <p:nvPr userDrawn="1"/>
        </p:nvSpPr>
        <p:spPr bwMode="gray">
          <a:xfrm>
            <a:off x="3457575" y="5041900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0" name="Freeform 45"/>
          <p:cNvSpPr>
            <a:spLocks/>
          </p:cNvSpPr>
          <p:nvPr userDrawn="1"/>
        </p:nvSpPr>
        <p:spPr bwMode="gray">
          <a:xfrm>
            <a:off x="579438" y="3287713"/>
            <a:ext cx="87312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1" name="Freeform 46"/>
          <p:cNvSpPr>
            <a:spLocks/>
          </p:cNvSpPr>
          <p:nvPr userDrawn="1"/>
        </p:nvSpPr>
        <p:spPr bwMode="gray">
          <a:xfrm>
            <a:off x="522288" y="3870325"/>
            <a:ext cx="87312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" name="Freeform 47"/>
          <p:cNvSpPr>
            <a:spLocks/>
          </p:cNvSpPr>
          <p:nvPr userDrawn="1"/>
        </p:nvSpPr>
        <p:spPr bwMode="gray">
          <a:xfrm>
            <a:off x="346075" y="4338638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3" name="Freeform 48"/>
          <p:cNvSpPr>
            <a:spLocks/>
          </p:cNvSpPr>
          <p:nvPr userDrawn="1"/>
        </p:nvSpPr>
        <p:spPr bwMode="gray">
          <a:xfrm>
            <a:off x="547688" y="3697288"/>
            <a:ext cx="298450" cy="43497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" name="Freeform 49"/>
          <p:cNvSpPr>
            <a:spLocks/>
          </p:cNvSpPr>
          <p:nvPr userDrawn="1"/>
        </p:nvSpPr>
        <p:spPr bwMode="gray">
          <a:xfrm>
            <a:off x="98425" y="4102100"/>
            <a:ext cx="144463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" name="Freeform 50"/>
          <p:cNvSpPr>
            <a:spLocks/>
          </p:cNvSpPr>
          <p:nvPr userDrawn="1"/>
        </p:nvSpPr>
        <p:spPr bwMode="gray">
          <a:xfrm>
            <a:off x="577850" y="4275138"/>
            <a:ext cx="93663" cy="952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" name="Freeform 66"/>
          <p:cNvSpPr>
            <a:spLocks/>
          </p:cNvSpPr>
          <p:nvPr userDrawn="1"/>
        </p:nvSpPr>
        <p:spPr bwMode="gray">
          <a:xfrm>
            <a:off x="7989888" y="4159250"/>
            <a:ext cx="207962" cy="277813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913" name="Group 67"/>
          <p:cNvGrpSpPr>
            <a:grpSpLocks/>
          </p:cNvGrpSpPr>
          <p:nvPr userDrawn="1"/>
        </p:nvGrpSpPr>
        <p:grpSpPr bwMode="auto">
          <a:xfrm>
            <a:off x="8412163" y="3965575"/>
            <a:ext cx="65087" cy="58738"/>
            <a:chOff x="671" y="1638"/>
            <a:chExt cx="90" cy="82"/>
          </a:xfrm>
        </p:grpSpPr>
        <p:sp>
          <p:nvSpPr>
            <p:cNvPr id="98" name="Freeform 68"/>
            <p:cNvSpPr>
              <a:spLocks/>
            </p:cNvSpPr>
            <p:nvPr/>
          </p:nvSpPr>
          <p:spPr bwMode="gray">
            <a:xfrm>
              <a:off x="691" y="1649"/>
              <a:ext cx="70" cy="71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folHlink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9" name="Freeform 69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folHlink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0" name="Freeform 70"/>
          <p:cNvSpPr>
            <a:spLocks/>
          </p:cNvSpPr>
          <p:nvPr userDrawn="1"/>
        </p:nvSpPr>
        <p:spPr bwMode="gray">
          <a:xfrm>
            <a:off x="8535988" y="4092575"/>
            <a:ext cx="39687" cy="58738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1" name="Freeform 71"/>
          <p:cNvSpPr>
            <a:spLocks/>
          </p:cNvSpPr>
          <p:nvPr userDrawn="1"/>
        </p:nvSpPr>
        <p:spPr bwMode="gray">
          <a:xfrm>
            <a:off x="8624888" y="4129088"/>
            <a:ext cx="66675" cy="6826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" name="Freeform 72"/>
          <p:cNvSpPr>
            <a:spLocks/>
          </p:cNvSpPr>
          <p:nvPr userDrawn="1"/>
        </p:nvSpPr>
        <p:spPr bwMode="gray">
          <a:xfrm>
            <a:off x="8605838" y="3987800"/>
            <a:ext cx="101600" cy="10318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" name="Freeform 73"/>
          <p:cNvSpPr>
            <a:spLocks/>
          </p:cNvSpPr>
          <p:nvPr userDrawn="1"/>
        </p:nvSpPr>
        <p:spPr bwMode="gray">
          <a:xfrm>
            <a:off x="8250238" y="3836988"/>
            <a:ext cx="66675" cy="6826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" name="Freeform 74"/>
          <p:cNvSpPr>
            <a:spLocks/>
          </p:cNvSpPr>
          <p:nvPr userDrawn="1"/>
        </p:nvSpPr>
        <p:spPr bwMode="gray">
          <a:xfrm>
            <a:off x="7994650" y="3810000"/>
            <a:ext cx="39688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" name="Freeform 75"/>
          <p:cNvSpPr>
            <a:spLocks/>
          </p:cNvSpPr>
          <p:nvPr userDrawn="1"/>
        </p:nvSpPr>
        <p:spPr bwMode="gray">
          <a:xfrm>
            <a:off x="7912100" y="4087813"/>
            <a:ext cx="41275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6" name="Freeform 76"/>
          <p:cNvSpPr>
            <a:spLocks/>
          </p:cNvSpPr>
          <p:nvPr userDrawn="1"/>
        </p:nvSpPr>
        <p:spPr bwMode="gray">
          <a:xfrm>
            <a:off x="8002588" y="3730625"/>
            <a:ext cx="138112" cy="20161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7" name="Freeform 77"/>
          <p:cNvSpPr>
            <a:spLocks/>
          </p:cNvSpPr>
          <p:nvPr userDrawn="1"/>
        </p:nvSpPr>
        <p:spPr bwMode="gray">
          <a:xfrm>
            <a:off x="7797800" y="3917950"/>
            <a:ext cx="66675" cy="68263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8" name="Freeform 78"/>
          <p:cNvSpPr>
            <a:spLocks/>
          </p:cNvSpPr>
          <p:nvPr userDrawn="1"/>
        </p:nvSpPr>
        <p:spPr bwMode="gray">
          <a:xfrm>
            <a:off x="8020050" y="4057650"/>
            <a:ext cx="42863" cy="444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9" name="Freeform 80"/>
          <p:cNvSpPr>
            <a:spLocks/>
          </p:cNvSpPr>
          <p:nvPr userDrawn="1"/>
        </p:nvSpPr>
        <p:spPr bwMode="gray">
          <a:xfrm>
            <a:off x="8604250" y="3652838"/>
            <a:ext cx="39688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0" name="Freeform 81"/>
          <p:cNvSpPr>
            <a:spLocks/>
          </p:cNvSpPr>
          <p:nvPr userDrawn="1"/>
        </p:nvSpPr>
        <p:spPr bwMode="gray">
          <a:xfrm>
            <a:off x="8718550" y="3692525"/>
            <a:ext cx="66675" cy="68263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1" name="Freeform 82"/>
          <p:cNvSpPr>
            <a:spLocks/>
          </p:cNvSpPr>
          <p:nvPr userDrawn="1"/>
        </p:nvSpPr>
        <p:spPr bwMode="gray">
          <a:xfrm>
            <a:off x="7296150" y="4060825"/>
            <a:ext cx="130175" cy="17462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2" name="Freeform 84"/>
          <p:cNvSpPr>
            <a:spLocks/>
          </p:cNvSpPr>
          <p:nvPr userDrawn="1"/>
        </p:nvSpPr>
        <p:spPr bwMode="gray">
          <a:xfrm>
            <a:off x="7488238" y="4176713"/>
            <a:ext cx="41275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929" name="Group 85"/>
          <p:cNvGrpSpPr>
            <a:grpSpLocks/>
          </p:cNvGrpSpPr>
          <p:nvPr userDrawn="1"/>
        </p:nvGrpSpPr>
        <p:grpSpPr bwMode="auto">
          <a:xfrm>
            <a:off x="8027988" y="4503738"/>
            <a:ext cx="65087" cy="58737"/>
            <a:chOff x="671" y="1638"/>
            <a:chExt cx="90" cy="82"/>
          </a:xfrm>
        </p:grpSpPr>
        <p:sp>
          <p:nvSpPr>
            <p:cNvPr id="114" name="Freeform 86"/>
            <p:cNvSpPr>
              <a:spLocks/>
            </p:cNvSpPr>
            <p:nvPr/>
          </p:nvSpPr>
          <p:spPr bwMode="gray">
            <a:xfrm>
              <a:off x="691" y="1649"/>
              <a:ext cx="70" cy="71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rgbClr val="FFFFFF">
                <a:alpha val="70195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5" name="Freeform 87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rgbClr val="FFFFFF">
                <a:alpha val="70195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16" name="Freeform 88"/>
          <p:cNvSpPr>
            <a:spLocks/>
          </p:cNvSpPr>
          <p:nvPr userDrawn="1"/>
        </p:nvSpPr>
        <p:spPr bwMode="gray">
          <a:xfrm>
            <a:off x="8142288" y="4541838"/>
            <a:ext cx="39687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7" name="Freeform 89"/>
          <p:cNvSpPr>
            <a:spLocks/>
          </p:cNvSpPr>
          <p:nvPr userDrawn="1"/>
        </p:nvSpPr>
        <p:spPr bwMode="gray">
          <a:xfrm>
            <a:off x="8104188" y="4619625"/>
            <a:ext cx="66675" cy="68263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8" name="Freeform 90"/>
          <p:cNvSpPr>
            <a:spLocks/>
          </p:cNvSpPr>
          <p:nvPr userDrawn="1"/>
        </p:nvSpPr>
        <p:spPr bwMode="gray">
          <a:xfrm>
            <a:off x="7912100" y="4619625"/>
            <a:ext cx="101600" cy="10318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9" name="Freeform 106"/>
          <p:cNvSpPr>
            <a:spLocks/>
          </p:cNvSpPr>
          <p:nvPr userDrawn="1"/>
        </p:nvSpPr>
        <p:spPr bwMode="gray">
          <a:xfrm>
            <a:off x="5762625" y="5041900"/>
            <a:ext cx="80963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0" name="Freeform 108"/>
          <p:cNvSpPr>
            <a:spLocks/>
          </p:cNvSpPr>
          <p:nvPr userDrawn="1"/>
        </p:nvSpPr>
        <p:spPr bwMode="gray">
          <a:xfrm>
            <a:off x="5251450" y="5006975"/>
            <a:ext cx="41275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1" name="Freeform 110"/>
          <p:cNvSpPr>
            <a:spLocks/>
          </p:cNvSpPr>
          <p:nvPr userDrawn="1"/>
        </p:nvSpPr>
        <p:spPr bwMode="gray">
          <a:xfrm>
            <a:off x="5535613" y="5062538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2" name="Freeform 111"/>
          <p:cNvSpPr>
            <a:spLocks/>
          </p:cNvSpPr>
          <p:nvPr userDrawn="1"/>
        </p:nvSpPr>
        <p:spPr bwMode="gray">
          <a:xfrm rot="827969" flipH="1">
            <a:off x="3665538" y="4810125"/>
            <a:ext cx="96837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3" name="Freeform 112"/>
          <p:cNvSpPr>
            <a:spLocks/>
          </p:cNvSpPr>
          <p:nvPr userDrawn="1"/>
        </p:nvSpPr>
        <p:spPr bwMode="gray">
          <a:xfrm>
            <a:off x="1922463" y="3621088"/>
            <a:ext cx="230187" cy="30797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5" name="Freeform 8"/>
          <p:cNvSpPr>
            <a:spLocks/>
          </p:cNvSpPr>
          <p:nvPr userDrawn="1"/>
        </p:nvSpPr>
        <p:spPr bwMode="gray">
          <a:xfrm>
            <a:off x="0" y="3925888"/>
            <a:ext cx="9144000" cy="3568700"/>
          </a:xfrm>
          <a:custGeom>
            <a:avLst/>
            <a:gdLst>
              <a:gd name="T0" fmla="*/ 0 w 5760"/>
              <a:gd name="T1" fmla="*/ 801 h 2248"/>
              <a:gd name="T2" fmla="*/ 5760 w 5760"/>
              <a:gd name="T3" fmla="*/ 0 h 2248"/>
              <a:gd name="T4" fmla="*/ 0 w 5760"/>
              <a:gd name="T5" fmla="*/ 1847 h 2248"/>
              <a:gd name="T6" fmla="*/ 0 w 5760"/>
              <a:gd name="T7" fmla="*/ 801 h 224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2248"/>
              <a:gd name="T14" fmla="*/ 5760 w 5760"/>
              <a:gd name="T15" fmla="*/ 2248 h 2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2248">
                <a:moveTo>
                  <a:pt x="0" y="801"/>
                </a:moveTo>
                <a:cubicBezTo>
                  <a:pt x="3137" y="2248"/>
                  <a:pt x="5641" y="326"/>
                  <a:pt x="5760" y="0"/>
                </a:cubicBezTo>
                <a:cubicBezTo>
                  <a:pt x="5722" y="94"/>
                  <a:pt x="4564" y="1928"/>
                  <a:pt x="0" y="1847"/>
                </a:cubicBezTo>
                <a:cubicBezTo>
                  <a:pt x="0" y="1847"/>
                  <a:pt x="0" y="1049"/>
                  <a:pt x="0" y="801"/>
                </a:cubicBezTo>
                <a:close/>
              </a:path>
            </a:pathLst>
          </a:custGeom>
          <a:gradFill rotWithShape="1">
            <a:gsLst>
              <a:gs pos="0">
                <a:srgbClr val="CBE9E0">
                  <a:alpha val="35001"/>
                </a:srgbClr>
              </a:gs>
              <a:gs pos="100000">
                <a:schemeClr val="accent2">
                  <a:alpha val="5000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6" name="Freeform 116"/>
          <p:cNvSpPr>
            <a:spLocks/>
          </p:cNvSpPr>
          <p:nvPr userDrawn="1"/>
        </p:nvSpPr>
        <p:spPr bwMode="gray">
          <a:xfrm rot="-3550340">
            <a:off x="188119" y="4995069"/>
            <a:ext cx="422275" cy="30638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127" name="Oval 117"/>
          <p:cNvSpPr>
            <a:spLocks noChangeArrowheads="1"/>
          </p:cNvSpPr>
          <p:nvPr userDrawn="1"/>
        </p:nvSpPr>
        <p:spPr bwMode="gray">
          <a:xfrm>
            <a:off x="846138" y="4235450"/>
            <a:ext cx="1536700" cy="1536700"/>
          </a:xfrm>
          <a:prstGeom prst="ellipse">
            <a:avLst/>
          </a:prstGeom>
          <a:noFill/>
          <a:ln w="762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8" name="Oval 118"/>
          <p:cNvSpPr>
            <a:spLocks noChangeArrowheads="1"/>
          </p:cNvSpPr>
          <p:nvPr userDrawn="1"/>
        </p:nvSpPr>
        <p:spPr bwMode="gray">
          <a:xfrm>
            <a:off x="1844675" y="5349875"/>
            <a:ext cx="461963" cy="500063"/>
          </a:xfrm>
          <a:prstGeom prst="ellipse">
            <a:avLst/>
          </a:prstGeom>
          <a:noFill/>
          <a:ln w="381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9" name="Oval 119"/>
          <p:cNvSpPr>
            <a:spLocks noChangeArrowheads="1"/>
          </p:cNvSpPr>
          <p:nvPr userDrawn="1"/>
        </p:nvSpPr>
        <p:spPr bwMode="gray">
          <a:xfrm>
            <a:off x="2536825" y="6040438"/>
            <a:ext cx="306388" cy="307975"/>
          </a:xfrm>
          <a:prstGeom prst="ellipse">
            <a:avLst/>
          </a:prstGeom>
          <a:noFill/>
          <a:ln w="381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48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00188" y="2622550"/>
            <a:ext cx="7289800" cy="576263"/>
          </a:xfrm>
        </p:spPr>
        <p:txBody>
          <a:bodyPr/>
          <a:lstStyle>
            <a:lvl1pPr marL="0" indent="0" algn="r">
              <a:buFontTx/>
              <a:buNone/>
              <a:defRPr sz="2200" smtClean="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ctr">
              <a:defRPr sz="1000"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 algn="r">
              <a:defRPr sz="1000"/>
            </a:lvl1pPr>
          </a:lstStyle>
          <a:p>
            <a:pPr>
              <a:defRPr/>
            </a:pPr>
            <a:fld id="{0F46FA8C-16AA-4643-81AB-FDF2884EBA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48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00188" y="1163638"/>
            <a:ext cx="7310437" cy="1470025"/>
          </a:xfrm>
        </p:spPr>
        <p:txBody>
          <a:bodyPr/>
          <a:lstStyle>
            <a:lvl1pPr algn="r">
              <a:defRPr sz="5000" smtClean="0"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849B6-C717-426E-BDDC-F725F07415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02162-F7DC-4DD2-9655-006C7C53FC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70025"/>
            <a:ext cx="4038600" cy="4656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70025"/>
            <a:ext cx="4038600" cy="4656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00AFE-064D-41F9-BF85-916625A840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5545C-0AF6-470B-9495-313829E06B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AA36A-A344-46CD-92D2-2BE79FBF9E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12A36-F3B0-4EB9-8FE4-81070C44AD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69D06-1A46-4AC5-A1B0-1FD34E8E89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607CD-7C2C-4C35-8E73-1D1762ED7C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093B9-F2E4-4C24-BAE4-AF555A8313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95288"/>
            <a:ext cx="2057400" cy="57308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95288"/>
            <a:ext cx="6019800" cy="5730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44C52-3044-4CE1-9D30-B926134177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0866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524000"/>
            <a:ext cx="8229600" cy="4876800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4F7CB-BFA5-47DD-9509-D66A1862A0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180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gray">
          <a:xfrm flipV="1"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50000">
                <a:srgbClr val="FFFFFF"/>
              </a:gs>
              <a:gs pos="100000">
                <a:schemeClr val="accent1">
                  <a:alpha val="48000"/>
                </a:schemeClr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075" name="Group 70"/>
          <p:cNvGrpSpPr>
            <a:grpSpLocks/>
          </p:cNvGrpSpPr>
          <p:nvPr/>
        </p:nvGrpSpPr>
        <p:grpSpPr bwMode="auto">
          <a:xfrm>
            <a:off x="117475" y="203200"/>
            <a:ext cx="1076325" cy="1266825"/>
            <a:chOff x="0" y="104"/>
            <a:chExt cx="1152" cy="1433"/>
          </a:xfrm>
        </p:grpSpPr>
        <p:sp>
          <p:nvSpPr>
            <p:cNvPr id="1079" name="Freeform 55"/>
            <p:cNvSpPr>
              <a:spLocks/>
            </p:cNvSpPr>
            <p:nvPr/>
          </p:nvSpPr>
          <p:spPr bwMode="gray">
            <a:xfrm>
              <a:off x="698" y="1160"/>
              <a:ext cx="285" cy="377"/>
            </a:xfrm>
            <a:custGeom>
              <a:avLst/>
              <a:gdLst>
                <a:gd name="T0" fmla="*/ 1 w 138"/>
                <a:gd name="T1" fmla="*/ 65 h 183"/>
                <a:gd name="T2" fmla="*/ 11 w 138"/>
                <a:gd name="T3" fmla="*/ 44 h 183"/>
                <a:gd name="T4" fmla="*/ 6 w 138"/>
                <a:gd name="T5" fmla="*/ 32 h 183"/>
                <a:gd name="T6" fmla="*/ 29 w 138"/>
                <a:gd name="T7" fmla="*/ 26 h 183"/>
                <a:gd name="T8" fmla="*/ 33 w 138"/>
                <a:gd name="T9" fmla="*/ 10 h 183"/>
                <a:gd name="T10" fmla="*/ 54 w 138"/>
                <a:gd name="T11" fmla="*/ 17 h 183"/>
                <a:gd name="T12" fmla="*/ 65 w 138"/>
                <a:gd name="T13" fmla="*/ 2 h 183"/>
                <a:gd name="T14" fmla="*/ 77 w 138"/>
                <a:gd name="T15" fmla="*/ 28 h 183"/>
                <a:gd name="T16" fmla="*/ 113 w 138"/>
                <a:gd name="T17" fmla="*/ 34 h 183"/>
                <a:gd name="T18" fmla="*/ 117 w 138"/>
                <a:gd name="T19" fmla="*/ 23 h 183"/>
                <a:gd name="T20" fmla="*/ 129 w 138"/>
                <a:gd name="T21" fmla="*/ 13 h 183"/>
                <a:gd name="T22" fmla="*/ 137 w 138"/>
                <a:gd name="T23" fmla="*/ 31 h 183"/>
                <a:gd name="T24" fmla="*/ 123 w 138"/>
                <a:gd name="T25" fmla="*/ 35 h 183"/>
                <a:gd name="T26" fmla="*/ 122 w 138"/>
                <a:gd name="T27" fmla="*/ 46 h 183"/>
                <a:gd name="T28" fmla="*/ 129 w 138"/>
                <a:gd name="T29" fmla="*/ 95 h 183"/>
                <a:gd name="T30" fmla="*/ 122 w 138"/>
                <a:gd name="T31" fmla="*/ 155 h 183"/>
                <a:gd name="T32" fmla="*/ 125 w 138"/>
                <a:gd name="T33" fmla="*/ 179 h 183"/>
                <a:gd name="T34" fmla="*/ 101 w 138"/>
                <a:gd name="T35" fmla="*/ 181 h 183"/>
                <a:gd name="T36" fmla="*/ 74 w 138"/>
                <a:gd name="T37" fmla="*/ 173 h 183"/>
                <a:gd name="T38" fmla="*/ 12 w 138"/>
                <a:gd name="T39" fmla="*/ 140 h 183"/>
                <a:gd name="T40" fmla="*/ 1 w 138"/>
                <a:gd name="T41" fmla="*/ 65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38"/>
                <a:gd name="T64" fmla="*/ 0 h 183"/>
                <a:gd name="T65" fmla="*/ 138 w 138"/>
                <a:gd name="T66" fmla="*/ 183 h 18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38" h="183">
                  <a:moveTo>
                    <a:pt x="1" y="65"/>
                  </a:moveTo>
                  <a:cubicBezTo>
                    <a:pt x="1" y="49"/>
                    <a:pt x="10" y="49"/>
                    <a:pt x="11" y="44"/>
                  </a:cubicBezTo>
                  <a:cubicBezTo>
                    <a:pt x="12" y="39"/>
                    <a:pt x="3" y="35"/>
                    <a:pt x="6" y="32"/>
                  </a:cubicBezTo>
                  <a:cubicBezTo>
                    <a:pt x="9" y="29"/>
                    <a:pt x="25" y="30"/>
                    <a:pt x="29" y="26"/>
                  </a:cubicBezTo>
                  <a:cubicBezTo>
                    <a:pt x="33" y="22"/>
                    <a:pt x="29" y="11"/>
                    <a:pt x="33" y="10"/>
                  </a:cubicBezTo>
                  <a:cubicBezTo>
                    <a:pt x="37" y="9"/>
                    <a:pt x="49" y="18"/>
                    <a:pt x="54" y="17"/>
                  </a:cubicBezTo>
                  <a:cubicBezTo>
                    <a:pt x="59" y="16"/>
                    <a:pt x="61" y="0"/>
                    <a:pt x="65" y="2"/>
                  </a:cubicBezTo>
                  <a:cubicBezTo>
                    <a:pt x="69" y="4"/>
                    <a:pt x="69" y="23"/>
                    <a:pt x="77" y="28"/>
                  </a:cubicBezTo>
                  <a:cubicBezTo>
                    <a:pt x="85" y="33"/>
                    <a:pt x="106" y="35"/>
                    <a:pt x="113" y="34"/>
                  </a:cubicBezTo>
                  <a:cubicBezTo>
                    <a:pt x="120" y="33"/>
                    <a:pt x="114" y="26"/>
                    <a:pt x="117" y="23"/>
                  </a:cubicBezTo>
                  <a:cubicBezTo>
                    <a:pt x="120" y="20"/>
                    <a:pt x="126" y="12"/>
                    <a:pt x="129" y="13"/>
                  </a:cubicBezTo>
                  <a:cubicBezTo>
                    <a:pt x="132" y="14"/>
                    <a:pt x="138" y="27"/>
                    <a:pt x="137" y="31"/>
                  </a:cubicBezTo>
                  <a:cubicBezTo>
                    <a:pt x="136" y="35"/>
                    <a:pt x="125" y="33"/>
                    <a:pt x="123" y="35"/>
                  </a:cubicBezTo>
                  <a:cubicBezTo>
                    <a:pt x="121" y="37"/>
                    <a:pt x="121" y="36"/>
                    <a:pt x="122" y="46"/>
                  </a:cubicBezTo>
                  <a:cubicBezTo>
                    <a:pt x="123" y="56"/>
                    <a:pt x="129" y="77"/>
                    <a:pt x="129" y="95"/>
                  </a:cubicBezTo>
                  <a:cubicBezTo>
                    <a:pt x="129" y="113"/>
                    <a:pt x="123" y="141"/>
                    <a:pt x="122" y="155"/>
                  </a:cubicBezTo>
                  <a:cubicBezTo>
                    <a:pt x="121" y="169"/>
                    <a:pt x="129" y="175"/>
                    <a:pt x="125" y="179"/>
                  </a:cubicBezTo>
                  <a:cubicBezTo>
                    <a:pt x="121" y="183"/>
                    <a:pt x="109" y="182"/>
                    <a:pt x="101" y="181"/>
                  </a:cubicBezTo>
                  <a:cubicBezTo>
                    <a:pt x="93" y="180"/>
                    <a:pt x="89" y="180"/>
                    <a:pt x="74" y="173"/>
                  </a:cubicBezTo>
                  <a:cubicBezTo>
                    <a:pt x="59" y="166"/>
                    <a:pt x="24" y="159"/>
                    <a:pt x="12" y="140"/>
                  </a:cubicBezTo>
                  <a:cubicBezTo>
                    <a:pt x="0" y="121"/>
                    <a:pt x="1" y="81"/>
                    <a:pt x="1" y="65"/>
                  </a:cubicBez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0" name="Freeform 56"/>
            <p:cNvSpPr>
              <a:spLocks/>
            </p:cNvSpPr>
            <p:nvPr/>
          </p:nvSpPr>
          <p:spPr bwMode="gray">
            <a:xfrm>
              <a:off x="240" y="418"/>
              <a:ext cx="90" cy="93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114" name="Group 57"/>
            <p:cNvGrpSpPr>
              <a:grpSpLocks/>
            </p:cNvGrpSpPr>
            <p:nvPr/>
          </p:nvGrpSpPr>
          <p:grpSpPr bwMode="auto">
            <a:xfrm>
              <a:off x="1062" y="1233"/>
              <a:ext cx="90" cy="82"/>
              <a:chOff x="671" y="1638"/>
              <a:chExt cx="90" cy="82"/>
            </a:xfrm>
          </p:grpSpPr>
          <p:sp>
            <p:nvSpPr>
              <p:cNvPr id="1082" name="Freeform 58"/>
              <p:cNvSpPr>
                <a:spLocks/>
              </p:cNvSpPr>
              <p:nvPr/>
            </p:nvSpPr>
            <p:spPr bwMode="gray">
              <a:xfrm>
                <a:off x="691" y="1647"/>
                <a:ext cx="70" cy="72"/>
              </a:xfrm>
              <a:custGeom>
                <a:avLst/>
                <a:gdLst>
                  <a:gd name="T0" fmla="*/ 36 w 70"/>
                  <a:gd name="T1" fmla="*/ 4 h 72"/>
                  <a:gd name="T2" fmla="*/ 17 w 70"/>
                  <a:gd name="T3" fmla="*/ 11 h 72"/>
                  <a:gd name="T4" fmla="*/ 1 w 70"/>
                  <a:gd name="T5" fmla="*/ 43 h 72"/>
                  <a:gd name="T6" fmla="*/ 11 w 70"/>
                  <a:gd name="T7" fmla="*/ 64 h 72"/>
                  <a:gd name="T8" fmla="*/ 61 w 70"/>
                  <a:gd name="T9" fmla="*/ 67 h 72"/>
                  <a:gd name="T10" fmla="*/ 67 w 70"/>
                  <a:gd name="T11" fmla="*/ 34 h 72"/>
                  <a:gd name="T12" fmla="*/ 52 w 70"/>
                  <a:gd name="T13" fmla="*/ 5 h 72"/>
                  <a:gd name="T14" fmla="*/ 36 w 70"/>
                  <a:gd name="T15" fmla="*/ 4 h 7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0"/>
                  <a:gd name="T25" fmla="*/ 0 h 72"/>
                  <a:gd name="T26" fmla="*/ 70 w 70"/>
                  <a:gd name="T27" fmla="*/ 72 h 7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0" h="72">
                    <a:moveTo>
                      <a:pt x="36" y="4"/>
                    </a:moveTo>
                    <a:cubicBezTo>
                      <a:pt x="30" y="5"/>
                      <a:pt x="23" y="5"/>
                      <a:pt x="17" y="11"/>
                    </a:cubicBezTo>
                    <a:cubicBezTo>
                      <a:pt x="11" y="17"/>
                      <a:pt x="2" y="34"/>
                      <a:pt x="1" y="43"/>
                    </a:cubicBezTo>
                    <a:cubicBezTo>
                      <a:pt x="0" y="52"/>
                      <a:pt x="1" y="60"/>
                      <a:pt x="11" y="64"/>
                    </a:cubicBezTo>
                    <a:cubicBezTo>
                      <a:pt x="21" y="68"/>
                      <a:pt x="52" y="72"/>
                      <a:pt x="61" y="67"/>
                    </a:cubicBezTo>
                    <a:cubicBezTo>
                      <a:pt x="70" y="62"/>
                      <a:pt x="69" y="44"/>
                      <a:pt x="67" y="34"/>
                    </a:cubicBezTo>
                    <a:cubicBezTo>
                      <a:pt x="65" y="24"/>
                      <a:pt x="57" y="10"/>
                      <a:pt x="52" y="5"/>
                    </a:cubicBezTo>
                    <a:cubicBezTo>
                      <a:pt x="47" y="0"/>
                      <a:pt x="42" y="3"/>
                      <a:pt x="36" y="4"/>
                    </a:cubicBezTo>
                    <a:close/>
                  </a:path>
                </a:pathLst>
              </a:custGeom>
              <a:solidFill>
                <a:schemeClr val="hlink">
                  <a:alpha val="30196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gray">
              <a:xfrm>
                <a:off x="671" y="1639"/>
                <a:ext cx="70" cy="81"/>
              </a:xfrm>
              <a:custGeom>
                <a:avLst/>
                <a:gdLst>
                  <a:gd name="T0" fmla="*/ 7 w 70"/>
                  <a:gd name="T1" fmla="*/ 38 h 82"/>
                  <a:gd name="T2" fmla="*/ 18 w 70"/>
                  <a:gd name="T3" fmla="*/ 26 h 82"/>
                  <a:gd name="T4" fmla="*/ 36 w 70"/>
                  <a:gd name="T5" fmla="*/ 3 h 82"/>
                  <a:gd name="T6" fmla="*/ 66 w 70"/>
                  <a:gd name="T7" fmla="*/ 8 h 82"/>
                  <a:gd name="T8" fmla="*/ 61 w 70"/>
                  <a:gd name="T9" fmla="*/ 24 h 82"/>
                  <a:gd name="T10" fmla="*/ 40 w 70"/>
                  <a:gd name="T11" fmla="*/ 38 h 82"/>
                  <a:gd name="T12" fmla="*/ 30 w 70"/>
                  <a:gd name="T13" fmla="*/ 77 h 82"/>
                  <a:gd name="T14" fmla="*/ 4 w 70"/>
                  <a:gd name="T15" fmla="*/ 65 h 82"/>
                  <a:gd name="T16" fmla="*/ 7 w 70"/>
                  <a:gd name="T17" fmla="*/ 38 h 8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0"/>
                  <a:gd name="T28" fmla="*/ 0 h 82"/>
                  <a:gd name="T29" fmla="*/ 70 w 70"/>
                  <a:gd name="T30" fmla="*/ 82 h 8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0" h="82">
                    <a:moveTo>
                      <a:pt x="7" y="38"/>
                    </a:moveTo>
                    <a:cubicBezTo>
                      <a:pt x="9" y="32"/>
                      <a:pt x="13" y="32"/>
                      <a:pt x="18" y="26"/>
                    </a:cubicBezTo>
                    <a:cubicBezTo>
                      <a:pt x="23" y="20"/>
                      <a:pt x="28" y="6"/>
                      <a:pt x="36" y="3"/>
                    </a:cubicBezTo>
                    <a:cubicBezTo>
                      <a:pt x="44" y="0"/>
                      <a:pt x="62" y="5"/>
                      <a:pt x="66" y="8"/>
                    </a:cubicBezTo>
                    <a:cubicBezTo>
                      <a:pt x="70" y="11"/>
                      <a:pt x="65" y="19"/>
                      <a:pt x="61" y="24"/>
                    </a:cubicBezTo>
                    <a:cubicBezTo>
                      <a:pt x="57" y="29"/>
                      <a:pt x="45" y="29"/>
                      <a:pt x="40" y="38"/>
                    </a:cubicBezTo>
                    <a:cubicBezTo>
                      <a:pt x="35" y="47"/>
                      <a:pt x="36" y="72"/>
                      <a:pt x="30" y="77"/>
                    </a:cubicBezTo>
                    <a:cubicBezTo>
                      <a:pt x="24" y="82"/>
                      <a:pt x="8" y="72"/>
                      <a:pt x="4" y="65"/>
                    </a:cubicBezTo>
                    <a:cubicBezTo>
                      <a:pt x="0" y="58"/>
                      <a:pt x="5" y="44"/>
                      <a:pt x="7" y="38"/>
                    </a:cubicBezTo>
                    <a:close/>
                  </a:path>
                </a:pathLst>
              </a:custGeom>
              <a:solidFill>
                <a:schemeClr val="hlink">
                  <a:alpha val="30196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084" name="Freeform 60"/>
            <p:cNvSpPr>
              <a:spLocks/>
            </p:cNvSpPr>
            <p:nvPr/>
          </p:nvSpPr>
          <p:spPr bwMode="gray">
            <a:xfrm>
              <a:off x="719" y="476"/>
              <a:ext cx="54" cy="81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5" name="Freeform 61"/>
            <p:cNvSpPr>
              <a:spLocks/>
            </p:cNvSpPr>
            <p:nvPr/>
          </p:nvSpPr>
          <p:spPr bwMode="gray">
            <a:xfrm>
              <a:off x="1038" y="1088"/>
              <a:ext cx="54" cy="81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6" name="Freeform 62"/>
            <p:cNvSpPr>
              <a:spLocks/>
            </p:cNvSpPr>
            <p:nvPr/>
          </p:nvSpPr>
          <p:spPr bwMode="gray">
            <a:xfrm>
              <a:off x="651" y="821"/>
              <a:ext cx="90" cy="93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7" name="Freeform 63"/>
            <p:cNvSpPr>
              <a:spLocks/>
            </p:cNvSpPr>
            <p:nvPr/>
          </p:nvSpPr>
          <p:spPr bwMode="gray">
            <a:xfrm>
              <a:off x="0" y="104"/>
              <a:ext cx="308" cy="314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8" name="Freeform 64"/>
            <p:cNvSpPr>
              <a:spLocks/>
            </p:cNvSpPr>
            <p:nvPr/>
          </p:nvSpPr>
          <p:spPr bwMode="gray">
            <a:xfrm>
              <a:off x="336" y="418"/>
              <a:ext cx="56" cy="79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9" name="Freeform 65"/>
            <p:cNvSpPr>
              <a:spLocks/>
            </p:cNvSpPr>
            <p:nvPr/>
          </p:nvSpPr>
          <p:spPr bwMode="gray">
            <a:xfrm>
              <a:off x="301" y="785"/>
              <a:ext cx="56" cy="81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0" name="Freeform 66"/>
            <p:cNvSpPr>
              <a:spLocks/>
            </p:cNvSpPr>
            <p:nvPr/>
          </p:nvSpPr>
          <p:spPr bwMode="gray">
            <a:xfrm>
              <a:off x="190" y="1081"/>
              <a:ext cx="54" cy="79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1" name="Freeform 67"/>
            <p:cNvSpPr>
              <a:spLocks/>
            </p:cNvSpPr>
            <p:nvPr/>
          </p:nvSpPr>
          <p:spPr bwMode="gray">
            <a:xfrm>
              <a:off x="318" y="677"/>
              <a:ext cx="187" cy="273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2" name="Freeform 68"/>
            <p:cNvSpPr>
              <a:spLocks/>
            </p:cNvSpPr>
            <p:nvPr/>
          </p:nvSpPr>
          <p:spPr bwMode="gray">
            <a:xfrm>
              <a:off x="34" y="932"/>
              <a:ext cx="92" cy="92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3" name="Freeform 69"/>
            <p:cNvSpPr>
              <a:spLocks/>
            </p:cNvSpPr>
            <p:nvPr/>
          </p:nvSpPr>
          <p:spPr bwMode="gray">
            <a:xfrm>
              <a:off x="336" y="1040"/>
              <a:ext cx="58" cy="61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470025"/>
            <a:ext cx="8229600" cy="465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24613"/>
            <a:ext cx="21336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424613"/>
            <a:ext cx="28956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424613"/>
            <a:ext cx="21336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6945B376-BE09-43B3-9687-733D57CEF8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7" name="Oval 13"/>
          <p:cNvSpPr>
            <a:spLocks noChangeArrowheads="1"/>
          </p:cNvSpPr>
          <p:nvPr/>
        </p:nvSpPr>
        <p:spPr bwMode="gray">
          <a:xfrm>
            <a:off x="6838950" y="817563"/>
            <a:ext cx="344488" cy="306387"/>
          </a:xfrm>
          <a:prstGeom prst="ellipse">
            <a:avLst/>
          </a:prstGeom>
          <a:noFill/>
          <a:ln w="38100">
            <a:solidFill>
              <a:srgbClr val="FFFFFF">
                <a:alpha val="59999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8" name="Freeform 14"/>
          <p:cNvSpPr>
            <a:spLocks/>
          </p:cNvSpPr>
          <p:nvPr/>
        </p:nvSpPr>
        <p:spPr bwMode="gray">
          <a:xfrm>
            <a:off x="7435850" y="433388"/>
            <a:ext cx="134938" cy="13811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082" name="Group 17"/>
          <p:cNvGrpSpPr>
            <a:grpSpLocks/>
          </p:cNvGrpSpPr>
          <p:nvPr/>
        </p:nvGrpSpPr>
        <p:grpSpPr bwMode="auto">
          <a:xfrm>
            <a:off x="7350125" y="795338"/>
            <a:ext cx="133350" cy="122237"/>
            <a:chOff x="671" y="1638"/>
            <a:chExt cx="90" cy="82"/>
          </a:xfrm>
        </p:grpSpPr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44" name="Freeform 20"/>
          <p:cNvSpPr>
            <a:spLocks/>
          </p:cNvSpPr>
          <p:nvPr/>
        </p:nvSpPr>
        <p:spPr bwMode="gray">
          <a:xfrm rot="-3550340">
            <a:off x="7573169" y="199232"/>
            <a:ext cx="204787" cy="2095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1045" name="Freeform 21"/>
          <p:cNvSpPr>
            <a:spLocks/>
          </p:cNvSpPr>
          <p:nvPr/>
        </p:nvSpPr>
        <p:spPr bwMode="gray">
          <a:xfrm>
            <a:off x="7315200" y="650875"/>
            <a:ext cx="80963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7337425" y="1177925"/>
            <a:ext cx="144463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5" name="Freeform 31"/>
          <p:cNvSpPr>
            <a:spLocks/>
          </p:cNvSpPr>
          <p:nvPr/>
        </p:nvSpPr>
        <p:spPr bwMode="gray">
          <a:xfrm>
            <a:off x="6723063" y="741363"/>
            <a:ext cx="153987" cy="19208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7" name="Oval 33"/>
          <p:cNvSpPr>
            <a:spLocks noChangeArrowheads="1"/>
          </p:cNvSpPr>
          <p:nvPr/>
        </p:nvSpPr>
        <p:spPr bwMode="gray">
          <a:xfrm flipH="1">
            <a:off x="6376988" y="203200"/>
            <a:ext cx="806450" cy="768350"/>
          </a:xfrm>
          <a:prstGeom prst="ellipse">
            <a:avLst/>
          </a:prstGeom>
          <a:noFill/>
          <a:ln w="571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67" name="Freeform 43"/>
          <p:cNvSpPr>
            <a:spLocks/>
          </p:cNvSpPr>
          <p:nvPr/>
        </p:nvSpPr>
        <p:spPr bwMode="gray">
          <a:xfrm>
            <a:off x="6223000" y="485775"/>
            <a:ext cx="2924175" cy="1560513"/>
          </a:xfrm>
          <a:custGeom>
            <a:avLst/>
            <a:gdLst>
              <a:gd name="T0" fmla="*/ 1710 w 1710"/>
              <a:gd name="T1" fmla="*/ 0 h 959"/>
              <a:gd name="T2" fmla="*/ 271 w 1710"/>
              <a:gd name="T3" fmla="*/ 591 h 959"/>
              <a:gd name="T4" fmla="*/ 80 w 1710"/>
              <a:gd name="T5" fmla="*/ 276 h 959"/>
              <a:gd name="T6" fmla="*/ 381 w 1710"/>
              <a:gd name="T7" fmla="*/ 232 h 959"/>
              <a:gd name="T8" fmla="*/ 1710 w 1710"/>
              <a:gd name="T9" fmla="*/ 0 h 9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10"/>
              <a:gd name="T16" fmla="*/ 0 h 959"/>
              <a:gd name="T17" fmla="*/ 1710 w 1710"/>
              <a:gd name="T18" fmla="*/ 959 h 95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10" h="959">
                <a:moveTo>
                  <a:pt x="1710" y="0"/>
                </a:moveTo>
                <a:cubicBezTo>
                  <a:pt x="1658" y="270"/>
                  <a:pt x="1126" y="959"/>
                  <a:pt x="271" y="591"/>
                </a:cubicBezTo>
                <a:cubicBezTo>
                  <a:pt x="0" y="521"/>
                  <a:pt x="72" y="318"/>
                  <a:pt x="80" y="276"/>
                </a:cubicBezTo>
                <a:cubicBezTo>
                  <a:pt x="86" y="234"/>
                  <a:pt x="229" y="147"/>
                  <a:pt x="381" y="232"/>
                </a:cubicBezTo>
                <a:cubicBezTo>
                  <a:pt x="1208" y="959"/>
                  <a:pt x="1695" y="76"/>
                  <a:pt x="1710" y="0"/>
                </a:cubicBezTo>
                <a:close/>
              </a:path>
            </a:pathLst>
          </a:custGeom>
          <a:solidFill>
            <a:schemeClr val="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68" name="Freeform 44"/>
          <p:cNvSpPr>
            <a:spLocks/>
          </p:cNvSpPr>
          <p:nvPr/>
        </p:nvSpPr>
        <p:spPr bwMode="ltGray">
          <a:xfrm>
            <a:off x="2320925" y="509588"/>
            <a:ext cx="6823075" cy="3490912"/>
          </a:xfrm>
          <a:custGeom>
            <a:avLst/>
            <a:gdLst>
              <a:gd name="T0" fmla="*/ 1020 w 4298"/>
              <a:gd name="T1" fmla="*/ 815 h 2199"/>
              <a:gd name="T2" fmla="*/ 4298 w 4298"/>
              <a:gd name="T3" fmla="*/ 0 h 2199"/>
              <a:gd name="T4" fmla="*/ 615 w 4298"/>
              <a:gd name="T5" fmla="*/ 1681 h 2199"/>
              <a:gd name="T6" fmla="*/ 137 w 4298"/>
              <a:gd name="T7" fmla="*/ 921 h 2199"/>
              <a:gd name="T8" fmla="*/ 1020 w 4298"/>
              <a:gd name="T9" fmla="*/ 815 h 21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98"/>
              <a:gd name="T16" fmla="*/ 0 h 2199"/>
              <a:gd name="T17" fmla="*/ 4298 w 4298"/>
              <a:gd name="T18" fmla="*/ 2199 h 219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98" h="2199">
                <a:moveTo>
                  <a:pt x="1020" y="815"/>
                </a:moveTo>
                <a:cubicBezTo>
                  <a:pt x="3267" y="2117"/>
                  <a:pt x="4266" y="157"/>
                  <a:pt x="4298" y="0"/>
                </a:cubicBezTo>
                <a:cubicBezTo>
                  <a:pt x="4192" y="510"/>
                  <a:pt x="2987" y="2199"/>
                  <a:pt x="615" y="1681"/>
                </a:cubicBezTo>
                <a:cubicBezTo>
                  <a:pt x="115" y="1603"/>
                  <a:pt x="0" y="1171"/>
                  <a:pt x="137" y="921"/>
                </a:cubicBezTo>
                <a:cubicBezTo>
                  <a:pt x="274" y="671"/>
                  <a:pt x="594" y="583"/>
                  <a:pt x="1020" y="815"/>
                </a:cubicBezTo>
                <a:close/>
              </a:path>
            </a:pathLst>
          </a:custGeom>
          <a:gradFill rotWithShape="1">
            <a:gsLst>
              <a:gs pos="0">
                <a:srgbClr val="CEE3F4">
                  <a:alpha val="24001"/>
                </a:srgbClr>
              </a:gs>
              <a:gs pos="100000">
                <a:schemeClr val="accent1">
                  <a:alpha val="26999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69" name="Freeform 45"/>
          <p:cNvSpPr>
            <a:spLocks/>
          </p:cNvSpPr>
          <p:nvPr/>
        </p:nvSpPr>
        <p:spPr bwMode="gray">
          <a:xfrm>
            <a:off x="7340600" y="555625"/>
            <a:ext cx="1770063" cy="846138"/>
          </a:xfrm>
          <a:custGeom>
            <a:avLst/>
            <a:gdLst>
              <a:gd name="T0" fmla="*/ 1115 w 1115"/>
              <a:gd name="T1" fmla="*/ 0 h 533"/>
              <a:gd name="T2" fmla="*/ 199 w 1115"/>
              <a:gd name="T3" fmla="*/ 372 h 533"/>
              <a:gd name="T4" fmla="*/ 34 w 1115"/>
              <a:gd name="T5" fmla="*/ 101 h 533"/>
              <a:gd name="T6" fmla="*/ 266 w 1115"/>
              <a:gd name="T7" fmla="*/ 88 h 533"/>
              <a:gd name="T8" fmla="*/ 1115 w 1115"/>
              <a:gd name="T9" fmla="*/ 0 h 53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15"/>
              <a:gd name="T16" fmla="*/ 0 h 533"/>
              <a:gd name="T17" fmla="*/ 1115 w 1115"/>
              <a:gd name="T18" fmla="*/ 533 h 53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15" h="533">
                <a:moveTo>
                  <a:pt x="1115" y="0"/>
                </a:moveTo>
                <a:cubicBezTo>
                  <a:pt x="1025" y="211"/>
                  <a:pt x="763" y="515"/>
                  <a:pt x="199" y="372"/>
                </a:cubicBezTo>
                <a:cubicBezTo>
                  <a:pt x="29" y="321"/>
                  <a:pt x="0" y="176"/>
                  <a:pt x="34" y="101"/>
                </a:cubicBezTo>
                <a:cubicBezTo>
                  <a:pt x="70" y="26"/>
                  <a:pt x="188" y="33"/>
                  <a:pt x="266" y="88"/>
                </a:cubicBezTo>
                <a:cubicBezTo>
                  <a:pt x="779" y="533"/>
                  <a:pt x="1036" y="120"/>
                  <a:pt x="1115" y="0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70" name="Freeform 46"/>
          <p:cNvSpPr>
            <a:spLocks/>
          </p:cNvSpPr>
          <p:nvPr/>
        </p:nvSpPr>
        <p:spPr bwMode="gray">
          <a:xfrm>
            <a:off x="-9525" y="665163"/>
            <a:ext cx="9153525" cy="6210300"/>
          </a:xfrm>
          <a:custGeom>
            <a:avLst/>
            <a:gdLst>
              <a:gd name="T0" fmla="*/ 0 w 5766"/>
              <a:gd name="T1" fmla="*/ 2279 h 3912"/>
              <a:gd name="T2" fmla="*/ 5766 w 5766"/>
              <a:gd name="T3" fmla="*/ 0 h 3912"/>
              <a:gd name="T4" fmla="*/ 19 w 5766"/>
              <a:gd name="T5" fmla="*/ 3820 h 3912"/>
              <a:gd name="T6" fmla="*/ 0 w 5766"/>
              <a:gd name="T7" fmla="*/ 2279 h 3912"/>
              <a:gd name="T8" fmla="*/ 0 60000 65536"/>
              <a:gd name="T9" fmla="*/ 0 60000 65536"/>
              <a:gd name="T10" fmla="*/ 0 60000 65536"/>
              <a:gd name="T11" fmla="*/ 0 60000 65536"/>
              <a:gd name="T12" fmla="*/ 0 w 5766"/>
              <a:gd name="T13" fmla="*/ 0 h 3912"/>
              <a:gd name="T14" fmla="*/ 5766 w 5766"/>
              <a:gd name="T15" fmla="*/ 3912 h 39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6" h="3912">
                <a:moveTo>
                  <a:pt x="0" y="2279"/>
                </a:moveTo>
                <a:cubicBezTo>
                  <a:pt x="3575" y="3106"/>
                  <a:pt x="4952" y="1491"/>
                  <a:pt x="5766" y="0"/>
                </a:cubicBezTo>
                <a:cubicBezTo>
                  <a:pt x="5559" y="476"/>
                  <a:pt x="4606" y="3912"/>
                  <a:pt x="19" y="3820"/>
                </a:cubicBezTo>
                <a:cubicBezTo>
                  <a:pt x="19" y="3820"/>
                  <a:pt x="0" y="2564"/>
                  <a:pt x="0" y="2279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8143875" y="677863"/>
            <a:ext cx="80963" cy="119062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0" name="Freeform 16"/>
          <p:cNvSpPr>
            <a:spLocks/>
          </p:cNvSpPr>
          <p:nvPr/>
        </p:nvSpPr>
        <p:spPr bwMode="gray">
          <a:xfrm rot="827969" flipH="1">
            <a:off x="7759700" y="1085850"/>
            <a:ext cx="246063" cy="192088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rgbClr val="FFFFFF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6" name="Freeform 22"/>
          <p:cNvSpPr>
            <a:spLocks/>
          </p:cNvSpPr>
          <p:nvPr/>
        </p:nvSpPr>
        <p:spPr bwMode="gray">
          <a:xfrm>
            <a:off x="7673975" y="1006475"/>
            <a:ext cx="69850" cy="698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7" name="Freeform 23"/>
          <p:cNvSpPr>
            <a:spLocks/>
          </p:cNvSpPr>
          <p:nvPr/>
        </p:nvSpPr>
        <p:spPr bwMode="gray">
          <a:xfrm>
            <a:off x="7673975" y="795338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8" name="Freeform 24"/>
          <p:cNvSpPr>
            <a:spLocks/>
          </p:cNvSpPr>
          <p:nvPr/>
        </p:nvSpPr>
        <p:spPr bwMode="gray">
          <a:xfrm>
            <a:off x="8699500" y="989013"/>
            <a:ext cx="80963" cy="119062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9" name="Freeform 25"/>
          <p:cNvSpPr>
            <a:spLocks/>
          </p:cNvSpPr>
          <p:nvPr/>
        </p:nvSpPr>
        <p:spPr bwMode="gray">
          <a:xfrm>
            <a:off x="8513763" y="881063"/>
            <a:ext cx="41275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8664575" y="1239838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1" name="Freeform 27"/>
          <p:cNvSpPr>
            <a:spLocks/>
          </p:cNvSpPr>
          <p:nvPr/>
        </p:nvSpPr>
        <p:spPr bwMode="gray">
          <a:xfrm rot="827969" flipH="1">
            <a:off x="8415338" y="1189038"/>
            <a:ext cx="96837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7951788" y="1292225"/>
            <a:ext cx="87312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4" name="Freeform 30"/>
          <p:cNvSpPr>
            <a:spLocks/>
          </p:cNvSpPr>
          <p:nvPr/>
        </p:nvSpPr>
        <p:spPr bwMode="gray">
          <a:xfrm rot="827969" flipH="1">
            <a:off x="8159750" y="1060450"/>
            <a:ext cx="96838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102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923925" y="395288"/>
            <a:ext cx="6802438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72" name="Freeform 48"/>
          <p:cNvSpPr>
            <a:spLocks/>
          </p:cNvSpPr>
          <p:nvPr/>
        </p:nvSpPr>
        <p:spPr bwMode="gray">
          <a:xfrm>
            <a:off x="7662863" y="433388"/>
            <a:ext cx="134937" cy="13811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104" name="Group 49"/>
          <p:cNvGrpSpPr>
            <a:grpSpLocks/>
          </p:cNvGrpSpPr>
          <p:nvPr/>
        </p:nvGrpSpPr>
        <p:grpSpPr bwMode="auto">
          <a:xfrm>
            <a:off x="7577138" y="795338"/>
            <a:ext cx="133350" cy="122237"/>
            <a:chOff x="671" y="1638"/>
            <a:chExt cx="90" cy="82"/>
          </a:xfrm>
        </p:grpSpPr>
        <p:sp>
          <p:nvSpPr>
            <p:cNvPr id="1074" name="Freeform 50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75" name="Freeform 51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76" name="Freeform 52"/>
          <p:cNvSpPr>
            <a:spLocks/>
          </p:cNvSpPr>
          <p:nvPr/>
        </p:nvSpPr>
        <p:spPr bwMode="gray">
          <a:xfrm rot="-3550340">
            <a:off x="6824663" y="384175"/>
            <a:ext cx="166688" cy="15398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1077" name="Freeform 53"/>
          <p:cNvSpPr>
            <a:spLocks/>
          </p:cNvSpPr>
          <p:nvPr/>
        </p:nvSpPr>
        <p:spPr bwMode="gray">
          <a:xfrm>
            <a:off x="7542213" y="650875"/>
            <a:ext cx="80962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78" name="Freeform 54"/>
          <p:cNvSpPr>
            <a:spLocks/>
          </p:cNvSpPr>
          <p:nvPr/>
        </p:nvSpPr>
        <p:spPr bwMode="gray">
          <a:xfrm>
            <a:off x="7221538" y="701675"/>
            <a:ext cx="77787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  <p:sldLayoutId id="2147483684" r:id="rId12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3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openxmlformats.org/officeDocument/2006/relationships/slide" Target="slide31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12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3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24000" y="1524000"/>
            <a:ext cx="7310437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u="sng" dirty="0">
                <a:solidFill>
                  <a:schemeClr val="tx1"/>
                </a:solidFill>
                <a:ea typeface="Tahoma" pitchFamily="34" charset="0"/>
                <a:cs typeface="Calibri" pitchFamily="34" charset="0"/>
              </a:rPr>
              <a:t>COURSE DESCRIPTION</a:t>
            </a:r>
            <a:r>
              <a:rPr lang="en-US" sz="3200" dirty="0">
                <a:solidFill>
                  <a:schemeClr val="tx1"/>
                </a:solidFill>
                <a:ea typeface="Tahoma" pitchFamily="34" charset="0"/>
                <a:cs typeface="Calibri" pitchFamily="34" charset="0"/>
              </a:rPr>
              <a:t/>
            </a:r>
            <a:br>
              <a:rPr lang="en-US" sz="3200" dirty="0">
                <a:solidFill>
                  <a:schemeClr val="tx1"/>
                </a:solidFill>
                <a:ea typeface="Tahoma" pitchFamily="34" charset="0"/>
                <a:cs typeface="Calibri" pitchFamily="34" charset="0"/>
              </a:rPr>
            </a:br>
            <a:r>
              <a:rPr lang="en-US" sz="6000" dirty="0">
                <a:ea typeface="Tahoma" pitchFamily="34" charset="0"/>
                <a:cs typeface="Calibri" pitchFamily="34" charset="0"/>
              </a:rPr>
              <a:t>PHONETICS </a:t>
            </a:r>
            <a:br>
              <a:rPr lang="en-US" sz="6000" dirty="0">
                <a:ea typeface="Tahoma" pitchFamily="34" charset="0"/>
                <a:cs typeface="Calibri" pitchFamily="34" charset="0"/>
              </a:rPr>
            </a:br>
            <a:r>
              <a:rPr lang="en-US" sz="6000" dirty="0">
                <a:ea typeface="Tahoma" pitchFamily="34" charset="0"/>
                <a:cs typeface="Calibri" pitchFamily="34" charset="0"/>
              </a:rPr>
              <a:t>&amp; PHONOLOGY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228600"/>
            <a:ext cx="6096000" cy="970478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Imprint MT Shadow" panose="04020605060303030202" pitchFamily="82" charset="0"/>
                <a:ea typeface="Tahoma" pitchFamily="34" charset="0"/>
                <a:cs typeface="Calibri" pitchFamily="34" charset="0"/>
              </a:rPr>
              <a:t>LY TU TRONG COLLEGE – HO CHI MINH CITY</a:t>
            </a:r>
          </a:p>
          <a:p>
            <a:pPr algn="ctr">
              <a:lnSpc>
                <a:spcPct val="150000"/>
              </a:lnSpc>
            </a:pPr>
            <a:r>
              <a:rPr lang="en-US" sz="1600" b="1" dirty="0">
                <a:latin typeface="Imprint MT Shadow" panose="04020605060303030202" pitchFamily="82" charset="0"/>
                <a:ea typeface="Tahoma" pitchFamily="34" charset="0"/>
                <a:cs typeface="Calibri" pitchFamily="34" charset="0"/>
              </a:rPr>
              <a:t>FOREIGN LANGUAGE DEPARTMENT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4"/>
          <p:cNvGrpSpPr>
            <a:grpSpLocks/>
          </p:cNvGrpSpPr>
          <p:nvPr/>
        </p:nvGrpSpPr>
        <p:grpSpPr bwMode="auto">
          <a:xfrm>
            <a:off x="228600" y="186557"/>
            <a:ext cx="3044242" cy="804043"/>
            <a:chOff x="1148" y="1804"/>
            <a:chExt cx="2589" cy="288"/>
          </a:xfrm>
        </p:grpSpPr>
        <p:grpSp>
          <p:nvGrpSpPr>
            <p:cNvPr id="33" name="Group 4"/>
            <p:cNvGrpSpPr>
              <a:grpSpLocks/>
            </p:cNvGrpSpPr>
            <p:nvPr/>
          </p:nvGrpSpPr>
          <p:grpSpPr bwMode="auto">
            <a:xfrm>
              <a:off x="1213" y="1804"/>
              <a:ext cx="2411" cy="288"/>
              <a:chOff x="1117" y="1455"/>
              <a:chExt cx="2411" cy="288"/>
            </a:xfrm>
          </p:grpSpPr>
          <p:sp>
            <p:nvSpPr>
              <p:cNvPr id="41" name="AutoShape 5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11" cy="288"/>
              </a:xfrm>
              <a:prstGeom prst="roundRect">
                <a:avLst>
                  <a:gd name="adj" fmla="val 7292"/>
                </a:avLst>
              </a:prstGeom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ln w="9525">
                <a:solidFill>
                  <a:srgbClr val="FFFFFF">
                    <a:alpha val="70000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AutoShape 6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11" cy="94"/>
              </a:xfrm>
              <a:prstGeom prst="roundRect">
                <a:avLst>
                  <a:gd name="adj" fmla="val 26389"/>
                </a:avLst>
              </a:prstGeom>
              <a:solidFill>
                <a:srgbClr val="F8F8F8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4" name="Text Box 7"/>
            <p:cNvSpPr txBox="1">
              <a:spLocks noChangeArrowheads="1"/>
            </p:cNvSpPr>
            <p:nvPr/>
          </p:nvSpPr>
          <p:spPr bwMode="white">
            <a:xfrm>
              <a:off x="1148" y="1826"/>
              <a:ext cx="2589" cy="2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457200" indent="-457200" algn="ctr">
                <a:spcBef>
                  <a:spcPct val="50000"/>
                </a:spcBef>
                <a:buClr>
                  <a:schemeClr val="tx1"/>
                </a:buClr>
              </a:pPr>
              <a:r>
                <a:rPr lang="en-US" sz="4000" b="1" dirty="0">
                  <a:solidFill>
                    <a:srgbClr val="FFFFFF"/>
                  </a:solidFill>
                  <a:latin typeface="Narkisim" pitchFamily="34" charset="-79"/>
                  <a:cs typeface="Narkisim" pitchFamily="34" charset="-79"/>
                </a:rPr>
                <a:t>Materials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8600" y="1219200"/>
            <a:ext cx="8763000" cy="3995731"/>
            <a:chOff x="1411288" y="2860675"/>
            <a:chExt cx="6361112" cy="2625725"/>
          </a:xfrm>
        </p:grpSpPr>
        <p:sp>
          <p:nvSpPr>
            <p:cNvPr id="53251" name="AutoShape 3"/>
            <p:cNvSpPr>
              <a:spLocks noChangeArrowheads="1"/>
            </p:cNvSpPr>
            <p:nvPr/>
          </p:nvSpPr>
          <p:spPr bwMode="gray">
            <a:xfrm>
              <a:off x="1411288" y="4456113"/>
              <a:ext cx="6361112" cy="1030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AEAEA">
                    <a:gamma/>
                    <a:tint val="29412"/>
                    <a:invGamma/>
                  </a:srgbClr>
                </a:gs>
                <a:gs pos="100000">
                  <a:srgbClr val="EAEAEA"/>
                </a:gs>
              </a:gsLst>
              <a:lin ang="5400000" scaled="1"/>
            </a:gradFill>
            <a:ln w="1905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252" name="AutoShape 4"/>
            <p:cNvSpPr>
              <a:spLocks noChangeArrowheads="1"/>
            </p:cNvSpPr>
            <p:nvPr/>
          </p:nvSpPr>
          <p:spPr bwMode="gray">
            <a:xfrm>
              <a:off x="1411288" y="3081338"/>
              <a:ext cx="6361112" cy="1030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AEAEA">
                    <a:gamma/>
                    <a:tint val="29412"/>
                    <a:invGamma/>
                  </a:srgbClr>
                </a:gs>
                <a:gs pos="100000">
                  <a:srgbClr val="EAEAEA"/>
                </a:gs>
              </a:gsLst>
              <a:lin ang="5400000" scaled="1"/>
            </a:gradFill>
            <a:ln w="1905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3254" name="Group 6"/>
            <p:cNvGrpSpPr>
              <a:grpSpLocks/>
            </p:cNvGrpSpPr>
            <p:nvPr/>
          </p:nvGrpSpPr>
          <p:grpSpPr bwMode="auto">
            <a:xfrm>
              <a:off x="2239963" y="2860675"/>
              <a:ext cx="4686300" cy="463550"/>
              <a:chOff x="720" y="1392"/>
              <a:chExt cx="4058" cy="480"/>
            </a:xfrm>
          </p:grpSpPr>
          <p:sp>
            <p:nvSpPr>
              <p:cNvPr id="53255" name="AutoShape 7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53256" name="Group 8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53257" name="AutoShape 9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folHlink">
                        <a:alpha val="0"/>
                      </a:schemeClr>
                    </a:gs>
                    <a:gs pos="100000">
                      <a:schemeClr val="folHlink">
                        <a:gamma/>
                        <a:tint val="34902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3258" name="AutoShape 10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folHlink">
                        <a:gamma/>
                        <a:tint val="38039"/>
                        <a:invGamma/>
                      </a:schemeClr>
                    </a:gs>
                    <a:gs pos="100000">
                      <a:schemeClr val="folHlink"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3259" name="Group 11"/>
            <p:cNvGrpSpPr>
              <a:grpSpLocks/>
            </p:cNvGrpSpPr>
            <p:nvPr/>
          </p:nvGrpSpPr>
          <p:grpSpPr bwMode="auto">
            <a:xfrm>
              <a:off x="2212975" y="4232275"/>
              <a:ext cx="4686300" cy="463550"/>
              <a:chOff x="720" y="1392"/>
              <a:chExt cx="4058" cy="480"/>
            </a:xfrm>
          </p:grpSpPr>
          <p:sp>
            <p:nvSpPr>
              <p:cNvPr id="53260" name="AutoShape 12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53261" name="Group 13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53262" name="AutoShape 14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>
                        <a:alpha val="0"/>
                      </a:schemeClr>
                    </a:gs>
                    <a:gs pos="100000">
                      <a:schemeClr val="accent1">
                        <a:gamma/>
                        <a:tint val="38039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3263" name="AutoShape 15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>
                        <a:gamma/>
                        <a:tint val="34902"/>
                        <a:invGamma/>
                      </a:schemeClr>
                    </a:gs>
                    <a:gs pos="10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3" name="Rectangle 21"/>
          <p:cNvSpPr>
            <a:spLocks noChangeArrowheads="1"/>
          </p:cNvSpPr>
          <p:nvPr/>
        </p:nvSpPr>
        <p:spPr bwMode="gray">
          <a:xfrm>
            <a:off x="2412249" y="1258669"/>
            <a:ext cx="436955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</a:rPr>
              <a:t>Textbook</a:t>
            </a:r>
          </a:p>
        </p:txBody>
      </p:sp>
      <p:sp>
        <p:nvSpPr>
          <p:cNvPr id="56" name="Rectangle 21"/>
          <p:cNvSpPr>
            <a:spLocks noChangeArrowheads="1"/>
          </p:cNvSpPr>
          <p:nvPr/>
        </p:nvSpPr>
        <p:spPr bwMode="gray">
          <a:xfrm>
            <a:off x="3372157" y="3316069"/>
            <a:ext cx="23909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305029" y="1828800"/>
            <a:ext cx="8610371" cy="1131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400" dirty="0"/>
              <a:t> </a:t>
            </a:r>
            <a:r>
              <a:rPr lang="en-US" sz="2400" dirty="0"/>
              <a:t>Peter Roach (2000). </a:t>
            </a:r>
            <a:r>
              <a:rPr lang="en-US" sz="2400" i="1" dirty="0"/>
              <a:t>English Phonetics and Phonology. </a:t>
            </a:r>
            <a:r>
              <a:rPr lang="en-US" sz="2400" dirty="0"/>
              <a:t>Cambridge: Cambridge  University Press.</a:t>
            </a:r>
            <a:endParaRPr lang="vi-VN" sz="2400" dirty="0"/>
          </a:p>
        </p:txBody>
      </p:sp>
      <p:sp>
        <p:nvSpPr>
          <p:cNvPr id="48" name="Rectangle 47"/>
          <p:cNvSpPr/>
          <p:nvPr/>
        </p:nvSpPr>
        <p:spPr>
          <a:xfrm>
            <a:off x="305029" y="3905071"/>
            <a:ext cx="86865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Ann Baker. </a:t>
            </a:r>
            <a:r>
              <a:rPr lang="en-US" sz="2400" i="1" dirty="0"/>
              <a:t>Ship or Sheep? – An intermediate pronunciation course</a:t>
            </a:r>
            <a:r>
              <a:rPr lang="en-US" sz="2400" dirty="0"/>
              <a:t>. Cambridge: Cambridge University Press. </a:t>
            </a:r>
            <a:endParaRPr lang="vi-VN" sz="240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797EA55-2788-461E-924B-CFF7E7E8D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Tran Thanh </a:t>
            </a:r>
            <a:r>
              <a:rPr lang="en-US" dirty="0" err="1"/>
              <a:t>Truc</a:t>
            </a:r>
            <a:r>
              <a:rPr lang="en-US" dirty="0"/>
              <a:t>, M.A.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0295409-ED2A-4134-85FB-D47E288D1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64F7CB-BFA5-47DD-9509-D66A1862A0C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0090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6" grpId="0"/>
      <p:bldP spid="5" grpId="0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228600" y="186557"/>
            <a:ext cx="3044242" cy="804043"/>
            <a:chOff x="1148" y="1804"/>
            <a:chExt cx="2589" cy="288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1213" y="1804"/>
              <a:ext cx="2411" cy="288"/>
              <a:chOff x="1117" y="1455"/>
              <a:chExt cx="2411" cy="288"/>
            </a:xfrm>
          </p:grpSpPr>
          <p:sp>
            <p:nvSpPr>
              <p:cNvPr id="7" name="AutoShape 5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11" cy="288"/>
              </a:xfrm>
              <a:prstGeom prst="roundRect">
                <a:avLst>
                  <a:gd name="adj" fmla="val 7292"/>
                </a:avLst>
              </a:prstGeom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ln w="9525">
                <a:solidFill>
                  <a:srgbClr val="FFFFFF">
                    <a:alpha val="70000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" name="AutoShape 6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11" cy="94"/>
              </a:xfrm>
              <a:prstGeom prst="roundRect">
                <a:avLst>
                  <a:gd name="adj" fmla="val 26389"/>
                </a:avLst>
              </a:prstGeom>
              <a:solidFill>
                <a:srgbClr val="F8F8F8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" name="Text Box 7"/>
            <p:cNvSpPr txBox="1">
              <a:spLocks noChangeArrowheads="1"/>
            </p:cNvSpPr>
            <p:nvPr/>
          </p:nvSpPr>
          <p:spPr bwMode="white">
            <a:xfrm>
              <a:off x="1148" y="1826"/>
              <a:ext cx="2589" cy="2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457200" indent="-457200" algn="ctr">
                <a:spcBef>
                  <a:spcPct val="50000"/>
                </a:spcBef>
                <a:buClr>
                  <a:schemeClr val="tx1"/>
                </a:buClr>
              </a:pPr>
              <a:r>
                <a:rPr lang="en-US" sz="4000" b="1" dirty="0">
                  <a:solidFill>
                    <a:srgbClr val="FFFFFF"/>
                  </a:solidFill>
                  <a:latin typeface="Narkisim" pitchFamily="34" charset="-79"/>
                  <a:cs typeface="Narkisim" pitchFamily="34" charset="-79"/>
                </a:rPr>
                <a:t>Assessment</a:t>
              </a:r>
            </a:p>
          </p:txBody>
        </p:sp>
      </p:grp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293666"/>
              </p:ext>
            </p:extLst>
          </p:nvPr>
        </p:nvGraphicFramePr>
        <p:xfrm>
          <a:off x="304800" y="1397000"/>
          <a:ext cx="8382001" cy="477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1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976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530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93800">
                <a:tc>
                  <a:txBody>
                    <a:bodyPr/>
                    <a:lstStyle/>
                    <a:p>
                      <a:pPr algn="l"/>
                      <a:r>
                        <a:rPr lang="en-US" sz="2800" b="1" dirty="0">
                          <a:latin typeface="Malgun Gothic" pitchFamily="34" charset="-127"/>
                          <a:ea typeface="Malgun Gothic" pitchFamily="34" charset="-127"/>
                        </a:rPr>
                        <a:t>No.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800" b="1" dirty="0">
                          <a:latin typeface="Malgun Gothic" pitchFamily="34" charset="-127"/>
                          <a:ea typeface="Malgun Gothic" pitchFamily="34" charset="-127"/>
                        </a:rPr>
                        <a:t>Weighting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800" b="1" dirty="0">
                          <a:latin typeface="Malgun Gothic" pitchFamily="34" charset="-127"/>
                          <a:ea typeface="Malgun Gothic" pitchFamily="34" charset="-127"/>
                        </a:rPr>
                        <a:t>Assessment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93800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20%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Mini-tests+ </a:t>
                      </a:r>
                      <a:r>
                        <a:rPr lang="en-US" sz="2400" b="1">
                          <a:latin typeface="Malgun Gothic" pitchFamily="34" charset="-127"/>
                          <a:ea typeface="Malgun Gothic" pitchFamily="34" charset="-127"/>
                        </a:rPr>
                        <a:t>recording practice</a:t>
                      </a:r>
                      <a:endParaRPr lang="en-US" sz="2400" b="1" dirty="0">
                        <a:latin typeface="Malgun Gothic" pitchFamily="34" charset="-127"/>
                        <a:ea typeface="Malgun Gothic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93800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30%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Mid-term</a:t>
                      </a:r>
                      <a:r>
                        <a:rPr lang="en-US" sz="2400" b="1" baseline="0" dirty="0">
                          <a:latin typeface="Malgun Gothic" pitchFamily="34" charset="-127"/>
                          <a:ea typeface="Malgun Gothic" pitchFamily="34" charset="-127"/>
                        </a:rPr>
                        <a:t> test </a:t>
                      </a:r>
                    </a:p>
                    <a:p>
                      <a:pPr algn="l"/>
                      <a:r>
                        <a:rPr lang="en-US" sz="2400" b="1" baseline="0" dirty="0">
                          <a:latin typeface="Malgun Gothic" pitchFamily="34" charset="-127"/>
                          <a:ea typeface="Malgun Gothic" pitchFamily="34" charset="-127"/>
                        </a:rPr>
                        <a:t>(listening + speaking)</a:t>
                      </a:r>
                      <a:endParaRPr lang="en-US" sz="2400" b="1" dirty="0">
                        <a:latin typeface="Malgun Gothic" pitchFamily="34" charset="-127"/>
                        <a:ea typeface="Malgun Gothic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93800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50%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Final test</a:t>
                      </a:r>
                    </a:p>
                    <a:p>
                      <a:pPr algn="l"/>
                      <a:r>
                        <a:rPr lang="en-US" sz="2400" b="1" dirty="0">
                          <a:latin typeface="Malgun Gothic" pitchFamily="34" charset="-127"/>
                          <a:ea typeface="Malgun Gothic" pitchFamily="34" charset="-127"/>
                        </a:rPr>
                        <a:t>(multiple choice)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EC75F57-FD87-4306-A2C8-4A9722780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FF243D2-898C-43D5-BDF2-3DB619164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64F7CB-BFA5-47DD-9509-D66A1862A0C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358346" y="228600"/>
            <a:ext cx="4975654" cy="838200"/>
            <a:chOff x="1213" y="1804"/>
            <a:chExt cx="2730" cy="288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1213" y="1804"/>
              <a:ext cx="2470" cy="288"/>
              <a:chOff x="1117" y="1455"/>
              <a:chExt cx="2470" cy="288"/>
            </a:xfrm>
          </p:grpSpPr>
          <p:sp>
            <p:nvSpPr>
              <p:cNvPr id="13" name="AutoShape 5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70" cy="288"/>
              </a:xfrm>
              <a:prstGeom prst="roundRect">
                <a:avLst>
                  <a:gd name="adj" fmla="val 7292"/>
                </a:avLst>
              </a:prstGeom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ln w="9525">
                <a:solidFill>
                  <a:srgbClr val="FFFFFF">
                    <a:alpha val="70000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" name="AutoShape 6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70" cy="105"/>
              </a:xfrm>
              <a:prstGeom prst="roundRect">
                <a:avLst>
                  <a:gd name="adj" fmla="val 26389"/>
                </a:avLst>
              </a:prstGeom>
              <a:solidFill>
                <a:srgbClr val="F8F8F8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" name="Text Box 7"/>
            <p:cNvSpPr txBox="1">
              <a:spLocks noChangeArrowheads="1"/>
            </p:cNvSpPr>
            <p:nvPr/>
          </p:nvSpPr>
          <p:spPr bwMode="white">
            <a:xfrm>
              <a:off x="1354" y="1826"/>
              <a:ext cx="2589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457200" indent="-457200">
                <a:spcBef>
                  <a:spcPct val="50000"/>
                </a:spcBef>
                <a:buClr>
                  <a:schemeClr val="tx1"/>
                </a:buClr>
              </a:pPr>
              <a:r>
                <a:rPr lang="en-US" sz="4000" b="1" dirty="0">
                  <a:solidFill>
                    <a:srgbClr val="FFFFFF"/>
                  </a:solidFill>
                  <a:latin typeface="Narkisim" pitchFamily="34" charset="-79"/>
                  <a:cs typeface="Narkisim" pitchFamily="34" charset="-79"/>
                </a:rPr>
                <a:t>Course Content</a:t>
              </a:r>
            </a:p>
          </p:txBody>
        </p:sp>
      </p:grp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501947"/>
              </p:ext>
            </p:extLst>
          </p:nvPr>
        </p:nvGraphicFramePr>
        <p:xfrm>
          <a:off x="228600" y="1130829"/>
          <a:ext cx="8572500" cy="5716243"/>
        </p:xfrm>
        <a:graphic>
          <a:graphicData uri="http://schemas.openxmlformats.org/drawingml/2006/table">
            <a:tbl>
              <a:tblPr/>
              <a:tblGrid>
                <a:gridCol w="5715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144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430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15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Content</a:t>
                      </a:r>
                      <a:endParaRPr lang="en-US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No.</a:t>
                      </a:r>
                      <a:r>
                        <a:rPr lang="en-US" sz="2400" b="1" baseline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of periods </a:t>
                      </a:r>
                      <a:endParaRPr lang="en-US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No. of</a:t>
                      </a:r>
                      <a:r>
                        <a:rPr lang="en-US" sz="2400" b="1" baseline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weeks</a:t>
                      </a:r>
                      <a:endParaRPr lang="en-US" sz="2400" b="1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26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Chapter</a:t>
                      </a:r>
                      <a:r>
                        <a:rPr lang="en-US" sz="2400" baseline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1: </a:t>
                      </a: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The production of speech sounds</a:t>
                      </a:r>
                    </a:p>
                  </a:txBody>
                  <a:tcPr marL="47195" marR="47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6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59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Chapter</a:t>
                      </a:r>
                      <a:r>
                        <a:rPr lang="en-US" sz="2400" baseline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2: </a:t>
                      </a: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Vowels</a:t>
                      </a:r>
                    </a:p>
                  </a:txBody>
                  <a:tcPr marL="47195" marR="47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12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59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Chapter</a:t>
                      </a:r>
                      <a:r>
                        <a:rPr lang="en-US" sz="2400" baseline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3: </a:t>
                      </a: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Consonants </a:t>
                      </a:r>
                    </a:p>
                  </a:txBody>
                  <a:tcPr marL="47195" marR="47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12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299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2400" b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Midterm test</a:t>
                      </a:r>
                    </a:p>
                  </a:txBody>
                  <a:tcPr marL="47195" marR="47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1596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Chapter</a:t>
                      </a:r>
                      <a:r>
                        <a:rPr lang="en-US" sz="2400" baseline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4: </a:t>
                      </a: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Stress</a:t>
                      </a:r>
                    </a:p>
                  </a:txBody>
                  <a:tcPr marL="47195" marR="47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159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Chapter 5: </a:t>
                      </a: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Rhythm and Linking</a:t>
                      </a:r>
                    </a:p>
                  </a:txBody>
                  <a:tcPr marL="47195" marR="47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1596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Chapter</a:t>
                      </a:r>
                      <a:r>
                        <a:rPr lang="en-US" sz="2400" baseline="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6: </a:t>
                      </a:r>
                      <a:r>
                        <a:rPr lang="en-US" sz="2400" b="1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Intonation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u="none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596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Review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u="none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47346507"/>
                  </a:ext>
                </a:extLst>
              </a:tr>
              <a:tr h="5956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u="sng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TOTAL</a:t>
                      </a:r>
                      <a:endParaRPr lang="en-US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u="sng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45</a:t>
                      </a:r>
                      <a:endParaRPr lang="en-US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u="sng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15</a:t>
                      </a:r>
                    </a:p>
                  </a:txBody>
                  <a:tcPr marL="47195" marR="47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1701173"/>
                  </a:ext>
                </a:extLst>
              </a:tr>
            </a:tbl>
          </a:graphicData>
        </a:graphic>
      </p:graphicFrame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BDA6FE50-E937-4EBD-8330-8AC746730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7468D5AB-7A4E-4A13-ADC9-349B0851F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849B6-C717-426E-BDDC-F725F074154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15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358346" y="228600"/>
            <a:ext cx="4975654" cy="838200"/>
            <a:chOff x="1213" y="1804"/>
            <a:chExt cx="2730" cy="288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1213" y="1804"/>
              <a:ext cx="2470" cy="288"/>
              <a:chOff x="1117" y="1455"/>
              <a:chExt cx="2470" cy="288"/>
            </a:xfrm>
          </p:grpSpPr>
          <p:sp>
            <p:nvSpPr>
              <p:cNvPr id="13" name="AutoShape 5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70" cy="288"/>
              </a:xfrm>
              <a:prstGeom prst="roundRect">
                <a:avLst>
                  <a:gd name="adj" fmla="val 7292"/>
                </a:avLst>
              </a:prstGeom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ln w="9525">
                <a:solidFill>
                  <a:srgbClr val="FFFFFF">
                    <a:alpha val="70000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" name="AutoShape 6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70" cy="105"/>
              </a:xfrm>
              <a:prstGeom prst="roundRect">
                <a:avLst>
                  <a:gd name="adj" fmla="val 26389"/>
                </a:avLst>
              </a:prstGeom>
              <a:solidFill>
                <a:srgbClr val="F8F8F8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" name="Text Box 7"/>
            <p:cNvSpPr txBox="1">
              <a:spLocks noChangeArrowheads="1"/>
            </p:cNvSpPr>
            <p:nvPr/>
          </p:nvSpPr>
          <p:spPr bwMode="white">
            <a:xfrm>
              <a:off x="1354" y="1826"/>
              <a:ext cx="2589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457200" indent="-457200">
                <a:spcBef>
                  <a:spcPct val="50000"/>
                </a:spcBef>
                <a:buClr>
                  <a:schemeClr val="tx1"/>
                </a:buClr>
              </a:pPr>
              <a:r>
                <a:rPr lang="en-US" sz="4000" b="1" dirty="0">
                  <a:solidFill>
                    <a:srgbClr val="FFFFFF"/>
                  </a:solidFill>
                  <a:latin typeface="Narkisim" pitchFamily="34" charset="-79"/>
                  <a:cs typeface="Narkisim" pitchFamily="34" charset="-79"/>
                </a:rPr>
                <a:t>Course objectives</a:t>
              </a:r>
            </a:p>
          </p:txBody>
        </p:sp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154A8F5F-DA50-4CCD-87AC-A73B21073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54863BFD-6C45-4FDD-B1E5-3EE00F31F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849B6-C717-426E-BDDC-F725F074154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xmlns="" id="{40C31598-C41C-4442-8A57-0130D710A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8035223"/>
              </p:ext>
            </p:extLst>
          </p:nvPr>
        </p:nvGraphicFramePr>
        <p:xfrm>
          <a:off x="190500" y="2360613"/>
          <a:ext cx="8763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B80EED2-0DE7-433A-A994-A8A049E65FA6}"/>
              </a:ext>
            </a:extLst>
          </p:cNvPr>
          <p:cNvSpPr txBox="1"/>
          <p:nvPr/>
        </p:nvSpPr>
        <p:spPr>
          <a:xfrm>
            <a:off x="589572" y="2667000"/>
            <a:ext cx="16990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chemeClr val="accent5">
                    <a:lumMod val="50000"/>
                  </a:schemeClr>
                </a:solidFill>
                <a:latin typeface="Algerian" panose="04020705040A02060702" pitchFamily="82" charset="0"/>
              </a:rPr>
              <a:t>1</a:t>
            </a:r>
            <a:endParaRPr lang="vi-VN" sz="8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1B4842F-9581-496C-A67D-738E60692145}"/>
              </a:ext>
            </a:extLst>
          </p:cNvPr>
          <p:cNvSpPr txBox="1"/>
          <p:nvPr/>
        </p:nvSpPr>
        <p:spPr>
          <a:xfrm>
            <a:off x="3722473" y="2005280"/>
            <a:ext cx="16990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chemeClr val="accent4">
                    <a:lumMod val="50000"/>
                  </a:schemeClr>
                </a:solidFill>
                <a:latin typeface="Algerian" panose="04020705040A02060702" pitchFamily="82" charset="0"/>
              </a:rPr>
              <a:t>2</a:t>
            </a:r>
            <a:endParaRPr lang="vi-VN" sz="80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A89F5C3-DD42-43FD-9974-0773876025A7}"/>
              </a:ext>
            </a:extLst>
          </p:cNvPr>
          <p:cNvSpPr txBox="1"/>
          <p:nvPr/>
        </p:nvSpPr>
        <p:spPr>
          <a:xfrm>
            <a:off x="6770473" y="1219200"/>
            <a:ext cx="16990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chemeClr val="accent3">
                    <a:lumMod val="50000"/>
                  </a:schemeClr>
                </a:solidFill>
                <a:latin typeface="Algerian" panose="04020705040A02060702" pitchFamily="82" charset="0"/>
              </a:rPr>
              <a:t>3</a:t>
            </a:r>
            <a:endParaRPr lang="vi-VN" sz="8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1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DC246F8-6E4C-432C-AC7E-F38AC1E99C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>
                                            <p:graphicEl>
                                              <a:dgm id="{5DC246F8-6E4C-432C-AC7E-F38AC1E99C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1D712A0-E4ED-465E-B912-34B5FD3A8E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graphicEl>
                                              <a:dgm id="{71D712A0-E4ED-465E-B912-34B5FD3A8E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7FCD3FF-0EBA-412A-A315-D7F458C067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>
                                            <p:graphicEl>
                                              <a:dgm id="{37FCD3FF-0EBA-412A-A315-D7F458C067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76E0169-CF44-49AB-9E56-11981884EC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>
                                            <p:graphicEl>
                                              <a:dgm id="{176E0169-CF44-49AB-9E56-11981884EC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5BC54A6-A1EC-4B09-B9A4-85F83E874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>
                                            <p:graphicEl>
                                              <a:dgm id="{C5BC54A6-A1EC-4B09-B9A4-85F83E8745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D55D837-1016-4B18-A03B-A12029344F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">
                                            <p:graphicEl>
                                              <a:dgm id="{3D55D837-1016-4B18-A03B-A12029344F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FAB2C9C-EBFF-443E-942D-763C61D36D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>
                                            <p:graphicEl>
                                              <a:dgm id="{1FAB2C9C-EBFF-443E-942D-763C61D36D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86DA97D-C3F6-455A-84EB-19BEB9350C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8">
                                            <p:graphicEl>
                                              <a:dgm id="{286DA97D-C3F6-455A-84EB-19BEB9350C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 bld="one"/>
        </p:bldSub>
      </p:bldGraphic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990600" y="1295400"/>
            <a:ext cx="9982200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u="sng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Chapter 0</a:t>
            </a:r>
            <a:br>
              <a:rPr lang="en-US" sz="5400" u="sng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  <a:t>INTRODUCTION TO </a:t>
            </a:r>
            <a:b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  <a:t>PHONETICS AND PHONOLOGY</a:t>
            </a:r>
            <a:endParaRPr lang="en-US" sz="5400" dirty="0">
              <a:latin typeface="Cambria" pitchFamily="18" charset="0"/>
              <a:ea typeface="Tahoma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218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2401" y="1676400"/>
            <a:ext cx="8686800" cy="4876800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2"/>
                </a:solidFill>
              </a:rPr>
              <a:t>Designed by Guild Design Inc.</a:t>
            </a:r>
          </a:p>
        </p:txBody>
      </p:sp>
      <p:grpSp>
        <p:nvGrpSpPr>
          <p:cNvPr id="3" name="Group 8"/>
          <p:cNvGrpSpPr/>
          <p:nvPr/>
        </p:nvGrpSpPr>
        <p:grpSpPr bwMode="gray">
          <a:xfrm>
            <a:off x="395775" y="2125650"/>
            <a:ext cx="4695478" cy="4044498"/>
            <a:chOff x="3322779" y="1801092"/>
            <a:chExt cx="3362037" cy="3325168"/>
          </a:xfrm>
          <a:effectLst/>
          <a:scene3d>
            <a:camera prst="perspectiveHeroicExtremeRightFacing">
              <a:rot lat="21070254" lon="19254416" rev="1643558"/>
            </a:camera>
            <a:lightRig rig="balanced" dir="t"/>
          </a:scene3d>
        </p:grpSpPr>
        <p:sp>
          <p:nvSpPr>
            <p:cNvPr id="63" name="Oval 62"/>
            <p:cNvSpPr/>
            <p:nvPr/>
          </p:nvSpPr>
          <p:spPr bwMode="gray">
            <a:xfrm>
              <a:off x="3897744" y="2369126"/>
              <a:ext cx="2207491" cy="219363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29000">
                  <a:srgbClr val="FFFFFF"/>
                </a:gs>
                <a:gs pos="100000">
                  <a:srgbClr val="DDDDDD"/>
                </a:gs>
              </a:gsLst>
              <a:lin ang="2700000" scaled="0"/>
            </a:gradFill>
            <a:ln>
              <a:noFill/>
            </a:ln>
            <a:effectLst/>
            <a:sp3d extrusionH="476250">
              <a:bevelT w="88900" h="889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>
                  <a:solidFill>
                    <a:srgbClr val="000000"/>
                  </a:solidFill>
                  <a:latin typeface="Leelawadee" pitchFamily="34" charset="-34"/>
                  <a:cs typeface="Leelawadee" pitchFamily="34" charset="-34"/>
                </a:rPr>
                <a:t>LANGUAGE</a:t>
              </a:r>
              <a:endParaRPr lang="en-US" sz="1600" b="1" dirty="0">
                <a:solidFill>
                  <a:srgbClr val="000000"/>
                </a:solidFill>
                <a:latin typeface="Leelawadee" pitchFamily="34" charset="-34"/>
                <a:cs typeface="Leelawadee" pitchFamily="34" charset="-34"/>
              </a:endParaRPr>
            </a:p>
          </p:txBody>
        </p:sp>
        <p:sp>
          <p:nvSpPr>
            <p:cNvPr id="64" name="Block Arc 63"/>
            <p:cNvSpPr/>
            <p:nvPr/>
          </p:nvSpPr>
          <p:spPr bwMode="gray">
            <a:xfrm>
              <a:off x="3398979" y="1801813"/>
              <a:ext cx="3285837" cy="3296661"/>
            </a:xfrm>
            <a:prstGeom prst="blockArc">
              <a:avLst>
                <a:gd name="adj1" fmla="val 16217005"/>
                <a:gd name="adj2" fmla="val 21584598"/>
                <a:gd name="adj3" fmla="val 12055"/>
              </a:avLst>
            </a:prstGeom>
            <a:ln/>
            <a:scene3d>
              <a:camera prst="orthographicFront" fov="0">
                <a:rot lat="0" lon="0" rev="0"/>
              </a:camera>
              <a:lightRig rig="soft" dir="tl">
                <a:rot lat="0" lon="0" rev="20000000"/>
              </a:lightRig>
            </a:scene3d>
            <a:sp3d extrusionH="254000" prstMaterial="matte">
              <a:bevelT w="63500" h="63500" prst="coolSlan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5" name="Block Arc 64"/>
            <p:cNvSpPr/>
            <p:nvPr/>
          </p:nvSpPr>
          <p:spPr bwMode="gray">
            <a:xfrm>
              <a:off x="3322779" y="1801092"/>
              <a:ext cx="3308929" cy="3288145"/>
            </a:xfrm>
            <a:prstGeom prst="blockArc">
              <a:avLst>
                <a:gd name="adj1" fmla="val 10829317"/>
                <a:gd name="adj2" fmla="val 16213061"/>
                <a:gd name="adj3" fmla="val 11633"/>
              </a:avLst>
            </a:prstGeom>
            <a:ln/>
            <a:scene3d>
              <a:camera prst="orthographicFront" fov="0">
                <a:rot lat="0" lon="0" rev="0"/>
              </a:camera>
              <a:lightRig rig="soft" dir="tl">
                <a:rot lat="0" lon="0" rev="20000000"/>
              </a:lightRig>
            </a:scene3d>
            <a:sp3d extrusionH="254000" prstMaterial="matte">
              <a:bevelT w="63500" h="63500" prst="coolSlant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6" name="Block Arc 65"/>
            <p:cNvSpPr/>
            <p:nvPr/>
          </p:nvSpPr>
          <p:spPr bwMode="gray">
            <a:xfrm>
              <a:off x="3398979" y="1907314"/>
              <a:ext cx="3285837" cy="3218946"/>
            </a:xfrm>
            <a:prstGeom prst="blockArc">
              <a:avLst>
                <a:gd name="adj1" fmla="val 3150"/>
                <a:gd name="adj2" fmla="val 5260289"/>
                <a:gd name="adj3" fmla="val 12532"/>
              </a:avLst>
            </a:prstGeom>
            <a:ln/>
            <a:scene3d>
              <a:camera prst="orthographicFront" fov="0">
                <a:rot lat="0" lon="0" rev="0"/>
              </a:camera>
              <a:lightRig rig="soft" dir="tl">
                <a:rot lat="0" lon="0" rev="20000000"/>
              </a:lightRig>
            </a:scene3d>
            <a:sp3d extrusionH="254000" prstMaterial="matte">
              <a:bevelT w="63500" h="63500" prst="coolSlant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7" name="Block Arc 66"/>
            <p:cNvSpPr/>
            <p:nvPr/>
          </p:nvSpPr>
          <p:spPr bwMode="gray">
            <a:xfrm>
              <a:off x="3336634" y="1907312"/>
              <a:ext cx="3313548" cy="3218870"/>
            </a:xfrm>
            <a:prstGeom prst="blockArc">
              <a:avLst>
                <a:gd name="adj1" fmla="val 5343225"/>
                <a:gd name="adj2" fmla="val 10817471"/>
                <a:gd name="adj3" fmla="val 12420"/>
              </a:avLst>
            </a:prstGeom>
            <a:ln/>
            <a:scene3d>
              <a:camera prst="orthographicFront" fov="0">
                <a:rot lat="0" lon="0" rev="0"/>
              </a:camera>
              <a:lightRig rig="soft" dir="tl">
                <a:rot lat="0" lon="0" rev="20000000"/>
              </a:lightRig>
            </a:scene3d>
            <a:sp3d extrusionH="254000" prstMaterial="matte">
              <a:bevelT w="63500" h="635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68" name="Rectangle 67"/>
          <p:cNvSpPr/>
          <p:nvPr/>
        </p:nvSpPr>
        <p:spPr>
          <a:xfrm>
            <a:off x="4931180" y="1600200"/>
            <a:ext cx="297709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chemeClr val="accent3">
                    <a:lumMod val="75000"/>
                  </a:schemeClr>
                </a:solidFill>
                <a:latin typeface="Leelawadee" pitchFamily="34" charset="-34"/>
                <a:cs typeface="Leelawadee" pitchFamily="34" charset="-34"/>
              </a:rPr>
              <a:t>semantic system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uLnTx/>
                <a:uFillTx/>
                <a:latin typeface="Leelawadee" pitchFamily="34" charset="-34"/>
                <a:cs typeface="Leelawadee" pitchFamily="34" charset="-34"/>
              </a:rPr>
              <a:t>(meaning)</a:t>
            </a:r>
          </a:p>
        </p:txBody>
      </p:sp>
      <p:cxnSp>
        <p:nvCxnSpPr>
          <p:cNvPr id="69" name="Shape 11"/>
          <p:cNvCxnSpPr>
            <a:endCxn id="68" idx="1"/>
          </p:cNvCxnSpPr>
          <p:nvPr/>
        </p:nvCxnSpPr>
        <p:spPr>
          <a:xfrm flipV="1">
            <a:off x="1198781" y="2077254"/>
            <a:ext cx="3732399" cy="739313"/>
          </a:xfrm>
          <a:prstGeom prst="bentConnector3">
            <a:avLst>
              <a:gd name="adj1" fmla="val 50000"/>
            </a:avLst>
          </a:prstGeom>
          <a:ln>
            <a:solidFill>
              <a:schemeClr val="accent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4877822" y="2994552"/>
            <a:ext cx="296106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latin typeface="Leelawadee" pitchFamily="34" charset="-34"/>
                <a:cs typeface="Leelawadee" pitchFamily="34" charset="-34"/>
              </a:rPr>
              <a:t>syntactic</a:t>
            </a:r>
            <a:r>
              <a:rPr kumimoji="0" lang="en-US" sz="2800" b="1" i="0" u="none" strike="noStrike" kern="0" cap="none" spc="0" normalizeH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latin typeface="Leelawadee" pitchFamily="34" charset="-34"/>
                <a:cs typeface="Leelawadee" pitchFamily="34" charset="-34"/>
              </a:rPr>
              <a:t> system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baseline="0" dirty="0">
                <a:solidFill>
                  <a:schemeClr val="accent1">
                    <a:lumMod val="75000"/>
                  </a:schemeClr>
                </a:solidFill>
                <a:latin typeface="Leelawadee" pitchFamily="34" charset="-34"/>
                <a:cs typeface="Leelawadee" pitchFamily="34" charset="-34"/>
              </a:rPr>
              <a:t>(sentence)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uLnTx/>
              <a:uFillTx/>
              <a:latin typeface="Leelawadee" pitchFamily="34" charset="-34"/>
              <a:cs typeface="Leelawadee" pitchFamily="34" charset="-34"/>
            </a:endParaRPr>
          </a:p>
        </p:txBody>
      </p:sp>
      <p:cxnSp>
        <p:nvCxnSpPr>
          <p:cNvPr id="71" name="Shape 20"/>
          <p:cNvCxnSpPr>
            <a:endCxn id="70" idx="1"/>
          </p:cNvCxnSpPr>
          <p:nvPr/>
        </p:nvCxnSpPr>
        <p:spPr bwMode="auto">
          <a:xfrm>
            <a:off x="3553292" y="3254389"/>
            <a:ext cx="1324530" cy="217217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4877822" y="4541572"/>
            <a:ext cx="396134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chemeClr val="accent4">
                    <a:lumMod val="75000"/>
                  </a:schemeClr>
                </a:solidFill>
                <a:latin typeface="Leelawadee" pitchFamily="34" charset="-34"/>
                <a:cs typeface="Leelawadee" pitchFamily="34" charset="-34"/>
              </a:rPr>
              <a:t>morphological system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uLnTx/>
                <a:uFillTx/>
                <a:latin typeface="Leelawadee" pitchFamily="34" charset="-34"/>
                <a:cs typeface="Leelawadee" pitchFamily="34" charset="-34"/>
              </a:rPr>
              <a:t>(word)</a:t>
            </a:r>
          </a:p>
        </p:txBody>
      </p:sp>
      <p:cxnSp>
        <p:nvCxnSpPr>
          <p:cNvPr id="73" name="Shape 20"/>
          <p:cNvCxnSpPr/>
          <p:nvPr/>
        </p:nvCxnSpPr>
        <p:spPr bwMode="auto">
          <a:xfrm>
            <a:off x="4178768" y="4804170"/>
            <a:ext cx="659932" cy="12700"/>
          </a:xfrm>
          <a:prstGeom prst="bentConnector3">
            <a:avLst>
              <a:gd name="adj1" fmla="val 3813"/>
            </a:avLst>
          </a:prstGeom>
          <a:ln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/>
          <p:cNvSpPr/>
          <p:nvPr/>
        </p:nvSpPr>
        <p:spPr>
          <a:xfrm>
            <a:off x="4799973" y="5676458"/>
            <a:ext cx="370806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chemeClr val="accent2">
                    <a:lumMod val="75000"/>
                  </a:schemeClr>
                </a:solidFill>
                <a:latin typeface="Leelawadee" pitchFamily="34" charset="-34"/>
                <a:cs typeface="Leelawadee" pitchFamily="34" charset="-34"/>
              </a:rPr>
              <a:t>p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Leelawadee" pitchFamily="34" charset="-34"/>
                <a:cs typeface="Leelawadee" pitchFamily="34" charset="-34"/>
              </a:rPr>
              <a:t>honological</a:t>
            </a:r>
            <a:r>
              <a:rPr kumimoji="0" lang="en-US" sz="2800" b="1" i="0" u="none" strike="noStrike" kern="0" cap="none" spc="0" normalizeH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Leelawadee" pitchFamily="34" charset="-34"/>
                <a:cs typeface="Leelawadee" pitchFamily="34" charset="-34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Leelawadee" pitchFamily="34" charset="-34"/>
                <a:cs typeface="Leelawadee" pitchFamily="34" charset="-34"/>
              </a:rPr>
              <a:t>system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chemeClr val="accent2">
                    <a:lumMod val="75000"/>
                  </a:schemeClr>
                </a:solidFill>
                <a:latin typeface="Leelawadee" pitchFamily="34" charset="-34"/>
                <a:cs typeface="Leelawadee" pitchFamily="34" charset="-34"/>
              </a:rPr>
              <a:t>(sound)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Leelawadee" pitchFamily="34" charset="-34"/>
              <a:cs typeface="Leelawadee" pitchFamily="34" charset="-34"/>
            </a:endParaRPr>
          </a:p>
        </p:txBody>
      </p:sp>
      <p:cxnSp>
        <p:nvCxnSpPr>
          <p:cNvPr id="75" name="Shape 20"/>
          <p:cNvCxnSpPr>
            <a:cxnSpLocks/>
            <a:endCxn id="74" idx="1"/>
          </p:cNvCxnSpPr>
          <p:nvPr/>
        </p:nvCxnSpPr>
        <p:spPr bwMode="auto">
          <a:xfrm>
            <a:off x="2706428" y="5941929"/>
            <a:ext cx="2093545" cy="211583"/>
          </a:xfrm>
          <a:prstGeom prst="bentConnector3">
            <a:avLst>
              <a:gd name="adj1" fmla="val 43233"/>
            </a:avLst>
          </a:prstGeom>
          <a:ln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44"/>
          <p:cNvGrpSpPr>
            <a:grpSpLocks/>
          </p:cNvGrpSpPr>
          <p:nvPr/>
        </p:nvGrpSpPr>
        <p:grpSpPr bwMode="auto">
          <a:xfrm>
            <a:off x="228600" y="76200"/>
            <a:ext cx="9067800" cy="1524000"/>
            <a:chOff x="1148" y="1804"/>
            <a:chExt cx="2589" cy="288"/>
          </a:xfrm>
        </p:grpSpPr>
        <p:grpSp>
          <p:nvGrpSpPr>
            <p:cNvPr id="24" name="Group 4"/>
            <p:cNvGrpSpPr>
              <a:grpSpLocks/>
            </p:cNvGrpSpPr>
            <p:nvPr/>
          </p:nvGrpSpPr>
          <p:grpSpPr bwMode="auto">
            <a:xfrm>
              <a:off x="1213" y="1804"/>
              <a:ext cx="2411" cy="288"/>
              <a:chOff x="1117" y="1455"/>
              <a:chExt cx="2411" cy="288"/>
            </a:xfrm>
          </p:grpSpPr>
          <p:sp>
            <p:nvSpPr>
              <p:cNvPr id="26" name="AutoShape 5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11" cy="288"/>
              </a:xfrm>
              <a:prstGeom prst="roundRect">
                <a:avLst>
                  <a:gd name="adj" fmla="val 7292"/>
                </a:avLst>
              </a:prstGeom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ln w="9525">
                <a:solidFill>
                  <a:srgbClr val="FFFFFF">
                    <a:alpha val="70000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AutoShape 6"/>
              <p:cNvSpPr>
                <a:spLocks noChangeArrowheads="1"/>
              </p:cNvSpPr>
              <p:nvPr/>
            </p:nvSpPr>
            <p:spPr bwMode="gray">
              <a:xfrm>
                <a:off x="1117" y="1455"/>
                <a:ext cx="2411" cy="94"/>
              </a:xfrm>
              <a:prstGeom prst="roundRect">
                <a:avLst>
                  <a:gd name="adj" fmla="val 26389"/>
                </a:avLst>
              </a:prstGeom>
              <a:solidFill>
                <a:srgbClr val="F8F8F8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5" name="Text Box 7"/>
            <p:cNvSpPr txBox="1">
              <a:spLocks noChangeArrowheads="1"/>
            </p:cNvSpPr>
            <p:nvPr/>
          </p:nvSpPr>
          <p:spPr bwMode="white">
            <a:xfrm>
              <a:off x="1148" y="1826"/>
              <a:ext cx="258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857250" indent="-515938">
                <a:spcBef>
                  <a:spcPct val="50000"/>
                </a:spcBef>
                <a:buClr>
                  <a:schemeClr val="bg1"/>
                </a:buClr>
                <a:buFont typeface="+mj-lt"/>
                <a:buAutoNum type="romanUcPeriod"/>
              </a:pPr>
              <a:r>
                <a:rPr lang="en-US" sz="3200" b="1" dirty="0">
                  <a:solidFill>
                    <a:schemeClr val="bg1"/>
                  </a:solidFill>
                  <a:latin typeface="Leelawadee" pitchFamily="34" charset="-34"/>
                  <a:cs typeface="Leelawadee" pitchFamily="34" charset="-34"/>
                </a:rPr>
                <a:t>What is language?</a:t>
              </a:r>
            </a:p>
            <a:p>
              <a:pPr marL="1431925" indent="-573088">
                <a:spcBef>
                  <a:spcPct val="50000"/>
                </a:spcBef>
                <a:buClr>
                  <a:schemeClr val="bg1"/>
                </a:buClr>
                <a:buFont typeface="+mj-lt"/>
                <a:buAutoNum type="arabicPeriod" startAt="2"/>
              </a:pPr>
              <a:r>
                <a:rPr lang="en-US" sz="3200" b="1" dirty="0">
                  <a:solidFill>
                    <a:schemeClr val="bg1"/>
                  </a:solidFill>
                  <a:latin typeface="Leelawadee" pitchFamily="34" charset="-34"/>
                  <a:cs typeface="Leelawadee" pitchFamily="34" charset="-34"/>
                </a:rPr>
                <a:t>Levels of language</a:t>
              </a:r>
            </a:p>
          </p:txBody>
        </p:sp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5C91CBD-9DC3-4297-B950-1027B58FE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5E77CC5-D799-4CF2-8809-E9188D11A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849B6-C717-426E-BDDC-F725F074154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EE393D8C-EF03-4E8A-ACD4-BB45C305D888}"/>
              </a:ext>
            </a:extLst>
          </p:cNvPr>
          <p:cNvSpPr/>
          <p:nvPr/>
        </p:nvSpPr>
        <p:spPr>
          <a:xfrm>
            <a:off x="5305606" y="6136351"/>
            <a:ext cx="2576025" cy="6123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8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8" grpId="0"/>
      <p:bldP spid="70" grpId="0"/>
      <p:bldP spid="72" grpId="0"/>
      <p:bldP spid="74" grpId="0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990600" y="1295400"/>
            <a:ext cx="9982200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u="sng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Chapter I</a:t>
            </a:r>
            <a:br>
              <a:rPr lang="en-US" sz="5400" u="sng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  <a:t>PRODUCTION </a:t>
            </a:r>
            <a:b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  <a:t>OF SPEECH SOUNDS</a:t>
            </a:r>
            <a:endParaRPr lang="en-US" sz="5400" dirty="0">
              <a:latin typeface="Cambria" pitchFamily="18" charset="0"/>
              <a:ea typeface="Tahoma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F439CB9C-7CDA-44EC-AB80-1851758EBE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9800"/>
            <a:ext cx="9144000" cy="1981200"/>
          </a:xfrm>
          <a:solidFill>
            <a:srgbClr val="FFFFFF">
              <a:alpha val="69020"/>
            </a:srgbClr>
          </a:solidFill>
        </p:spPr>
        <p:txBody>
          <a:bodyPr/>
          <a:lstStyle/>
          <a:p>
            <a:pPr algn="ctr"/>
            <a:r>
              <a:rPr lang="en-US" sz="8000" b="0" dirty="0">
                <a:solidFill>
                  <a:schemeClr val="tx2">
                    <a:lumMod val="50000"/>
                  </a:schemeClr>
                </a:solidFill>
                <a:latin typeface="Algerian" panose="04020705040A02060702" pitchFamily="82" charset="0"/>
              </a:rPr>
              <a:t>ARTICULATORS </a:t>
            </a:r>
            <a:endParaRPr lang="vi-VN" sz="8000" b="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659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7591DFC1-7AAD-4AB7-B12D-249D46B53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F7CD4306-8B86-46AA-8DB1-EB3051571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1026" name="Picture 2" descr="anatomy-of-oral-cavity-and-pharynx-tag-anatomy-of-oral-cavity-and-pharynx-ppt-human-anatomy-diagram">
            <a:extLst>
              <a:ext uri="{FF2B5EF4-FFF2-40B4-BE49-F238E27FC236}">
                <a16:creationId xmlns:a16="http://schemas.microsoft.com/office/drawing/2014/main" xmlns="" id="{3D7C3E17-A1A5-41CA-8BDC-C2C1DFFF4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6675"/>
            <a:ext cx="7543800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4">
            <a:extLst>
              <a:ext uri="{FF2B5EF4-FFF2-40B4-BE49-F238E27FC236}">
                <a16:creationId xmlns:a16="http://schemas.microsoft.com/office/drawing/2014/main" xmlns="" id="{E1715F5F-DBF8-423F-953E-FE28DAADE6A0}"/>
              </a:ext>
            </a:extLst>
          </p:cNvPr>
          <p:cNvSpPr>
            <a:spLocks noChangeArrowheads="1"/>
          </p:cNvSpPr>
          <p:nvPr/>
        </p:nvSpPr>
        <p:spPr bwMode="gray">
          <a:xfrm>
            <a:off x="152400" y="4980214"/>
            <a:ext cx="4114800" cy="1726747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0569F828-05EB-4264-BCD9-DE25697A3744}"/>
              </a:ext>
            </a:extLst>
          </p:cNvPr>
          <p:cNvSpPr txBox="1">
            <a:spLocks/>
          </p:cNvSpPr>
          <p:nvPr/>
        </p:nvSpPr>
        <p:spPr>
          <a:xfrm>
            <a:off x="152400" y="5289627"/>
            <a:ext cx="4230329" cy="139372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spcBef>
                <a:spcPts val="1800"/>
              </a:spcBef>
              <a:buFontTx/>
              <a:buNone/>
            </a:pPr>
            <a:r>
              <a:rPr lang="en-US" b="1" kern="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Articulators</a:t>
            </a:r>
            <a:r>
              <a:rPr lang="en-US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= Organs help to make sounds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835AC689-9912-40DD-AB6B-987F9EE57D60}"/>
              </a:ext>
            </a:extLst>
          </p:cNvPr>
          <p:cNvGrpSpPr/>
          <p:nvPr/>
        </p:nvGrpSpPr>
        <p:grpSpPr>
          <a:xfrm>
            <a:off x="304800" y="5257800"/>
            <a:ext cx="152400" cy="152400"/>
            <a:chOff x="533400" y="2057400"/>
            <a:chExt cx="304800" cy="304800"/>
          </a:xfrm>
        </p:grpSpPr>
        <p:sp>
          <p:nvSpPr>
            <p:cNvPr id="8" name="Oval 21">
              <a:extLst>
                <a:ext uri="{FF2B5EF4-FFF2-40B4-BE49-F238E27FC236}">
                  <a16:creationId xmlns:a16="http://schemas.microsoft.com/office/drawing/2014/main" xmlns="" id="{34008D1D-9966-4CA4-AC5D-61BC84017D0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Oval 22">
              <a:extLst>
                <a:ext uri="{FF2B5EF4-FFF2-40B4-BE49-F238E27FC236}">
                  <a16:creationId xmlns:a16="http://schemas.microsoft.com/office/drawing/2014/main" xmlns="" id="{9017B2F6-A06D-4162-BF8B-B386B4E1C44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78660E97-8986-46F7-A532-5D667EFD4C5E}"/>
              </a:ext>
            </a:extLst>
          </p:cNvPr>
          <p:cNvGrpSpPr/>
          <p:nvPr/>
        </p:nvGrpSpPr>
        <p:grpSpPr>
          <a:xfrm>
            <a:off x="304800" y="5715000"/>
            <a:ext cx="152400" cy="152400"/>
            <a:chOff x="533400" y="4114800"/>
            <a:chExt cx="304800" cy="304800"/>
          </a:xfrm>
        </p:grpSpPr>
        <p:sp>
          <p:nvSpPr>
            <p:cNvPr id="14" name="Oval 21">
              <a:extLst>
                <a:ext uri="{FF2B5EF4-FFF2-40B4-BE49-F238E27FC236}">
                  <a16:creationId xmlns:a16="http://schemas.microsoft.com/office/drawing/2014/main" xmlns="" id="{E9B4ED29-7BF0-4654-8399-02D384D212B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22">
              <a:extLst>
                <a:ext uri="{FF2B5EF4-FFF2-40B4-BE49-F238E27FC236}">
                  <a16:creationId xmlns:a16="http://schemas.microsoft.com/office/drawing/2014/main" xmlns="" id="{55260F78-160D-4F0D-89E3-3B55D50D8B8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3CBC9C53-7B16-4A57-98A3-C17B632A1310}"/>
              </a:ext>
            </a:extLst>
          </p:cNvPr>
          <p:cNvGrpSpPr/>
          <p:nvPr/>
        </p:nvGrpSpPr>
        <p:grpSpPr>
          <a:xfrm>
            <a:off x="301626" y="6248400"/>
            <a:ext cx="152400" cy="152400"/>
            <a:chOff x="533400" y="2057400"/>
            <a:chExt cx="304800" cy="304800"/>
          </a:xfrm>
        </p:grpSpPr>
        <p:sp>
          <p:nvSpPr>
            <p:cNvPr id="17" name="Oval 21">
              <a:extLst>
                <a:ext uri="{FF2B5EF4-FFF2-40B4-BE49-F238E27FC236}">
                  <a16:creationId xmlns:a16="http://schemas.microsoft.com/office/drawing/2014/main" xmlns="" id="{BBAC3942-254B-479C-AAAC-73AAE1AB38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Oval 22">
              <a:extLst>
                <a:ext uri="{FF2B5EF4-FFF2-40B4-BE49-F238E27FC236}">
                  <a16:creationId xmlns:a16="http://schemas.microsoft.com/office/drawing/2014/main" xmlns="" id="{39728AA0-D5E3-418B-9264-0EB119307A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662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xmlns="" id="{C7C44784-29F2-4C6D-A600-FBAD6485DDD6}"/>
              </a:ext>
            </a:extLst>
          </p:cNvPr>
          <p:cNvSpPr/>
          <p:nvPr/>
        </p:nvSpPr>
        <p:spPr>
          <a:xfrm>
            <a:off x="495300" y="3958106"/>
            <a:ext cx="2396544" cy="6316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913671" y="3489325"/>
            <a:ext cx="4114800" cy="2935288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336356" y="3461642"/>
            <a:ext cx="3807644" cy="2710558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spcBef>
                <a:spcPts val="1800"/>
              </a:spcBef>
              <a:buFontTx/>
              <a:buNone/>
            </a:pPr>
            <a:r>
              <a:rPr lang="en-US" b="1" kern="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Pharynx:</a:t>
            </a:r>
            <a:r>
              <a:rPr lang="en-US" b="1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marL="0" lvl="0" indent="0">
              <a:buNone/>
            </a:pPr>
            <a:r>
              <a:rPr lang="en-US" sz="2200" dirty="0"/>
              <a:t>- A tube just above the larynx</a:t>
            </a:r>
            <a:endParaRPr lang="vi-VN" sz="2200" dirty="0"/>
          </a:p>
          <a:p>
            <a:pPr marL="0" lvl="0" indent="0">
              <a:buNone/>
            </a:pPr>
            <a:r>
              <a:rPr lang="en-US" sz="2200" dirty="0"/>
              <a:t>- 7-8 cm long</a:t>
            </a:r>
            <a:endParaRPr lang="vi-VN" sz="2200" dirty="0"/>
          </a:p>
          <a:p>
            <a:pPr marL="0" lvl="0" indent="0">
              <a:buNone/>
            </a:pPr>
            <a:r>
              <a:rPr lang="en-US" sz="2200" dirty="0"/>
              <a:t>- At its top end, it’s divided into 2 directions:</a:t>
            </a:r>
            <a:endParaRPr lang="vi-VN" sz="2200" dirty="0"/>
          </a:p>
          <a:p>
            <a:pPr marL="0" indent="0">
              <a:buNone/>
            </a:pPr>
            <a:r>
              <a:rPr lang="en-US" sz="2200" dirty="0"/>
              <a:t>+ to the mouth</a:t>
            </a:r>
            <a:endParaRPr lang="vi-VN" sz="2200" dirty="0"/>
          </a:p>
          <a:p>
            <a:pPr marL="0" indent="0">
              <a:buNone/>
            </a:pPr>
            <a:r>
              <a:rPr lang="en-US" sz="2200" dirty="0"/>
              <a:t>+ to the nose (nasal cavity)</a:t>
            </a:r>
            <a:endParaRPr lang="vi-VN" sz="2200" dirty="0"/>
          </a:p>
          <a:p>
            <a:pPr indent="0">
              <a:spcBef>
                <a:spcPts val="1800"/>
              </a:spcBef>
              <a:buFontTx/>
              <a:buNone/>
            </a:pPr>
            <a:endParaRPr lang="en-US" sz="1800" kern="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066071" y="3766911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5066071" y="4224111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61E9AA74-D1C7-447D-A561-0E603A2E5144}"/>
              </a:ext>
            </a:extLst>
          </p:cNvPr>
          <p:cNvGrpSpPr/>
          <p:nvPr/>
        </p:nvGrpSpPr>
        <p:grpSpPr>
          <a:xfrm>
            <a:off x="5062897" y="4757511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B622B160-F534-409B-90F9-5BC23B71C1A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C76EEFCA-BB9A-4CDC-A3A3-EA67359A525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7608C4EA-9714-42E8-9D15-752C2F46E3F3}"/>
              </a:ext>
            </a:extLst>
          </p:cNvPr>
          <p:cNvGrpSpPr/>
          <p:nvPr/>
        </p:nvGrpSpPr>
        <p:grpSpPr>
          <a:xfrm>
            <a:off x="5062897" y="5289378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744EF6F7-B9B2-4016-BC98-FFB8560CAAF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B1904D09-70C1-4064-B7D7-18039D2377E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49E30747-E667-477D-AE29-D3E2939620A7}"/>
              </a:ext>
            </a:extLst>
          </p:cNvPr>
          <p:cNvGrpSpPr/>
          <p:nvPr/>
        </p:nvGrpSpPr>
        <p:grpSpPr>
          <a:xfrm>
            <a:off x="5062897" y="5863782"/>
            <a:ext cx="152400" cy="152400"/>
            <a:chOff x="533400" y="2057400"/>
            <a:chExt cx="304800" cy="304800"/>
          </a:xfrm>
        </p:grpSpPr>
        <p:sp>
          <p:nvSpPr>
            <p:cNvPr id="25" name="Oval 21">
              <a:extLst>
                <a:ext uri="{FF2B5EF4-FFF2-40B4-BE49-F238E27FC236}">
                  <a16:creationId xmlns:a16="http://schemas.microsoft.com/office/drawing/2014/main" xmlns="" id="{B110AB25-0F07-489E-BD01-EDEAD0E02FC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Oval 22">
              <a:extLst>
                <a:ext uri="{FF2B5EF4-FFF2-40B4-BE49-F238E27FC236}">
                  <a16:creationId xmlns:a16="http://schemas.microsoft.com/office/drawing/2014/main" xmlns="" id="{4AF16B86-2CDA-40B7-B160-3B0963003CF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" name="Arrow: Curved Down 29">
            <a:extLst>
              <a:ext uri="{FF2B5EF4-FFF2-40B4-BE49-F238E27FC236}">
                <a16:creationId xmlns:a16="http://schemas.microsoft.com/office/drawing/2014/main" xmlns="" id="{AD6F9744-FC92-466B-99F1-EFC0A27EB206}"/>
              </a:ext>
            </a:extLst>
          </p:cNvPr>
          <p:cNvSpPr/>
          <p:nvPr/>
        </p:nvSpPr>
        <p:spPr>
          <a:xfrm rot="19656599">
            <a:off x="2714302" y="3013744"/>
            <a:ext cx="1749300" cy="471744"/>
          </a:xfrm>
          <a:prstGeom prst="curvedDownArrow">
            <a:avLst>
              <a:gd name="adj1" fmla="val 8979"/>
              <a:gd name="adj2" fmla="val 46336"/>
              <a:gd name="adj3" fmla="val 5595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3" name="Arrow: Curved Down 32">
            <a:extLst>
              <a:ext uri="{FF2B5EF4-FFF2-40B4-BE49-F238E27FC236}">
                <a16:creationId xmlns:a16="http://schemas.microsoft.com/office/drawing/2014/main" xmlns="" id="{9A17BDC1-7929-4E2D-A836-AABE4B6DFBE5}"/>
              </a:ext>
            </a:extLst>
          </p:cNvPr>
          <p:cNvSpPr/>
          <p:nvPr/>
        </p:nvSpPr>
        <p:spPr>
          <a:xfrm rot="16739465">
            <a:off x="1577262" y="2283572"/>
            <a:ext cx="2744696" cy="551853"/>
          </a:xfrm>
          <a:prstGeom prst="curvedDownArrow">
            <a:avLst>
              <a:gd name="adj1" fmla="val 17833"/>
              <a:gd name="adj2" fmla="val 68009"/>
              <a:gd name="adj3" fmla="val 6141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xmlns="" id="{C11C8976-C65E-41E8-BF61-FAEB2B4DD477}"/>
              </a:ext>
            </a:extLst>
          </p:cNvPr>
          <p:cNvSpPr/>
          <p:nvPr/>
        </p:nvSpPr>
        <p:spPr>
          <a:xfrm rot="21020480">
            <a:off x="2807594" y="3766911"/>
            <a:ext cx="592429" cy="1244947"/>
          </a:xfrm>
          <a:custGeom>
            <a:avLst/>
            <a:gdLst>
              <a:gd name="connsiteX0" fmla="*/ 167426 w 592429"/>
              <a:gd name="connsiteY0" fmla="*/ 90152 h 1109559"/>
              <a:gd name="connsiteX1" fmla="*/ 90152 w 592429"/>
              <a:gd name="connsiteY1" fmla="*/ 193183 h 1109559"/>
              <a:gd name="connsiteX2" fmla="*/ 77274 w 592429"/>
              <a:gd name="connsiteY2" fmla="*/ 231819 h 1109559"/>
              <a:gd name="connsiteX3" fmla="*/ 64395 w 592429"/>
              <a:gd name="connsiteY3" fmla="*/ 334850 h 1109559"/>
              <a:gd name="connsiteX4" fmla="*/ 51516 w 592429"/>
              <a:gd name="connsiteY4" fmla="*/ 412124 h 1109559"/>
              <a:gd name="connsiteX5" fmla="*/ 38637 w 592429"/>
              <a:gd name="connsiteY5" fmla="*/ 502276 h 1109559"/>
              <a:gd name="connsiteX6" fmla="*/ 25758 w 592429"/>
              <a:gd name="connsiteY6" fmla="*/ 579549 h 1109559"/>
              <a:gd name="connsiteX7" fmla="*/ 0 w 592429"/>
              <a:gd name="connsiteY7" fmla="*/ 656822 h 1109559"/>
              <a:gd name="connsiteX8" fmla="*/ 12879 w 592429"/>
              <a:gd name="connsiteY8" fmla="*/ 850005 h 1109559"/>
              <a:gd name="connsiteX9" fmla="*/ 77274 w 592429"/>
              <a:gd name="connsiteY9" fmla="*/ 965915 h 1109559"/>
              <a:gd name="connsiteX10" fmla="*/ 115910 w 592429"/>
              <a:gd name="connsiteY10" fmla="*/ 991673 h 1109559"/>
              <a:gd name="connsiteX11" fmla="*/ 154547 w 592429"/>
              <a:gd name="connsiteY11" fmla="*/ 1030309 h 1109559"/>
              <a:gd name="connsiteX12" fmla="*/ 193183 w 592429"/>
              <a:gd name="connsiteY12" fmla="*/ 1043188 h 1109559"/>
              <a:gd name="connsiteX13" fmla="*/ 270457 w 592429"/>
              <a:gd name="connsiteY13" fmla="*/ 1081825 h 1109559"/>
              <a:gd name="connsiteX14" fmla="*/ 309093 w 592429"/>
              <a:gd name="connsiteY14" fmla="*/ 1107583 h 1109559"/>
              <a:gd name="connsiteX15" fmla="*/ 489398 w 592429"/>
              <a:gd name="connsiteY15" fmla="*/ 1081825 h 1109559"/>
              <a:gd name="connsiteX16" fmla="*/ 502276 w 592429"/>
              <a:gd name="connsiteY16" fmla="*/ 1043188 h 1109559"/>
              <a:gd name="connsiteX17" fmla="*/ 540913 w 592429"/>
              <a:gd name="connsiteY17" fmla="*/ 965915 h 1109559"/>
              <a:gd name="connsiteX18" fmla="*/ 566671 w 592429"/>
              <a:gd name="connsiteY18" fmla="*/ 837126 h 1109559"/>
              <a:gd name="connsiteX19" fmla="*/ 579550 w 592429"/>
              <a:gd name="connsiteY19" fmla="*/ 746974 h 1109559"/>
              <a:gd name="connsiteX20" fmla="*/ 592429 w 592429"/>
              <a:gd name="connsiteY20" fmla="*/ 695459 h 1109559"/>
              <a:gd name="connsiteX21" fmla="*/ 579550 w 592429"/>
              <a:gd name="connsiteY21" fmla="*/ 193183 h 1109559"/>
              <a:gd name="connsiteX22" fmla="*/ 566671 w 592429"/>
              <a:gd name="connsiteY22" fmla="*/ 154546 h 1109559"/>
              <a:gd name="connsiteX23" fmla="*/ 437882 w 592429"/>
              <a:gd name="connsiteY23" fmla="*/ 25757 h 1109559"/>
              <a:gd name="connsiteX24" fmla="*/ 360609 w 592429"/>
              <a:gd name="connsiteY24" fmla="*/ 0 h 1109559"/>
              <a:gd name="connsiteX25" fmla="*/ 206062 w 592429"/>
              <a:gd name="connsiteY25" fmla="*/ 25757 h 1109559"/>
              <a:gd name="connsiteX26" fmla="*/ 167426 w 592429"/>
              <a:gd name="connsiteY26" fmla="*/ 51515 h 1109559"/>
              <a:gd name="connsiteX27" fmla="*/ 167426 w 592429"/>
              <a:gd name="connsiteY27" fmla="*/ 90152 h 1109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92429" h="1109559">
                <a:moveTo>
                  <a:pt x="167426" y="90152"/>
                </a:moveTo>
                <a:cubicBezTo>
                  <a:pt x="154547" y="113763"/>
                  <a:pt x="103821" y="165845"/>
                  <a:pt x="90152" y="193183"/>
                </a:cubicBezTo>
                <a:cubicBezTo>
                  <a:pt x="84081" y="205325"/>
                  <a:pt x="81567" y="218940"/>
                  <a:pt x="77274" y="231819"/>
                </a:cubicBezTo>
                <a:cubicBezTo>
                  <a:pt x="72981" y="266163"/>
                  <a:pt x="69290" y="300587"/>
                  <a:pt x="64395" y="334850"/>
                </a:cubicBezTo>
                <a:cubicBezTo>
                  <a:pt x="60702" y="360701"/>
                  <a:pt x="55487" y="386314"/>
                  <a:pt x="51516" y="412124"/>
                </a:cubicBezTo>
                <a:cubicBezTo>
                  <a:pt x="46900" y="442127"/>
                  <a:pt x="43253" y="472273"/>
                  <a:pt x="38637" y="502276"/>
                </a:cubicBezTo>
                <a:cubicBezTo>
                  <a:pt x="34666" y="528085"/>
                  <a:pt x="32091" y="554216"/>
                  <a:pt x="25758" y="579549"/>
                </a:cubicBezTo>
                <a:cubicBezTo>
                  <a:pt x="19173" y="605889"/>
                  <a:pt x="0" y="656822"/>
                  <a:pt x="0" y="656822"/>
                </a:cubicBezTo>
                <a:cubicBezTo>
                  <a:pt x="4293" y="721216"/>
                  <a:pt x="5752" y="785862"/>
                  <a:pt x="12879" y="850005"/>
                </a:cubicBezTo>
                <a:cubicBezTo>
                  <a:pt x="16637" y="883826"/>
                  <a:pt x="61350" y="955299"/>
                  <a:pt x="77274" y="965915"/>
                </a:cubicBezTo>
                <a:cubicBezTo>
                  <a:pt x="90153" y="974501"/>
                  <a:pt x="104019" y="981764"/>
                  <a:pt x="115910" y="991673"/>
                </a:cubicBezTo>
                <a:cubicBezTo>
                  <a:pt x="129902" y="1003333"/>
                  <a:pt x="139392" y="1020206"/>
                  <a:pt x="154547" y="1030309"/>
                </a:cubicBezTo>
                <a:cubicBezTo>
                  <a:pt x="165842" y="1037839"/>
                  <a:pt x="181041" y="1037117"/>
                  <a:pt x="193183" y="1043188"/>
                </a:cubicBezTo>
                <a:cubicBezTo>
                  <a:pt x="293044" y="1093119"/>
                  <a:pt x="173345" y="1049454"/>
                  <a:pt x="270457" y="1081825"/>
                </a:cubicBezTo>
                <a:cubicBezTo>
                  <a:pt x="283336" y="1090411"/>
                  <a:pt x="293654" y="1106480"/>
                  <a:pt x="309093" y="1107583"/>
                </a:cubicBezTo>
                <a:cubicBezTo>
                  <a:pt x="402039" y="1114222"/>
                  <a:pt x="423597" y="1103759"/>
                  <a:pt x="489398" y="1081825"/>
                </a:cubicBezTo>
                <a:cubicBezTo>
                  <a:pt x="493691" y="1068946"/>
                  <a:pt x="496205" y="1055330"/>
                  <a:pt x="502276" y="1043188"/>
                </a:cubicBezTo>
                <a:cubicBezTo>
                  <a:pt x="539908" y="967923"/>
                  <a:pt x="519330" y="1041455"/>
                  <a:pt x="540913" y="965915"/>
                </a:cubicBezTo>
                <a:cubicBezTo>
                  <a:pt x="555140" y="916121"/>
                  <a:pt x="558237" y="891946"/>
                  <a:pt x="566671" y="837126"/>
                </a:cubicBezTo>
                <a:cubicBezTo>
                  <a:pt x="571287" y="807123"/>
                  <a:pt x="574120" y="776840"/>
                  <a:pt x="579550" y="746974"/>
                </a:cubicBezTo>
                <a:cubicBezTo>
                  <a:pt x="582716" y="729559"/>
                  <a:pt x="588136" y="712631"/>
                  <a:pt x="592429" y="695459"/>
                </a:cubicBezTo>
                <a:cubicBezTo>
                  <a:pt x="588136" y="528034"/>
                  <a:pt x="587516" y="360474"/>
                  <a:pt x="579550" y="193183"/>
                </a:cubicBezTo>
                <a:cubicBezTo>
                  <a:pt x="578904" y="179623"/>
                  <a:pt x="573264" y="166413"/>
                  <a:pt x="566671" y="154546"/>
                </a:cubicBezTo>
                <a:cubicBezTo>
                  <a:pt x="535450" y="98349"/>
                  <a:pt x="503445" y="47611"/>
                  <a:pt x="437882" y="25757"/>
                </a:cubicBezTo>
                <a:lnTo>
                  <a:pt x="360609" y="0"/>
                </a:lnTo>
                <a:cubicBezTo>
                  <a:pt x="323883" y="4080"/>
                  <a:pt x="249214" y="4181"/>
                  <a:pt x="206062" y="25757"/>
                </a:cubicBezTo>
                <a:cubicBezTo>
                  <a:pt x="192218" y="32679"/>
                  <a:pt x="179512" y="41846"/>
                  <a:pt x="167426" y="51515"/>
                </a:cubicBezTo>
                <a:cubicBezTo>
                  <a:pt x="157944" y="59100"/>
                  <a:pt x="180305" y="66541"/>
                  <a:pt x="167426" y="90152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0632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913671" y="4865419"/>
            <a:ext cx="4114800" cy="1230581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336356" y="4891673"/>
            <a:ext cx="3807644" cy="11281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Hard palate</a:t>
            </a:r>
            <a:endParaRPr lang="vi-VN" sz="3200" b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en-US" sz="2800" dirty="0"/>
              <a:t>The roof of the mouth</a:t>
            </a:r>
            <a:endParaRPr lang="vi-VN" sz="5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9843DF4-7E37-46A3-836B-EE9A0FFFB3F9}"/>
              </a:ext>
            </a:extLst>
          </p:cNvPr>
          <p:cNvCxnSpPr/>
          <p:nvPr/>
        </p:nvCxnSpPr>
        <p:spPr>
          <a:xfrm flipV="1">
            <a:off x="3307941" y="2590800"/>
            <a:ext cx="1907356" cy="2286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305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xmlns="" id="{C7C44784-29F2-4C6D-A600-FBAD6485DDD6}"/>
              </a:ext>
            </a:extLst>
          </p:cNvPr>
          <p:cNvSpPr/>
          <p:nvPr/>
        </p:nvSpPr>
        <p:spPr>
          <a:xfrm>
            <a:off x="762000" y="2740277"/>
            <a:ext cx="1700602" cy="6316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00600" y="4029517"/>
            <a:ext cx="4230329" cy="2371283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085979" y="4147442"/>
            <a:ext cx="4134221" cy="2100958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Soft palate (velum)</a:t>
            </a:r>
            <a:endParaRPr lang="vi-VN" sz="3200" b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en-US" sz="2800" dirty="0"/>
              <a:t>allows air going through the mouth or the nose</a:t>
            </a:r>
            <a:endParaRPr lang="vi-VN" sz="5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4953001" y="4307103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4953001" y="4764303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61E9AA74-D1C7-447D-A561-0E603A2E5144}"/>
              </a:ext>
            </a:extLst>
          </p:cNvPr>
          <p:cNvGrpSpPr/>
          <p:nvPr/>
        </p:nvGrpSpPr>
        <p:grpSpPr>
          <a:xfrm>
            <a:off x="4949827" y="5297703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B622B160-F534-409B-90F9-5BC23B71C1A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C76EEFCA-BB9A-4CDC-A3A3-EA67359A525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7608C4EA-9714-42E8-9D15-752C2F46E3F3}"/>
              </a:ext>
            </a:extLst>
          </p:cNvPr>
          <p:cNvGrpSpPr/>
          <p:nvPr/>
        </p:nvGrpSpPr>
        <p:grpSpPr>
          <a:xfrm>
            <a:off x="4949827" y="5829570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744EF6F7-B9B2-4016-BC98-FFB8560CAAF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B1904D09-70C1-4064-B7D7-18039D2377E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" name="Arrow: Curved Down 29">
            <a:extLst>
              <a:ext uri="{FF2B5EF4-FFF2-40B4-BE49-F238E27FC236}">
                <a16:creationId xmlns:a16="http://schemas.microsoft.com/office/drawing/2014/main" xmlns="" id="{AD6F9744-FC92-466B-99F1-EFC0A27EB206}"/>
              </a:ext>
            </a:extLst>
          </p:cNvPr>
          <p:cNvSpPr/>
          <p:nvPr/>
        </p:nvSpPr>
        <p:spPr>
          <a:xfrm rot="19656599">
            <a:off x="2714302" y="3013744"/>
            <a:ext cx="1749300" cy="471744"/>
          </a:xfrm>
          <a:prstGeom prst="curvedDownArrow">
            <a:avLst>
              <a:gd name="adj1" fmla="val 8979"/>
              <a:gd name="adj2" fmla="val 46336"/>
              <a:gd name="adj3" fmla="val 5595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3" name="Arrow: Curved Down 32">
            <a:extLst>
              <a:ext uri="{FF2B5EF4-FFF2-40B4-BE49-F238E27FC236}">
                <a16:creationId xmlns:a16="http://schemas.microsoft.com/office/drawing/2014/main" xmlns="" id="{9A17BDC1-7929-4E2D-A836-AABE4B6DFBE5}"/>
              </a:ext>
            </a:extLst>
          </p:cNvPr>
          <p:cNvSpPr/>
          <p:nvPr/>
        </p:nvSpPr>
        <p:spPr>
          <a:xfrm rot="16739465">
            <a:off x="1577262" y="2283572"/>
            <a:ext cx="2744696" cy="551853"/>
          </a:xfrm>
          <a:prstGeom prst="curvedDownArrow">
            <a:avLst>
              <a:gd name="adj1" fmla="val 17833"/>
              <a:gd name="adj2" fmla="val 68009"/>
              <a:gd name="adj3" fmla="val 6141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xmlns="" id="{C89E2EBC-F6F2-4637-B70D-92AFAEA8F098}"/>
              </a:ext>
            </a:extLst>
          </p:cNvPr>
          <p:cNvSpPr/>
          <p:nvPr/>
        </p:nvSpPr>
        <p:spPr>
          <a:xfrm>
            <a:off x="2733686" y="2541125"/>
            <a:ext cx="413197" cy="671347"/>
          </a:xfrm>
          <a:custGeom>
            <a:avLst/>
            <a:gdLst>
              <a:gd name="connsiteX0" fmla="*/ 386366 w 489397"/>
              <a:gd name="connsiteY0" fmla="*/ 572 h 747547"/>
              <a:gd name="connsiteX1" fmla="*/ 450760 w 489397"/>
              <a:gd name="connsiteY1" fmla="*/ 52088 h 747547"/>
              <a:gd name="connsiteX2" fmla="*/ 463639 w 489397"/>
              <a:gd name="connsiteY2" fmla="*/ 90724 h 747547"/>
              <a:gd name="connsiteX3" fmla="*/ 489397 w 489397"/>
              <a:gd name="connsiteY3" fmla="*/ 271029 h 747547"/>
              <a:gd name="connsiteX4" fmla="*/ 476518 w 489397"/>
              <a:gd name="connsiteY4" fmla="*/ 425575 h 747547"/>
              <a:gd name="connsiteX5" fmla="*/ 437881 w 489397"/>
              <a:gd name="connsiteY5" fmla="*/ 464212 h 747547"/>
              <a:gd name="connsiteX6" fmla="*/ 425002 w 489397"/>
              <a:gd name="connsiteY6" fmla="*/ 502848 h 747547"/>
              <a:gd name="connsiteX7" fmla="*/ 373487 w 489397"/>
              <a:gd name="connsiteY7" fmla="*/ 580122 h 747547"/>
              <a:gd name="connsiteX8" fmla="*/ 347729 w 489397"/>
              <a:gd name="connsiteY8" fmla="*/ 618758 h 747547"/>
              <a:gd name="connsiteX9" fmla="*/ 309092 w 489397"/>
              <a:gd name="connsiteY9" fmla="*/ 644516 h 747547"/>
              <a:gd name="connsiteX10" fmla="*/ 296214 w 489397"/>
              <a:gd name="connsiteY10" fmla="*/ 683153 h 747547"/>
              <a:gd name="connsiteX11" fmla="*/ 141667 w 489397"/>
              <a:gd name="connsiteY11" fmla="*/ 747547 h 747547"/>
              <a:gd name="connsiteX12" fmla="*/ 38636 w 489397"/>
              <a:gd name="connsiteY12" fmla="*/ 734668 h 747547"/>
              <a:gd name="connsiteX13" fmla="*/ 25757 w 489397"/>
              <a:gd name="connsiteY13" fmla="*/ 696031 h 747547"/>
              <a:gd name="connsiteX14" fmla="*/ 0 w 489397"/>
              <a:gd name="connsiteY14" fmla="*/ 580122 h 747547"/>
              <a:gd name="connsiteX15" fmla="*/ 12878 w 489397"/>
              <a:gd name="connsiteY15" fmla="*/ 335423 h 747547"/>
              <a:gd name="connsiteX16" fmla="*/ 25757 w 489397"/>
              <a:gd name="connsiteY16" fmla="*/ 296786 h 747547"/>
              <a:gd name="connsiteX17" fmla="*/ 51515 w 489397"/>
              <a:gd name="connsiteY17" fmla="*/ 258150 h 747547"/>
              <a:gd name="connsiteX18" fmla="*/ 64394 w 489397"/>
              <a:gd name="connsiteY18" fmla="*/ 219513 h 747547"/>
              <a:gd name="connsiteX19" fmla="*/ 103030 w 489397"/>
              <a:gd name="connsiteY19" fmla="*/ 180877 h 747547"/>
              <a:gd name="connsiteX20" fmla="*/ 128788 w 489397"/>
              <a:gd name="connsiteY20" fmla="*/ 142240 h 747547"/>
              <a:gd name="connsiteX21" fmla="*/ 167425 w 489397"/>
              <a:gd name="connsiteY21" fmla="*/ 103603 h 747547"/>
              <a:gd name="connsiteX22" fmla="*/ 193183 w 489397"/>
              <a:gd name="connsiteY22" fmla="*/ 64967 h 747547"/>
              <a:gd name="connsiteX23" fmla="*/ 231819 w 489397"/>
              <a:gd name="connsiteY23" fmla="*/ 52088 h 747547"/>
              <a:gd name="connsiteX24" fmla="*/ 270456 w 489397"/>
              <a:gd name="connsiteY24" fmla="*/ 26330 h 747547"/>
              <a:gd name="connsiteX25" fmla="*/ 386366 w 489397"/>
              <a:gd name="connsiteY25" fmla="*/ 572 h 74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9397" h="747547">
                <a:moveTo>
                  <a:pt x="386366" y="572"/>
                </a:moveTo>
                <a:cubicBezTo>
                  <a:pt x="416417" y="4865"/>
                  <a:pt x="432871" y="31217"/>
                  <a:pt x="450760" y="52088"/>
                </a:cubicBezTo>
                <a:cubicBezTo>
                  <a:pt x="459595" y="62395"/>
                  <a:pt x="461575" y="77307"/>
                  <a:pt x="463639" y="90724"/>
                </a:cubicBezTo>
                <a:cubicBezTo>
                  <a:pt x="498776" y="319114"/>
                  <a:pt x="457645" y="144020"/>
                  <a:pt x="489397" y="271029"/>
                </a:cubicBezTo>
                <a:cubicBezTo>
                  <a:pt x="485104" y="322544"/>
                  <a:pt x="489838" y="375627"/>
                  <a:pt x="476518" y="425575"/>
                </a:cubicBezTo>
                <a:cubicBezTo>
                  <a:pt x="471825" y="443174"/>
                  <a:pt x="447984" y="449057"/>
                  <a:pt x="437881" y="464212"/>
                </a:cubicBezTo>
                <a:cubicBezTo>
                  <a:pt x="430351" y="475507"/>
                  <a:pt x="431595" y="490981"/>
                  <a:pt x="425002" y="502848"/>
                </a:cubicBezTo>
                <a:cubicBezTo>
                  <a:pt x="409968" y="529909"/>
                  <a:pt x="390659" y="554364"/>
                  <a:pt x="373487" y="580122"/>
                </a:cubicBezTo>
                <a:cubicBezTo>
                  <a:pt x="364901" y="593001"/>
                  <a:pt x="360608" y="610172"/>
                  <a:pt x="347729" y="618758"/>
                </a:cubicBezTo>
                <a:lnTo>
                  <a:pt x="309092" y="644516"/>
                </a:lnTo>
                <a:cubicBezTo>
                  <a:pt x="304799" y="657395"/>
                  <a:pt x="305813" y="673554"/>
                  <a:pt x="296214" y="683153"/>
                </a:cubicBezTo>
                <a:cubicBezTo>
                  <a:pt x="236815" y="742552"/>
                  <a:pt x="216071" y="735146"/>
                  <a:pt x="141667" y="747547"/>
                </a:cubicBezTo>
                <a:cubicBezTo>
                  <a:pt x="107323" y="743254"/>
                  <a:pt x="70264" y="748725"/>
                  <a:pt x="38636" y="734668"/>
                </a:cubicBezTo>
                <a:cubicBezTo>
                  <a:pt x="26230" y="729154"/>
                  <a:pt x="29487" y="709084"/>
                  <a:pt x="25757" y="696031"/>
                </a:cubicBezTo>
                <a:cubicBezTo>
                  <a:pt x="13630" y="653586"/>
                  <a:pt x="8854" y="624393"/>
                  <a:pt x="0" y="580122"/>
                </a:cubicBezTo>
                <a:cubicBezTo>
                  <a:pt x="4293" y="498556"/>
                  <a:pt x="5483" y="416767"/>
                  <a:pt x="12878" y="335423"/>
                </a:cubicBezTo>
                <a:cubicBezTo>
                  <a:pt x="14107" y="321903"/>
                  <a:pt x="19686" y="308928"/>
                  <a:pt x="25757" y="296786"/>
                </a:cubicBezTo>
                <a:cubicBezTo>
                  <a:pt x="32679" y="282942"/>
                  <a:pt x="42929" y="271029"/>
                  <a:pt x="51515" y="258150"/>
                </a:cubicBezTo>
                <a:cubicBezTo>
                  <a:pt x="55808" y="245271"/>
                  <a:pt x="56864" y="230809"/>
                  <a:pt x="64394" y="219513"/>
                </a:cubicBezTo>
                <a:cubicBezTo>
                  <a:pt x="74497" y="204359"/>
                  <a:pt x="91370" y="194869"/>
                  <a:pt x="103030" y="180877"/>
                </a:cubicBezTo>
                <a:cubicBezTo>
                  <a:pt x="112939" y="168986"/>
                  <a:pt x="118879" y="154131"/>
                  <a:pt x="128788" y="142240"/>
                </a:cubicBezTo>
                <a:cubicBezTo>
                  <a:pt x="140448" y="128248"/>
                  <a:pt x="155765" y="117595"/>
                  <a:pt x="167425" y="103603"/>
                </a:cubicBezTo>
                <a:cubicBezTo>
                  <a:pt x="177334" y="91712"/>
                  <a:pt x="181096" y="74636"/>
                  <a:pt x="193183" y="64967"/>
                </a:cubicBezTo>
                <a:cubicBezTo>
                  <a:pt x="203784" y="56487"/>
                  <a:pt x="219677" y="58159"/>
                  <a:pt x="231819" y="52088"/>
                </a:cubicBezTo>
                <a:cubicBezTo>
                  <a:pt x="245663" y="45166"/>
                  <a:pt x="255523" y="30403"/>
                  <a:pt x="270456" y="26330"/>
                </a:cubicBezTo>
                <a:cubicBezTo>
                  <a:pt x="303847" y="17223"/>
                  <a:pt x="356315" y="-3721"/>
                  <a:pt x="386366" y="572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6442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A9403942-4393-4BDD-B20F-769BCFD4B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505C6B0-E64A-44A7-A373-FB298AA6F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218C7AA-84BF-4B11-8008-3ADB4CE90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248" y="1409700"/>
            <a:ext cx="3481552" cy="4038600"/>
          </a:xfrm>
          <a:prstGeom prst="rect">
            <a:avLst/>
          </a:prstGeom>
        </p:spPr>
      </p:pic>
      <p:pic>
        <p:nvPicPr>
          <p:cNvPr id="3074" name="Picture 2" descr="Kết quả hình ảnh cho vocal tract, k">
            <a:extLst>
              <a:ext uri="{FF2B5EF4-FFF2-40B4-BE49-F238E27FC236}">
                <a16:creationId xmlns:a16="http://schemas.microsoft.com/office/drawing/2014/main" xmlns="" id="{7A2C9438-D315-4261-ABC8-FE0F4F525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92528"/>
            <a:ext cx="3481552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9951812-CF7C-4626-9964-635924628839}"/>
              </a:ext>
            </a:extLst>
          </p:cNvPr>
          <p:cNvSpPr txBox="1"/>
          <p:nvPr/>
        </p:nvSpPr>
        <p:spPr>
          <a:xfrm>
            <a:off x="1820214" y="5682035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Velum raised</a:t>
            </a:r>
            <a:endParaRPr lang="vi-VN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76DF343-EA76-4DD5-B58B-AC613ED19102}"/>
              </a:ext>
            </a:extLst>
          </p:cNvPr>
          <p:cNvSpPr txBox="1"/>
          <p:nvPr/>
        </p:nvSpPr>
        <p:spPr>
          <a:xfrm>
            <a:off x="6048777" y="5682034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Velum lowered</a:t>
            </a:r>
            <a:endParaRPr lang="vi-VN" sz="2800" dirty="0">
              <a:solidFill>
                <a:srgbClr val="FF0000"/>
              </a:solidFill>
            </a:endParaRPr>
          </a:p>
        </p:txBody>
      </p:sp>
      <p:sp>
        <p:nvSpPr>
          <p:cNvPr id="9" name="Arrow: Curved Down 8">
            <a:extLst>
              <a:ext uri="{FF2B5EF4-FFF2-40B4-BE49-F238E27FC236}">
                <a16:creationId xmlns:a16="http://schemas.microsoft.com/office/drawing/2014/main" xmlns="" id="{BAD181C5-BC2B-46AD-96A3-3E4573A62B9A}"/>
              </a:ext>
            </a:extLst>
          </p:cNvPr>
          <p:cNvSpPr/>
          <p:nvPr/>
        </p:nvSpPr>
        <p:spPr>
          <a:xfrm rot="14912595" flipV="1">
            <a:off x="6799530" y="2840266"/>
            <a:ext cx="2344363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1" name="Arrow: Curved Down 10">
            <a:extLst>
              <a:ext uri="{FF2B5EF4-FFF2-40B4-BE49-F238E27FC236}">
                <a16:creationId xmlns:a16="http://schemas.microsoft.com/office/drawing/2014/main" xmlns="" id="{4519EF8C-DDE9-4DEC-8AC2-5C55FB47E4D3}"/>
              </a:ext>
            </a:extLst>
          </p:cNvPr>
          <p:cNvSpPr/>
          <p:nvPr/>
        </p:nvSpPr>
        <p:spPr>
          <a:xfrm rot="12184786" flipV="1">
            <a:off x="1981938" y="3769324"/>
            <a:ext cx="2078304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D3509BE9-50BB-4B7D-BBD6-682086C33927}"/>
              </a:ext>
            </a:extLst>
          </p:cNvPr>
          <p:cNvSpPr/>
          <p:nvPr/>
        </p:nvSpPr>
        <p:spPr>
          <a:xfrm>
            <a:off x="3221565" y="3004384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431E0832-8B19-4EE7-8AB1-45F82E90039B}"/>
              </a:ext>
            </a:extLst>
          </p:cNvPr>
          <p:cNvSpPr/>
          <p:nvPr/>
        </p:nvSpPr>
        <p:spPr>
          <a:xfrm>
            <a:off x="7620000" y="2970038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89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648199" y="4027219"/>
            <a:ext cx="4380271" cy="2397394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4955356" y="3962400"/>
            <a:ext cx="4188644" cy="238601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Alveolar ridge</a:t>
            </a:r>
            <a:endParaRPr lang="vi-VN" sz="3200" b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en-US" sz="2800" dirty="0"/>
              <a:t>- between the top front teeth and the hard palate</a:t>
            </a:r>
            <a:endParaRPr lang="vi-VN" sz="2800" dirty="0"/>
          </a:p>
          <a:p>
            <a:pPr marL="0" lvl="0" indent="0">
              <a:buNone/>
            </a:pPr>
            <a:r>
              <a:rPr lang="en-US" sz="2800" dirty="0"/>
              <a:t>- tough, covered with little ridges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4800600" y="43048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4800600" y="47620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44E8BC3D-D96C-4B66-9FF2-42674698AFB5}"/>
              </a:ext>
            </a:extLst>
          </p:cNvPr>
          <p:cNvGrpSpPr/>
          <p:nvPr/>
        </p:nvGrpSpPr>
        <p:grpSpPr>
          <a:xfrm>
            <a:off x="4800600" y="5410200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0047682A-01E3-4548-95D2-F84B304867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0B508534-F41F-4E77-BF41-97F79FE3E1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B9FA6331-CDCA-402A-B1C8-4EBB4F42E0B7}"/>
              </a:ext>
            </a:extLst>
          </p:cNvPr>
          <p:cNvGrpSpPr/>
          <p:nvPr/>
        </p:nvGrpSpPr>
        <p:grpSpPr>
          <a:xfrm>
            <a:off x="4800600" y="5867400"/>
            <a:ext cx="152400" cy="152400"/>
            <a:chOff x="533400" y="41148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9CD252A2-5D0C-4B84-AB41-BECECCEBAE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06488267-DB25-4A8F-9C68-4F2FBCE6E4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" name="Arc 3">
            <a:extLst>
              <a:ext uri="{FF2B5EF4-FFF2-40B4-BE49-F238E27FC236}">
                <a16:creationId xmlns:a16="http://schemas.microsoft.com/office/drawing/2014/main" xmlns="" id="{D820F8B6-085B-436B-B39B-7C5BE21881B6}"/>
              </a:ext>
            </a:extLst>
          </p:cNvPr>
          <p:cNvSpPr/>
          <p:nvPr/>
        </p:nvSpPr>
        <p:spPr>
          <a:xfrm>
            <a:off x="5257800" y="2667000"/>
            <a:ext cx="609600" cy="533400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2791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80390578-A00E-408C-8BB4-A45CAE5B0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C5004F50-9B16-4F4D-A0EF-F1840A2A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6146" name="Picture 2" descr="Hình ảnh có liên quan">
            <a:extLst>
              <a:ext uri="{FF2B5EF4-FFF2-40B4-BE49-F238E27FC236}">
                <a16:creationId xmlns:a16="http://schemas.microsoft.com/office/drawing/2014/main" xmlns="" id="{779FECDD-8467-4CFA-B5CF-9D3F330BCF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1" b="7589"/>
          <a:stretch/>
        </p:blipFill>
        <p:spPr bwMode="auto">
          <a:xfrm>
            <a:off x="381000" y="1066800"/>
            <a:ext cx="83820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A4AFA9E-514A-4F9C-B7B7-F6AAA592C84B}"/>
              </a:ext>
            </a:extLst>
          </p:cNvPr>
          <p:cNvSpPr txBox="1"/>
          <p:nvPr/>
        </p:nvSpPr>
        <p:spPr>
          <a:xfrm>
            <a:off x="2743200" y="4820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Roof of the mouth</a:t>
            </a:r>
            <a:endParaRPr lang="vi-VN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34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1"/>
            <a:ext cx="4227973" cy="1966326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Tongue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move into different places</a:t>
            </a:r>
          </a:p>
          <a:p>
            <a:pPr lvl="0">
              <a:buFontTx/>
              <a:buChar char="-"/>
            </a:pPr>
            <a:r>
              <a:rPr lang="en-US" sz="2800" dirty="0"/>
              <a:t>make different shapes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A9515F03-A699-4BF3-8D62-63C20B6921BB}"/>
              </a:ext>
            </a:extLst>
          </p:cNvPr>
          <p:cNvGrpSpPr/>
          <p:nvPr/>
        </p:nvGrpSpPr>
        <p:grpSpPr>
          <a:xfrm>
            <a:off x="5062897" y="6133374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3787E2F1-C246-4F26-96C4-07E8430A998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343DEACD-E835-4C2B-8BE3-314F6C7E0D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45BC581C-548E-447D-904F-4E42AA88FAAD}"/>
              </a:ext>
            </a:extLst>
          </p:cNvPr>
          <p:cNvSpPr/>
          <p:nvPr/>
        </p:nvSpPr>
        <p:spPr>
          <a:xfrm>
            <a:off x="3131713" y="3179241"/>
            <a:ext cx="3224602" cy="10497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46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3960C36-327D-4B9B-9DA1-3E070135B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0B1BC45C-079F-4899-9A56-E3C09021E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8196" name="Picture 4" descr="Hình ảnh có liên quan">
            <a:extLst>
              <a:ext uri="{FF2B5EF4-FFF2-40B4-BE49-F238E27FC236}">
                <a16:creationId xmlns:a16="http://schemas.microsoft.com/office/drawing/2014/main" xmlns="" id="{7E57200C-5937-47B9-A0BE-51D60296E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43000"/>
            <a:ext cx="6590762" cy="494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902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1"/>
            <a:ext cx="4227973" cy="1669464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Teeth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Upper</a:t>
            </a:r>
          </a:p>
          <a:p>
            <a:pPr lvl="0">
              <a:buFontTx/>
              <a:buChar char="-"/>
            </a:pPr>
            <a:r>
              <a:rPr lang="en-US" sz="2800" dirty="0"/>
              <a:t>Lower 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45BC581C-548E-447D-904F-4E42AA88FAAD}"/>
              </a:ext>
            </a:extLst>
          </p:cNvPr>
          <p:cNvSpPr/>
          <p:nvPr/>
        </p:nvSpPr>
        <p:spPr>
          <a:xfrm>
            <a:off x="5638800" y="2692217"/>
            <a:ext cx="990600" cy="13594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52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0"/>
            <a:ext cx="4227973" cy="2133599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Lips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Press together</a:t>
            </a:r>
          </a:p>
          <a:p>
            <a:pPr lvl="0">
              <a:buFontTx/>
              <a:buChar char="-"/>
            </a:pPr>
            <a:r>
              <a:rPr lang="en-US" sz="2800" dirty="0"/>
              <a:t>Contact teeth</a:t>
            </a:r>
          </a:p>
          <a:p>
            <a:pPr lvl="0">
              <a:buFontTx/>
              <a:buChar char="-"/>
            </a:pPr>
            <a:r>
              <a:rPr lang="en-US" sz="2800" dirty="0"/>
              <a:t>Get rounded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A9515F03-A699-4BF3-8D62-63C20B6921BB}"/>
              </a:ext>
            </a:extLst>
          </p:cNvPr>
          <p:cNvGrpSpPr/>
          <p:nvPr/>
        </p:nvGrpSpPr>
        <p:grpSpPr>
          <a:xfrm>
            <a:off x="5062897" y="6133374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3787E2F1-C246-4F26-96C4-07E8430A998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343DEACD-E835-4C2B-8BE3-314F6C7E0D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45BC581C-548E-447D-904F-4E42AA88FAAD}"/>
              </a:ext>
            </a:extLst>
          </p:cNvPr>
          <p:cNvSpPr/>
          <p:nvPr/>
        </p:nvSpPr>
        <p:spPr>
          <a:xfrm>
            <a:off x="6248400" y="2851672"/>
            <a:ext cx="990600" cy="13594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6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70" y="732906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1000" y="4495801"/>
            <a:ext cx="4227973" cy="1698704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609600" y="4495801"/>
            <a:ext cx="4036244" cy="17526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Jaws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Upper</a:t>
            </a:r>
          </a:p>
          <a:p>
            <a:pPr lvl="0">
              <a:buFontTx/>
              <a:buChar char="-"/>
            </a:pPr>
            <a:r>
              <a:rPr lang="en-US" sz="2800" dirty="0"/>
              <a:t>Lower 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702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5702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D717FC1D-C654-49FC-AAEE-8E40F11D22AE}"/>
              </a:ext>
            </a:extLst>
          </p:cNvPr>
          <p:cNvGrpSpPr/>
          <p:nvPr/>
        </p:nvGrpSpPr>
        <p:grpSpPr>
          <a:xfrm>
            <a:off x="5670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45BC581C-548E-447D-904F-4E42AA88FAAD}"/>
              </a:ext>
            </a:extLst>
          </p:cNvPr>
          <p:cNvSpPr/>
          <p:nvPr/>
        </p:nvSpPr>
        <p:spPr>
          <a:xfrm rot="4490729">
            <a:off x="5452691" y="4188641"/>
            <a:ext cx="708424" cy="2366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4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23" y="533400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1000" y="4495801"/>
            <a:ext cx="4227973" cy="1219199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609600" y="4495801"/>
            <a:ext cx="4036244" cy="17526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Nose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Nasal cavity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702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D717FC1D-C654-49FC-AAEE-8E40F11D22AE}"/>
              </a:ext>
            </a:extLst>
          </p:cNvPr>
          <p:cNvGrpSpPr/>
          <p:nvPr/>
        </p:nvGrpSpPr>
        <p:grpSpPr>
          <a:xfrm>
            <a:off x="5670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45BC581C-548E-447D-904F-4E42AA88FAAD}"/>
              </a:ext>
            </a:extLst>
          </p:cNvPr>
          <p:cNvSpPr/>
          <p:nvPr/>
        </p:nvSpPr>
        <p:spPr>
          <a:xfrm rot="5400000">
            <a:off x="4466103" y="791699"/>
            <a:ext cx="516594" cy="1219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00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EAFE7B56-3E79-48E6-BC94-D3792D689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F12A237E-1098-4B60-B37D-E7326C326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6754248-EDEE-4F18-A1DE-782242A0A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52400"/>
            <a:ext cx="5891213" cy="615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352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xmlns="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1"/>
            <a:ext cx="4227973" cy="1378226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Larynx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…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xmlns="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xmlns="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xmlns="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xmlns="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xmlns="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45BC581C-548E-447D-904F-4E42AA88FAAD}"/>
              </a:ext>
            </a:extLst>
          </p:cNvPr>
          <p:cNvSpPr/>
          <p:nvPr/>
        </p:nvSpPr>
        <p:spPr>
          <a:xfrm>
            <a:off x="2886531" y="4879755"/>
            <a:ext cx="990600" cy="13594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0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990600" y="1447800"/>
            <a:ext cx="9982200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What are </a:t>
            </a:r>
            <a:r>
              <a:rPr lang="en-US" sz="5400" dirty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movable</a:t>
            </a: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 articulators?</a:t>
            </a:r>
            <a:b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</a:b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What are </a:t>
            </a:r>
            <a:r>
              <a:rPr lang="en-US" sz="5400" dirty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unmovable </a:t>
            </a: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articulators?</a:t>
            </a:r>
            <a:b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</a:br>
            <a:endParaRPr lang="en-US" sz="5400" dirty="0">
              <a:solidFill>
                <a:schemeClr val="tx1"/>
              </a:solidFill>
              <a:latin typeface="Monotype Corsiva" pitchFamily="66" charset="0"/>
              <a:ea typeface="Tahoma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221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13089" y="28977"/>
            <a:ext cx="8001000" cy="103782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Label the articulators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950BE9-3614-4FE4-BCE7-80BEF3B447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6" b="6666"/>
          <a:stretch/>
        </p:blipFill>
        <p:spPr>
          <a:xfrm>
            <a:off x="1143000" y="1066800"/>
            <a:ext cx="6858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6243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840346" y="885825"/>
            <a:ext cx="9982200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Which articulators are involved in creating /p/, /k/, /v/, /t/, /j/, /</a:t>
            </a:r>
            <a:r>
              <a:rPr lang="en-US" sz="5400" dirty="0" err="1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i</a:t>
            </a: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/ 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F439CB9C-7CDA-44EC-AB80-1851758EBE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9800"/>
            <a:ext cx="9144000" cy="2590800"/>
          </a:xfrm>
          <a:solidFill>
            <a:srgbClr val="FFFFFF">
              <a:alpha val="69020"/>
            </a:srgbClr>
          </a:solidFill>
        </p:spPr>
        <p:txBody>
          <a:bodyPr/>
          <a:lstStyle/>
          <a:p>
            <a:pPr algn="ctr"/>
            <a:r>
              <a:rPr lang="en-US" sz="7200" b="0" dirty="0">
                <a:solidFill>
                  <a:schemeClr val="tx2">
                    <a:lumMod val="50000"/>
                  </a:schemeClr>
                </a:solidFill>
                <a:latin typeface="Algerian" panose="04020705040A02060702" pitchFamily="82" charset="0"/>
              </a:rPr>
              <a:t>Speech production mechanism</a:t>
            </a:r>
            <a:endParaRPr lang="vi-VN" sz="7200" b="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085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34B4CCBC-3406-47CE-80EC-1127EE84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FC0D601D-CA54-422B-A236-D61A8FDF5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pic>
        <p:nvPicPr>
          <p:cNvPr id="10242" name="Picture 2" descr="7560544_orig">
            <a:extLst>
              <a:ext uri="{FF2B5EF4-FFF2-40B4-BE49-F238E27FC236}">
                <a16:creationId xmlns:a16="http://schemas.microsoft.com/office/drawing/2014/main" xmlns="" id="{DF410739-C5D7-4B7C-9506-8D98614AA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6" y="0"/>
            <a:ext cx="74557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xmlns="" id="{08E940C0-3820-493C-B610-E48713573335}"/>
              </a:ext>
            </a:extLst>
          </p:cNvPr>
          <p:cNvSpPr/>
          <p:nvPr/>
        </p:nvSpPr>
        <p:spPr>
          <a:xfrm>
            <a:off x="2819400" y="2667000"/>
            <a:ext cx="2667000" cy="3352800"/>
          </a:xfrm>
          <a:prstGeom prst="ellipse">
            <a:avLst/>
          </a:prstGeom>
          <a:solidFill>
            <a:srgbClr val="92D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xmlns="" id="{EC86D439-E249-47E4-9697-B39C8EC03DC8}"/>
              </a:ext>
            </a:extLst>
          </p:cNvPr>
          <p:cNvSpPr/>
          <p:nvPr/>
        </p:nvSpPr>
        <p:spPr>
          <a:xfrm>
            <a:off x="228600" y="3657600"/>
            <a:ext cx="2514600" cy="1066800"/>
          </a:xfrm>
          <a:prstGeom prst="wedgeRectCallout">
            <a:avLst>
              <a:gd name="adj1" fmla="val 85185"/>
              <a:gd name="adj2" fmla="val 11924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Airstream process</a:t>
            </a:r>
            <a:endParaRPr lang="vi-VN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B550E6D9-21D9-4D7B-A79C-12D3FF6CEE3A}"/>
              </a:ext>
            </a:extLst>
          </p:cNvPr>
          <p:cNvSpPr/>
          <p:nvPr/>
        </p:nvSpPr>
        <p:spPr>
          <a:xfrm>
            <a:off x="3581400" y="1996225"/>
            <a:ext cx="755561" cy="685800"/>
          </a:xfrm>
          <a:prstGeom prst="ellipse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xmlns="" id="{9851DFFA-53AF-42BA-B903-87FC7428AE69}"/>
              </a:ext>
            </a:extLst>
          </p:cNvPr>
          <p:cNvSpPr/>
          <p:nvPr/>
        </p:nvSpPr>
        <p:spPr>
          <a:xfrm>
            <a:off x="5066213" y="2012324"/>
            <a:ext cx="2514600" cy="1066800"/>
          </a:xfrm>
          <a:prstGeom prst="wedgeRectCallout">
            <a:avLst>
              <a:gd name="adj1" fmla="val -88951"/>
              <a:gd name="adj2" fmla="val -7519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Phonation process</a:t>
            </a:r>
            <a:endParaRPr lang="vi-VN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B22F72D8-9B91-426D-BBA2-1B83F2BD0099}"/>
              </a:ext>
            </a:extLst>
          </p:cNvPr>
          <p:cNvSpPr/>
          <p:nvPr/>
        </p:nvSpPr>
        <p:spPr>
          <a:xfrm>
            <a:off x="3352800" y="1252369"/>
            <a:ext cx="984161" cy="743856"/>
          </a:xfrm>
          <a:prstGeom prst="ellipse">
            <a:avLst/>
          </a:prstGeom>
          <a:solidFill>
            <a:srgbClr val="FFC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xmlns="" id="{56894C27-A9A2-4EBE-A859-6471A731D674}"/>
              </a:ext>
            </a:extLst>
          </p:cNvPr>
          <p:cNvSpPr/>
          <p:nvPr/>
        </p:nvSpPr>
        <p:spPr>
          <a:xfrm>
            <a:off x="5061122" y="460856"/>
            <a:ext cx="2514600" cy="1066800"/>
          </a:xfrm>
          <a:prstGeom prst="wedgeRectCallout">
            <a:avLst>
              <a:gd name="adj1" fmla="val -94073"/>
              <a:gd name="adj2" fmla="val 4922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Oro-nasal process</a:t>
            </a:r>
            <a:endParaRPr lang="vi-VN" sz="4000" dirty="0">
              <a:solidFill>
                <a:schemeClr val="bg1"/>
              </a:solidFill>
              <a:effectLst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ED31B6C4-4DDF-4E34-A1DF-21AD1591C917}"/>
              </a:ext>
            </a:extLst>
          </p:cNvPr>
          <p:cNvSpPr/>
          <p:nvPr/>
        </p:nvSpPr>
        <p:spPr>
          <a:xfrm>
            <a:off x="2879502" y="1454776"/>
            <a:ext cx="488600" cy="743856"/>
          </a:xfrm>
          <a:prstGeom prst="ellipse">
            <a:avLst/>
          </a:prstGeom>
          <a:solidFill>
            <a:srgbClr val="FF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Speech Bubble: Rectangle 12">
            <a:extLst>
              <a:ext uri="{FF2B5EF4-FFF2-40B4-BE49-F238E27FC236}">
                <a16:creationId xmlns:a16="http://schemas.microsoft.com/office/drawing/2014/main" xmlns="" id="{EB5F6F82-60E9-4ED0-A8AC-C827E14EC23B}"/>
              </a:ext>
            </a:extLst>
          </p:cNvPr>
          <p:cNvSpPr/>
          <p:nvPr/>
        </p:nvSpPr>
        <p:spPr>
          <a:xfrm>
            <a:off x="238259" y="185569"/>
            <a:ext cx="2514600" cy="1066800"/>
          </a:xfrm>
          <a:prstGeom prst="wedgeRectCallout">
            <a:avLst>
              <a:gd name="adj1" fmla="val 63161"/>
              <a:gd name="adj2" fmla="val 1119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Articulatory process</a:t>
            </a:r>
            <a:endParaRPr lang="vi-VN" sz="4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7253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A5785493-64AB-4463-9DC0-0205FA93C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3F017EB-8229-480A-B7FB-CF9736AED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71437728-0692-43A7-BE6E-58D7538E90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8525940"/>
              </p:ext>
            </p:extLst>
          </p:nvPr>
        </p:nvGraphicFramePr>
        <p:xfrm>
          <a:off x="81566" y="1295400"/>
          <a:ext cx="8991600" cy="5129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 descr="Kết quả hình ảnh cho lung">
            <a:extLst>
              <a:ext uri="{FF2B5EF4-FFF2-40B4-BE49-F238E27FC236}">
                <a16:creationId xmlns:a16="http://schemas.microsoft.com/office/drawing/2014/main" xmlns="" id="{11597471-6FE0-49CB-9350-F79764D56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670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hlinkClick r:id="rId8" action="ppaction://hlinksldjump"/>
            <a:extLst>
              <a:ext uri="{FF2B5EF4-FFF2-40B4-BE49-F238E27FC236}">
                <a16:creationId xmlns:a16="http://schemas.microsoft.com/office/drawing/2014/main" xmlns="" id="{24DB71CB-24EF-4DD3-9EC4-D638D7A30CF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620" y="2708686"/>
            <a:ext cx="834887" cy="8727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CC80EA3-6677-4A98-B848-6FE97D14971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48"/>
          <a:stretch/>
        </p:blipFill>
        <p:spPr>
          <a:xfrm>
            <a:off x="7759324" y="2708686"/>
            <a:ext cx="698876" cy="838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455C2CE-534E-45F8-9EBC-2FF3078E2FAE}"/>
              </a:ext>
            </a:extLst>
          </p:cNvPr>
          <p:cNvSpPr txBox="1"/>
          <p:nvPr/>
        </p:nvSpPr>
        <p:spPr>
          <a:xfrm>
            <a:off x="266700" y="229766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lung</a:t>
            </a:r>
            <a:endParaRPr lang="vi-VN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EA9F12A-8D05-4364-BC78-9A6AD601EED0}"/>
              </a:ext>
            </a:extLst>
          </p:cNvPr>
          <p:cNvSpPr txBox="1"/>
          <p:nvPr/>
        </p:nvSpPr>
        <p:spPr>
          <a:xfrm>
            <a:off x="2628900" y="226167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vocal folds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A6FB3DD-8433-45D6-B5B3-C7546488DF41}"/>
              </a:ext>
            </a:extLst>
          </p:cNvPr>
          <p:cNvSpPr txBox="1"/>
          <p:nvPr/>
        </p:nvSpPr>
        <p:spPr>
          <a:xfrm>
            <a:off x="5026563" y="2261672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velum</a:t>
            </a:r>
            <a:endParaRPr lang="vi-VN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D07EEB3-00B6-4999-838E-3197938386CB}"/>
              </a:ext>
            </a:extLst>
          </p:cNvPr>
          <p:cNvSpPr txBox="1"/>
          <p:nvPr/>
        </p:nvSpPr>
        <p:spPr>
          <a:xfrm>
            <a:off x="7537262" y="222715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mouth</a:t>
            </a:r>
            <a:endParaRPr lang="vi-VN" dirty="0"/>
          </a:p>
        </p:txBody>
      </p:sp>
      <p:pic>
        <p:nvPicPr>
          <p:cNvPr id="15" name="Picture 2" descr="vocfol_1">
            <a:hlinkClick r:id="rId11" action="ppaction://hlinksldjump"/>
            <a:extLst>
              <a:ext uri="{FF2B5EF4-FFF2-40B4-BE49-F238E27FC236}">
                <a16:creationId xmlns:a16="http://schemas.microsoft.com/office/drawing/2014/main" xmlns="" id="{5EDF0EC8-2371-44A9-B8A1-041951B60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10" y="2667000"/>
            <a:ext cx="1219200" cy="86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269FE4E-5E73-4F33-9117-4FEACF910AB7}"/>
              </a:ext>
            </a:extLst>
          </p:cNvPr>
          <p:cNvSpPr txBox="1"/>
          <p:nvPr/>
        </p:nvSpPr>
        <p:spPr>
          <a:xfrm>
            <a:off x="838200" y="1003012"/>
            <a:ext cx="7048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lgerian" panose="04020705040A02060702" pitchFamily="82" charset="0"/>
              </a:rPr>
              <a:t>Speech production process</a:t>
            </a:r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39008986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123C861-2775-44A3-911D-7C2A3FD96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0F0A312-D1F9-47C6-9867-DBDE5F473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pic>
        <p:nvPicPr>
          <p:cNvPr id="1027" name="Picture 3" descr="four-different-states-of-glottis">
            <a:extLst>
              <a:ext uri="{FF2B5EF4-FFF2-40B4-BE49-F238E27FC236}">
                <a16:creationId xmlns:a16="http://schemas.microsoft.com/office/drawing/2014/main" xmlns="" id="{D85EBCB9-2D59-42B9-ACA0-7FD263B7F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2"/>
          <a:stretch>
            <a:fillRect/>
          </a:stretch>
        </p:blipFill>
        <p:spPr bwMode="auto">
          <a:xfrm>
            <a:off x="4114800" y="992712"/>
            <a:ext cx="4876800" cy="343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vocfol_1">
            <a:extLst>
              <a:ext uri="{FF2B5EF4-FFF2-40B4-BE49-F238E27FC236}">
                <a16:creationId xmlns:a16="http://schemas.microsoft.com/office/drawing/2014/main" xmlns="" id="{29FA4481-13D7-4C2E-B5C7-5FC023122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534"/>
            <a:ext cx="4295104" cy="3056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AutoShape 4">
            <a:extLst>
              <a:ext uri="{FF2B5EF4-FFF2-40B4-BE49-F238E27FC236}">
                <a16:creationId xmlns:a16="http://schemas.microsoft.com/office/drawing/2014/main" xmlns="" id="{0909C4A7-903E-4B16-B801-CA4847173BB1}"/>
              </a:ext>
            </a:extLst>
          </p:cNvPr>
          <p:cNvSpPr>
            <a:spLocks noChangeArrowheads="1"/>
          </p:cNvSpPr>
          <p:nvPr/>
        </p:nvSpPr>
        <p:spPr bwMode="gray">
          <a:xfrm>
            <a:off x="242552" y="4443413"/>
            <a:ext cx="5105400" cy="1804987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xmlns="" id="{2DC2E54C-5D67-4227-9879-026A51D31E7B}"/>
              </a:ext>
            </a:extLst>
          </p:cNvPr>
          <p:cNvSpPr txBox="1">
            <a:spLocks/>
          </p:cNvSpPr>
          <p:nvPr/>
        </p:nvSpPr>
        <p:spPr>
          <a:xfrm>
            <a:off x="533400" y="4443413"/>
            <a:ext cx="4814552" cy="16764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50000"/>
              </a:lnSpc>
              <a:spcBef>
                <a:spcPts val="1800"/>
              </a:spcBef>
              <a:buFontTx/>
              <a:buNone/>
            </a:pP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Wide apart: </a:t>
            </a:r>
            <a:r>
              <a:rPr lang="en-US" sz="2800" b="1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voiceless</a:t>
            </a: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sounds</a:t>
            </a:r>
          </a:p>
          <a:p>
            <a:pPr indent="0" algn="just">
              <a:lnSpc>
                <a:spcPct val="150000"/>
              </a:lnSpc>
              <a:spcBef>
                <a:spcPts val="1800"/>
              </a:spcBef>
              <a:buFontTx/>
              <a:buNone/>
            </a:pP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Nearly closed: </a:t>
            </a:r>
            <a:r>
              <a:rPr lang="en-US" sz="2800" b="1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voiced</a:t>
            </a: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sounds</a:t>
            </a:r>
          </a:p>
          <a:p>
            <a:pPr indent="0" algn="just">
              <a:lnSpc>
                <a:spcPct val="150000"/>
              </a:lnSpc>
              <a:spcBef>
                <a:spcPts val="1800"/>
              </a:spcBef>
              <a:buFontTx/>
              <a:buNone/>
            </a:pPr>
            <a:endParaRPr lang="en-US" sz="2800" kern="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D6696A82-DCC3-4B8E-8F9F-5C4D0C4A7E96}"/>
              </a:ext>
            </a:extLst>
          </p:cNvPr>
          <p:cNvGrpSpPr/>
          <p:nvPr/>
        </p:nvGrpSpPr>
        <p:grpSpPr>
          <a:xfrm>
            <a:off x="535800" y="4726913"/>
            <a:ext cx="304800" cy="304800"/>
            <a:chOff x="533400" y="2057400"/>
            <a:chExt cx="304800" cy="304800"/>
          </a:xfrm>
        </p:grpSpPr>
        <p:sp>
          <p:nvSpPr>
            <p:cNvPr id="42" name="Oval 21">
              <a:extLst>
                <a:ext uri="{FF2B5EF4-FFF2-40B4-BE49-F238E27FC236}">
                  <a16:creationId xmlns:a16="http://schemas.microsoft.com/office/drawing/2014/main" xmlns="" id="{E12D522A-ECBE-493C-B8DB-B3BC53F7BC8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Oval 22">
              <a:extLst>
                <a:ext uri="{FF2B5EF4-FFF2-40B4-BE49-F238E27FC236}">
                  <a16:creationId xmlns:a16="http://schemas.microsoft.com/office/drawing/2014/main" xmlns="" id="{711D9DA4-E227-4794-8C3B-85C0F6D315E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8ECFF48D-5020-43C1-9E1D-5350EDD63DC6}"/>
              </a:ext>
            </a:extLst>
          </p:cNvPr>
          <p:cNvGrpSpPr/>
          <p:nvPr/>
        </p:nvGrpSpPr>
        <p:grpSpPr>
          <a:xfrm>
            <a:off x="533400" y="5486400"/>
            <a:ext cx="304800" cy="304800"/>
            <a:chOff x="533400" y="4114800"/>
            <a:chExt cx="304800" cy="304800"/>
          </a:xfrm>
        </p:grpSpPr>
        <p:sp>
          <p:nvSpPr>
            <p:cNvPr id="45" name="Oval 21">
              <a:extLst>
                <a:ext uri="{FF2B5EF4-FFF2-40B4-BE49-F238E27FC236}">
                  <a16:creationId xmlns:a16="http://schemas.microsoft.com/office/drawing/2014/main" xmlns="" id="{5B916EB6-62DE-4F78-8B4F-7755BA57A01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Oval 22">
              <a:extLst>
                <a:ext uri="{FF2B5EF4-FFF2-40B4-BE49-F238E27FC236}">
                  <a16:creationId xmlns:a16="http://schemas.microsoft.com/office/drawing/2014/main" xmlns="" id="{81019B45-EF00-41CD-83A8-F5ABDF97C7A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0" name="Sun 49">
            <a:hlinkClick r:id="rId4" action="ppaction://hlinksldjump"/>
            <a:extLst>
              <a:ext uri="{FF2B5EF4-FFF2-40B4-BE49-F238E27FC236}">
                <a16:creationId xmlns:a16="http://schemas.microsoft.com/office/drawing/2014/main" xmlns="" id="{C2C7499C-72B9-49E1-ABD1-EF81F57CE631}"/>
              </a:ext>
            </a:extLst>
          </p:cNvPr>
          <p:cNvSpPr/>
          <p:nvPr/>
        </p:nvSpPr>
        <p:spPr>
          <a:xfrm>
            <a:off x="8155253" y="370678"/>
            <a:ext cx="550865" cy="550865"/>
          </a:xfrm>
          <a:prstGeom prst="su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88377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A9403942-4393-4BDD-B20F-769BCFD4B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505C6B0-E64A-44A7-A373-FB298AA6F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218C7AA-84BF-4B11-8008-3ADB4CE90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248" y="1409700"/>
            <a:ext cx="3481552" cy="4038600"/>
          </a:xfrm>
          <a:prstGeom prst="rect">
            <a:avLst/>
          </a:prstGeom>
        </p:spPr>
      </p:pic>
      <p:pic>
        <p:nvPicPr>
          <p:cNvPr id="3074" name="Picture 2" descr="Kết quả hình ảnh cho vocal tract, k">
            <a:extLst>
              <a:ext uri="{FF2B5EF4-FFF2-40B4-BE49-F238E27FC236}">
                <a16:creationId xmlns:a16="http://schemas.microsoft.com/office/drawing/2014/main" xmlns="" id="{7A2C9438-D315-4261-ABC8-FE0F4F525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92528"/>
            <a:ext cx="3481552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9951812-CF7C-4626-9964-635924628839}"/>
              </a:ext>
            </a:extLst>
          </p:cNvPr>
          <p:cNvSpPr txBox="1"/>
          <p:nvPr/>
        </p:nvSpPr>
        <p:spPr>
          <a:xfrm>
            <a:off x="1283576" y="5586636"/>
            <a:ext cx="259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Velum raised </a:t>
            </a:r>
            <a:r>
              <a:rPr lang="en-US" sz="2800" dirty="0">
                <a:sym typeface="Wingdings" panose="05000000000000000000" pitchFamily="2" charset="2"/>
              </a:rPr>
              <a:t> </a:t>
            </a:r>
            <a:r>
              <a:rPr lang="en-US" sz="2800" b="1" dirty="0">
                <a:sym typeface="Wingdings" panose="05000000000000000000" pitchFamily="2" charset="2"/>
              </a:rPr>
              <a:t>oral</a:t>
            </a:r>
            <a:r>
              <a:rPr lang="en-US" sz="2800" dirty="0">
                <a:sym typeface="Wingdings" panose="05000000000000000000" pitchFamily="2" charset="2"/>
              </a:rPr>
              <a:t> sounds</a:t>
            </a:r>
            <a:endParaRPr lang="vi-VN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76DF343-EA76-4DD5-B58B-AC613ED19102}"/>
              </a:ext>
            </a:extLst>
          </p:cNvPr>
          <p:cNvSpPr txBox="1"/>
          <p:nvPr/>
        </p:nvSpPr>
        <p:spPr>
          <a:xfrm>
            <a:off x="5527512" y="5576271"/>
            <a:ext cx="28370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Velum lowered </a:t>
            </a:r>
            <a:r>
              <a:rPr lang="en-US" sz="2800" dirty="0">
                <a:sym typeface="Wingdings" panose="05000000000000000000" pitchFamily="2" charset="2"/>
              </a:rPr>
              <a:t> </a:t>
            </a:r>
            <a:r>
              <a:rPr lang="en-US" sz="2800" b="1" dirty="0">
                <a:sym typeface="Wingdings" panose="05000000000000000000" pitchFamily="2" charset="2"/>
              </a:rPr>
              <a:t>nasal</a:t>
            </a:r>
            <a:r>
              <a:rPr lang="en-US" sz="2800" dirty="0">
                <a:sym typeface="Wingdings" panose="05000000000000000000" pitchFamily="2" charset="2"/>
              </a:rPr>
              <a:t> sounds</a:t>
            </a:r>
            <a:endParaRPr lang="vi-VN" sz="2800" dirty="0"/>
          </a:p>
        </p:txBody>
      </p:sp>
      <p:sp>
        <p:nvSpPr>
          <p:cNvPr id="9" name="Arrow: Curved Down 8">
            <a:extLst>
              <a:ext uri="{FF2B5EF4-FFF2-40B4-BE49-F238E27FC236}">
                <a16:creationId xmlns:a16="http://schemas.microsoft.com/office/drawing/2014/main" xmlns="" id="{BAD181C5-BC2B-46AD-96A3-3E4573A62B9A}"/>
              </a:ext>
            </a:extLst>
          </p:cNvPr>
          <p:cNvSpPr/>
          <p:nvPr/>
        </p:nvSpPr>
        <p:spPr>
          <a:xfrm rot="14912595" flipV="1">
            <a:off x="6799530" y="2840266"/>
            <a:ext cx="2344363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1" name="Arrow: Curved Down 10">
            <a:extLst>
              <a:ext uri="{FF2B5EF4-FFF2-40B4-BE49-F238E27FC236}">
                <a16:creationId xmlns:a16="http://schemas.microsoft.com/office/drawing/2014/main" xmlns="" id="{4519EF8C-DDE9-4DEC-8AC2-5C55FB47E4D3}"/>
              </a:ext>
            </a:extLst>
          </p:cNvPr>
          <p:cNvSpPr/>
          <p:nvPr/>
        </p:nvSpPr>
        <p:spPr>
          <a:xfrm rot="12184786" flipV="1">
            <a:off x="1981938" y="3769324"/>
            <a:ext cx="2078304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D3509BE9-50BB-4B7D-BBD6-682086C33927}"/>
              </a:ext>
            </a:extLst>
          </p:cNvPr>
          <p:cNvSpPr/>
          <p:nvPr/>
        </p:nvSpPr>
        <p:spPr>
          <a:xfrm>
            <a:off x="3221565" y="3004384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431E0832-8B19-4EE7-8AB1-45F82E90039B}"/>
              </a:ext>
            </a:extLst>
          </p:cNvPr>
          <p:cNvSpPr/>
          <p:nvPr/>
        </p:nvSpPr>
        <p:spPr>
          <a:xfrm>
            <a:off x="7620000" y="2970038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un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78A9CB12-0F0F-437D-85AA-9D09540A6E75}"/>
              </a:ext>
            </a:extLst>
          </p:cNvPr>
          <p:cNvSpPr/>
          <p:nvPr/>
        </p:nvSpPr>
        <p:spPr>
          <a:xfrm>
            <a:off x="8155253" y="370678"/>
            <a:ext cx="550865" cy="550865"/>
          </a:xfrm>
          <a:prstGeom prst="su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3022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3288F4F4-1B38-45C7-9241-1947D918A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1D6D5E4D-7D1D-4A99-88A1-657FCCBAD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pic>
        <p:nvPicPr>
          <p:cNvPr id="4" name="Picture 2" descr="Kết quả hình ảnh cho lung">
            <a:extLst>
              <a:ext uri="{FF2B5EF4-FFF2-40B4-BE49-F238E27FC236}">
                <a16:creationId xmlns:a16="http://schemas.microsoft.com/office/drawing/2014/main" xmlns="" id="{BB200127-A88A-4786-BF2B-E3D82639A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59" y="3371364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6B110B30-28AF-4969-90D6-59D710CCBB8A}"/>
              </a:ext>
            </a:extLst>
          </p:cNvPr>
          <p:cNvCxnSpPr>
            <a:cxnSpLocks/>
          </p:cNvCxnSpPr>
          <p:nvPr/>
        </p:nvCxnSpPr>
        <p:spPr>
          <a:xfrm>
            <a:off x="1066800" y="3752364"/>
            <a:ext cx="1066800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7D5E734-F6D9-418E-AB48-02CA50F61BEC}"/>
              </a:ext>
            </a:extLst>
          </p:cNvPr>
          <p:cNvSpPr txBox="1"/>
          <p:nvPr/>
        </p:nvSpPr>
        <p:spPr>
          <a:xfrm>
            <a:off x="865185" y="340520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airstream</a:t>
            </a:r>
            <a:endParaRPr lang="vi-VN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4C63757B-6CC2-4AFF-BC22-7D351CC9AE87}"/>
              </a:ext>
            </a:extLst>
          </p:cNvPr>
          <p:cNvCxnSpPr>
            <a:cxnSpLocks/>
          </p:cNvCxnSpPr>
          <p:nvPr/>
        </p:nvCxnSpPr>
        <p:spPr>
          <a:xfrm flipV="1">
            <a:off x="2133600" y="2590800"/>
            <a:ext cx="1219200" cy="1161564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5757BA2-849B-4050-9FBF-34D2578EEFF5}"/>
              </a:ext>
            </a:extLst>
          </p:cNvPr>
          <p:cNvSpPr txBox="1"/>
          <p:nvPr/>
        </p:nvSpPr>
        <p:spPr>
          <a:xfrm rot="19126028">
            <a:off x="1953438" y="2797300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wide apart</a:t>
            </a:r>
            <a:endParaRPr lang="vi-VN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0613671B-C0B2-4358-A867-DE0D704A78E0}"/>
              </a:ext>
            </a:extLst>
          </p:cNvPr>
          <p:cNvCxnSpPr>
            <a:cxnSpLocks/>
          </p:cNvCxnSpPr>
          <p:nvPr/>
        </p:nvCxnSpPr>
        <p:spPr>
          <a:xfrm>
            <a:off x="2133600" y="3764032"/>
            <a:ext cx="1201440" cy="11197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CDCE60C-8D9A-4080-AACD-35C0FAB42D62}"/>
              </a:ext>
            </a:extLst>
          </p:cNvPr>
          <p:cNvSpPr txBox="1"/>
          <p:nvPr/>
        </p:nvSpPr>
        <p:spPr>
          <a:xfrm rot="2583436">
            <a:off x="1722925" y="4321929"/>
            <a:ext cx="187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partly touched</a:t>
            </a:r>
            <a:endParaRPr lang="vi-VN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4EF7CD7B-596E-4F8A-B6DD-71F83FBCBEA6}"/>
              </a:ext>
            </a:extLst>
          </p:cNvPr>
          <p:cNvGrpSpPr/>
          <p:nvPr/>
        </p:nvGrpSpPr>
        <p:grpSpPr>
          <a:xfrm>
            <a:off x="3382849" y="2152171"/>
            <a:ext cx="1265351" cy="877257"/>
            <a:chOff x="2423493" y="1561142"/>
            <a:chExt cx="1843712" cy="877257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xmlns="" id="{A3424531-FE3B-4F12-86B8-182738F2ECC1}"/>
                </a:ext>
              </a:extLst>
            </p:cNvPr>
            <p:cNvSpPr/>
            <p:nvPr/>
          </p:nvSpPr>
          <p:spPr>
            <a:xfrm>
              <a:off x="2423493" y="1561142"/>
              <a:ext cx="1843712" cy="877257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angle: Rounded Corners 4">
              <a:extLst>
                <a:ext uri="{FF2B5EF4-FFF2-40B4-BE49-F238E27FC236}">
                  <a16:creationId xmlns:a16="http://schemas.microsoft.com/office/drawing/2014/main" xmlns="" id="{A7A2405A-5F4E-4F49-A152-F204A7E4D7BB}"/>
                </a:ext>
              </a:extLst>
            </p:cNvPr>
            <p:cNvSpPr txBox="1"/>
            <p:nvPr/>
          </p:nvSpPr>
          <p:spPr>
            <a:xfrm>
              <a:off x="2449187" y="1586836"/>
              <a:ext cx="1792324" cy="8258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-----1----- sounds</a:t>
              </a:r>
              <a:endParaRPr lang="en-US" sz="2100" kern="1200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9BD3767C-785C-4DF5-80C2-1967FF2AD543}"/>
              </a:ext>
            </a:extLst>
          </p:cNvPr>
          <p:cNvGrpSpPr/>
          <p:nvPr/>
        </p:nvGrpSpPr>
        <p:grpSpPr>
          <a:xfrm>
            <a:off x="3352800" y="4403304"/>
            <a:ext cx="1277766" cy="921856"/>
            <a:chOff x="2423493" y="3659112"/>
            <a:chExt cx="1843712" cy="9218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E3F8F785-866F-4958-80A9-E3C08F0FD00D}"/>
                </a:ext>
              </a:extLst>
            </p:cNvPr>
            <p:cNvSpPr/>
            <p:nvPr/>
          </p:nvSpPr>
          <p:spPr>
            <a:xfrm>
              <a:off x="2423493" y="3659112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ectangle: Rounded Corners 4">
              <a:extLst>
                <a:ext uri="{FF2B5EF4-FFF2-40B4-BE49-F238E27FC236}">
                  <a16:creationId xmlns:a16="http://schemas.microsoft.com/office/drawing/2014/main" xmlns="" id="{8BE637C7-3855-48A1-8BCA-5F09E5D3A657}"/>
                </a:ext>
              </a:extLst>
            </p:cNvPr>
            <p:cNvSpPr txBox="1"/>
            <p:nvPr/>
          </p:nvSpPr>
          <p:spPr>
            <a:xfrm>
              <a:off x="2450493" y="3686112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-----2-----  sounds</a:t>
              </a:r>
              <a:endParaRPr lang="en-US" sz="2100" kern="1200" dirty="0"/>
            </a:p>
          </p:txBody>
        </p: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xmlns="" id="{EBA6F715-29E1-4529-A2C5-D89FF5ED3A5C}"/>
              </a:ext>
            </a:extLst>
          </p:cNvPr>
          <p:cNvCxnSpPr>
            <a:cxnSpLocks/>
            <a:stCxn id="23" idx="3"/>
          </p:cNvCxnSpPr>
          <p:nvPr/>
        </p:nvCxnSpPr>
        <p:spPr>
          <a:xfrm flipV="1">
            <a:off x="4630566" y="1707819"/>
            <a:ext cx="1039331" cy="882981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F2E94D4C-7B44-4A5C-8F62-B110DB8E9D92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4630566" y="2590800"/>
            <a:ext cx="1039331" cy="869072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xmlns="" id="{BB4664A8-C6B8-4AD9-8021-7309985E236D}"/>
              </a:ext>
            </a:extLst>
          </p:cNvPr>
          <p:cNvCxnSpPr>
            <a:cxnSpLocks/>
          </p:cNvCxnSpPr>
          <p:nvPr/>
        </p:nvCxnSpPr>
        <p:spPr>
          <a:xfrm flipV="1">
            <a:off x="4622364" y="3932247"/>
            <a:ext cx="1047533" cy="914398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BA231D1A-FBC5-43C7-94DC-0DF375E922EA}"/>
              </a:ext>
            </a:extLst>
          </p:cNvPr>
          <p:cNvCxnSpPr>
            <a:cxnSpLocks/>
          </p:cNvCxnSpPr>
          <p:nvPr/>
        </p:nvCxnSpPr>
        <p:spPr>
          <a:xfrm>
            <a:off x="4622364" y="4846645"/>
            <a:ext cx="1047533" cy="86835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A6AED117-E903-4501-B141-7D4CEC6E9462}"/>
              </a:ext>
            </a:extLst>
          </p:cNvPr>
          <p:cNvSpPr txBox="1"/>
          <p:nvPr/>
        </p:nvSpPr>
        <p:spPr>
          <a:xfrm rot="19242900">
            <a:off x="4647858" y="1818523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4885552A-C450-46C9-95C3-95EF93329FC0}"/>
              </a:ext>
            </a:extLst>
          </p:cNvPr>
          <p:cNvSpPr txBox="1"/>
          <p:nvPr/>
        </p:nvSpPr>
        <p:spPr>
          <a:xfrm rot="19188802">
            <a:off x="4625369" y="4050117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6D2C2C7B-72D5-4D8D-8DAA-7ED4355C3434}"/>
              </a:ext>
            </a:extLst>
          </p:cNvPr>
          <p:cNvSpPr txBox="1"/>
          <p:nvPr/>
        </p:nvSpPr>
        <p:spPr>
          <a:xfrm rot="2440255">
            <a:off x="4634242" y="2984308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E848E460-BBF0-441A-81C9-96D33D057CC3}"/>
              </a:ext>
            </a:extLst>
          </p:cNvPr>
          <p:cNvSpPr txBox="1"/>
          <p:nvPr/>
        </p:nvSpPr>
        <p:spPr>
          <a:xfrm rot="2290665">
            <a:off x="4577504" y="5265251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xmlns="" id="{D1F8B01E-A77E-4CB7-9886-10568108CE40}"/>
              </a:ext>
            </a:extLst>
          </p:cNvPr>
          <p:cNvGrpSpPr/>
          <p:nvPr/>
        </p:nvGrpSpPr>
        <p:grpSpPr>
          <a:xfrm>
            <a:off x="5721793" y="1494048"/>
            <a:ext cx="1143000" cy="921856"/>
            <a:chOff x="4952993" y="1008775"/>
            <a:chExt cx="1843712" cy="921856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xmlns="" id="{D4F01AE7-2B03-44A9-8653-C75DEE87FD18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ectangle: Rounded Corners 4">
              <a:extLst>
                <a:ext uri="{FF2B5EF4-FFF2-40B4-BE49-F238E27FC236}">
                  <a16:creationId xmlns:a16="http://schemas.microsoft.com/office/drawing/2014/main" xmlns="" id="{DBE7EF2A-6E84-46A1-A1A7-C26DC806D334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-----3-----sounds</a:t>
              </a:r>
              <a:endParaRPr lang="en-US" sz="2100" kern="1200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4D833358-6EB3-4C0F-9131-5E1FB0621CD1}"/>
              </a:ext>
            </a:extLst>
          </p:cNvPr>
          <p:cNvGrpSpPr/>
          <p:nvPr/>
        </p:nvGrpSpPr>
        <p:grpSpPr>
          <a:xfrm>
            <a:off x="5705055" y="3799507"/>
            <a:ext cx="1143000" cy="921856"/>
            <a:chOff x="4952993" y="1008775"/>
            <a:chExt cx="1843712" cy="921856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xmlns="" id="{B0ABBD15-8FB9-41E7-8AE4-FF320F947036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Rectangle: Rounded Corners 4">
              <a:extLst>
                <a:ext uri="{FF2B5EF4-FFF2-40B4-BE49-F238E27FC236}">
                  <a16:creationId xmlns:a16="http://schemas.microsoft.com/office/drawing/2014/main" xmlns="" id="{454170A8-CACA-486C-846F-8A4CE59EFCC2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-----3----- sounds</a:t>
              </a:r>
              <a:endParaRPr lang="en-US" sz="2100" kern="1200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22E81FAC-1D4C-4483-AD7A-5D0BA3F343CB}"/>
              </a:ext>
            </a:extLst>
          </p:cNvPr>
          <p:cNvGrpSpPr/>
          <p:nvPr/>
        </p:nvGrpSpPr>
        <p:grpSpPr>
          <a:xfrm>
            <a:off x="5738531" y="2680268"/>
            <a:ext cx="1143000" cy="921856"/>
            <a:chOff x="4952993" y="1008775"/>
            <a:chExt cx="1843712" cy="921856"/>
          </a:xfrm>
        </p:grpSpPr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xmlns="" id="{54038F76-42F4-457B-9E70-56FD686FFB41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Rectangle: Rounded Corners 4">
              <a:extLst>
                <a:ext uri="{FF2B5EF4-FFF2-40B4-BE49-F238E27FC236}">
                  <a16:creationId xmlns:a16="http://schemas.microsoft.com/office/drawing/2014/main" xmlns="" id="{92FFED3A-0237-4400-B0DC-89A4214C7FFE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-----4----- sounds</a:t>
              </a:r>
              <a:endParaRPr lang="en-US" sz="2100" kern="1200" dirty="0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xmlns="" id="{470F9549-E607-4FEC-BE5D-A93C95CD2498}"/>
              </a:ext>
            </a:extLst>
          </p:cNvPr>
          <p:cNvGrpSpPr/>
          <p:nvPr/>
        </p:nvGrpSpPr>
        <p:grpSpPr>
          <a:xfrm>
            <a:off x="5709551" y="4988989"/>
            <a:ext cx="1143000" cy="921856"/>
            <a:chOff x="4952993" y="1008775"/>
            <a:chExt cx="1843712" cy="921856"/>
          </a:xfrm>
        </p:grpSpPr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xmlns="" id="{BE27DD19-430D-41B3-9EF4-329BD9D2CE50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Rectangle: Rounded Corners 4">
              <a:extLst>
                <a:ext uri="{FF2B5EF4-FFF2-40B4-BE49-F238E27FC236}">
                  <a16:creationId xmlns:a16="http://schemas.microsoft.com/office/drawing/2014/main" xmlns="" id="{1B2B33CA-F146-4DC9-BD8A-0EDBEE5FEB71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-----4----- sounds</a:t>
              </a:r>
              <a:endParaRPr lang="en-US" sz="2100" kern="1200" dirty="0"/>
            </a:p>
          </p:txBody>
        </p:sp>
      </p:grp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xmlns="" id="{8F22520D-3E62-49D3-BB02-61C2BEB6B3AC}"/>
              </a:ext>
            </a:extLst>
          </p:cNvPr>
          <p:cNvSpPr/>
          <p:nvPr/>
        </p:nvSpPr>
        <p:spPr>
          <a:xfrm rot="16200000">
            <a:off x="5360498" y="3452000"/>
            <a:ext cx="4843755" cy="56073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-----------5---------</a:t>
            </a:r>
            <a:endParaRPr lang="vi-VN" b="1" dirty="0">
              <a:solidFill>
                <a:schemeClr val="tx1"/>
              </a:solidFill>
            </a:endParaRP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xmlns="" id="{2A03BB63-06EE-4C05-A50A-B15BE9440E36}"/>
              </a:ext>
            </a:extLst>
          </p:cNvPr>
          <p:cNvCxnSpPr>
            <a:cxnSpLocks/>
          </p:cNvCxnSpPr>
          <p:nvPr/>
        </p:nvCxnSpPr>
        <p:spPr>
          <a:xfrm>
            <a:off x="8062744" y="3732368"/>
            <a:ext cx="471656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D8EB307F-F123-4DA8-ADFA-ABC75061EF7A}"/>
              </a:ext>
            </a:extLst>
          </p:cNvPr>
          <p:cNvSpPr txBox="1"/>
          <p:nvPr/>
        </p:nvSpPr>
        <p:spPr>
          <a:xfrm rot="16200000">
            <a:off x="8250831" y="3552308"/>
            <a:ext cx="1201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SOUND</a:t>
            </a:r>
            <a:endParaRPr lang="vi-VN" sz="2000" b="1" dirty="0">
              <a:solidFill>
                <a:srgbClr val="FF0000"/>
              </a:solidFill>
            </a:endParaRPr>
          </a:p>
        </p:txBody>
      </p:sp>
      <p:sp>
        <p:nvSpPr>
          <p:cNvPr id="69" name="Right Triangle 68">
            <a:extLst>
              <a:ext uri="{FF2B5EF4-FFF2-40B4-BE49-F238E27FC236}">
                <a16:creationId xmlns:a16="http://schemas.microsoft.com/office/drawing/2014/main" xmlns="" id="{BB68DD4D-A047-405A-8A8A-DFF97B88BEC4}"/>
              </a:ext>
            </a:extLst>
          </p:cNvPr>
          <p:cNvSpPr/>
          <p:nvPr/>
        </p:nvSpPr>
        <p:spPr>
          <a:xfrm rot="2657758">
            <a:off x="2435714" y="3142116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0" name="Right Triangle 69">
            <a:extLst>
              <a:ext uri="{FF2B5EF4-FFF2-40B4-BE49-F238E27FC236}">
                <a16:creationId xmlns:a16="http://schemas.microsoft.com/office/drawing/2014/main" xmlns="" id="{BB928DC8-829B-4E94-9D3B-EE33228C19C1}"/>
              </a:ext>
            </a:extLst>
          </p:cNvPr>
          <p:cNvSpPr/>
          <p:nvPr/>
        </p:nvSpPr>
        <p:spPr>
          <a:xfrm rot="2657758">
            <a:off x="4951292" y="1982382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1" name="Right Triangle 70">
            <a:extLst>
              <a:ext uri="{FF2B5EF4-FFF2-40B4-BE49-F238E27FC236}">
                <a16:creationId xmlns:a16="http://schemas.microsoft.com/office/drawing/2014/main" xmlns="" id="{5F9482A1-EE02-43E6-A3EB-154BA144277C}"/>
              </a:ext>
            </a:extLst>
          </p:cNvPr>
          <p:cNvSpPr/>
          <p:nvPr/>
        </p:nvSpPr>
        <p:spPr>
          <a:xfrm rot="2657758">
            <a:off x="4934832" y="4209185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084AFFAB-3A00-4B98-81BD-259DBFD00562}"/>
              </a:ext>
            </a:extLst>
          </p:cNvPr>
          <p:cNvSpPr txBox="1"/>
          <p:nvPr/>
        </p:nvSpPr>
        <p:spPr>
          <a:xfrm rot="16200000">
            <a:off x="2091649" y="3440818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vocal folds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36B6CAFB-36D6-4183-852E-55CD7FAD0ACD}"/>
              </a:ext>
            </a:extLst>
          </p:cNvPr>
          <p:cNvSpPr txBox="1"/>
          <p:nvPr/>
        </p:nvSpPr>
        <p:spPr>
          <a:xfrm rot="16200000">
            <a:off x="4625093" y="2369387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368F65FC-1EFC-470A-94B8-B29CE425691D}"/>
              </a:ext>
            </a:extLst>
          </p:cNvPr>
          <p:cNvSpPr txBox="1"/>
          <p:nvPr/>
        </p:nvSpPr>
        <p:spPr>
          <a:xfrm rot="16200000">
            <a:off x="4571408" y="4666863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xmlns="" id="{EFA57A38-B302-437F-A476-8B59E086AFE6}"/>
              </a:ext>
            </a:extLst>
          </p:cNvPr>
          <p:cNvCxnSpPr>
            <a:cxnSpLocks/>
            <a:stCxn id="52" idx="3"/>
            <a:endCxn id="64" idx="0"/>
          </p:cNvCxnSpPr>
          <p:nvPr/>
        </p:nvCxnSpPr>
        <p:spPr>
          <a:xfrm>
            <a:off x="6848054" y="1937712"/>
            <a:ext cx="653954" cy="179465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xmlns="" id="{C2F7503D-4E3E-416A-B870-C75D5A712BB8}"/>
              </a:ext>
            </a:extLst>
          </p:cNvPr>
          <p:cNvCxnSpPr>
            <a:cxnSpLocks/>
            <a:stCxn id="58" idx="3"/>
            <a:endCxn id="64" idx="0"/>
          </p:cNvCxnSpPr>
          <p:nvPr/>
        </p:nvCxnSpPr>
        <p:spPr>
          <a:xfrm>
            <a:off x="6864792" y="3123932"/>
            <a:ext cx="637216" cy="60843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xmlns="" id="{0545642A-A87F-40F2-AA54-463B5B51DD4E}"/>
              </a:ext>
            </a:extLst>
          </p:cNvPr>
          <p:cNvCxnSpPr>
            <a:cxnSpLocks/>
            <a:stCxn id="54" idx="3"/>
            <a:endCxn id="64" idx="0"/>
          </p:cNvCxnSpPr>
          <p:nvPr/>
        </p:nvCxnSpPr>
        <p:spPr>
          <a:xfrm flipV="1">
            <a:off x="6848055" y="3732368"/>
            <a:ext cx="653953" cy="528067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xmlns="" id="{2CF8D9E2-B206-44D1-977B-5D41ABDF87EC}"/>
              </a:ext>
            </a:extLst>
          </p:cNvPr>
          <p:cNvCxnSpPr>
            <a:cxnSpLocks/>
            <a:stCxn id="61" idx="3"/>
            <a:endCxn id="64" idx="0"/>
          </p:cNvCxnSpPr>
          <p:nvPr/>
        </p:nvCxnSpPr>
        <p:spPr>
          <a:xfrm flipV="1">
            <a:off x="6835812" y="3732368"/>
            <a:ext cx="666196" cy="17002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1574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3288F4F4-1B38-45C7-9241-1947D918A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1D6D5E4D-7D1D-4A99-88A1-657FCCBAD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pic>
        <p:nvPicPr>
          <p:cNvPr id="4" name="Picture 2" descr="Kết quả hình ảnh cho lung">
            <a:extLst>
              <a:ext uri="{FF2B5EF4-FFF2-40B4-BE49-F238E27FC236}">
                <a16:creationId xmlns:a16="http://schemas.microsoft.com/office/drawing/2014/main" xmlns="" id="{BB200127-A88A-4786-BF2B-E3D82639A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59" y="3371364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6B110B30-28AF-4969-90D6-59D710CCBB8A}"/>
              </a:ext>
            </a:extLst>
          </p:cNvPr>
          <p:cNvCxnSpPr>
            <a:cxnSpLocks/>
          </p:cNvCxnSpPr>
          <p:nvPr/>
        </p:nvCxnSpPr>
        <p:spPr>
          <a:xfrm>
            <a:off x="1066800" y="3752364"/>
            <a:ext cx="1066800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7D5E734-F6D9-418E-AB48-02CA50F61BEC}"/>
              </a:ext>
            </a:extLst>
          </p:cNvPr>
          <p:cNvSpPr txBox="1"/>
          <p:nvPr/>
        </p:nvSpPr>
        <p:spPr>
          <a:xfrm>
            <a:off x="865185" y="340520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airstream</a:t>
            </a:r>
            <a:endParaRPr lang="vi-VN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4C63757B-6CC2-4AFF-BC22-7D351CC9AE87}"/>
              </a:ext>
            </a:extLst>
          </p:cNvPr>
          <p:cNvCxnSpPr>
            <a:cxnSpLocks/>
          </p:cNvCxnSpPr>
          <p:nvPr/>
        </p:nvCxnSpPr>
        <p:spPr>
          <a:xfrm flipV="1">
            <a:off x="2133600" y="2590800"/>
            <a:ext cx="1219200" cy="1161564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5757BA2-849B-4050-9FBF-34D2578EEFF5}"/>
              </a:ext>
            </a:extLst>
          </p:cNvPr>
          <p:cNvSpPr txBox="1"/>
          <p:nvPr/>
        </p:nvSpPr>
        <p:spPr>
          <a:xfrm rot="19126028">
            <a:off x="1953438" y="2797300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wide apart</a:t>
            </a:r>
            <a:endParaRPr lang="vi-VN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0613671B-C0B2-4358-A867-DE0D704A78E0}"/>
              </a:ext>
            </a:extLst>
          </p:cNvPr>
          <p:cNvCxnSpPr>
            <a:cxnSpLocks/>
          </p:cNvCxnSpPr>
          <p:nvPr/>
        </p:nvCxnSpPr>
        <p:spPr>
          <a:xfrm>
            <a:off x="2133600" y="3764032"/>
            <a:ext cx="1201440" cy="11197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CDCE60C-8D9A-4080-AACD-35C0FAB42D62}"/>
              </a:ext>
            </a:extLst>
          </p:cNvPr>
          <p:cNvSpPr txBox="1"/>
          <p:nvPr/>
        </p:nvSpPr>
        <p:spPr>
          <a:xfrm rot="2583436">
            <a:off x="1722925" y="4321929"/>
            <a:ext cx="187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partly touched</a:t>
            </a:r>
            <a:endParaRPr lang="vi-VN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4EF7CD7B-596E-4F8A-B6DD-71F83FBCBEA6}"/>
              </a:ext>
            </a:extLst>
          </p:cNvPr>
          <p:cNvGrpSpPr/>
          <p:nvPr/>
        </p:nvGrpSpPr>
        <p:grpSpPr>
          <a:xfrm>
            <a:off x="3382849" y="2152171"/>
            <a:ext cx="1265351" cy="877257"/>
            <a:chOff x="2423493" y="1561142"/>
            <a:chExt cx="1843712" cy="877257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xmlns="" id="{A3424531-FE3B-4F12-86B8-182738F2ECC1}"/>
                </a:ext>
              </a:extLst>
            </p:cNvPr>
            <p:cNvSpPr/>
            <p:nvPr/>
          </p:nvSpPr>
          <p:spPr>
            <a:xfrm>
              <a:off x="2423493" y="1561142"/>
              <a:ext cx="1843712" cy="877257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angle: Rounded Corners 4">
              <a:extLst>
                <a:ext uri="{FF2B5EF4-FFF2-40B4-BE49-F238E27FC236}">
                  <a16:creationId xmlns:a16="http://schemas.microsoft.com/office/drawing/2014/main" xmlns="" id="{A7A2405A-5F4E-4F49-A152-F204A7E4D7BB}"/>
                </a:ext>
              </a:extLst>
            </p:cNvPr>
            <p:cNvSpPr txBox="1"/>
            <p:nvPr/>
          </p:nvSpPr>
          <p:spPr>
            <a:xfrm>
              <a:off x="2449187" y="1586836"/>
              <a:ext cx="1792324" cy="8258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voiceless sounds</a:t>
              </a:r>
              <a:endParaRPr lang="en-US" sz="2100" kern="1200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9BD3767C-785C-4DF5-80C2-1967FF2AD543}"/>
              </a:ext>
            </a:extLst>
          </p:cNvPr>
          <p:cNvGrpSpPr/>
          <p:nvPr/>
        </p:nvGrpSpPr>
        <p:grpSpPr>
          <a:xfrm>
            <a:off x="3352800" y="4403304"/>
            <a:ext cx="1277766" cy="921856"/>
            <a:chOff x="2423493" y="3659112"/>
            <a:chExt cx="1843712" cy="9218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E3F8F785-866F-4958-80A9-E3C08F0FD00D}"/>
                </a:ext>
              </a:extLst>
            </p:cNvPr>
            <p:cNvSpPr/>
            <p:nvPr/>
          </p:nvSpPr>
          <p:spPr>
            <a:xfrm>
              <a:off x="2423493" y="3659112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ectangle: Rounded Corners 4">
              <a:extLst>
                <a:ext uri="{FF2B5EF4-FFF2-40B4-BE49-F238E27FC236}">
                  <a16:creationId xmlns:a16="http://schemas.microsoft.com/office/drawing/2014/main" xmlns="" id="{8BE637C7-3855-48A1-8BCA-5F09E5D3A657}"/>
                </a:ext>
              </a:extLst>
            </p:cNvPr>
            <p:cNvSpPr txBox="1"/>
            <p:nvPr/>
          </p:nvSpPr>
          <p:spPr>
            <a:xfrm>
              <a:off x="2450493" y="3686112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voiced  sounds</a:t>
              </a:r>
              <a:endParaRPr lang="en-US" sz="2100" kern="1200" dirty="0"/>
            </a:p>
          </p:txBody>
        </p: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xmlns="" id="{EBA6F715-29E1-4529-A2C5-D89FF5ED3A5C}"/>
              </a:ext>
            </a:extLst>
          </p:cNvPr>
          <p:cNvCxnSpPr>
            <a:cxnSpLocks/>
            <a:stCxn id="23" idx="3"/>
          </p:cNvCxnSpPr>
          <p:nvPr/>
        </p:nvCxnSpPr>
        <p:spPr>
          <a:xfrm flipV="1">
            <a:off x="4630566" y="1707819"/>
            <a:ext cx="1039331" cy="882981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F2E94D4C-7B44-4A5C-8F62-B110DB8E9D92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4630566" y="2590800"/>
            <a:ext cx="1039331" cy="869072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xmlns="" id="{BB4664A8-C6B8-4AD9-8021-7309985E236D}"/>
              </a:ext>
            </a:extLst>
          </p:cNvPr>
          <p:cNvCxnSpPr>
            <a:cxnSpLocks/>
          </p:cNvCxnSpPr>
          <p:nvPr/>
        </p:nvCxnSpPr>
        <p:spPr>
          <a:xfrm flipV="1">
            <a:off x="4622364" y="3932247"/>
            <a:ext cx="1047533" cy="914398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BA231D1A-FBC5-43C7-94DC-0DF375E922EA}"/>
              </a:ext>
            </a:extLst>
          </p:cNvPr>
          <p:cNvCxnSpPr>
            <a:cxnSpLocks/>
          </p:cNvCxnSpPr>
          <p:nvPr/>
        </p:nvCxnSpPr>
        <p:spPr>
          <a:xfrm>
            <a:off x="4622364" y="4846645"/>
            <a:ext cx="1047533" cy="86835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A6AED117-E903-4501-B141-7D4CEC6E9462}"/>
              </a:ext>
            </a:extLst>
          </p:cNvPr>
          <p:cNvSpPr txBox="1"/>
          <p:nvPr/>
        </p:nvSpPr>
        <p:spPr>
          <a:xfrm rot="19242900">
            <a:off x="4647858" y="1818523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4885552A-C450-46C9-95C3-95EF93329FC0}"/>
              </a:ext>
            </a:extLst>
          </p:cNvPr>
          <p:cNvSpPr txBox="1"/>
          <p:nvPr/>
        </p:nvSpPr>
        <p:spPr>
          <a:xfrm rot="19188802">
            <a:off x="4625369" y="4050117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6D2C2C7B-72D5-4D8D-8DAA-7ED4355C3434}"/>
              </a:ext>
            </a:extLst>
          </p:cNvPr>
          <p:cNvSpPr txBox="1"/>
          <p:nvPr/>
        </p:nvSpPr>
        <p:spPr>
          <a:xfrm rot="2440255">
            <a:off x="4634242" y="2984308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E848E460-BBF0-441A-81C9-96D33D057CC3}"/>
              </a:ext>
            </a:extLst>
          </p:cNvPr>
          <p:cNvSpPr txBox="1"/>
          <p:nvPr/>
        </p:nvSpPr>
        <p:spPr>
          <a:xfrm rot="2290665">
            <a:off x="4577504" y="5265251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xmlns="" id="{D1F8B01E-A77E-4CB7-9886-10568108CE40}"/>
              </a:ext>
            </a:extLst>
          </p:cNvPr>
          <p:cNvGrpSpPr/>
          <p:nvPr/>
        </p:nvGrpSpPr>
        <p:grpSpPr>
          <a:xfrm>
            <a:off x="5721793" y="1494048"/>
            <a:ext cx="1143000" cy="921856"/>
            <a:chOff x="4952993" y="1008775"/>
            <a:chExt cx="1843712" cy="921856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xmlns="" id="{D4F01AE7-2B03-44A9-8653-C75DEE87FD18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ectangle: Rounded Corners 4">
              <a:extLst>
                <a:ext uri="{FF2B5EF4-FFF2-40B4-BE49-F238E27FC236}">
                  <a16:creationId xmlns:a16="http://schemas.microsoft.com/office/drawing/2014/main" xmlns="" id="{DBE7EF2A-6E84-46A1-A1A7-C26DC806D334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oral sounds</a:t>
              </a:r>
              <a:endParaRPr lang="en-US" sz="2100" kern="1200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4D833358-6EB3-4C0F-9131-5E1FB0621CD1}"/>
              </a:ext>
            </a:extLst>
          </p:cNvPr>
          <p:cNvGrpSpPr/>
          <p:nvPr/>
        </p:nvGrpSpPr>
        <p:grpSpPr>
          <a:xfrm>
            <a:off x="5705055" y="3799507"/>
            <a:ext cx="1143000" cy="921856"/>
            <a:chOff x="4952993" y="1008775"/>
            <a:chExt cx="1843712" cy="921856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xmlns="" id="{B0ABBD15-8FB9-41E7-8AE4-FF320F947036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Rectangle: Rounded Corners 4">
              <a:extLst>
                <a:ext uri="{FF2B5EF4-FFF2-40B4-BE49-F238E27FC236}">
                  <a16:creationId xmlns:a16="http://schemas.microsoft.com/office/drawing/2014/main" xmlns="" id="{454170A8-CACA-486C-846F-8A4CE59EFCC2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oral sounds</a:t>
              </a:r>
              <a:endParaRPr lang="en-US" sz="2100" kern="1200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22E81FAC-1D4C-4483-AD7A-5D0BA3F343CB}"/>
              </a:ext>
            </a:extLst>
          </p:cNvPr>
          <p:cNvGrpSpPr/>
          <p:nvPr/>
        </p:nvGrpSpPr>
        <p:grpSpPr>
          <a:xfrm>
            <a:off x="5738531" y="2680268"/>
            <a:ext cx="1143000" cy="921856"/>
            <a:chOff x="4952993" y="1008775"/>
            <a:chExt cx="1843712" cy="921856"/>
          </a:xfrm>
        </p:grpSpPr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xmlns="" id="{54038F76-42F4-457B-9E70-56FD686FFB41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Rectangle: Rounded Corners 4">
              <a:extLst>
                <a:ext uri="{FF2B5EF4-FFF2-40B4-BE49-F238E27FC236}">
                  <a16:creationId xmlns:a16="http://schemas.microsoft.com/office/drawing/2014/main" xmlns="" id="{92FFED3A-0237-4400-B0DC-89A4214C7FFE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nasal sounds</a:t>
              </a:r>
              <a:endParaRPr lang="en-US" sz="2100" kern="1200" dirty="0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xmlns="" id="{470F9549-E607-4FEC-BE5D-A93C95CD2498}"/>
              </a:ext>
            </a:extLst>
          </p:cNvPr>
          <p:cNvGrpSpPr/>
          <p:nvPr/>
        </p:nvGrpSpPr>
        <p:grpSpPr>
          <a:xfrm>
            <a:off x="5709551" y="4988989"/>
            <a:ext cx="1143000" cy="921856"/>
            <a:chOff x="4952993" y="1008775"/>
            <a:chExt cx="1843712" cy="921856"/>
          </a:xfrm>
        </p:grpSpPr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xmlns="" id="{BE27DD19-430D-41B3-9EF4-329BD9D2CE50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Rectangle: Rounded Corners 4">
              <a:extLst>
                <a:ext uri="{FF2B5EF4-FFF2-40B4-BE49-F238E27FC236}">
                  <a16:creationId xmlns:a16="http://schemas.microsoft.com/office/drawing/2014/main" xmlns="" id="{1B2B33CA-F146-4DC9-BD8A-0EDBEE5FEB71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nasal sounds</a:t>
              </a:r>
              <a:endParaRPr lang="en-US" sz="2100" kern="1200" dirty="0"/>
            </a:p>
          </p:txBody>
        </p:sp>
      </p:grp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xmlns="" id="{8F22520D-3E62-49D3-BB02-61C2BEB6B3AC}"/>
              </a:ext>
            </a:extLst>
          </p:cNvPr>
          <p:cNvSpPr/>
          <p:nvPr/>
        </p:nvSpPr>
        <p:spPr>
          <a:xfrm rot="16200000">
            <a:off x="5360498" y="3452000"/>
            <a:ext cx="4843755" cy="56073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ARTICULATORS</a:t>
            </a:r>
            <a:endParaRPr lang="vi-VN" b="1" dirty="0">
              <a:solidFill>
                <a:schemeClr val="tx1"/>
              </a:solidFill>
            </a:endParaRP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xmlns="" id="{2A03BB63-06EE-4C05-A50A-B15BE9440E36}"/>
              </a:ext>
            </a:extLst>
          </p:cNvPr>
          <p:cNvCxnSpPr>
            <a:cxnSpLocks/>
          </p:cNvCxnSpPr>
          <p:nvPr/>
        </p:nvCxnSpPr>
        <p:spPr>
          <a:xfrm>
            <a:off x="8062744" y="3732368"/>
            <a:ext cx="471656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D8EB307F-F123-4DA8-ADFA-ABC75061EF7A}"/>
              </a:ext>
            </a:extLst>
          </p:cNvPr>
          <p:cNvSpPr txBox="1"/>
          <p:nvPr/>
        </p:nvSpPr>
        <p:spPr>
          <a:xfrm rot="16200000">
            <a:off x="8250831" y="3552308"/>
            <a:ext cx="1201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SOUND</a:t>
            </a:r>
            <a:endParaRPr lang="vi-VN" sz="2000" b="1" dirty="0">
              <a:solidFill>
                <a:srgbClr val="FF0000"/>
              </a:solidFill>
            </a:endParaRPr>
          </a:p>
        </p:txBody>
      </p:sp>
      <p:sp>
        <p:nvSpPr>
          <p:cNvPr id="69" name="Right Triangle 68">
            <a:extLst>
              <a:ext uri="{FF2B5EF4-FFF2-40B4-BE49-F238E27FC236}">
                <a16:creationId xmlns:a16="http://schemas.microsoft.com/office/drawing/2014/main" xmlns="" id="{BB68DD4D-A047-405A-8A8A-DFF97B88BEC4}"/>
              </a:ext>
            </a:extLst>
          </p:cNvPr>
          <p:cNvSpPr/>
          <p:nvPr/>
        </p:nvSpPr>
        <p:spPr>
          <a:xfrm rot="2657758">
            <a:off x="2435714" y="3142116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0" name="Right Triangle 69">
            <a:extLst>
              <a:ext uri="{FF2B5EF4-FFF2-40B4-BE49-F238E27FC236}">
                <a16:creationId xmlns:a16="http://schemas.microsoft.com/office/drawing/2014/main" xmlns="" id="{BB928DC8-829B-4E94-9D3B-EE33228C19C1}"/>
              </a:ext>
            </a:extLst>
          </p:cNvPr>
          <p:cNvSpPr/>
          <p:nvPr/>
        </p:nvSpPr>
        <p:spPr>
          <a:xfrm rot="2657758">
            <a:off x="4951292" y="1982382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1" name="Right Triangle 70">
            <a:extLst>
              <a:ext uri="{FF2B5EF4-FFF2-40B4-BE49-F238E27FC236}">
                <a16:creationId xmlns:a16="http://schemas.microsoft.com/office/drawing/2014/main" xmlns="" id="{5F9482A1-EE02-43E6-A3EB-154BA144277C}"/>
              </a:ext>
            </a:extLst>
          </p:cNvPr>
          <p:cNvSpPr/>
          <p:nvPr/>
        </p:nvSpPr>
        <p:spPr>
          <a:xfrm rot="2657758">
            <a:off x="4934832" y="4209185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084AFFAB-3A00-4B98-81BD-259DBFD00562}"/>
              </a:ext>
            </a:extLst>
          </p:cNvPr>
          <p:cNvSpPr txBox="1"/>
          <p:nvPr/>
        </p:nvSpPr>
        <p:spPr>
          <a:xfrm rot="16200000">
            <a:off x="2091649" y="3440818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vocal folds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36B6CAFB-36D6-4183-852E-55CD7FAD0ACD}"/>
              </a:ext>
            </a:extLst>
          </p:cNvPr>
          <p:cNvSpPr txBox="1"/>
          <p:nvPr/>
        </p:nvSpPr>
        <p:spPr>
          <a:xfrm rot="16200000">
            <a:off x="4625093" y="2369387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368F65FC-1EFC-470A-94B8-B29CE425691D}"/>
              </a:ext>
            </a:extLst>
          </p:cNvPr>
          <p:cNvSpPr txBox="1"/>
          <p:nvPr/>
        </p:nvSpPr>
        <p:spPr>
          <a:xfrm rot="16200000">
            <a:off x="4571408" y="4666863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xmlns="" id="{EFA57A38-B302-437F-A476-8B59E086AFE6}"/>
              </a:ext>
            </a:extLst>
          </p:cNvPr>
          <p:cNvCxnSpPr>
            <a:cxnSpLocks/>
            <a:stCxn id="52" idx="3"/>
            <a:endCxn id="64" idx="0"/>
          </p:cNvCxnSpPr>
          <p:nvPr/>
        </p:nvCxnSpPr>
        <p:spPr>
          <a:xfrm>
            <a:off x="6848054" y="1937712"/>
            <a:ext cx="653954" cy="179465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xmlns="" id="{C2F7503D-4E3E-416A-B870-C75D5A712BB8}"/>
              </a:ext>
            </a:extLst>
          </p:cNvPr>
          <p:cNvCxnSpPr>
            <a:cxnSpLocks/>
            <a:stCxn id="58" idx="3"/>
            <a:endCxn id="64" idx="0"/>
          </p:cNvCxnSpPr>
          <p:nvPr/>
        </p:nvCxnSpPr>
        <p:spPr>
          <a:xfrm>
            <a:off x="6864792" y="3123932"/>
            <a:ext cx="637216" cy="60843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xmlns="" id="{0545642A-A87F-40F2-AA54-463B5B51DD4E}"/>
              </a:ext>
            </a:extLst>
          </p:cNvPr>
          <p:cNvCxnSpPr>
            <a:cxnSpLocks/>
            <a:stCxn id="54" idx="3"/>
            <a:endCxn id="64" idx="0"/>
          </p:cNvCxnSpPr>
          <p:nvPr/>
        </p:nvCxnSpPr>
        <p:spPr>
          <a:xfrm flipV="1">
            <a:off x="6848055" y="3732368"/>
            <a:ext cx="653953" cy="528067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xmlns="" id="{2CF8D9E2-B206-44D1-977B-5D41ABDF87EC}"/>
              </a:ext>
            </a:extLst>
          </p:cNvPr>
          <p:cNvCxnSpPr>
            <a:cxnSpLocks/>
            <a:stCxn id="61" idx="3"/>
            <a:endCxn id="64" idx="0"/>
          </p:cNvCxnSpPr>
          <p:nvPr/>
        </p:nvCxnSpPr>
        <p:spPr>
          <a:xfrm flipV="1">
            <a:off x="6835812" y="3732368"/>
            <a:ext cx="666196" cy="17002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7088506"/>
      </p:ext>
    </p:extLst>
  </p:cSld>
  <p:clrMapOvr>
    <a:masterClrMapping/>
  </p:clrMapOvr>
</p:sld>
</file>

<file path=ppt/theme/theme1.xml><?xml version="1.0" encoding="utf-8"?>
<a:theme xmlns:a="http://schemas.openxmlformats.org/drawingml/2006/main" name="708TGp_General_light">
  <a:themeElements>
    <a:clrScheme name="Custom 1">
      <a:dk1>
        <a:srgbClr val="000000"/>
      </a:dk1>
      <a:lt1>
        <a:srgbClr val="FFFFFF"/>
      </a:lt1>
      <a:dk2>
        <a:srgbClr val="6273C6"/>
      </a:dk2>
      <a:lt2>
        <a:srgbClr val="808080"/>
      </a:lt2>
      <a:accent1>
        <a:srgbClr val="88BAE4"/>
      </a:accent1>
      <a:accent2>
        <a:srgbClr val="66BEA3"/>
      </a:accent2>
      <a:accent3>
        <a:srgbClr val="9AA6E2"/>
      </a:accent3>
      <a:accent4>
        <a:srgbClr val="85D5D5"/>
      </a:accent4>
      <a:accent5>
        <a:srgbClr val="90DCA4"/>
      </a:accent5>
      <a:accent6>
        <a:srgbClr val="ADCD79"/>
      </a:accent6>
      <a:hlink>
        <a:srgbClr val="727BD4"/>
      </a:hlink>
      <a:folHlink>
        <a:srgbClr val="6DC96D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317F97"/>
        </a:dk2>
        <a:lt2>
          <a:srgbClr val="808080"/>
        </a:lt2>
        <a:accent1>
          <a:srgbClr val="7CD293"/>
        </a:accent1>
        <a:accent2>
          <a:srgbClr val="C0C85C"/>
        </a:accent2>
        <a:accent3>
          <a:srgbClr val="FFFFFF"/>
        </a:accent3>
        <a:accent4>
          <a:srgbClr val="000000"/>
        </a:accent4>
        <a:accent5>
          <a:srgbClr val="BFE5C8"/>
        </a:accent5>
        <a:accent6>
          <a:srgbClr val="AEB553"/>
        </a:accent6>
        <a:hlink>
          <a:srgbClr val="5CC2C4"/>
        </a:hlink>
        <a:folHlink>
          <a:srgbClr val="467F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5F5E2C"/>
        </a:dk2>
        <a:lt2>
          <a:srgbClr val="808080"/>
        </a:lt2>
        <a:accent1>
          <a:srgbClr val="D4D75B"/>
        </a:accent1>
        <a:accent2>
          <a:srgbClr val="E4A940"/>
        </a:accent2>
        <a:accent3>
          <a:srgbClr val="FFFFFF"/>
        </a:accent3>
        <a:accent4>
          <a:srgbClr val="000000"/>
        </a:accent4>
        <a:accent5>
          <a:srgbClr val="E6E8B5"/>
        </a:accent5>
        <a:accent6>
          <a:srgbClr val="CF9939"/>
        </a:accent6>
        <a:hlink>
          <a:srgbClr val="71C935"/>
        </a:hlink>
        <a:folHlink>
          <a:srgbClr val="DC6A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6273C6"/>
        </a:dk2>
        <a:lt2>
          <a:srgbClr val="808080"/>
        </a:lt2>
        <a:accent1>
          <a:srgbClr val="88BAE4"/>
        </a:accent1>
        <a:accent2>
          <a:srgbClr val="66BEA3"/>
        </a:accent2>
        <a:accent3>
          <a:srgbClr val="FFFFFF"/>
        </a:accent3>
        <a:accent4>
          <a:srgbClr val="000000"/>
        </a:accent4>
        <a:accent5>
          <a:srgbClr val="C3D9EF"/>
        </a:accent5>
        <a:accent6>
          <a:srgbClr val="5CAC93"/>
        </a:accent6>
        <a:hlink>
          <a:srgbClr val="727BD4"/>
        </a:hlink>
        <a:folHlink>
          <a:srgbClr val="6DC96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1813</TotalTime>
  <Words>676</Words>
  <Application>Microsoft Office PowerPoint</Application>
  <PresentationFormat>On-screen Show (4:3)</PresentationFormat>
  <Paragraphs>224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6" baseType="lpstr">
      <vt:lpstr>Malgun Gothic</vt:lpstr>
      <vt:lpstr>Algerian</vt:lpstr>
      <vt:lpstr>Arial</vt:lpstr>
      <vt:lpstr>Calibri</vt:lpstr>
      <vt:lpstr>Cambria</vt:lpstr>
      <vt:lpstr>Imprint MT Shadow</vt:lpstr>
      <vt:lpstr>Leelawadee</vt:lpstr>
      <vt:lpstr>Monotype Corsiva</vt:lpstr>
      <vt:lpstr>Narkisim</vt:lpstr>
      <vt:lpstr>Tahoma</vt:lpstr>
      <vt:lpstr>Wingdings</vt:lpstr>
      <vt:lpstr>708TGp_General_light</vt:lpstr>
      <vt:lpstr>COURSE DESCRIPTION PHONETICS  &amp; PHONOLOGY</vt:lpstr>
      <vt:lpstr>PowerPoint Presentation</vt:lpstr>
      <vt:lpstr>PowerPoint Presentation</vt:lpstr>
      <vt:lpstr>PowerPoint Presentation</vt:lpstr>
      <vt:lpstr>PowerPoint Presentation</vt:lpstr>
      <vt:lpstr>Chapter 0 INTRODUCTION TO  PHONETICS AND PHONOLOGY</vt:lpstr>
      <vt:lpstr>PowerPoint Presentation</vt:lpstr>
      <vt:lpstr>Chapter I PRODUCTION  OF SPEECH SOUNDS</vt:lpstr>
      <vt:lpstr>ARTICULATORS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movable articulators? What are unmovable articulators? </vt:lpstr>
      <vt:lpstr>Label the articulators</vt:lpstr>
      <vt:lpstr>Which articulators are involved in creating /p/, /k/, /v/, /t/, /j/, /i/ ?</vt:lpstr>
      <vt:lpstr>Speech production mechanism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User</dc:creator>
  <cp:lastModifiedBy>Fish</cp:lastModifiedBy>
  <cp:revision>213</cp:revision>
  <dcterms:created xsi:type="dcterms:W3CDTF">2016-07-20T04:03:49Z</dcterms:created>
  <dcterms:modified xsi:type="dcterms:W3CDTF">2020-02-09T15:15:53Z</dcterms:modified>
</cp:coreProperties>
</file>