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4"/>
  </p:notesMasterIdLst>
  <p:handoutMasterIdLst>
    <p:handoutMasterId r:id="rId5"/>
  </p:handoutMasterIdLst>
  <p:sldIdLst>
    <p:sldId id="352" r:id="rId2"/>
    <p:sldId id="353" r:id="rId3"/>
  </p:sldIdLst>
  <p:sldSz cx="12192000" cy="6858000"/>
  <p:notesSz cx="6858000" cy="9144000"/>
  <p:custDataLst>
    <p:tags r:id="rId6"/>
  </p:custDataLst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3935"/>
    <a:srgbClr val="FBB44E"/>
    <a:srgbClr val="5D4A2C"/>
    <a:srgbClr val="AE1018"/>
    <a:srgbClr val="FDB449"/>
    <a:srgbClr val="FFD961"/>
    <a:srgbClr val="E96E09"/>
    <a:srgbClr val="DE0000"/>
    <a:srgbClr val="0B8339"/>
    <a:srgbClr val="C2FA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205" autoAdjust="0"/>
    <p:restoredTop sz="91531" autoAdjust="0"/>
  </p:normalViewPr>
  <p:slideViewPr>
    <p:cSldViewPr>
      <p:cViewPr>
        <p:scale>
          <a:sx n="100" d="100"/>
          <a:sy n="100" d="100"/>
        </p:scale>
        <p:origin x="576" y="21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382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gs" Target="tags/tag1.xml"/><Relationship Id="rId11" Type="http://schemas.openxmlformats.org/officeDocument/2006/relationships/tableStyles" Target="tableStyles.xml"/><Relationship Id="rId5" Type="http://schemas.openxmlformats.org/officeDocument/2006/relationships/handoutMaster" Target="handoutMasters/handoutMaster1.xml"/><Relationship Id="rId10" Type="http://schemas.openxmlformats.org/officeDocument/2006/relationships/theme" Target="theme/theme1.xml"/><Relationship Id="rId4" Type="http://schemas.openxmlformats.org/officeDocument/2006/relationships/notesMaster" Target="notesMasters/notes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711A31-69A4-4ADC-A01B-CE2DA04754C0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D1BD73-51D1-4966-9C71-B8C47015C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025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0EF17E0-5AD6-4CD1-A35C-09D84198452B}" type="datetimeFigureOut">
              <a:rPr lang="en-US"/>
              <a:pPr>
                <a:defRPr/>
              </a:pPr>
              <a:t>10/19/2022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A0950CA-B545-4B72-BE33-8D037F3966E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950CA-B545-4B72-BE33-8D037F3966E7}" type="slidenum">
              <a:rPr lang="en-US" altLang="en-US" smtClean="0"/>
              <a:pPr/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57279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950CA-B545-4B72-BE33-8D037F3966E7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1159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EU 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0D661-6672-4800-A6F5-8E0B76ADA25A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218448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EU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C0EC8-B56A-4EEA-92E0-497A064BE85E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090706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O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8655A-F863-41CC-96E6-48F4DD9F7351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377421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NOI DUNG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95E34-58E6-425F-8839-AF1BD6666EF8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529844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NOI DUNG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E891C-7A27-4C92-9359-27B06A038DCE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939588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EFDD6-FDAE-4205-9E60-B24087CB54EE}" type="slidenum">
              <a:rPr lang="es-ES" altLang="en-US" smtClean="0"/>
              <a:pPr/>
              <a:t>‹#›</a:t>
            </a:fld>
            <a:endParaRPr lang="es-ES" alt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4038600" y="1988840"/>
            <a:ext cx="7812360" cy="1665139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4038600" y="3653979"/>
            <a:ext cx="7812360" cy="115474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982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T THU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EFDD6-FDAE-4205-9E60-B24087CB54EE}" type="slidenum">
              <a:rPr lang="es-ES" altLang="en-US" smtClean="0"/>
              <a:pPr/>
              <a:t>‹#›</a:t>
            </a:fld>
            <a:endParaRPr lang="es-ES" alt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135560" y="1988840"/>
            <a:ext cx="7812360" cy="1665139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135560" y="3653979"/>
            <a:ext cx="7812360" cy="115474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929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OI DUNG VOI GHI CH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CE5FA-CC52-4E5C-87C6-9641FD417A93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988646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HINH ANH VA GHI CH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F0EF4-3FB6-43D7-A578-26D62E76A568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967200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AF19C-AA15-4ADB-B5E7-CE6C3740FD3D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135416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8AEA9-F8E3-4861-84C1-EDA2F04689B5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044192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4A759-358B-43E4-B1B6-4EBA50AF75ED}" type="slidenum">
              <a:rPr lang="es-ES" altLang="en-US" smtClean="0"/>
              <a:pPr/>
              <a:t>‹#›</a:t>
            </a:fld>
            <a:endParaRPr lang="es-ES" alt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424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1" r:id="rId2"/>
    <p:sldLayoutId id="2147483710" r:id="rId3"/>
    <p:sldLayoutId id="2147483712" r:id="rId4"/>
    <p:sldLayoutId id="2147483713" r:id="rId5"/>
    <p:sldLayoutId id="2147483715" r:id="rId6"/>
    <p:sldLayoutId id="2147483721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u="none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jpg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6200" y="1556792"/>
            <a:ext cx="12039600" cy="1905000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400" kern="1200">
                <a:solidFill>
                  <a:schemeClr val="tx1"/>
                </a:solidFill>
                <a:latin typeface="Bebas Neue Bold" panose="020B0606020202050201" pitchFamily="34" charset="0"/>
                <a:ea typeface="+mj-ea"/>
                <a:cs typeface="+mj-cs"/>
              </a:defRPr>
            </a:lvl1pPr>
          </a:lstStyle>
          <a:p>
            <a:pPr eaLnBrk="0" hangingPunct="0">
              <a:defRPr/>
            </a:pPr>
            <a:r>
              <a:rPr sz="4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CHÀO MỪNG </a:t>
            </a:r>
          </a:p>
          <a:p>
            <a:pPr eaLnBrk="0" hangingPunct="0">
              <a:defRPr/>
            </a:pPr>
            <a:r>
              <a:rPr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 ĐẠI HỌC GLASGOW </a:t>
            </a:r>
          </a:p>
          <a:p>
            <a:pPr eaLnBrk="0" hangingPunct="0">
              <a:defRPr/>
            </a:pPr>
            <a:r>
              <a:rPr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ĐẾN THĂM VÀ LÀM VIỆC</a:t>
            </a:r>
            <a:endParaRPr lang="vi-VN" sz="28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711624" y="6237312"/>
            <a:ext cx="711284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Thành</a:t>
            </a:r>
            <a:r>
              <a:rPr lang="en-US" altLang="en-US" sz="2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20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phố</a:t>
            </a:r>
            <a:r>
              <a:rPr lang="en-US" altLang="en-US" sz="2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20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Hồ</a:t>
            </a:r>
            <a:r>
              <a:rPr lang="en-US" altLang="en-US" sz="2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20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Chí</a:t>
            </a:r>
            <a:r>
              <a:rPr lang="en-US" altLang="en-US" sz="2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Minh, </a:t>
            </a:r>
            <a:r>
              <a:rPr lang="en-US" altLang="en-US" sz="20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ngày</a:t>
            </a:r>
            <a:r>
              <a:rPr lang="en-US" altLang="en-US" sz="2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2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 </a:t>
            </a:r>
            <a:r>
              <a:rPr lang="en-US" altLang="en-US" sz="20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tháng</a:t>
            </a:r>
            <a:r>
              <a:rPr lang="en-US" altLang="en-US" sz="2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2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 </a:t>
            </a:r>
            <a:r>
              <a:rPr lang="en-US" altLang="en-US" sz="20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năm</a:t>
            </a:r>
            <a:r>
              <a:rPr lang="en-US" altLang="en-US" sz="2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2022</a:t>
            </a:r>
            <a:endParaRPr lang="en-US" altLang="en-US" sz="20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12192000" cy="10527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159896" y="0"/>
            <a:ext cx="1944216" cy="11247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112" y="260648"/>
            <a:ext cx="2543943" cy="62803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3015239" cy="11247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6200" y="1704020"/>
            <a:ext cx="12039600" cy="1905000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400" kern="1200">
                <a:solidFill>
                  <a:schemeClr val="tx1"/>
                </a:solidFill>
                <a:latin typeface="Bebas Neue Bold" panose="020B0606020202050201" pitchFamily="34" charset="0"/>
                <a:ea typeface="+mj-ea"/>
                <a:cs typeface="+mj-cs"/>
              </a:defRPr>
            </a:lvl1pPr>
          </a:lstStyle>
          <a:p>
            <a:pPr eaLnBrk="0" hangingPunct="0">
              <a:defRPr/>
            </a:pPr>
            <a:r>
              <a:rPr sz="40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CHÀO MỪNG </a:t>
            </a:r>
          </a:p>
          <a:p>
            <a:pPr eaLnBrk="0" hangingPunct="0">
              <a:defRPr/>
            </a:pPr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SỞ LAO ĐỘNG - THƯƠNG BINH &amp; XÃ HỘI TP.HCM</a:t>
            </a:r>
            <a:endParaRPr sz="3600" b="1" dirty="0" smtClean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0" hangingPunct="0">
              <a:defRPr/>
            </a:pPr>
            <a:r>
              <a:rPr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 ĐẠI HỌC GLASGOW </a:t>
            </a:r>
          </a:p>
          <a:p>
            <a:pPr eaLnBrk="0" hangingPunct="0">
              <a:defRPr/>
            </a:pPr>
            <a:r>
              <a:rPr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ĐẾN THĂM VÀ LÀM VIỆC</a:t>
            </a:r>
            <a:endParaRPr lang="vi-VN" sz="2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711624" y="6237312"/>
            <a:ext cx="711284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Thành</a:t>
            </a:r>
            <a:r>
              <a:rPr lang="en-US" altLang="en-US" sz="2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20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phố</a:t>
            </a:r>
            <a:r>
              <a:rPr lang="en-US" altLang="en-US" sz="2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20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Hồ</a:t>
            </a:r>
            <a:r>
              <a:rPr lang="en-US" altLang="en-US" sz="2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20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Chí</a:t>
            </a:r>
            <a:r>
              <a:rPr lang="en-US" altLang="en-US" sz="2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Minh, </a:t>
            </a:r>
            <a:r>
              <a:rPr lang="en-US" altLang="en-US" sz="20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ngày</a:t>
            </a:r>
            <a:r>
              <a:rPr lang="en-US" altLang="en-US" sz="2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2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 </a:t>
            </a:r>
            <a:r>
              <a:rPr lang="en-US" altLang="en-US" sz="20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tháng</a:t>
            </a:r>
            <a:r>
              <a:rPr lang="en-US" altLang="en-US" sz="2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2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 </a:t>
            </a:r>
            <a:r>
              <a:rPr lang="en-US" altLang="en-US" sz="20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năm</a:t>
            </a:r>
            <a:r>
              <a:rPr lang="en-US" altLang="en-US" sz="2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2022</a:t>
            </a:r>
            <a:endParaRPr lang="en-US" altLang="en-US" sz="20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12192000" cy="10527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159896" y="0"/>
            <a:ext cx="1944216" cy="11247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20" y="260648"/>
            <a:ext cx="2376264" cy="5866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698" y="0"/>
            <a:ext cx="2822198" cy="10527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920" y="11787"/>
            <a:ext cx="1296144" cy="1165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55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11.0&quot;&gt;&lt;object type=&quot;1&quot; unique_id=&quot;10001&quot;&gt;&lt;object type=&quot;2&quot; unique_id=&quot;10002&quot;&gt;&lt;object type=&quot;3&quot; unique_id=&quot;10003&quot;&gt;&lt;property id=&quot;20148&quot; value=&quot;5&quot;/&gt;&lt;property id=&quot;20300&quot; value=&quot;Slide 1&quot;/&gt;&lt;property id=&quot;20307&quot; value=&quot;352&quot;/&gt;&lt;/object&gt;&lt;object type=&quot;3&quot; unique_id=&quot;10124&quot;&gt;&lt;property id=&quot;20148&quot; value=&quot;5&quot;/&gt;&lt;property id=&quot;20300&quot; value=&quot;Slide 2&quot;/&gt;&lt;property id=&quot;20307&quot; value=&quot;353&quot;/&gt;&lt;/object&gt;&lt;/object&gt;&lt;object type=&quot;8&quot; unique_id=&quot;10062&quot;&gt;&lt;/object&gt;&lt;/object&gt;&lt;/database&gt;"/>
  <p:tag name="SECTOMILLISECCONVERTED" val="1"/>
</p:tagLst>
</file>

<file path=ppt/theme/theme1.xml><?xml version="1.0" encoding="utf-8"?>
<a:theme xmlns:a="http://schemas.openxmlformats.org/drawingml/2006/main" name="Diseño predeterminado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3273</TotalTime>
  <Words>58</Words>
  <Application>Microsoft Office PowerPoint</Application>
  <PresentationFormat>Widescreen</PresentationFormat>
  <Paragraphs>11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Tahoma</vt:lpstr>
      <vt:lpstr>Diseño predeterminado</vt:lpstr>
      <vt:lpstr>PowerPoint Presentation</vt:lpstr>
      <vt:lpstr>PowerPoint Presentation</vt:lpstr>
    </vt:vector>
  </TitlesOfParts>
  <Company>Siracusa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Texto</dc:title>
  <dc:creator>Mariajose</dc:creator>
  <cp:lastModifiedBy>Nguyen Huu Thien</cp:lastModifiedBy>
  <cp:revision>210</cp:revision>
  <dcterms:created xsi:type="dcterms:W3CDTF">2008-10-16T00:38:52Z</dcterms:created>
  <dcterms:modified xsi:type="dcterms:W3CDTF">2022-10-19T08:10:30Z</dcterms:modified>
</cp:coreProperties>
</file>